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Student_Performanc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ownloads\Student_Performanc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HP\Downloads\Student_Performanc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Sleep Hours VS Performance Index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Student_Performance!$G$1</c:f>
              <c:strCache>
                <c:ptCount val="1"/>
                <c:pt idx="0">
                  <c:v>Performance Index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Student_Performance!$D$2:$D$10001</c:f>
              <c:numCache>
                <c:formatCode>General</c:formatCode>
                <c:ptCount val="10000"/>
                <c:pt idx="0">
                  <c:v>9</c:v>
                </c:pt>
                <c:pt idx="1">
                  <c:v>4</c:v>
                </c:pt>
                <c:pt idx="2">
                  <c:v>7</c:v>
                </c:pt>
                <c:pt idx="3">
                  <c:v>5</c:v>
                </c:pt>
                <c:pt idx="4">
                  <c:v>8</c:v>
                </c:pt>
                <c:pt idx="5">
                  <c:v>9</c:v>
                </c:pt>
                <c:pt idx="6">
                  <c:v>5</c:v>
                </c:pt>
                <c:pt idx="7">
                  <c:v>4</c:v>
                </c:pt>
                <c:pt idx="8">
                  <c:v>8</c:v>
                </c:pt>
                <c:pt idx="9">
                  <c:v>4</c:v>
                </c:pt>
                <c:pt idx="10">
                  <c:v>4</c:v>
                </c:pt>
                <c:pt idx="11">
                  <c:v>6</c:v>
                </c:pt>
                <c:pt idx="12">
                  <c:v>9</c:v>
                </c:pt>
                <c:pt idx="13">
                  <c:v>4</c:v>
                </c:pt>
                <c:pt idx="14">
                  <c:v>7</c:v>
                </c:pt>
                <c:pt idx="15">
                  <c:v>4</c:v>
                </c:pt>
                <c:pt idx="16">
                  <c:v>8</c:v>
                </c:pt>
                <c:pt idx="17">
                  <c:v>7</c:v>
                </c:pt>
                <c:pt idx="18">
                  <c:v>4</c:v>
                </c:pt>
                <c:pt idx="19">
                  <c:v>7</c:v>
                </c:pt>
                <c:pt idx="20">
                  <c:v>4</c:v>
                </c:pt>
                <c:pt idx="21">
                  <c:v>9</c:v>
                </c:pt>
                <c:pt idx="22">
                  <c:v>7</c:v>
                </c:pt>
                <c:pt idx="23">
                  <c:v>5</c:v>
                </c:pt>
                <c:pt idx="24">
                  <c:v>6</c:v>
                </c:pt>
                <c:pt idx="25">
                  <c:v>7</c:v>
                </c:pt>
                <c:pt idx="26">
                  <c:v>8</c:v>
                </c:pt>
                <c:pt idx="27">
                  <c:v>6</c:v>
                </c:pt>
                <c:pt idx="28">
                  <c:v>6</c:v>
                </c:pt>
                <c:pt idx="29">
                  <c:v>4</c:v>
                </c:pt>
                <c:pt idx="30">
                  <c:v>7</c:v>
                </c:pt>
                <c:pt idx="31">
                  <c:v>9</c:v>
                </c:pt>
                <c:pt idx="32">
                  <c:v>6</c:v>
                </c:pt>
                <c:pt idx="33">
                  <c:v>8</c:v>
                </c:pt>
                <c:pt idx="34">
                  <c:v>9</c:v>
                </c:pt>
                <c:pt idx="35">
                  <c:v>9</c:v>
                </c:pt>
                <c:pt idx="36">
                  <c:v>8</c:v>
                </c:pt>
                <c:pt idx="37">
                  <c:v>8</c:v>
                </c:pt>
                <c:pt idx="38">
                  <c:v>4</c:v>
                </c:pt>
                <c:pt idx="39">
                  <c:v>5</c:v>
                </c:pt>
                <c:pt idx="40">
                  <c:v>7</c:v>
                </c:pt>
                <c:pt idx="41">
                  <c:v>6</c:v>
                </c:pt>
                <c:pt idx="42">
                  <c:v>7</c:v>
                </c:pt>
                <c:pt idx="43">
                  <c:v>9</c:v>
                </c:pt>
                <c:pt idx="44">
                  <c:v>6</c:v>
                </c:pt>
                <c:pt idx="45">
                  <c:v>4</c:v>
                </c:pt>
                <c:pt idx="46">
                  <c:v>7</c:v>
                </c:pt>
                <c:pt idx="47">
                  <c:v>4</c:v>
                </c:pt>
                <c:pt idx="48">
                  <c:v>4</c:v>
                </c:pt>
                <c:pt idx="49">
                  <c:v>7</c:v>
                </c:pt>
                <c:pt idx="50">
                  <c:v>7</c:v>
                </c:pt>
                <c:pt idx="51">
                  <c:v>6</c:v>
                </c:pt>
                <c:pt idx="52">
                  <c:v>9</c:v>
                </c:pt>
                <c:pt idx="53">
                  <c:v>9</c:v>
                </c:pt>
                <c:pt idx="54">
                  <c:v>8</c:v>
                </c:pt>
                <c:pt idx="55">
                  <c:v>4</c:v>
                </c:pt>
                <c:pt idx="56">
                  <c:v>9</c:v>
                </c:pt>
                <c:pt idx="57">
                  <c:v>5</c:v>
                </c:pt>
                <c:pt idx="58">
                  <c:v>6</c:v>
                </c:pt>
                <c:pt idx="59">
                  <c:v>6</c:v>
                </c:pt>
                <c:pt idx="60">
                  <c:v>8</c:v>
                </c:pt>
                <c:pt idx="61">
                  <c:v>8</c:v>
                </c:pt>
                <c:pt idx="62">
                  <c:v>4</c:v>
                </c:pt>
                <c:pt idx="63">
                  <c:v>6</c:v>
                </c:pt>
                <c:pt idx="64">
                  <c:v>6</c:v>
                </c:pt>
                <c:pt idx="65">
                  <c:v>5</c:v>
                </c:pt>
                <c:pt idx="66">
                  <c:v>4</c:v>
                </c:pt>
                <c:pt idx="67">
                  <c:v>4</c:v>
                </c:pt>
                <c:pt idx="68">
                  <c:v>9</c:v>
                </c:pt>
                <c:pt idx="69">
                  <c:v>8</c:v>
                </c:pt>
                <c:pt idx="70">
                  <c:v>9</c:v>
                </c:pt>
                <c:pt idx="71">
                  <c:v>4</c:v>
                </c:pt>
                <c:pt idx="72">
                  <c:v>5</c:v>
                </c:pt>
                <c:pt idx="73">
                  <c:v>4</c:v>
                </c:pt>
                <c:pt idx="74">
                  <c:v>9</c:v>
                </c:pt>
                <c:pt idx="75">
                  <c:v>7</c:v>
                </c:pt>
                <c:pt idx="76">
                  <c:v>7</c:v>
                </c:pt>
                <c:pt idx="77">
                  <c:v>5</c:v>
                </c:pt>
                <c:pt idx="78">
                  <c:v>8</c:v>
                </c:pt>
                <c:pt idx="79">
                  <c:v>6</c:v>
                </c:pt>
                <c:pt idx="80">
                  <c:v>4</c:v>
                </c:pt>
                <c:pt idx="81">
                  <c:v>9</c:v>
                </c:pt>
                <c:pt idx="82">
                  <c:v>8</c:v>
                </c:pt>
                <c:pt idx="83">
                  <c:v>9</c:v>
                </c:pt>
                <c:pt idx="84">
                  <c:v>8</c:v>
                </c:pt>
                <c:pt idx="85">
                  <c:v>4</c:v>
                </c:pt>
                <c:pt idx="86">
                  <c:v>6</c:v>
                </c:pt>
                <c:pt idx="87">
                  <c:v>4</c:v>
                </c:pt>
                <c:pt idx="88">
                  <c:v>6</c:v>
                </c:pt>
                <c:pt idx="89">
                  <c:v>9</c:v>
                </c:pt>
                <c:pt idx="90">
                  <c:v>5</c:v>
                </c:pt>
                <c:pt idx="91">
                  <c:v>6</c:v>
                </c:pt>
                <c:pt idx="92">
                  <c:v>8</c:v>
                </c:pt>
                <c:pt idx="93">
                  <c:v>5</c:v>
                </c:pt>
                <c:pt idx="94">
                  <c:v>9</c:v>
                </c:pt>
                <c:pt idx="95">
                  <c:v>7</c:v>
                </c:pt>
                <c:pt idx="96">
                  <c:v>5</c:v>
                </c:pt>
                <c:pt idx="97">
                  <c:v>6</c:v>
                </c:pt>
                <c:pt idx="98">
                  <c:v>5</c:v>
                </c:pt>
                <c:pt idx="99">
                  <c:v>9</c:v>
                </c:pt>
                <c:pt idx="100">
                  <c:v>5</c:v>
                </c:pt>
                <c:pt idx="101">
                  <c:v>9</c:v>
                </c:pt>
                <c:pt idx="102">
                  <c:v>7</c:v>
                </c:pt>
                <c:pt idx="103">
                  <c:v>6</c:v>
                </c:pt>
                <c:pt idx="104">
                  <c:v>8</c:v>
                </c:pt>
                <c:pt idx="105">
                  <c:v>5</c:v>
                </c:pt>
                <c:pt idx="106">
                  <c:v>4</c:v>
                </c:pt>
                <c:pt idx="107">
                  <c:v>8</c:v>
                </c:pt>
                <c:pt idx="108">
                  <c:v>5</c:v>
                </c:pt>
                <c:pt idx="109">
                  <c:v>8</c:v>
                </c:pt>
                <c:pt idx="110">
                  <c:v>4</c:v>
                </c:pt>
                <c:pt idx="111">
                  <c:v>8</c:v>
                </c:pt>
                <c:pt idx="112">
                  <c:v>8</c:v>
                </c:pt>
                <c:pt idx="113">
                  <c:v>4</c:v>
                </c:pt>
                <c:pt idx="114">
                  <c:v>4</c:v>
                </c:pt>
                <c:pt idx="115">
                  <c:v>4</c:v>
                </c:pt>
                <c:pt idx="116">
                  <c:v>7</c:v>
                </c:pt>
                <c:pt idx="117">
                  <c:v>9</c:v>
                </c:pt>
                <c:pt idx="118">
                  <c:v>9</c:v>
                </c:pt>
                <c:pt idx="119">
                  <c:v>4</c:v>
                </c:pt>
                <c:pt idx="120">
                  <c:v>9</c:v>
                </c:pt>
                <c:pt idx="121">
                  <c:v>8</c:v>
                </c:pt>
                <c:pt idx="122">
                  <c:v>4</c:v>
                </c:pt>
                <c:pt idx="123">
                  <c:v>5</c:v>
                </c:pt>
                <c:pt idx="124">
                  <c:v>4</c:v>
                </c:pt>
                <c:pt idx="125">
                  <c:v>4</c:v>
                </c:pt>
                <c:pt idx="126">
                  <c:v>9</c:v>
                </c:pt>
                <c:pt idx="127">
                  <c:v>6</c:v>
                </c:pt>
                <c:pt idx="128">
                  <c:v>8</c:v>
                </c:pt>
                <c:pt idx="129">
                  <c:v>9</c:v>
                </c:pt>
                <c:pt idx="130">
                  <c:v>8</c:v>
                </c:pt>
                <c:pt idx="131">
                  <c:v>5</c:v>
                </c:pt>
                <c:pt idx="132">
                  <c:v>7</c:v>
                </c:pt>
                <c:pt idx="133">
                  <c:v>6</c:v>
                </c:pt>
                <c:pt idx="134">
                  <c:v>5</c:v>
                </c:pt>
                <c:pt idx="135">
                  <c:v>5</c:v>
                </c:pt>
                <c:pt idx="136">
                  <c:v>8</c:v>
                </c:pt>
                <c:pt idx="137">
                  <c:v>6</c:v>
                </c:pt>
                <c:pt idx="138">
                  <c:v>8</c:v>
                </c:pt>
                <c:pt idx="139">
                  <c:v>7</c:v>
                </c:pt>
                <c:pt idx="140">
                  <c:v>8</c:v>
                </c:pt>
                <c:pt idx="141">
                  <c:v>4</c:v>
                </c:pt>
                <c:pt idx="142">
                  <c:v>8</c:v>
                </c:pt>
                <c:pt idx="143">
                  <c:v>4</c:v>
                </c:pt>
                <c:pt idx="144">
                  <c:v>5</c:v>
                </c:pt>
                <c:pt idx="145">
                  <c:v>7</c:v>
                </c:pt>
                <c:pt idx="146">
                  <c:v>9</c:v>
                </c:pt>
                <c:pt idx="147">
                  <c:v>4</c:v>
                </c:pt>
                <c:pt idx="148">
                  <c:v>7</c:v>
                </c:pt>
                <c:pt idx="149">
                  <c:v>8</c:v>
                </c:pt>
                <c:pt idx="150">
                  <c:v>9</c:v>
                </c:pt>
                <c:pt idx="151">
                  <c:v>8</c:v>
                </c:pt>
                <c:pt idx="152">
                  <c:v>5</c:v>
                </c:pt>
                <c:pt idx="153">
                  <c:v>8</c:v>
                </c:pt>
                <c:pt idx="154">
                  <c:v>4</c:v>
                </c:pt>
                <c:pt idx="155">
                  <c:v>5</c:v>
                </c:pt>
                <c:pt idx="156">
                  <c:v>7</c:v>
                </c:pt>
                <c:pt idx="157">
                  <c:v>5</c:v>
                </c:pt>
                <c:pt idx="158">
                  <c:v>7</c:v>
                </c:pt>
                <c:pt idx="159">
                  <c:v>6</c:v>
                </c:pt>
                <c:pt idx="160">
                  <c:v>4</c:v>
                </c:pt>
                <c:pt idx="161">
                  <c:v>4</c:v>
                </c:pt>
                <c:pt idx="162">
                  <c:v>7</c:v>
                </c:pt>
                <c:pt idx="163">
                  <c:v>8</c:v>
                </c:pt>
                <c:pt idx="164">
                  <c:v>9</c:v>
                </c:pt>
                <c:pt idx="165">
                  <c:v>8</c:v>
                </c:pt>
                <c:pt idx="166">
                  <c:v>6</c:v>
                </c:pt>
                <c:pt idx="167">
                  <c:v>7</c:v>
                </c:pt>
                <c:pt idx="168">
                  <c:v>6</c:v>
                </c:pt>
                <c:pt idx="169">
                  <c:v>7</c:v>
                </c:pt>
                <c:pt idx="170">
                  <c:v>6</c:v>
                </c:pt>
                <c:pt idx="171">
                  <c:v>7</c:v>
                </c:pt>
                <c:pt idx="172">
                  <c:v>4</c:v>
                </c:pt>
                <c:pt idx="173">
                  <c:v>6</c:v>
                </c:pt>
                <c:pt idx="174">
                  <c:v>6</c:v>
                </c:pt>
                <c:pt idx="175">
                  <c:v>7</c:v>
                </c:pt>
                <c:pt idx="176">
                  <c:v>5</c:v>
                </c:pt>
                <c:pt idx="177">
                  <c:v>5</c:v>
                </c:pt>
                <c:pt idx="178">
                  <c:v>4</c:v>
                </c:pt>
                <c:pt idx="179">
                  <c:v>8</c:v>
                </c:pt>
                <c:pt idx="180">
                  <c:v>8</c:v>
                </c:pt>
                <c:pt idx="181">
                  <c:v>4</c:v>
                </c:pt>
                <c:pt idx="182">
                  <c:v>8</c:v>
                </c:pt>
                <c:pt idx="183">
                  <c:v>9</c:v>
                </c:pt>
                <c:pt idx="184">
                  <c:v>9</c:v>
                </c:pt>
                <c:pt idx="185">
                  <c:v>9</c:v>
                </c:pt>
                <c:pt idx="186">
                  <c:v>9</c:v>
                </c:pt>
                <c:pt idx="187">
                  <c:v>7</c:v>
                </c:pt>
                <c:pt idx="188">
                  <c:v>5</c:v>
                </c:pt>
                <c:pt idx="189">
                  <c:v>4</c:v>
                </c:pt>
                <c:pt idx="190">
                  <c:v>7</c:v>
                </c:pt>
                <c:pt idx="191">
                  <c:v>9</c:v>
                </c:pt>
                <c:pt idx="192">
                  <c:v>4</c:v>
                </c:pt>
                <c:pt idx="193">
                  <c:v>5</c:v>
                </c:pt>
                <c:pt idx="194">
                  <c:v>8</c:v>
                </c:pt>
                <c:pt idx="195">
                  <c:v>7</c:v>
                </c:pt>
                <c:pt idx="196">
                  <c:v>5</c:v>
                </c:pt>
                <c:pt idx="197">
                  <c:v>4</c:v>
                </c:pt>
                <c:pt idx="198">
                  <c:v>6</c:v>
                </c:pt>
                <c:pt idx="199">
                  <c:v>7</c:v>
                </c:pt>
                <c:pt idx="200">
                  <c:v>4</c:v>
                </c:pt>
                <c:pt idx="201">
                  <c:v>4</c:v>
                </c:pt>
                <c:pt idx="202">
                  <c:v>5</c:v>
                </c:pt>
                <c:pt idx="203">
                  <c:v>4</c:v>
                </c:pt>
                <c:pt idx="204">
                  <c:v>7</c:v>
                </c:pt>
                <c:pt idx="205">
                  <c:v>9</c:v>
                </c:pt>
                <c:pt idx="206">
                  <c:v>7</c:v>
                </c:pt>
                <c:pt idx="207">
                  <c:v>4</c:v>
                </c:pt>
                <c:pt idx="208">
                  <c:v>5</c:v>
                </c:pt>
                <c:pt idx="209">
                  <c:v>7</c:v>
                </c:pt>
                <c:pt idx="210">
                  <c:v>6</c:v>
                </c:pt>
                <c:pt idx="211">
                  <c:v>9</c:v>
                </c:pt>
                <c:pt idx="212">
                  <c:v>8</c:v>
                </c:pt>
                <c:pt idx="213">
                  <c:v>5</c:v>
                </c:pt>
                <c:pt idx="214">
                  <c:v>5</c:v>
                </c:pt>
                <c:pt idx="215">
                  <c:v>8</c:v>
                </c:pt>
                <c:pt idx="216">
                  <c:v>8</c:v>
                </c:pt>
                <c:pt idx="217">
                  <c:v>7</c:v>
                </c:pt>
                <c:pt idx="218">
                  <c:v>4</c:v>
                </c:pt>
                <c:pt idx="219">
                  <c:v>4</c:v>
                </c:pt>
                <c:pt idx="220">
                  <c:v>6</c:v>
                </c:pt>
                <c:pt idx="221">
                  <c:v>9</c:v>
                </c:pt>
                <c:pt idx="222">
                  <c:v>4</c:v>
                </c:pt>
                <c:pt idx="223">
                  <c:v>6</c:v>
                </c:pt>
                <c:pt idx="224">
                  <c:v>6</c:v>
                </c:pt>
                <c:pt idx="225">
                  <c:v>5</c:v>
                </c:pt>
                <c:pt idx="226">
                  <c:v>5</c:v>
                </c:pt>
                <c:pt idx="227">
                  <c:v>9</c:v>
                </c:pt>
                <c:pt idx="228">
                  <c:v>7</c:v>
                </c:pt>
                <c:pt idx="229">
                  <c:v>8</c:v>
                </c:pt>
                <c:pt idx="230">
                  <c:v>8</c:v>
                </c:pt>
                <c:pt idx="231">
                  <c:v>9</c:v>
                </c:pt>
                <c:pt idx="232">
                  <c:v>6</c:v>
                </c:pt>
                <c:pt idx="233">
                  <c:v>9</c:v>
                </c:pt>
                <c:pt idx="234">
                  <c:v>8</c:v>
                </c:pt>
                <c:pt idx="235">
                  <c:v>6</c:v>
                </c:pt>
                <c:pt idx="236">
                  <c:v>8</c:v>
                </c:pt>
                <c:pt idx="237">
                  <c:v>7</c:v>
                </c:pt>
                <c:pt idx="238">
                  <c:v>5</c:v>
                </c:pt>
                <c:pt idx="239">
                  <c:v>5</c:v>
                </c:pt>
                <c:pt idx="240">
                  <c:v>6</c:v>
                </c:pt>
                <c:pt idx="241">
                  <c:v>9</c:v>
                </c:pt>
                <c:pt idx="242">
                  <c:v>8</c:v>
                </c:pt>
                <c:pt idx="243">
                  <c:v>4</c:v>
                </c:pt>
                <c:pt idx="244">
                  <c:v>7</c:v>
                </c:pt>
                <c:pt idx="245">
                  <c:v>8</c:v>
                </c:pt>
                <c:pt idx="246">
                  <c:v>4</c:v>
                </c:pt>
                <c:pt idx="247">
                  <c:v>7</c:v>
                </c:pt>
                <c:pt idx="248">
                  <c:v>7</c:v>
                </c:pt>
                <c:pt idx="249">
                  <c:v>5</c:v>
                </c:pt>
                <c:pt idx="250">
                  <c:v>6</c:v>
                </c:pt>
                <c:pt idx="251">
                  <c:v>8</c:v>
                </c:pt>
                <c:pt idx="252">
                  <c:v>7</c:v>
                </c:pt>
                <c:pt idx="253">
                  <c:v>8</c:v>
                </c:pt>
                <c:pt idx="254">
                  <c:v>7</c:v>
                </c:pt>
                <c:pt idx="255">
                  <c:v>9</c:v>
                </c:pt>
                <c:pt idx="256">
                  <c:v>5</c:v>
                </c:pt>
                <c:pt idx="257">
                  <c:v>6</c:v>
                </c:pt>
                <c:pt idx="258">
                  <c:v>4</c:v>
                </c:pt>
                <c:pt idx="259">
                  <c:v>4</c:v>
                </c:pt>
                <c:pt idx="260">
                  <c:v>9</c:v>
                </c:pt>
                <c:pt idx="261">
                  <c:v>5</c:v>
                </c:pt>
                <c:pt idx="262">
                  <c:v>7</c:v>
                </c:pt>
                <c:pt idx="263">
                  <c:v>5</c:v>
                </c:pt>
                <c:pt idx="264">
                  <c:v>6</c:v>
                </c:pt>
                <c:pt idx="265">
                  <c:v>4</c:v>
                </c:pt>
                <c:pt idx="266">
                  <c:v>8</c:v>
                </c:pt>
                <c:pt idx="267">
                  <c:v>4</c:v>
                </c:pt>
                <c:pt idx="268">
                  <c:v>6</c:v>
                </c:pt>
                <c:pt idx="269">
                  <c:v>7</c:v>
                </c:pt>
                <c:pt idx="270">
                  <c:v>5</c:v>
                </c:pt>
                <c:pt idx="271">
                  <c:v>4</c:v>
                </c:pt>
                <c:pt idx="272">
                  <c:v>4</c:v>
                </c:pt>
                <c:pt idx="273">
                  <c:v>8</c:v>
                </c:pt>
                <c:pt idx="274">
                  <c:v>5</c:v>
                </c:pt>
                <c:pt idx="275">
                  <c:v>8</c:v>
                </c:pt>
                <c:pt idx="276">
                  <c:v>8</c:v>
                </c:pt>
                <c:pt idx="277">
                  <c:v>7</c:v>
                </c:pt>
                <c:pt idx="278">
                  <c:v>4</c:v>
                </c:pt>
                <c:pt idx="279">
                  <c:v>9</c:v>
                </c:pt>
                <c:pt idx="280">
                  <c:v>5</c:v>
                </c:pt>
                <c:pt idx="281">
                  <c:v>7</c:v>
                </c:pt>
                <c:pt idx="282">
                  <c:v>9</c:v>
                </c:pt>
                <c:pt idx="283">
                  <c:v>7</c:v>
                </c:pt>
                <c:pt idx="284">
                  <c:v>7</c:v>
                </c:pt>
                <c:pt idx="285">
                  <c:v>6</c:v>
                </c:pt>
                <c:pt idx="286">
                  <c:v>6</c:v>
                </c:pt>
                <c:pt idx="287">
                  <c:v>7</c:v>
                </c:pt>
                <c:pt idx="288">
                  <c:v>6</c:v>
                </c:pt>
                <c:pt idx="289">
                  <c:v>5</c:v>
                </c:pt>
                <c:pt idx="290">
                  <c:v>4</c:v>
                </c:pt>
                <c:pt idx="291">
                  <c:v>9</c:v>
                </c:pt>
                <c:pt idx="292">
                  <c:v>5</c:v>
                </c:pt>
                <c:pt idx="293">
                  <c:v>4</c:v>
                </c:pt>
                <c:pt idx="294">
                  <c:v>6</c:v>
                </c:pt>
                <c:pt idx="295">
                  <c:v>9</c:v>
                </c:pt>
                <c:pt idx="296">
                  <c:v>5</c:v>
                </c:pt>
                <c:pt idx="297">
                  <c:v>8</c:v>
                </c:pt>
                <c:pt idx="298">
                  <c:v>7</c:v>
                </c:pt>
                <c:pt idx="299">
                  <c:v>4</c:v>
                </c:pt>
                <c:pt idx="300">
                  <c:v>4</c:v>
                </c:pt>
                <c:pt idx="301">
                  <c:v>8</c:v>
                </c:pt>
                <c:pt idx="302">
                  <c:v>8</c:v>
                </c:pt>
                <c:pt idx="303">
                  <c:v>7</c:v>
                </c:pt>
                <c:pt idx="304">
                  <c:v>6</c:v>
                </c:pt>
                <c:pt idx="305">
                  <c:v>5</c:v>
                </c:pt>
                <c:pt idx="306">
                  <c:v>5</c:v>
                </c:pt>
                <c:pt idx="307">
                  <c:v>5</c:v>
                </c:pt>
                <c:pt idx="308">
                  <c:v>6</c:v>
                </c:pt>
                <c:pt idx="309">
                  <c:v>7</c:v>
                </c:pt>
                <c:pt idx="310">
                  <c:v>5</c:v>
                </c:pt>
                <c:pt idx="311">
                  <c:v>4</c:v>
                </c:pt>
                <c:pt idx="312">
                  <c:v>4</c:v>
                </c:pt>
                <c:pt idx="313">
                  <c:v>4</c:v>
                </c:pt>
                <c:pt idx="314">
                  <c:v>8</c:v>
                </c:pt>
                <c:pt idx="315">
                  <c:v>8</c:v>
                </c:pt>
                <c:pt idx="316">
                  <c:v>6</c:v>
                </c:pt>
                <c:pt idx="317">
                  <c:v>5</c:v>
                </c:pt>
                <c:pt idx="318">
                  <c:v>8</c:v>
                </c:pt>
                <c:pt idx="319">
                  <c:v>4</c:v>
                </c:pt>
                <c:pt idx="320">
                  <c:v>8</c:v>
                </c:pt>
                <c:pt idx="321">
                  <c:v>4</c:v>
                </c:pt>
                <c:pt idx="322">
                  <c:v>5</c:v>
                </c:pt>
                <c:pt idx="323">
                  <c:v>6</c:v>
                </c:pt>
                <c:pt idx="324">
                  <c:v>7</c:v>
                </c:pt>
                <c:pt idx="325">
                  <c:v>7</c:v>
                </c:pt>
                <c:pt idx="326">
                  <c:v>4</c:v>
                </c:pt>
                <c:pt idx="327">
                  <c:v>8</c:v>
                </c:pt>
                <c:pt idx="328">
                  <c:v>8</c:v>
                </c:pt>
                <c:pt idx="329">
                  <c:v>4</c:v>
                </c:pt>
                <c:pt idx="330">
                  <c:v>5</c:v>
                </c:pt>
                <c:pt idx="331">
                  <c:v>4</c:v>
                </c:pt>
                <c:pt idx="332">
                  <c:v>5</c:v>
                </c:pt>
                <c:pt idx="333">
                  <c:v>6</c:v>
                </c:pt>
                <c:pt idx="334">
                  <c:v>6</c:v>
                </c:pt>
                <c:pt idx="335">
                  <c:v>4</c:v>
                </c:pt>
                <c:pt idx="336">
                  <c:v>6</c:v>
                </c:pt>
                <c:pt idx="337">
                  <c:v>8</c:v>
                </c:pt>
                <c:pt idx="338">
                  <c:v>5</c:v>
                </c:pt>
                <c:pt idx="339">
                  <c:v>7</c:v>
                </c:pt>
                <c:pt idx="340">
                  <c:v>7</c:v>
                </c:pt>
                <c:pt idx="341">
                  <c:v>6</c:v>
                </c:pt>
                <c:pt idx="342">
                  <c:v>5</c:v>
                </c:pt>
                <c:pt idx="343">
                  <c:v>8</c:v>
                </c:pt>
                <c:pt idx="344">
                  <c:v>7</c:v>
                </c:pt>
                <c:pt idx="345">
                  <c:v>8</c:v>
                </c:pt>
                <c:pt idx="346">
                  <c:v>8</c:v>
                </c:pt>
                <c:pt idx="347">
                  <c:v>7</c:v>
                </c:pt>
                <c:pt idx="348">
                  <c:v>7</c:v>
                </c:pt>
                <c:pt idx="349">
                  <c:v>6</c:v>
                </c:pt>
                <c:pt idx="350">
                  <c:v>5</c:v>
                </c:pt>
                <c:pt idx="351">
                  <c:v>4</c:v>
                </c:pt>
                <c:pt idx="352">
                  <c:v>5</c:v>
                </c:pt>
                <c:pt idx="353">
                  <c:v>4</c:v>
                </c:pt>
                <c:pt idx="354">
                  <c:v>7</c:v>
                </c:pt>
                <c:pt idx="355">
                  <c:v>8</c:v>
                </c:pt>
                <c:pt idx="356">
                  <c:v>5</c:v>
                </c:pt>
                <c:pt idx="357">
                  <c:v>8</c:v>
                </c:pt>
                <c:pt idx="358">
                  <c:v>5</c:v>
                </c:pt>
                <c:pt idx="359">
                  <c:v>9</c:v>
                </c:pt>
                <c:pt idx="360">
                  <c:v>5</c:v>
                </c:pt>
                <c:pt idx="361">
                  <c:v>8</c:v>
                </c:pt>
                <c:pt idx="362">
                  <c:v>9</c:v>
                </c:pt>
                <c:pt idx="363">
                  <c:v>6</c:v>
                </c:pt>
                <c:pt idx="364">
                  <c:v>7</c:v>
                </c:pt>
                <c:pt idx="365">
                  <c:v>6</c:v>
                </c:pt>
                <c:pt idx="366">
                  <c:v>6</c:v>
                </c:pt>
                <c:pt idx="367">
                  <c:v>5</c:v>
                </c:pt>
                <c:pt idx="368">
                  <c:v>7</c:v>
                </c:pt>
                <c:pt idx="369">
                  <c:v>9</c:v>
                </c:pt>
                <c:pt idx="370">
                  <c:v>5</c:v>
                </c:pt>
                <c:pt idx="371">
                  <c:v>4</c:v>
                </c:pt>
                <c:pt idx="372">
                  <c:v>5</c:v>
                </c:pt>
                <c:pt idx="373">
                  <c:v>9</c:v>
                </c:pt>
                <c:pt idx="374">
                  <c:v>8</c:v>
                </c:pt>
                <c:pt idx="375">
                  <c:v>5</c:v>
                </c:pt>
                <c:pt idx="376">
                  <c:v>4</c:v>
                </c:pt>
                <c:pt idx="377">
                  <c:v>5</c:v>
                </c:pt>
                <c:pt idx="378">
                  <c:v>9</c:v>
                </c:pt>
                <c:pt idx="379">
                  <c:v>4</c:v>
                </c:pt>
                <c:pt idx="380">
                  <c:v>7</c:v>
                </c:pt>
                <c:pt idx="381">
                  <c:v>9</c:v>
                </c:pt>
                <c:pt idx="382">
                  <c:v>5</c:v>
                </c:pt>
                <c:pt idx="383">
                  <c:v>4</c:v>
                </c:pt>
                <c:pt idx="384">
                  <c:v>9</c:v>
                </c:pt>
                <c:pt idx="385">
                  <c:v>7</c:v>
                </c:pt>
                <c:pt idx="386">
                  <c:v>8</c:v>
                </c:pt>
                <c:pt idx="387">
                  <c:v>6</c:v>
                </c:pt>
                <c:pt idx="388">
                  <c:v>4</c:v>
                </c:pt>
                <c:pt idx="389">
                  <c:v>8</c:v>
                </c:pt>
                <c:pt idx="390">
                  <c:v>7</c:v>
                </c:pt>
                <c:pt idx="391">
                  <c:v>8</c:v>
                </c:pt>
                <c:pt idx="392">
                  <c:v>5</c:v>
                </c:pt>
                <c:pt idx="393">
                  <c:v>6</c:v>
                </c:pt>
                <c:pt idx="394">
                  <c:v>4</c:v>
                </c:pt>
                <c:pt idx="395">
                  <c:v>9</c:v>
                </c:pt>
                <c:pt idx="396">
                  <c:v>7</c:v>
                </c:pt>
                <c:pt idx="397">
                  <c:v>6</c:v>
                </c:pt>
                <c:pt idx="398">
                  <c:v>7</c:v>
                </c:pt>
                <c:pt idx="399">
                  <c:v>8</c:v>
                </c:pt>
                <c:pt idx="400">
                  <c:v>7</c:v>
                </c:pt>
                <c:pt idx="401">
                  <c:v>7</c:v>
                </c:pt>
                <c:pt idx="402">
                  <c:v>8</c:v>
                </c:pt>
                <c:pt idx="403">
                  <c:v>8</c:v>
                </c:pt>
                <c:pt idx="404">
                  <c:v>6</c:v>
                </c:pt>
                <c:pt idx="405">
                  <c:v>4</c:v>
                </c:pt>
                <c:pt idx="406">
                  <c:v>8</c:v>
                </c:pt>
                <c:pt idx="407">
                  <c:v>6</c:v>
                </c:pt>
                <c:pt idx="408">
                  <c:v>7</c:v>
                </c:pt>
                <c:pt idx="409">
                  <c:v>7</c:v>
                </c:pt>
                <c:pt idx="410">
                  <c:v>9</c:v>
                </c:pt>
                <c:pt idx="411">
                  <c:v>5</c:v>
                </c:pt>
                <c:pt idx="412">
                  <c:v>8</c:v>
                </c:pt>
                <c:pt idx="413">
                  <c:v>6</c:v>
                </c:pt>
                <c:pt idx="414">
                  <c:v>9</c:v>
                </c:pt>
                <c:pt idx="415">
                  <c:v>6</c:v>
                </c:pt>
                <c:pt idx="416">
                  <c:v>4</c:v>
                </c:pt>
                <c:pt idx="417">
                  <c:v>9</c:v>
                </c:pt>
                <c:pt idx="418">
                  <c:v>6</c:v>
                </c:pt>
                <c:pt idx="419">
                  <c:v>8</c:v>
                </c:pt>
                <c:pt idx="420">
                  <c:v>6</c:v>
                </c:pt>
                <c:pt idx="421">
                  <c:v>5</c:v>
                </c:pt>
                <c:pt idx="422">
                  <c:v>7</c:v>
                </c:pt>
                <c:pt idx="423">
                  <c:v>7</c:v>
                </c:pt>
                <c:pt idx="424">
                  <c:v>9</c:v>
                </c:pt>
                <c:pt idx="425">
                  <c:v>6</c:v>
                </c:pt>
                <c:pt idx="426">
                  <c:v>6</c:v>
                </c:pt>
                <c:pt idx="427">
                  <c:v>6</c:v>
                </c:pt>
                <c:pt idx="428">
                  <c:v>6</c:v>
                </c:pt>
                <c:pt idx="429">
                  <c:v>5</c:v>
                </c:pt>
                <c:pt idx="430">
                  <c:v>8</c:v>
                </c:pt>
                <c:pt idx="431">
                  <c:v>5</c:v>
                </c:pt>
                <c:pt idx="432">
                  <c:v>5</c:v>
                </c:pt>
                <c:pt idx="433">
                  <c:v>5</c:v>
                </c:pt>
                <c:pt idx="434">
                  <c:v>7</c:v>
                </c:pt>
                <c:pt idx="435">
                  <c:v>5</c:v>
                </c:pt>
                <c:pt idx="436">
                  <c:v>6</c:v>
                </c:pt>
                <c:pt idx="437">
                  <c:v>5</c:v>
                </c:pt>
                <c:pt idx="438">
                  <c:v>6</c:v>
                </c:pt>
                <c:pt idx="439">
                  <c:v>9</c:v>
                </c:pt>
                <c:pt idx="440">
                  <c:v>8</c:v>
                </c:pt>
                <c:pt idx="441">
                  <c:v>7</c:v>
                </c:pt>
                <c:pt idx="442">
                  <c:v>8</c:v>
                </c:pt>
                <c:pt idx="443">
                  <c:v>9</c:v>
                </c:pt>
                <c:pt idx="444">
                  <c:v>8</c:v>
                </c:pt>
                <c:pt idx="445">
                  <c:v>7</c:v>
                </c:pt>
                <c:pt idx="446">
                  <c:v>6</c:v>
                </c:pt>
                <c:pt idx="447">
                  <c:v>9</c:v>
                </c:pt>
                <c:pt idx="448">
                  <c:v>9</c:v>
                </c:pt>
                <c:pt idx="449">
                  <c:v>6</c:v>
                </c:pt>
                <c:pt idx="450">
                  <c:v>6</c:v>
                </c:pt>
                <c:pt idx="451">
                  <c:v>7</c:v>
                </c:pt>
                <c:pt idx="452">
                  <c:v>5</c:v>
                </c:pt>
                <c:pt idx="453">
                  <c:v>4</c:v>
                </c:pt>
                <c:pt idx="454">
                  <c:v>5</c:v>
                </c:pt>
                <c:pt idx="455">
                  <c:v>5</c:v>
                </c:pt>
                <c:pt idx="456">
                  <c:v>8</c:v>
                </c:pt>
                <c:pt idx="457">
                  <c:v>4</c:v>
                </c:pt>
                <c:pt idx="458">
                  <c:v>6</c:v>
                </c:pt>
                <c:pt idx="459">
                  <c:v>5</c:v>
                </c:pt>
                <c:pt idx="460">
                  <c:v>7</c:v>
                </c:pt>
                <c:pt idx="461">
                  <c:v>5</c:v>
                </c:pt>
                <c:pt idx="462">
                  <c:v>6</c:v>
                </c:pt>
                <c:pt idx="463">
                  <c:v>5</c:v>
                </c:pt>
                <c:pt idx="464">
                  <c:v>9</c:v>
                </c:pt>
                <c:pt idx="465">
                  <c:v>8</c:v>
                </c:pt>
                <c:pt idx="466">
                  <c:v>8</c:v>
                </c:pt>
                <c:pt idx="467">
                  <c:v>5</c:v>
                </c:pt>
                <c:pt idx="468">
                  <c:v>8</c:v>
                </c:pt>
                <c:pt idx="469">
                  <c:v>7</c:v>
                </c:pt>
                <c:pt idx="470">
                  <c:v>4</c:v>
                </c:pt>
                <c:pt idx="471">
                  <c:v>5</c:v>
                </c:pt>
                <c:pt idx="472">
                  <c:v>7</c:v>
                </c:pt>
                <c:pt idx="473">
                  <c:v>9</c:v>
                </c:pt>
                <c:pt idx="474">
                  <c:v>7</c:v>
                </c:pt>
                <c:pt idx="475">
                  <c:v>7</c:v>
                </c:pt>
                <c:pt idx="476">
                  <c:v>9</c:v>
                </c:pt>
                <c:pt idx="477">
                  <c:v>6</c:v>
                </c:pt>
                <c:pt idx="478">
                  <c:v>5</c:v>
                </c:pt>
                <c:pt idx="479">
                  <c:v>5</c:v>
                </c:pt>
                <c:pt idx="480">
                  <c:v>5</c:v>
                </c:pt>
                <c:pt idx="481">
                  <c:v>4</c:v>
                </c:pt>
                <c:pt idx="482">
                  <c:v>7</c:v>
                </c:pt>
                <c:pt idx="483">
                  <c:v>5</c:v>
                </c:pt>
                <c:pt idx="484">
                  <c:v>8</c:v>
                </c:pt>
                <c:pt idx="485">
                  <c:v>6</c:v>
                </c:pt>
                <c:pt idx="486">
                  <c:v>9</c:v>
                </c:pt>
                <c:pt idx="487">
                  <c:v>9</c:v>
                </c:pt>
                <c:pt idx="488">
                  <c:v>4</c:v>
                </c:pt>
                <c:pt idx="489">
                  <c:v>9</c:v>
                </c:pt>
                <c:pt idx="490">
                  <c:v>6</c:v>
                </c:pt>
                <c:pt idx="491">
                  <c:v>7</c:v>
                </c:pt>
                <c:pt idx="492">
                  <c:v>9</c:v>
                </c:pt>
                <c:pt idx="493">
                  <c:v>9</c:v>
                </c:pt>
                <c:pt idx="494">
                  <c:v>8</c:v>
                </c:pt>
                <c:pt idx="495">
                  <c:v>7</c:v>
                </c:pt>
                <c:pt idx="496">
                  <c:v>5</c:v>
                </c:pt>
                <c:pt idx="497">
                  <c:v>6</c:v>
                </c:pt>
                <c:pt idx="498">
                  <c:v>9</c:v>
                </c:pt>
                <c:pt idx="499">
                  <c:v>8</c:v>
                </c:pt>
                <c:pt idx="500">
                  <c:v>6</c:v>
                </c:pt>
                <c:pt idx="501">
                  <c:v>4</c:v>
                </c:pt>
                <c:pt idx="502">
                  <c:v>8</c:v>
                </c:pt>
                <c:pt idx="503">
                  <c:v>4</c:v>
                </c:pt>
                <c:pt idx="504">
                  <c:v>9</c:v>
                </c:pt>
                <c:pt idx="505">
                  <c:v>8</c:v>
                </c:pt>
                <c:pt idx="506">
                  <c:v>5</c:v>
                </c:pt>
                <c:pt idx="507">
                  <c:v>6</c:v>
                </c:pt>
                <c:pt idx="508">
                  <c:v>6</c:v>
                </c:pt>
                <c:pt idx="509">
                  <c:v>7</c:v>
                </c:pt>
                <c:pt idx="510">
                  <c:v>8</c:v>
                </c:pt>
                <c:pt idx="511">
                  <c:v>8</c:v>
                </c:pt>
                <c:pt idx="512">
                  <c:v>4</c:v>
                </c:pt>
                <c:pt idx="513">
                  <c:v>8</c:v>
                </c:pt>
                <c:pt idx="514">
                  <c:v>6</c:v>
                </c:pt>
                <c:pt idx="515">
                  <c:v>8</c:v>
                </c:pt>
                <c:pt idx="516">
                  <c:v>7</c:v>
                </c:pt>
                <c:pt idx="517">
                  <c:v>7</c:v>
                </c:pt>
                <c:pt idx="518">
                  <c:v>6</c:v>
                </c:pt>
                <c:pt idx="519">
                  <c:v>6</c:v>
                </c:pt>
                <c:pt idx="520">
                  <c:v>6</c:v>
                </c:pt>
                <c:pt idx="521">
                  <c:v>8</c:v>
                </c:pt>
                <c:pt idx="522">
                  <c:v>8</c:v>
                </c:pt>
                <c:pt idx="523">
                  <c:v>5</c:v>
                </c:pt>
                <c:pt idx="524">
                  <c:v>9</c:v>
                </c:pt>
                <c:pt idx="525">
                  <c:v>9</c:v>
                </c:pt>
                <c:pt idx="526">
                  <c:v>4</c:v>
                </c:pt>
                <c:pt idx="527">
                  <c:v>8</c:v>
                </c:pt>
                <c:pt idx="528">
                  <c:v>5</c:v>
                </c:pt>
                <c:pt idx="529">
                  <c:v>5</c:v>
                </c:pt>
                <c:pt idx="530">
                  <c:v>7</c:v>
                </c:pt>
                <c:pt idx="531">
                  <c:v>8</c:v>
                </c:pt>
                <c:pt idx="532">
                  <c:v>5</c:v>
                </c:pt>
                <c:pt idx="533">
                  <c:v>7</c:v>
                </c:pt>
                <c:pt idx="534">
                  <c:v>4</c:v>
                </c:pt>
                <c:pt idx="535">
                  <c:v>7</c:v>
                </c:pt>
                <c:pt idx="536">
                  <c:v>4</c:v>
                </c:pt>
                <c:pt idx="537">
                  <c:v>9</c:v>
                </c:pt>
                <c:pt idx="538">
                  <c:v>9</c:v>
                </c:pt>
                <c:pt idx="539">
                  <c:v>6</c:v>
                </c:pt>
                <c:pt idx="540">
                  <c:v>6</c:v>
                </c:pt>
                <c:pt idx="541">
                  <c:v>7</c:v>
                </c:pt>
                <c:pt idx="542">
                  <c:v>6</c:v>
                </c:pt>
                <c:pt idx="543">
                  <c:v>8</c:v>
                </c:pt>
                <c:pt idx="544">
                  <c:v>7</c:v>
                </c:pt>
                <c:pt idx="545">
                  <c:v>5</c:v>
                </c:pt>
                <c:pt idx="546">
                  <c:v>8</c:v>
                </c:pt>
                <c:pt idx="547">
                  <c:v>7</c:v>
                </c:pt>
                <c:pt idx="548">
                  <c:v>9</c:v>
                </c:pt>
                <c:pt idx="549">
                  <c:v>4</c:v>
                </c:pt>
                <c:pt idx="550">
                  <c:v>6</c:v>
                </c:pt>
                <c:pt idx="551">
                  <c:v>6</c:v>
                </c:pt>
                <c:pt idx="552">
                  <c:v>6</c:v>
                </c:pt>
                <c:pt idx="553">
                  <c:v>7</c:v>
                </c:pt>
                <c:pt idx="554">
                  <c:v>8</c:v>
                </c:pt>
                <c:pt idx="555">
                  <c:v>4</c:v>
                </c:pt>
                <c:pt idx="556">
                  <c:v>6</c:v>
                </c:pt>
                <c:pt idx="557">
                  <c:v>8</c:v>
                </c:pt>
                <c:pt idx="558">
                  <c:v>5</c:v>
                </c:pt>
                <c:pt idx="559">
                  <c:v>9</c:v>
                </c:pt>
                <c:pt idx="560">
                  <c:v>5</c:v>
                </c:pt>
                <c:pt idx="561">
                  <c:v>4</c:v>
                </c:pt>
                <c:pt idx="562">
                  <c:v>6</c:v>
                </c:pt>
                <c:pt idx="563">
                  <c:v>5</c:v>
                </c:pt>
                <c:pt idx="564">
                  <c:v>9</c:v>
                </c:pt>
                <c:pt idx="565">
                  <c:v>8</c:v>
                </c:pt>
                <c:pt idx="566">
                  <c:v>8</c:v>
                </c:pt>
                <c:pt idx="567">
                  <c:v>5</c:v>
                </c:pt>
                <c:pt idx="568">
                  <c:v>6</c:v>
                </c:pt>
                <c:pt idx="569">
                  <c:v>9</c:v>
                </c:pt>
                <c:pt idx="570">
                  <c:v>4</c:v>
                </c:pt>
                <c:pt idx="571">
                  <c:v>6</c:v>
                </c:pt>
                <c:pt idx="572">
                  <c:v>7</c:v>
                </c:pt>
                <c:pt idx="573">
                  <c:v>5</c:v>
                </c:pt>
                <c:pt idx="574">
                  <c:v>7</c:v>
                </c:pt>
                <c:pt idx="575">
                  <c:v>5</c:v>
                </c:pt>
                <c:pt idx="576">
                  <c:v>4</c:v>
                </c:pt>
                <c:pt idx="577">
                  <c:v>6</c:v>
                </c:pt>
                <c:pt idx="578">
                  <c:v>9</c:v>
                </c:pt>
                <c:pt idx="579">
                  <c:v>6</c:v>
                </c:pt>
                <c:pt idx="580">
                  <c:v>5</c:v>
                </c:pt>
                <c:pt idx="581">
                  <c:v>8</c:v>
                </c:pt>
                <c:pt idx="582">
                  <c:v>7</c:v>
                </c:pt>
                <c:pt idx="583">
                  <c:v>9</c:v>
                </c:pt>
                <c:pt idx="584">
                  <c:v>9</c:v>
                </c:pt>
                <c:pt idx="585">
                  <c:v>6</c:v>
                </c:pt>
                <c:pt idx="586">
                  <c:v>6</c:v>
                </c:pt>
                <c:pt idx="587">
                  <c:v>5</c:v>
                </c:pt>
                <c:pt idx="588">
                  <c:v>8</c:v>
                </c:pt>
                <c:pt idx="589">
                  <c:v>7</c:v>
                </c:pt>
                <c:pt idx="590">
                  <c:v>8</c:v>
                </c:pt>
                <c:pt idx="591">
                  <c:v>9</c:v>
                </c:pt>
                <c:pt idx="592">
                  <c:v>8</c:v>
                </c:pt>
                <c:pt idx="593">
                  <c:v>5</c:v>
                </c:pt>
                <c:pt idx="594">
                  <c:v>8</c:v>
                </c:pt>
                <c:pt idx="595">
                  <c:v>7</c:v>
                </c:pt>
                <c:pt idx="596">
                  <c:v>9</c:v>
                </c:pt>
                <c:pt idx="597">
                  <c:v>4</c:v>
                </c:pt>
                <c:pt idx="598">
                  <c:v>9</c:v>
                </c:pt>
                <c:pt idx="599">
                  <c:v>4</c:v>
                </c:pt>
                <c:pt idx="600">
                  <c:v>7</c:v>
                </c:pt>
                <c:pt idx="601">
                  <c:v>9</c:v>
                </c:pt>
                <c:pt idx="602">
                  <c:v>9</c:v>
                </c:pt>
                <c:pt idx="603">
                  <c:v>9</c:v>
                </c:pt>
                <c:pt idx="604">
                  <c:v>9</c:v>
                </c:pt>
                <c:pt idx="605">
                  <c:v>5</c:v>
                </c:pt>
                <c:pt idx="606">
                  <c:v>6</c:v>
                </c:pt>
                <c:pt idx="607">
                  <c:v>9</c:v>
                </c:pt>
                <c:pt idx="608">
                  <c:v>5</c:v>
                </c:pt>
                <c:pt idx="609">
                  <c:v>7</c:v>
                </c:pt>
                <c:pt idx="610">
                  <c:v>9</c:v>
                </c:pt>
                <c:pt idx="611">
                  <c:v>8</c:v>
                </c:pt>
                <c:pt idx="612">
                  <c:v>9</c:v>
                </c:pt>
                <c:pt idx="613">
                  <c:v>9</c:v>
                </c:pt>
                <c:pt idx="614">
                  <c:v>4</c:v>
                </c:pt>
                <c:pt idx="615">
                  <c:v>8</c:v>
                </c:pt>
                <c:pt idx="616">
                  <c:v>9</c:v>
                </c:pt>
                <c:pt idx="617">
                  <c:v>9</c:v>
                </c:pt>
                <c:pt idx="618">
                  <c:v>9</c:v>
                </c:pt>
                <c:pt idx="619">
                  <c:v>5</c:v>
                </c:pt>
                <c:pt idx="620">
                  <c:v>7</c:v>
                </c:pt>
                <c:pt idx="621">
                  <c:v>4</c:v>
                </c:pt>
                <c:pt idx="622">
                  <c:v>9</c:v>
                </c:pt>
                <c:pt idx="623">
                  <c:v>7</c:v>
                </c:pt>
                <c:pt idx="624">
                  <c:v>4</c:v>
                </c:pt>
                <c:pt idx="625">
                  <c:v>4</c:v>
                </c:pt>
                <c:pt idx="626">
                  <c:v>4</c:v>
                </c:pt>
                <c:pt idx="627">
                  <c:v>9</c:v>
                </c:pt>
                <c:pt idx="628">
                  <c:v>5</c:v>
                </c:pt>
                <c:pt idx="629">
                  <c:v>9</c:v>
                </c:pt>
                <c:pt idx="630">
                  <c:v>9</c:v>
                </c:pt>
                <c:pt idx="631">
                  <c:v>7</c:v>
                </c:pt>
                <c:pt idx="632">
                  <c:v>6</c:v>
                </c:pt>
                <c:pt idx="633">
                  <c:v>6</c:v>
                </c:pt>
                <c:pt idx="634">
                  <c:v>6</c:v>
                </c:pt>
                <c:pt idx="635">
                  <c:v>7</c:v>
                </c:pt>
                <c:pt idx="636">
                  <c:v>8</c:v>
                </c:pt>
                <c:pt idx="637">
                  <c:v>7</c:v>
                </c:pt>
                <c:pt idx="638">
                  <c:v>4</c:v>
                </c:pt>
                <c:pt idx="639">
                  <c:v>9</c:v>
                </c:pt>
                <c:pt idx="640">
                  <c:v>8</c:v>
                </c:pt>
                <c:pt idx="641">
                  <c:v>4</c:v>
                </c:pt>
                <c:pt idx="642">
                  <c:v>9</c:v>
                </c:pt>
                <c:pt idx="643">
                  <c:v>9</c:v>
                </c:pt>
                <c:pt idx="644">
                  <c:v>4</c:v>
                </c:pt>
                <c:pt idx="645">
                  <c:v>7</c:v>
                </c:pt>
                <c:pt idx="646">
                  <c:v>6</c:v>
                </c:pt>
                <c:pt idx="647">
                  <c:v>8</c:v>
                </c:pt>
                <c:pt idx="648">
                  <c:v>9</c:v>
                </c:pt>
                <c:pt idx="649">
                  <c:v>5</c:v>
                </c:pt>
                <c:pt idx="650">
                  <c:v>9</c:v>
                </c:pt>
                <c:pt idx="651">
                  <c:v>6</c:v>
                </c:pt>
                <c:pt idx="652">
                  <c:v>9</c:v>
                </c:pt>
                <c:pt idx="653">
                  <c:v>5</c:v>
                </c:pt>
                <c:pt idx="654">
                  <c:v>7</c:v>
                </c:pt>
                <c:pt idx="655">
                  <c:v>9</c:v>
                </c:pt>
                <c:pt idx="656">
                  <c:v>8</c:v>
                </c:pt>
                <c:pt idx="657">
                  <c:v>7</c:v>
                </c:pt>
                <c:pt idx="658">
                  <c:v>5</c:v>
                </c:pt>
                <c:pt idx="659">
                  <c:v>4</c:v>
                </c:pt>
                <c:pt idx="660">
                  <c:v>9</c:v>
                </c:pt>
                <c:pt idx="661">
                  <c:v>7</c:v>
                </c:pt>
                <c:pt idx="662">
                  <c:v>9</c:v>
                </c:pt>
                <c:pt idx="663">
                  <c:v>8</c:v>
                </c:pt>
                <c:pt idx="664">
                  <c:v>9</c:v>
                </c:pt>
                <c:pt idx="665">
                  <c:v>7</c:v>
                </c:pt>
                <c:pt idx="666">
                  <c:v>6</c:v>
                </c:pt>
                <c:pt idx="667">
                  <c:v>7</c:v>
                </c:pt>
                <c:pt idx="668">
                  <c:v>5</c:v>
                </c:pt>
                <c:pt idx="669">
                  <c:v>7</c:v>
                </c:pt>
                <c:pt idx="670">
                  <c:v>8</c:v>
                </c:pt>
                <c:pt idx="671">
                  <c:v>7</c:v>
                </c:pt>
                <c:pt idx="672">
                  <c:v>7</c:v>
                </c:pt>
                <c:pt idx="673">
                  <c:v>8</c:v>
                </c:pt>
                <c:pt idx="674">
                  <c:v>7</c:v>
                </c:pt>
                <c:pt idx="675">
                  <c:v>8</c:v>
                </c:pt>
                <c:pt idx="676">
                  <c:v>5</c:v>
                </c:pt>
                <c:pt idx="677">
                  <c:v>8</c:v>
                </c:pt>
                <c:pt idx="678">
                  <c:v>5</c:v>
                </c:pt>
                <c:pt idx="679">
                  <c:v>5</c:v>
                </c:pt>
                <c:pt idx="680">
                  <c:v>8</c:v>
                </c:pt>
                <c:pt idx="681">
                  <c:v>7</c:v>
                </c:pt>
                <c:pt idx="682">
                  <c:v>9</c:v>
                </c:pt>
                <c:pt idx="683">
                  <c:v>6</c:v>
                </c:pt>
                <c:pt idx="684">
                  <c:v>9</c:v>
                </c:pt>
                <c:pt idx="685">
                  <c:v>8</c:v>
                </c:pt>
                <c:pt idx="686">
                  <c:v>7</c:v>
                </c:pt>
                <c:pt idx="687">
                  <c:v>5</c:v>
                </c:pt>
                <c:pt idx="688">
                  <c:v>4</c:v>
                </c:pt>
                <c:pt idx="689">
                  <c:v>6</c:v>
                </c:pt>
                <c:pt idx="690">
                  <c:v>9</c:v>
                </c:pt>
                <c:pt idx="691">
                  <c:v>7</c:v>
                </c:pt>
                <c:pt idx="692">
                  <c:v>6</c:v>
                </c:pt>
                <c:pt idx="693">
                  <c:v>4</c:v>
                </c:pt>
                <c:pt idx="694">
                  <c:v>4</c:v>
                </c:pt>
                <c:pt idx="695">
                  <c:v>4</c:v>
                </c:pt>
                <c:pt idx="696">
                  <c:v>9</c:v>
                </c:pt>
                <c:pt idx="697">
                  <c:v>8</c:v>
                </c:pt>
                <c:pt idx="698">
                  <c:v>6</c:v>
                </c:pt>
                <c:pt idx="699">
                  <c:v>8</c:v>
                </c:pt>
                <c:pt idx="700">
                  <c:v>4</c:v>
                </c:pt>
                <c:pt idx="701">
                  <c:v>7</c:v>
                </c:pt>
                <c:pt idx="702">
                  <c:v>4</c:v>
                </c:pt>
                <c:pt idx="703">
                  <c:v>8</c:v>
                </c:pt>
                <c:pt idx="704">
                  <c:v>4</c:v>
                </c:pt>
                <c:pt idx="705">
                  <c:v>4</c:v>
                </c:pt>
                <c:pt idx="706">
                  <c:v>8</c:v>
                </c:pt>
                <c:pt idx="707">
                  <c:v>8</c:v>
                </c:pt>
                <c:pt idx="708">
                  <c:v>7</c:v>
                </c:pt>
                <c:pt idx="709">
                  <c:v>8</c:v>
                </c:pt>
                <c:pt idx="710">
                  <c:v>7</c:v>
                </c:pt>
                <c:pt idx="711">
                  <c:v>5</c:v>
                </c:pt>
                <c:pt idx="712">
                  <c:v>5</c:v>
                </c:pt>
                <c:pt idx="713">
                  <c:v>8</c:v>
                </c:pt>
                <c:pt idx="714">
                  <c:v>4</c:v>
                </c:pt>
                <c:pt idx="715">
                  <c:v>6</c:v>
                </c:pt>
                <c:pt idx="716">
                  <c:v>4</c:v>
                </c:pt>
                <c:pt idx="717">
                  <c:v>8</c:v>
                </c:pt>
                <c:pt idx="718">
                  <c:v>7</c:v>
                </c:pt>
                <c:pt idx="719">
                  <c:v>4</c:v>
                </c:pt>
                <c:pt idx="720">
                  <c:v>5</c:v>
                </c:pt>
                <c:pt idx="721">
                  <c:v>9</c:v>
                </c:pt>
                <c:pt idx="722">
                  <c:v>8</c:v>
                </c:pt>
                <c:pt idx="723">
                  <c:v>4</c:v>
                </c:pt>
                <c:pt idx="724">
                  <c:v>9</c:v>
                </c:pt>
                <c:pt idx="725">
                  <c:v>4</c:v>
                </c:pt>
                <c:pt idx="726">
                  <c:v>7</c:v>
                </c:pt>
                <c:pt idx="727">
                  <c:v>7</c:v>
                </c:pt>
                <c:pt idx="728">
                  <c:v>7</c:v>
                </c:pt>
                <c:pt idx="729">
                  <c:v>9</c:v>
                </c:pt>
                <c:pt idx="730">
                  <c:v>6</c:v>
                </c:pt>
                <c:pt idx="731">
                  <c:v>9</c:v>
                </c:pt>
                <c:pt idx="732">
                  <c:v>8</c:v>
                </c:pt>
                <c:pt idx="733">
                  <c:v>8</c:v>
                </c:pt>
                <c:pt idx="734">
                  <c:v>5</c:v>
                </c:pt>
                <c:pt idx="735">
                  <c:v>5</c:v>
                </c:pt>
                <c:pt idx="736">
                  <c:v>8</c:v>
                </c:pt>
                <c:pt idx="737">
                  <c:v>4</c:v>
                </c:pt>
                <c:pt idx="738">
                  <c:v>8</c:v>
                </c:pt>
                <c:pt idx="739">
                  <c:v>6</c:v>
                </c:pt>
                <c:pt idx="740">
                  <c:v>5</c:v>
                </c:pt>
                <c:pt idx="741">
                  <c:v>5</c:v>
                </c:pt>
                <c:pt idx="742">
                  <c:v>9</c:v>
                </c:pt>
                <c:pt idx="743">
                  <c:v>5</c:v>
                </c:pt>
                <c:pt idx="744">
                  <c:v>8</c:v>
                </c:pt>
                <c:pt idx="745">
                  <c:v>5</c:v>
                </c:pt>
                <c:pt idx="746">
                  <c:v>5</c:v>
                </c:pt>
                <c:pt idx="747">
                  <c:v>9</c:v>
                </c:pt>
                <c:pt idx="748">
                  <c:v>8</c:v>
                </c:pt>
                <c:pt idx="749">
                  <c:v>4</c:v>
                </c:pt>
                <c:pt idx="750">
                  <c:v>5</c:v>
                </c:pt>
                <c:pt idx="751">
                  <c:v>5</c:v>
                </c:pt>
                <c:pt idx="752">
                  <c:v>5</c:v>
                </c:pt>
                <c:pt idx="753">
                  <c:v>6</c:v>
                </c:pt>
                <c:pt idx="754">
                  <c:v>8</c:v>
                </c:pt>
                <c:pt idx="755">
                  <c:v>5</c:v>
                </c:pt>
                <c:pt idx="756">
                  <c:v>6</c:v>
                </c:pt>
                <c:pt idx="757">
                  <c:v>4</c:v>
                </c:pt>
                <c:pt idx="758">
                  <c:v>4</c:v>
                </c:pt>
                <c:pt idx="759">
                  <c:v>9</c:v>
                </c:pt>
                <c:pt idx="760">
                  <c:v>9</c:v>
                </c:pt>
                <c:pt idx="761">
                  <c:v>9</c:v>
                </c:pt>
                <c:pt idx="762">
                  <c:v>6</c:v>
                </c:pt>
                <c:pt idx="763">
                  <c:v>4</c:v>
                </c:pt>
                <c:pt idx="764">
                  <c:v>9</c:v>
                </c:pt>
                <c:pt idx="765">
                  <c:v>7</c:v>
                </c:pt>
                <c:pt idx="766">
                  <c:v>9</c:v>
                </c:pt>
                <c:pt idx="767">
                  <c:v>4</c:v>
                </c:pt>
                <c:pt idx="768">
                  <c:v>7</c:v>
                </c:pt>
                <c:pt idx="769">
                  <c:v>6</c:v>
                </c:pt>
                <c:pt idx="770">
                  <c:v>7</c:v>
                </c:pt>
                <c:pt idx="771">
                  <c:v>4</c:v>
                </c:pt>
                <c:pt idx="772">
                  <c:v>5</c:v>
                </c:pt>
                <c:pt idx="773">
                  <c:v>7</c:v>
                </c:pt>
                <c:pt idx="774">
                  <c:v>4</c:v>
                </c:pt>
                <c:pt idx="775">
                  <c:v>9</c:v>
                </c:pt>
                <c:pt idx="776">
                  <c:v>5</c:v>
                </c:pt>
                <c:pt idx="777">
                  <c:v>6</c:v>
                </c:pt>
                <c:pt idx="778">
                  <c:v>6</c:v>
                </c:pt>
                <c:pt idx="779">
                  <c:v>8</c:v>
                </c:pt>
                <c:pt idx="780">
                  <c:v>6</c:v>
                </c:pt>
                <c:pt idx="781">
                  <c:v>8</c:v>
                </c:pt>
                <c:pt idx="782">
                  <c:v>6</c:v>
                </c:pt>
                <c:pt idx="783">
                  <c:v>6</c:v>
                </c:pt>
                <c:pt idx="784">
                  <c:v>6</c:v>
                </c:pt>
                <c:pt idx="785">
                  <c:v>8</c:v>
                </c:pt>
                <c:pt idx="786">
                  <c:v>9</c:v>
                </c:pt>
                <c:pt idx="787">
                  <c:v>8</c:v>
                </c:pt>
                <c:pt idx="788">
                  <c:v>7</c:v>
                </c:pt>
                <c:pt idx="789">
                  <c:v>4</c:v>
                </c:pt>
                <c:pt idx="790">
                  <c:v>4</c:v>
                </c:pt>
                <c:pt idx="791">
                  <c:v>9</c:v>
                </c:pt>
                <c:pt idx="792">
                  <c:v>4</c:v>
                </c:pt>
                <c:pt idx="793">
                  <c:v>6</c:v>
                </c:pt>
                <c:pt idx="794">
                  <c:v>9</c:v>
                </c:pt>
                <c:pt idx="795">
                  <c:v>4</c:v>
                </c:pt>
                <c:pt idx="796">
                  <c:v>8</c:v>
                </c:pt>
                <c:pt idx="797">
                  <c:v>7</c:v>
                </c:pt>
                <c:pt idx="798">
                  <c:v>5</c:v>
                </c:pt>
                <c:pt idx="799">
                  <c:v>7</c:v>
                </c:pt>
                <c:pt idx="800">
                  <c:v>4</c:v>
                </c:pt>
                <c:pt idx="801">
                  <c:v>9</c:v>
                </c:pt>
                <c:pt idx="802">
                  <c:v>4</c:v>
                </c:pt>
                <c:pt idx="803">
                  <c:v>8</c:v>
                </c:pt>
                <c:pt idx="804">
                  <c:v>7</c:v>
                </c:pt>
                <c:pt idx="805">
                  <c:v>8</c:v>
                </c:pt>
                <c:pt idx="806">
                  <c:v>8</c:v>
                </c:pt>
                <c:pt idx="807">
                  <c:v>5</c:v>
                </c:pt>
                <c:pt idx="808">
                  <c:v>8</c:v>
                </c:pt>
                <c:pt idx="809">
                  <c:v>8</c:v>
                </c:pt>
                <c:pt idx="810">
                  <c:v>5</c:v>
                </c:pt>
                <c:pt idx="811">
                  <c:v>6</c:v>
                </c:pt>
                <c:pt idx="812">
                  <c:v>6</c:v>
                </c:pt>
                <c:pt idx="813">
                  <c:v>9</c:v>
                </c:pt>
                <c:pt idx="814">
                  <c:v>5</c:v>
                </c:pt>
                <c:pt idx="815">
                  <c:v>9</c:v>
                </c:pt>
                <c:pt idx="816">
                  <c:v>9</c:v>
                </c:pt>
                <c:pt idx="817">
                  <c:v>8</c:v>
                </c:pt>
                <c:pt idx="818">
                  <c:v>9</c:v>
                </c:pt>
                <c:pt idx="819">
                  <c:v>4</c:v>
                </c:pt>
                <c:pt idx="820">
                  <c:v>7</c:v>
                </c:pt>
                <c:pt idx="821">
                  <c:v>4</c:v>
                </c:pt>
                <c:pt idx="822">
                  <c:v>4</c:v>
                </c:pt>
                <c:pt idx="823">
                  <c:v>8</c:v>
                </c:pt>
                <c:pt idx="824">
                  <c:v>7</c:v>
                </c:pt>
                <c:pt idx="825">
                  <c:v>9</c:v>
                </c:pt>
                <c:pt idx="826">
                  <c:v>7</c:v>
                </c:pt>
                <c:pt idx="827">
                  <c:v>9</c:v>
                </c:pt>
                <c:pt idx="828">
                  <c:v>6</c:v>
                </c:pt>
                <c:pt idx="829">
                  <c:v>5</c:v>
                </c:pt>
                <c:pt idx="830">
                  <c:v>8</c:v>
                </c:pt>
                <c:pt idx="831">
                  <c:v>9</c:v>
                </c:pt>
                <c:pt idx="832">
                  <c:v>9</c:v>
                </c:pt>
                <c:pt idx="833">
                  <c:v>7</c:v>
                </c:pt>
                <c:pt idx="834">
                  <c:v>8</c:v>
                </c:pt>
                <c:pt idx="835">
                  <c:v>9</c:v>
                </c:pt>
                <c:pt idx="836">
                  <c:v>6</c:v>
                </c:pt>
                <c:pt idx="837">
                  <c:v>4</c:v>
                </c:pt>
                <c:pt idx="838">
                  <c:v>9</c:v>
                </c:pt>
                <c:pt idx="839">
                  <c:v>7</c:v>
                </c:pt>
                <c:pt idx="840">
                  <c:v>6</c:v>
                </c:pt>
                <c:pt idx="841">
                  <c:v>8</c:v>
                </c:pt>
                <c:pt idx="842">
                  <c:v>9</c:v>
                </c:pt>
                <c:pt idx="843">
                  <c:v>6</c:v>
                </c:pt>
                <c:pt idx="844">
                  <c:v>6</c:v>
                </c:pt>
                <c:pt idx="845">
                  <c:v>6</c:v>
                </c:pt>
                <c:pt idx="846">
                  <c:v>6</c:v>
                </c:pt>
                <c:pt idx="847">
                  <c:v>6</c:v>
                </c:pt>
                <c:pt idx="848">
                  <c:v>6</c:v>
                </c:pt>
                <c:pt idx="849">
                  <c:v>5</c:v>
                </c:pt>
                <c:pt idx="850">
                  <c:v>8</c:v>
                </c:pt>
                <c:pt idx="851">
                  <c:v>4</c:v>
                </c:pt>
                <c:pt idx="852">
                  <c:v>8</c:v>
                </c:pt>
                <c:pt idx="853">
                  <c:v>7</c:v>
                </c:pt>
                <c:pt idx="854">
                  <c:v>7</c:v>
                </c:pt>
                <c:pt idx="855">
                  <c:v>8</c:v>
                </c:pt>
                <c:pt idx="856">
                  <c:v>6</c:v>
                </c:pt>
                <c:pt idx="857">
                  <c:v>5</c:v>
                </c:pt>
                <c:pt idx="858">
                  <c:v>4</c:v>
                </c:pt>
                <c:pt idx="859">
                  <c:v>9</c:v>
                </c:pt>
                <c:pt idx="860">
                  <c:v>9</c:v>
                </c:pt>
                <c:pt idx="861">
                  <c:v>6</c:v>
                </c:pt>
                <c:pt idx="862">
                  <c:v>8</c:v>
                </c:pt>
                <c:pt idx="863">
                  <c:v>9</c:v>
                </c:pt>
                <c:pt idx="864">
                  <c:v>8</c:v>
                </c:pt>
                <c:pt idx="865">
                  <c:v>5</c:v>
                </c:pt>
                <c:pt idx="866">
                  <c:v>5</c:v>
                </c:pt>
                <c:pt idx="867">
                  <c:v>8</c:v>
                </c:pt>
                <c:pt idx="868">
                  <c:v>6</c:v>
                </c:pt>
                <c:pt idx="869">
                  <c:v>6</c:v>
                </c:pt>
                <c:pt idx="870">
                  <c:v>6</c:v>
                </c:pt>
                <c:pt idx="871">
                  <c:v>9</c:v>
                </c:pt>
                <c:pt idx="872">
                  <c:v>4</c:v>
                </c:pt>
                <c:pt idx="873">
                  <c:v>4</c:v>
                </c:pt>
                <c:pt idx="874">
                  <c:v>6</c:v>
                </c:pt>
                <c:pt idx="875">
                  <c:v>8</c:v>
                </c:pt>
                <c:pt idx="876">
                  <c:v>5</c:v>
                </c:pt>
                <c:pt idx="877">
                  <c:v>7</c:v>
                </c:pt>
                <c:pt idx="878">
                  <c:v>5</c:v>
                </c:pt>
                <c:pt idx="879">
                  <c:v>5</c:v>
                </c:pt>
                <c:pt idx="880">
                  <c:v>7</c:v>
                </c:pt>
                <c:pt idx="881">
                  <c:v>6</c:v>
                </c:pt>
                <c:pt idx="882">
                  <c:v>5</c:v>
                </c:pt>
                <c:pt idx="883">
                  <c:v>7</c:v>
                </c:pt>
                <c:pt idx="884">
                  <c:v>9</c:v>
                </c:pt>
                <c:pt idx="885">
                  <c:v>8</c:v>
                </c:pt>
                <c:pt idx="886">
                  <c:v>8</c:v>
                </c:pt>
                <c:pt idx="887">
                  <c:v>8</c:v>
                </c:pt>
                <c:pt idx="888">
                  <c:v>6</c:v>
                </c:pt>
                <c:pt idx="889">
                  <c:v>5</c:v>
                </c:pt>
                <c:pt idx="890">
                  <c:v>5</c:v>
                </c:pt>
                <c:pt idx="891">
                  <c:v>4</c:v>
                </c:pt>
                <c:pt idx="892">
                  <c:v>8</c:v>
                </c:pt>
                <c:pt idx="893">
                  <c:v>6</c:v>
                </c:pt>
                <c:pt idx="894">
                  <c:v>7</c:v>
                </c:pt>
                <c:pt idx="895">
                  <c:v>6</c:v>
                </c:pt>
                <c:pt idx="896">
                  <c:v>5</c:v>
                </c:pt>
                <c:pt idx="897">
                  <c:v>8</c:v>
                </c:pt>
                <c:pt idx="898">
                  <c:v>4</c:v>
                </c:pt>
                <c:pt idx="899">
                  <c:v>9</c:v>
                </c:pt>
                <c:pt idx="900">
                  <c:v>6</c:v>
                </c:pt>
                <c:pt idx="901">
                  <c:v>4</c:v>
                </c:pt>
                <c:pt idx="902">
                  <c:v>5</c:v>
                </c:pt>
                <c:pt idx="903">
                  <c:v>7</c:v>
                </c:pt>
                <c:pt idx="904">
                  <c:v>6</c:v>
                </c:pt>
                <c:pt idx="905">
                  <c:v>9</c:v>
                </c:pt>
                <c:pt idx="906">
                  <c:v>5</c:v>
                </c:pt>
                <c:pt idx="907">
                  <c:v>8</c:v>
                </c:pt>
                <c:pt idx="908">
                  <c:v>6</c:v>
                </c:pt>
                <c:pt idx="909">
                  <c:v>4</c:v>
                </c:pt>
                <c:pt idx="910">
                  <c:v>6</c:v>
                </c:pt>
                <c:pt idx="911">
                  <c:v>5</c:v>
                </c:pt>
                <c:pt idx="912">
                  <c:v>5</c:v>
                </c:pt>
                <c:pt idx="913">
                  <c:v>4</c:v>
                </c:pt>
                <c:pt idx="914">
                  <c:v>9</c:v>
                </c:pt>
                <c:pt idx="915">
                  <c:v>5</c:v>
                </c:pt>
                <c:pt idx="916">
                  <c:v>6</c:v>
                </c:pt>
                <c:pt idx="917">
                  <c:v>9</c:v>
                </c:pt>
                <c:pt idx="918">
                  <c:v>4</c:v>
                </c:pt>
                <c:pt idx="919">
                  <c:v>5</c:v>
                </c:pt>
                <c:pt idx="920">
                  <c:v>5</c:v>
                </c:pt>
                <c:pt idx="921">
                  <c:v>6</c:v>
                </c:pt>
                <c:pt idx="922">
                  <c:v>5</c:v>
                </c:pt>
                <c:pt idx="923">
                  <c:v>6</c:v>
                </c:pt>
                <c:pt idx="924">
                  <c:v>8</c:v>
                </c:pt>
                <c:pt idx="925">
                  <c:v>9</c:v>
                </c:pt>
                <c:pt idx="926">
                  <c:v>6</c:v>
                </c:pt>
                <c:pt idx="927">
                  <c:v>7</c:v>
                </c:pt>
                <c:pt idx="928">
                  <c:v>5</c:v>
                </c:pt>
                <c:pt idx="929">
                  <c:v>8</c:v>
                </c:pt>
                <c:pt idx="930">
                  <c:v>9</c:v>
                </c:pt>
                <c:pt idx="931">
                  <c:v>4</c:v>
                </c:pt>
                <c:pt idx="932">
                  <c:v>7</c:v>
                </c:pt>
                <c:pt idx="933">
                  <c:v>4</c:v>
                </c:pt>
                <c:pt idx="934">
                  <c:v>7</c:v>
                </c:pt>
                <c:pt idx="935">
                  <c:v>8</c:v>
                </c:pt>
                <c:pt idx="936">
                  <c:v>9</c:v>
                </c:pt>
                <c:pt idx="937">
                  <c:v>8</c:v>
                </c:pt>
                <c:pt idx="938">
                  <c:v>8</c:v>
                </c:pt>
                <c:pt idx="939">
                  <c:v>7</c:v>
                </c:pt>
                <c:pt idx="940">
                  <c:v>6</c:v>
                </c:pt>
                <c:pt idx="941">
                  <c:v>9</c:v>
                </c:pt>
                <c:pt idx="942">
                  <c:v>4</c:v>
                </c:pt>
                <c:pt idx="943">
                  <c:v>6</c:v>
                </c:pt>
                <c:pt idx="944">
                  <c:v>6</c:v>
                </c:pt>
                <c:pt idx="945">
                  <c:v>5</c:v>
                </c:pt>
                <c:pt idx="946">
                  <c:v>4</c:v>
                </c:pt>
                <c:pt idx="947">
                  <c:v>7</c:v>
                </c:pt>
                <c:pt idx="948">
                  <c:v>5</c:v>
                </c:pt>
                <c:pt idx="949">
                  <c:v>5</c:v>
                </c:pt>
                <c:pt idx="950">
                  <c:v>8</c:v>
                </c:pt>
                <c:pt idx="951">
                  <c:v>7</c:v>
                </c:pt>
                <c:pt idx="952">
                  <c:v>6</c:v>
                </c:pt>
                <c:pt idx="953">
                  <c:v>9</c:v>
                </c:pt>
                <c:pt idx="954">
                  <c:v>6</c:v>
                </c:pt>
                <c:pt idx="955">
                  <c:v>6</c:v>
                </c:pt>
                <c:pt idx="956">
                  <c:v>8</c:v>
                </c:pt>
                <c:pt idx="957">
                  <c:v>6</c:v>
                </c:pt>
                <c:pt idx="958">
                  <c:v>4</c:v>
                </c:pt>
                <c:pt idx="959">
                  <c:v>6</c:v>
                </c:pt>
                <c:pt idx="960">
                  <c:v>6</c:v>
                </c:pt>
                <c:pt idx="961">
                  <c:v>4</c:v>
                </c:pt>
                <c:pt idx="962">
                  <c:v>8</c:v>
                </c:pt>
                <c:pt idx="963">
                  <c:v>5</c:v>
                </c:pt>
                <c:pt idx="964">
                  <c:v>7</c:v>
                </c:pt>
                <c:pt idx="965">
                  <c:v>8</c:v>
                </c:pt>
                <c:pt idx="966">
                  <c:v>6</c:v>
                </c:pt>
                <c:pt idx="967">
                  <c:v>5</c:v>
                </c:pt>
                <c:pt idx="968">
                  <c:v>7</c:v>
                </c:pt>
                <c:pt idx="969">
                  <c:v>7</c:v>
                </c:pt>
                <c:pt idx="970">
                  <c:v>7</c:v>
                </c:pt>
                <c:pt idx="971">
                  <c:v>4</c:v>
                </c:pt>
                <c:pt idx="972">
                  <c:v>4</c:v>
                </c:pt>
                <c:pt idx="973">
                  <c:v>5</c:v>
                </c:pt>
                <c:pt idx="974">
                  <c:v>6</c:v>
                </c:pt>
                <c:pt idx="975">
                  <c:v>5</c:v>
                </c:pt>
                <c:pt idx="976">
                  <c:v>6</c:v>
                </c:pt>
                <c:pt idx="977">
                  <c:v>8</c:v>
                </c:pt>
                <c:pt idx="978">
                  <c:v>7</c:v>
                </c:pt>
                <c:pt idx="979">
                  <c:v>7</c:v>
                </c:pt>
                <c:pt idx="980">
                  <c:v>4</c:v>
                </c:pt>
                <c:pt idx="981">
                  <c:v>8</c:v>
                </c:pt>
                <c:pt idx="982">
                  <c:v>9</c:v>
                </c:pt>
                <c:pt idx="983">
                  <c:v>8</c:v>
                </c:pt>
                <c:pt idx="984">
                  <c:v>6</c:v>
                </c:pt>
                <c:pt idx="985">
                  <c:v>8</c:v>
                </c:pt>
                <c:pt idx="986">
                  <c:v>4</c:v>
                </c:pt>
                <c:pt idx="987">
                  <c:v>6</c:v>
                </c:pt>
                <c:pt idx="988">
                  <c:v>5</c:v>
                </c:pt>
                <c:pt idx="989">
                  <c:v>6</c:v>
                </c:pt>
                <c:pt idx="990">
                  <c:v>5</c:v>
                </c:pt>
                <c:pt idx="991">
                  <c:v>9</c:v>
                </c:pt>
                <c:pt idx="992">
                  <c:v>6</c:v>
                </c:pt>
                <c:pt idx="993">
                  <c:v>7</c:v>
                </c:pt>
                <c:pt idx="994">
                  <c:v>9</c:v>
                </c:pt>
                <c:pt idx="995">
                  <c:v>5</c:v>
                </c:pt>
                <c:pt idx="996">
                  <c:v>4</c:v>
                </c:pt>
                <c:pt idx="997">
                  <c:v>9</c:v>
                </c:pt>
                <c:pt idx="998">
                  <c:v>9</c:v>
                </c:pt>
                <c:pt idx="999">
                  <c:v>9</c:v>
                </c:pt>
                <c:pt idx="1000">
                  <c:v>5</c:v>
                </c:pt>
                <c:pt idx="1001">
                  <c:v>5</c:v>
                </c:pt>
                <c:pt idx="1002">
                  <c:v>6</c:v>
                </c:pt>
                <c:pt idx="1003">
                  <c:v>7</c:v>
                </c:pt>
                <c:pt idx="1004">
                  <c:v>9</c:v>
                </c:pt>
                <c:pt idx="1005">
                  <c:v>6</c:v>
                </c:pt>
                <c:pt idx="1006">
                  <c:v>6</c:v>
                </c:pt>
                <c:pt idx="1007">
                  <c:v>7</c:v>
                </c:pt>
                <c:pt idx="1008">
                  <c:v>6</c:v>
                </c:pt>
                <c:pt idx="1009">
                  <c:v>7</c:v>
                </c:pt>
                <c:pt idx="1010">
                  <c:v>4</c:v>
                </c:pt>
                <c:pt idx="1011">
                  <c:v>7</c:v>
                </c:pt>
                <c:pt idx="1012">
                  <c:v>8</c:v>
                </c:pt>
                <c:pt idx="1013">
                  <c:v>7</c:v>
                </c:pt>
                <c:pt idx="1014">
                  <c:v>7</c:v>
                </c:pt>
                <c:pt idx="1015">
                  <c:v>8</c:v>
                </c:pt>
                <c:pt idx="1016">
                  <c:v>7</c:v>
                </c:pt>
                <c:pt idx="1017">
                  <c:v>5</c:v>
                </c:pt>
                <c:pt idx="1018">
                  <c:v>6</c:v>
                </c:pt>
                <c:pt idx="1019">
                  <c:v>6</c:v>
                </c:pt>
                <c:pt idx="1020">
                  <c:v>4</c:v>
                </c:pt>
                <c:pt idx="1021">
                  <c:v>4</c:v>
                </c:pt>
                <c:pt idx="1022">
                  <c:v>8</c:v>
                </c:pt>
                <c:pt idx="1023">
                  <c:v>5</c:v>
                </c:pt>
                <c:pt idx="1024">
                  <c:v>4</c:v>
                </c:pt>
                <c:pt idx="1025">
                  <c:v>6</c:v>
                </c:pt>
                <c:pt idx="1026">
                  <c:v>4</c:v>
                </c:pt>
                <c:pt idx="1027">
                  <c:v>4</c:v>
                </c:pt>
                <c:pt idx="1028">
                  <c:v>7</c:v>
                </c:pt>
                <c:pt idx="1029">
                  <c:v>4</c:v>
                </c:pt>
                <c:pt idx="1030">
                  <c:v>8</c:v>
                </c:pt>
                <c:pt idx="1031">
                  <c:v>6</c:v>
                </c:pt>
                <c:pt idx="1032">
                  <c:v>8</c:v>
                </c:pt>
                <c:pt idx="1033">
                  <c:v>8</c:v>
                </c:pt>
                <c:pt idx="1034">
                  <c:v>9</c:v>
                </c:pt>
                <c:pt idx="1035">
                  <c:v>5</c:v>
                </c:pt>
                <c:pt idx="1036">
                  <c:v>9</c:v>
                </c:pt>
                <c:pt idx="1037">
                  <c:v>9</c:v>
                </c:pt>
                <c:pt idx="1038">
                  <c:v>7</c:v>
                </c:pt>
                <c:pt idx="1039">
                  <c:v>8</c:v>
                </c:pt>
                <c:pt idx="1040">
                  <c:v>5</c:v>
                </c:pt>
                <c:pt idx="1041">
                  <c:v>6</c:v>
                </c:pt>
                <c:pt idx="1042">
                  <c:v>6</c:v>
                </c:pt>
                <c:pt idx="1043">
                  <c:v>5</c:v>
                </c:pt>
                <c:pt idx="1044">
                  <c:v>8</c:v>
                </c:pt>
                <c:pt idx="1045">
                  <c:v>8</c:v>
                </c:pt>
                <c:pt idx="1046">
                  <c:v>7</c:v>
                </c:pt>
                <c:pt idx="1047">
                  <c:v>7</c:v>
                </c:pt>
                <c:pt idx="1048">
                  <c:v>9</c:v>
                </c:pt>
                <c:pt idx="1049">
                  <c:v>6</c:v>
                </c:pt>
                <c:pt idx="1050">
                  <c:v>7</c:v>
                </c:pt>
                <c:pt idx="1051">
                  <c:v>5</c:v>
                </c:pt>
                <c:pt idx="1052">
                  <c:v>6</c:v>
                </c:pt>
                <c:pt idx="1053">
                  <c:v>8</c:v>
                </c:pt>
                <c:pt idx="1054">
                  <c:v>6</c:v>
                </c:pt>
                <c:pt idx="1055">
                  <c:v>4</c:v>
                </c:pt>
                <c:pt idx="1056">
                  <c:v>6</c:v>
                </c:pt>
                <c:pt idx="1057">
                  <c:v>7</c:v>
                </c:pt>
                <c:pt idx="1058">
                  <c:v>5</c:v>
                </c:pt>
                <c:pt idx="1059">
                  <c:v>8</c:v>
                </c:pt>
                <c:pt idx="1060">
                  <c:v>8</c:v>
                </c:pt>
                <c:pt idx="1061">
                  <c:v>7</c:v>
                </c:pt>
                <c:pt idx="1062">
                  <c:v>7</c:v>
                </c:pt>
                <c:pt idx="1063">
                  <c:v>7</c:v>
                </c:pt>
                <c:pt idx="1064">
                  <c:v>4</c:v>
                </c:pt>
                <c:pt idx="1065">
                  <c:v>5</c:v>
                </c:pt>
                <c:pt idx="1066">
                  <c:v>4</c:v>
                </c:pt>
                <c:pt idx="1067">
                  <c:v>7</c:v>
                </c:pt>
                <c:pt idx="1068">
                  <c:v>5</c:v>
                </c:pt>
                <c:pt idx="1069">
                  <c:v>7</c:v>
                </c:pt>
                <c:pt idx="1070">
                  <c:v>5</c:v>
                </c:pt>
                <c:pt idx="1071">
                  <c:v>8</c:v>
                </c:pt>
                <c:pt idx="1072">
                  <c:v>4</c:v>
                </c:pt>
                <c:pt idx="1073">
                  <c:v>9</c:v>
                </c:pt>
                <c:pt idx="1074">
                  <c:v>7</c:v>
                </c:pt>
                <c:pt idx="1075">
                  <c:v>7</c:v>
                </c:pt>
                <c:pt idx="1076">
                  <c:v>6</c:v>
                </c:pt>
                <c:pt idx="1077">
                  <c:v>9</c:v>
                </c:pt>
                <c:pt idx="1078">
                  <c:v>8</c:v>
                </c:pt>
                <c:pt idx="1079">
                  <c:v>7</c:v>
                </c:pt>
                <c:pt idx="1080">
                  <c:v>4</c:v>
                </c:pt>
                <c:pt idx="1081">
                  <c:v>8</c:v>
                </c:pt>
                <c:pt idx="1082">
                  <c:v>7</c:v>
                </c:pt>
                <c:pt idx="1083">
                  <c:v>4</c:v>
                </c:pt>
                <c:pt idx="1084">
                  <c:v>6</c:v>
                </c:pt>
                <c:pt idx="1085">
                  <c:v>6</c:v>
                </c:pt>
                <c:pt idx="1086">
                  <c:v>4</c:v>
                </c:pt>
                <c:pt idx="1087">
                  <c:v>8</c:v>
                </c:pt>
                <c:pt idx="1088">
                  <c:v>4</c:v>
                </c:pt>
                <c:pt idx="1089">
                  <c:v>9</c:v>
                </c:pt>
                <c:pt idx="1090">
                  <c:v>4</c:v>
                </c:pt>
                <c:pt idx="1091">
                  <c:v>6</c:v>
                </c:pt>
                <c:pt idx="1092">
                  <c:v>6</c:v>
                </c:pt>
                <c:pt idx="1093">
                  <c:v>6</c:v>
                </c:pt>
                <c:pt idx="1094">
                  <c:v>9</c:v>
                </c:pt>
                <c:pt idx="1095">
                  <c:v>7</c:v>
                </c:pt>
                <c:pt idx="1096">
                  <c:v>9</c:v>
                </c:pt>
                <c:pt idx="1097">
                  <c:v>7</c:v>
                </c:pt>
                <c:pt idx="1098">
                  <c:v>9</c:v>
                </c:pt>
                <c:pt idx="1099">
                  <c:v>5</c:v>
                </c:pt>
                <c:pt idx="1100">
                  <c:v>7</c:v>
                </c:pt>
                <c:pt idx="1101">
                  <c:v>8</c:v>
                </c:pt>
                <c:pt idx="1102">
                  <c:v>8</c:v>
                </c:pt>
                <c:pt idx="1103">
                  <c:v>6</c:v>
                </c:pt>
                <c:pt idx="1104">
                  <c:v>9</c:v>
                </c:pt>
                <c:pt idx="1105">
                  <c:v>4</c:v>
                </c:pt>
                <c:pt idx="1106">
                  <c:v>6</c:v>
                </c:pt>
                <c:pt idx="1107">
                  <c:v>4</c:v>
                </c:pt>
                <c:pt idx="1108">
                  <c:v>9</c:v>
                </c:pt>
                <c:pt idx="1109">
                  <c:v>6</c:v>
                </c:pt>
                <c:pt idx="1110">
                  <c:v>6</c:v>
                </c:pt>
                <c:pt idx="1111">
                  <c:v>8</c:v>
                </c:pt>
                <c:pt idx="1112">
                  <c:v>4</c:v>
                </c:pt>
                <c:pt idx="1113">
                  <c:v>5</c:v>
                </c:pt>
                <c:pt idx="1114">
                  <c:v>5</c:v>
                </c:pt>
                <c:pt idx="1115">
                  <c:v>6</c:v>
                </c:pt>
                <c:pt idx="1116">
                  <c:v>9</c:v>
                </c:pt>
                <c:pt idx="1117">
                  <c:v>6</c:v>
                </c:pt>
                <c:pt idx="1118">
                  <c:v>8</c:v>
                </c:pt>
                <c:pt idx="1119">
                  <c:v>4</c:v>
                </c:pt>
                <c:pt idx="1120">
                  <c:v>6</c:v>
                </c:pt>
                <c:pt idx="1121">
                  <c:v>9</c:v>
                </c:pt>
                <c:pt idx="1122">
                  <c:v>5</c:v>
                </c:pt>
                <c:pt idx="1123">
                  <c:v>4</c:v>
                </c:pt>
                <c:pt idx="1124">
                  <c:v>6</c:v>
                </c:pt>
                <c:pt idx="1125">
                  <c:v>4</c:v>
                </c:pt>
                <c:pt idx="1126">
                  <c:v>8</c:v>
                </c:pt>
                <c:pt idx="1127">
                  <c:v>5</c:v>
                </c:pt>
                <c:pt idx="1128">
                  <c:v>9</c:v>
                </c:pt>
                <c:pt idx="1129">
                  <c:v>4</c:v>
                </c:pt>
                <c:pt idx="1130">
                  <c:v>5</c:v>
                </c:pt>
                <c:pt idx="1131">
                  <c:v>6</c:v>
                </c:pt>
                <c:pt idx="1132">
                  <c:v>9</c:v>
                </c:pt>
                <c:pt idx="1133">
                  <c:v>9</c:v>
                </c:pt>
                <c:pt idx="1134">
                  <c:v>7</c:v>
                </c:pt>
                <c:pt idx="1135">
                  <c:v>4</c:v>
                </c:pt>
                <c:pt idx="1136">
                  <c:v>5</c:v>
                </c:pt>
                <c:pt idx="1137">
                  <c:v>4</c:v>
                </c:pt>
                <c:pt idx="1138">
                  <c:v>6</c:v>
                </c:pt>
                <c:pt idx="1139">
                  <c:v>6</c:v>
                </c:pt>
                <c:pt idx="1140">
                  <c:v>9</c:v>
                </c:pt>
                <c:pt idx="1141">
                  <c:v>9</c:v>
                </c:pt>
                <c:pt idx="1142">
                  <c:v>5</c:v>
                </c:pt>
                <c:pt idx="1143">
                  <c:v>8</c:v>
                </c:pt>
                <c:pt idx="1144">
                  <c:v>4</c:v>
                </c:pt>
                <c:pt idx="1145">
                  <c:v>4</c:v>
                </c:pt>
                <c:pt idx="1146">
                  <c:v>6</c:v>
                </c:pt>
                <c:pt idx="1147">
                  <c:v>4</c:v>
                </c:pt>
                <c:pt idx="1148">
                  <c:v>5</c:v>
                </c:pt>
                <c:pt idx="1149">
                  <c:v>7</c:v>
                </c:pt>
                <c:pt idx="1150">
                  <c:v>9</c:v>
                </c:pt>
                <c:pt idx="1151">
                  <c:v>6</c:v>
                </c:pt>
                <c:pt idx="1152">
                  <c:v>9</c:v>
                </c:pt>
                <c:pt idx="1153">
                  <c:v>9</c:v>
                </c:pt>
                <c:pt idx="1154">
                  <c:v>9</c:v>
                </c:pt>
                <c:pt idx="1155">
                  <c:v>7</c:v>
                </c:pt>
                <c:pt idx="1156">
                  <c:v>4</c:v>
                </c:pt>
                <c:pt idx="1157">
                  <c:v>8</c:v>
                </c:pt>
                <c:pt idx="1158">
                  <c:v>9</c:v>
                </c:pt>
                <c:pt idx="1159">
                  <c:v>5</c:v>
                </c:pt>
                <c:pt idx="1160">
                  <c:v>9</c:v>
                </c:pt>
                <c:pt idx="1161">
                  <c:v>9</c:v>
                </c:pt>
                <c:pt idx="1162">
                  <c:v>4</c:v>
                </c:pt>
                <c:pt idx="1163">
                  <c:v>5</c:v>
                </c:pt>
                <c:pt idx="1164">
                  <c:v>4</c:v>
                </c:pt>
                <c:pt idx="1165">
                  <c:v>9</c:v>
                </c:pt>
                <c:pt idx="1166">
                  <c:v>4</c:v>
                </c:pt>
                <c:pt idx="1167">
                  <c:v>4</c:v>
                </c:pt>
                <c:pt idx="1168">
                  <c:v>6</c:v>
                </c:pt>
                <c:pt idx="1169">
                  <c:v>7</c:v>
                </c:pt>
                <c:pt idx="1170">
                  <c:v>8</c:v>
                </c:pt>
                <c:pt idx="1171">
                  <c:v>7</c:v>
                </c:pt>
                <c:pt idx="1172">
                  <c:v>7</c:v>
                </c:pt>
                <c:pt idx="1173">
                  <c:v>5</c:v>
                </c:pt>
                <c:pt idx="1174">
                  <c:v>6</c:v>
                </c:pt>
                <c:pt idx="1175">
                  <c:v>6</c:v>
                </c:pt>
                <c:pt idx="1176">
                  <c:v>4</c:v>
                </c:pt>
                <c:pt idx="1177">
                  <c:v>7</c:v>
                </c:pt>
                <c:pt idx="1178">
                  <c:v>8</c:v>
                </c:pt>
                <c:pt idx="1179">
                  <c:v>5</c:v>
                </c:pt>
                <c:pt idx="1180">
                  <c:v>6</c:v>
                </c:pt>
                <c:pt idx="1181">
                  <c:v>4</c:v>
                </c:pt>
                <c:pt idx="1182">
                  <c:v>8</c:v>
                </c:pt>
                <c:pt idx="1183">
                  <c:v>7</c:v>
                </c:pt>
                <c:pt idx="1184">
                  <c:v>8</c:v>
                </c:pt>
                <c:pt idx="1185">
                  <c:v>6</c:v>
                </c:pt>
                <c:pt idx="1186">
                  <c:v>5</c:v>
                </c:pt>
                <c:pt idx="1187">
                  <c:v>7</c:v>
                </c:pt>
                <c:pt idx="1188">
                  <c:v>5</c:v>
                </c:pt>
                <c:pt idx="1189">
                  <c:v>9</c:v>
                </c:pt>
                <c:pt idx="1190">
                  <c:v>8</c:v>
                </c:pt>
                <c:pt idx="1191">
                  <c:v>8</c:v>
                </c:pt>
                <c:pt idx="1192">
                  <c:v>4</c:v>
                </c:pt>
                <c:pt idx="1193">
                  <c:v>7</c:v>
                </c:pt>
                <c:pt idx="1194">
                  <c:v>8</c:v>
                </c:pt>
                <c:pt idx="1195">
                  <c:v>6</c:v>
                </c:pt>
                <c:pt idx="1196">
                  <c:v>9</c:v>
                </c:pt>
                <c:pt idx="1197">
                  <c:v>6</c:v>
                </c:pt>
                <c:pt idx="1198">
                  <c:v>5</c:v>
                </c:pt>
                <c:pt idx="1199">
                  <c:v>9</c:v>
                </c:pt>
                <c:pt idx="1200">
                  <c:v>9</c:v>
                </c:pt>
                <c:pt idx="1201">
                  <c:v>6</c:v>
                </c:pt>
                <c:pt idx="1202">
                  <c:v>8</c:v>
                </c:pt>
                <c:pt idx="1203">
                  <c:v>6</c:v>
                </c:pt>
                <c:pt idx="1204">
                  <c:v>7</c:v>
                </c:pt>
                <c:pt idx="1205">
                  <c:v>5</c:v>
                </c:pt>
                <c:pt idx="1206">
                  <c:v>9</c:v>
                </c:pt>
                <c:pt idx="1207">
                  <c:v>7</c:v>
                </c:pt>
                <c:pt idx="1208">
                  <c:v>8</c:v>
                </c:pt>
                <c:pt idx="1209">
                  <c:v>8</c:v>
                </c:pt>
                <c:pt idx="1210">
                  <c:v>6</c:v>
                </c:pt>
                <c:pt idx="1211">
                  <c:v>4</c:v>
                </c:pt>
                <c:pt idx="1212">
                  <c:v>9</c:v>
                </c:pt>
                <c:pt idx="1213">
                  <c:v>9</c:v>
                </c:pt>
                <c:pt idx="1214">
                  <c:v>4</c:v>
                </c:pt>
                <c:pt idx="1215">
                  <c:v>8</c:v>
                </c:pt>
                <c:pt idx="1216">
                  <c:v>8</c:v>
                </c:pt>
                <c:pt idx="1217">
                  <c:v>9</c:v>
                </c:pt>
                <c:pt idx="1218">
                  <c:v>5</c:v>
                </c:pt>
                <c:pt idx="1219">
                  <c:v>9</c:v>
                </c:pt>
                <c:pt idx="1220">
                  <c:v>8</c:v>
                </c:pt>
                <c:pt idx="1221">
                  <c:v>8</c:v>
                </c:pt>
                <c:pt idx="1222">
                  <c:v>5</c:v>
                </c:pt>
                <c:pt idx="1223">
                  <c:v>7</c:v>
                </c:pt>
                <c:pt idx="1224">
                  <c:v>7</c:v>
                </c:pt>
                <c:pt idx="1225">
                  <c:v>5</c:v>
                </c:pt>
                <c:pt idx="1226">
                  <c:v>5</c:v>
                </c:pt>
                <c:pt idx="1227">
                  <c:v>7</c:v>
                </c:pt>
                <c:pt idx="1228">
                  <c:v>7</c:v>
                </c:pt>
                <c:pt idx="1229">
                  <c:v>7</c:v>
                </c:pt>
                <c:pt idx="1230">
                  <c:v>7</c:v>
                </c:pt>
                <c:pt idx="1231">
                  <c:v>9</c:v>
                </c:pt>
                <c:pt idx="1232">
                  <c:v>9</c:v>
                </c:pt>
                <c:pt idx="1233">
                  <c:v>6</c:v>
                </c:pt>
                <c:pt idx="1234">
                  <c:v>5</c:v>
                </c:pt>
                <c:pt idx="1235">
                  <c:v>4</c:v>
                </c:pt>
                <c:pt idx="1236">
                  <c:v>6</c:v>
                </c:pt>
                <c:pt idx="1237">
                  <c:v>4</c:v>
                </c:pt>
                <c:pt idx="1238">
                  <c:v>4</c:v>
                </c:pt>
                <c:pt idx="1239">
                  <c:v>8</c:v>
                </c:pt>
                <c:pt idx="1240">
                  <c:v>5</c:v>
                </c:pt>
                <c:pt idx="1241">
                  <c:v>9</c:v>
                </c:pt>
                <c:pt idx="1242">
                  <c:v>6</c:v>
                </c:pt>
                <c:pt idx="1243">
                  <c:v>5</c:v>
                </c:pt>
                <c:pt idx="1244">
                  <c:v>7</c:v>
                </c:pt>
                <c:pt idx="1245">
                  <c:v>5</c:v>
                </c:pt>
                <c:pt idx="1246">
                  <c:v>4</c:v>
                </c:pt>
                <c:pt idx="1247">
                  <c:v>9</c:v>
                </c:pt>
                <c:pt idx="1248">
                  <c:v>7</c:v>
                </c:pt>
                <c:pt idx="1249">
                  <c:v>5</c:v>
                </c:pt>
                <c:pt idx="1250">
                  <c:v>5</c:v>
                </c:pt>
                <c:pt idx="1251">
                  <c:v>9</c:v>
                </c:pt>
                <c:pt idx="1252">
                  <c:v>4</c:v>
                </c:pt>
                <c:pt idx="1253">
                  <c:v>7</c:v>
                </c:pt>
                <c:pt idx="1254">
                  <c:v>4</c:v>
                </c:pt>
                <c:pt idx="1255">
                  <c:v>9</c:v>
                </c:pt>
                <c:pt idx="1256">
                  <c:v>5</c:v>
                </c:pt>
                <c:pt idx="1257">
                  <c:v>6</c:v>
                </c:pt>
                <c:pt idx="1258">
                  <c:v>6</c:v>
                </c:pt>
                <c:pt idx="1259">
                  <c:v>8</c:v>
                </c:pt>
                <c:pt idx="1260">
                  <c:v>6</c:v>
                </c:pt>
                <c:pt idx="1261">
                  <c:v>9</c:v>
                </c:pt>
                <c:pt idx="1262">
                  <c:v>9</c:v>
                </c:pt>
                <c:pt idx="1263">
                  <c:v>9</c:v>
                </c:pt>
                <c:pt idx="1264">
                  <c:v>7</c:v>
                </c:pt>
                <c:pt idx="1265">
                  <c:v>8</c:v>
                </c:pt>
                <c:pt idx="1266">
                  <c:v>7</c:v>
                </c:pt>
                <c:pt idx="1267">
                  <c:v>6</c:v>
                </c:pt>
                <c:pt idx="1268">
                  <c:v>6</c:v>
                </c:pt>
                <c:pt idx="1269">
                  <c:v>5</c:v>
                </c:pt>
                <c:pt idx="1270">
                  <c:v>7</c:v>
                </c:pt>
                <c:pt idx="1271">
                  <c:v>4</c:v>
                </c:pt>
                <c:pt idx="1272">
                  <c:v>5</c:v>
                </c:pt>
                <c:pt idx="1273">
                  <c:v>7</c:v>
                </c:pt>
                <c:pt idx="1274">
                  <c:v>9</c:v>
                </c:pt>
                <c:pt idx="1275">
                  <c:v>8</c:v>
                </c:pt>
                <c:pt idx="1276">
                  <c:v>7</c:v>
                </c:pt>
                <c:pt idx="1277">
                  <c:v>8</c:v>
                </c:pt>
                <c:pt idx="1278">
                  <c:v>8</c:v>
                </c:pt>
                <c:pt idx="1279">
                  <c:v>6</c:v>
                </c:pt>
                <c:pt idx="1280">
                  <c:v>4</c:v>
                </c:pt>
                <c:pt idx="1281">
                  <c:v>7</c:v>
                </c:pt>
                <c:pt idx="1282">
                  <c:v>4</c:v>
                </c:pt>
                <c:pt idx="1283">
                  <c:v>8</c:v>
                </c:pt>
                <c:pt idx="1284">
                  <c:v>6</c:v>
                </c:pt>
                <c:pt idx="1285">
                  <c:v>4</c:v>
                </c:pt>
                <c:pt idx="1286">
                  <c:v>5</c:v>
                </c:pt>
                <c:pt idx="1287">
                  <c:v>8</c:v>
                </c:pt>
                <c:pt idx="1288">
                  <c:v>5</c:v>
                </c:pt>
                <c:pt idx="1289">
                  <c:v>9</c:v>
                </c:pt>
                <c:pt idx="1290">
                  <c:v>4</c:v>
                </c:pt>
                <c:pt idx="1291">
                  <c:v>4</c:v>
                </c:pt>
                <c:pt idx="1292">
                  <c:v>4</c:v>
                </c:pt>
                <c:pt idx="1293">
                  <c:v>9</c:v>
                </c:pt>
                <c:pt idx="1294">
                  <c:v>7</c:v>
                </c:pt>
                <c:pt idx="1295">
                  <c:v>8</c:v>
                </c:pt>
                <c:pt idx="1296">
                  <c:v>8</c:v>
                </c:pt>
                <c:pt idx="1297">
                  <c:v>8</c:v>
                </c:pt>
                <c:pt idx="1298">
                  <c:v>7</c:v>
                </c:pt>
                <c:pt idx="1299">
                  <c:v>4</c:v>
                </c:pt>
                <c:pt idx="1300">
                  <c:v>4</c:v>
                </c:pt>
                <c:pt idx="1301">
                  <c:v>9</c:v>
                </c:pt>
                <c:pt idx="1302">
                  <c:v>5</c:v>
                </c:pt>
                <c:pt idx="1303">
                  <c:v>7</c:v>
                </c:pt>
                <c:pt idx="1304">
                  <c:v>6</c:v>
                </c:pt>
                <c:pt idx="1305">
                  <c:v>7</c:v>
                </c:pt>
                <c:pt idx="1306">
                  <c:v>9</c:v>
                </c:pt>
                <c:pt idx="1307">
                  <c:v>5</c:v>
                </c:pt>
                <c:pt idx="1308">
                  <c:v>5</c:v>
                </c:pt>
                <c:pt idx="1309">
                  <c:v>5</c:v>
                </c:pt>
                <c:pt idx="1310">
                  <c:v>4</c:v>
                </c:pt>
                <c:pt idx="1311">
                  <c:v>6</c:v>
                </c:pt>
                <c:pt idx="1312">
                  <c:v>5</c:v>
                </c:pt>
                <c:pt idx="1313">
                  <c:v>8</c:v>
                </c:pt>
                <c:pt idx="1314">
                  <c:v>4</c:v>
                </c:pt>
                <c:pt idx="1315">
                  <c:v>6</c:v>
                </c:pt>
                <c:pt idx="1316">
                  <c:v>8</c:v>
                </c:pt>
                <c:pt idx="1317">
                  <c:v>6</c:v>
                </c:pt>
                <c:pt idx="1318">
                  <c:v>9</c:v>
                </c:pt>
                <c:pt idx="1319">
                  <c:v>6</c:v>
                </c:pt>
                <c:pt idx="1320">
                  <c:v>8</c:v>
                </c:pt>
                <c:pt idx="1321">
                  <c:v>7</c:v>
                </c:pt>
                <c:pt idx="1322">
                  <c:v>6</c:v>
                </c:pt>
                <c:pt idx="1323">
                  <c:v>7</c:v>
                </c:pt>
                <c:pt idx="1324">
                  <c:v>6</c:v>
                </c:pt>
                <c:pt idx="1325">
                  <c:v>9</c:v>
                </c:pt>
                <c:pt idx="1326">
                  <c:v>8</c:v>
                </c:pt>
                <c:pt idx="1327">
                  <c:v>6</c:v>
                </c:pt>
                <c:pt idx="1328">
                  <c:v>5</c:v>
                </c:pt>
                <c:pt idx="1329">
                  <c:v>9</c:v>
                </c:pt>
                <c:pt idx="1330">
                  <c:v>5</c:v>
                </c:pt>
                <c:pt idx="1331">
                  <c:v>9</c:v>
                </c:pt>
                <c:pt idx="1332">
                  <c:v>9</c:v>
                </c:pt>
                <c:pt idx="1333">
                  <c:v>6</c:v>
                </c:pt>
                <c:pt idx="1334">
                  <c:v>8</c:v>
                </c:pt>
                <c:pt idx="1335">
                  <c:v>8</c:v>
                </c:pt>
                <c:pt idx="1336">
                  <c:v>4</c:v>
                </c:pt>
                <c:pt idx="1337">
                  <c:v>8</c:v>
                </c:pt>
                <c:pt idx="1338">
                  <c:v>7</c:v>
                </c:pt>
                <c:pt idx="1339">
                  <c:v>6</c:v>
                </c:pt>
                <c:pt idx="1340">
                  <c:v>5</c:v>
                </c:pt>
                <c:pt idx="1341">
                  <c:v>8</c:v>
                </c:pt>
                <c:pt idx="1342">
                  <c:v>5</c:v>
                </c:pt>
                <c:pt idx="1343">
                  <c:v>4</c:v>
                </c:pt>
                <c:pt idx="1344">
                  <c:v>6</c:v>
                </c:pt>
                <c:pt idx="1345">
                  <c:v>8</c:v>
                </c:pt>
                <c:pt idx="1346">
                  <c:v>5</c:v>
                </c:pt>
                <c:pt idx="1347">
                  <c:v>9</c:v>
                </c:pt>
                <c:pt idx="1348">
                  <c:v>8</c:v>
                </c:pt>
                <c:pt idx="1349">
                  <c:v>4</c:v>
                </c:pt>
                <c:pt idx="1350">
                  <c:v>9</c:v>
                </c:pt>
                <c:pt idx="1351">
                  <c:v>5</c:v>
                </c:pt>
                <c:pt idx="1352">
                  <c:v>5</c:v>
                </c:pt>
                <c:pt idx="1353">
                  <c:v>6</c:v>
                </c:pt>
                <c:pt idx="1354">
                  <c:v>6</c:v>
                </c:pt>
                <c:pt idx="1355">
                  <c:v>5</c:v>
                </c:pt>
                <c:pt idx="1356">
                  <c:v>9</c:v>
                </c:pt>
                <c:pt idx="1357">
                  <c:v>6</c:v>
                </c:pt>
                <c:pt idx="1358">
                  <c:v>5</c:v>
                </c:pt>
                <c:pt idx="1359">
                  <c:v>9</c:v>
                </c:pt>
                <c:pt idx="1360">
                  <c:v>7</c:v>
                </c:pt>
                <c:pt idx="1361">
                  <c:v>8</c:v>
                </c:pt>
                <c:pt idx="1362">
                  <c:v>7</c:v>
                </c:pt>
                <c:pt idx="1363">
                  <c:v>7</c:v>
                </c:pt>
                <c:pt idx="1364">
                  <c:v>8</c:v>
                </c:pt>
                <c:pt idx="1365">
                  <c:v>5</c:v>
                </c:pt>
                <c:pt idx="1366">
                  <c:v>5</c:v>
                </c:pt>
                <c:pt idx="1367">
                  <c:v>6</c:v>
                </c:pt>
                <c:pt idx="1368">
                  <c:v>4</c:v>
                </c:pt>
                <c:pt idx="1369">
                  <c:v>5</c:v>
                </c:pt>
                <c:pt idx="1370">
                  <c:v>8</c:v>
                </c:pt>
                <c:pt idx="1371">
                  <c:v>4</c:v>
                </c:pt>
                <c:pt idx="1372">
                  <c:v>8</c:v>
                </c:pt>
                <c:pt idx="1373">
                  <c:v>8</c:v>
                </c:pt>
                <c:pt idx="1374">
                  <c:v>8</c:v>
                </c:pt>
                <c:pt idx="1375">
                  <c:v>4</c:v>
                </c:pt>
                <c:pt idx="1376">
                  <c:v>7</c:v>
                </c:pt>
                <c:pt idx="1377">
                  <c:v>9</c:v>
                </c:pt>
                <c:pt idx="1378">
                  <c:v>8</c:v>
                </c:pt>
                <c:pt idx="1379">
                  <c:v>6</c:v>
                </c:pt>
                <c:pt idx="1380">
                  <c:v>5</c:v>
                </c:pt>
                <c:pt idx="1381">
                  <c:v>9</c:v>
                </c:pt>
                <c:pt idx="1382">
                  <c:v>5</c:v>
                </c:pt>
                <c:pt idx="1383">
                  <c:v>5</c:v>
                </c:pt>
                <c:pt idx="1384">
                  <c:v>4</c:v>
                </c:pt>
                <c:pt idx="1385">
                  <c:v>6</c:v>
                </c:pt>
                <c:pt idx="1386">
                  <c:v>6</c:v>
                </c:pt>
                <c:pt idx="1387">
                  <c:v>9</c:v>
                </c:pt>
                <c:pt idx="1388">
                  <c:v>6</c:v>
                </c:pt>
                <c:pt idx="1389">
                  <c:v>6</c:v>
                </c:pt>
                <c:pt idx="1390">
                  <c:v>6</c:v>
                </c:pt>
                <c:pt idx="1391">
                  <c:v>9</c:v>
                </c:pt>
                <c:pt idx="1392">
                  <c:v>7</c:v>
                </c:pt>
                <c:pt idx="1393">
                  <c:v>6</c:v>
                </c:pt>
                <c:pt idx="1394">
                  <c:v>6</c:v>
                </c:pt>
                <c:pt idx="1395">
                  <c:v>4</c:v>
                </c:pt>
                <c:pt idx="1396">
                  <c:v>4</c:v>
                </c:pt>
                <c:pt idx="1397">
                  <c:v>6</c:v>
                </c:pt>
                <c:pt idx="1398">
                  <c:v>7</c:v>
                </c:pt>
                <c:pt idx="1399">
                  <c:v>6</c:v>
                </c:pt>
                <c:pt idx="1400">
                  <c:v>6</c:v>
                </c:pt>
                <c:pt idx="1401">
                  <c:v>6</c:v>
                </c:pt>
                <c:pt idx="1402">
                  <c:v>8</c:v>
                </c:pt>
                <c:pt idx="1403">
                  <c:v>7</c:v>
                </c:pt>
                <c:pt idx="1404">
                  <c:v>5</c:v>
                </c:pt>
                <c:pt idx="1405">
                  <c:v>6</c:v>
                </c:pt>
                <c:pt idx="1406">
                  <c:v>5</c:v>
                </c:pt>
                <c:pt idx="1407">
                  <c:v>7</c:v>
                </c:pt>
                <c:pt idx="1408">
                  <c:v>6</c:v>
                </c:pt>
                <c:pt idx="1409">
                  <c:v>5</c:v>
                </c:pt>
                <c:pt idx="1410">
                  <c:v>9</c:v>
                </c:pt>
                <c:pt idx="1411">
                  <c:v>5</c:v>
                </c:pt>
                <c:pt idx="1412">
                  <c:v>7</c:v>
                </c:pt>
                <c:pt idx="1413">
                  <c:v>6</c:v>
                </c:pt>
                <c:pt idx="1414">
                  <c:v>8</c:v>
                </c:pt>
                <c:pt idx="1415">
                  <c:v>7</c:v>
                </c:pt>
                <c:pt idx="1416">
                  <c:v>8</c:v>
                </c:pt>
                <c:pt idx="1417">
                  <c:v>6</c:v>
                </c:pt>
                <c:pt idx="1418">
                  <c:v>5</c:v>
                </c:pt>
                <c:pt idx="1419">
                  <c:v>9</c:v>
                </c:pt>
                <c:pt idx="1420">
                  <c:v>9</c:v>
                </c:pt>
                <c:pt idx="1421">
                  <c:v>7</c:v>
                </c:pt>
                <c:pt idx="1422">
                  <c:v>7</c:v>
                </c:pt>
                <c:pt idx="1423">
                  <c:v>7</c:v>
                </c:pt>
                <c:pt idx="1424">
                  <c:v>4</c:v>
                </c:pt>
                <c:pt idx="1425">
                  <c:v>9</c:v>
                </c:pt>
                <c:pt idx="1426">
                  <c:v>9</c:v>
                </c:pt>
                <c:pt idx="1427">
                  <c:v>6</c:v>
                </c:pt>
                <c:pt idx="1428">
                  <c:v>4</c:v>
                </c:pt>
                <c:pt idx="1429">
                  <c:v>7</c:v>
                </c:pt>
                <c:pt idx="1430">
                  <c:v>7</c:v>
                </c:pt>
                <c:pt idx="1431">
                  <c:v>8</c:v>
                </c:pt>
                <c:pt idx="1432">
                  <c:v>4</c:v>
                </c:pt>
                <c:pt idx="1433">
                  <c:v>5</c:v>
                </c:pt>
                <c:pt idx="1434">
                  <c:v>9</c:v>
                </c:pt>
                <c:pt idx="1435">
                  <c:v>6</c:v>
                </c:pt>
                <c:pt idx="1436">
                  <c:v>5</c:v>
                </c:pt>
                <c:pt idx="1437">
                  <c:v>5</c:v>
                </c:pt>
                <c:pt idx="1438">
                  <c:v>6</c:v>
                </c:pt>
                <c:pt idx="1439">
                  <c:v>7</c:v>
                </c:pt>
                <c:pt idx="1440">
                  <c:v>9</c:v>
                </c:pt>
                <c:pt idx="1441">
                  <c:v>8</c:v>
                </c:pt>
                <c:pt idx="1442">
                  <c:v>7</c:v>
                </c:pt>
                <c:pt idx="1443">
                  <c:v>7</c:v>
                </c:pt>
                <c:pt idx="1444">
                  <c:v>4</c:v>
                </c:pt>
                <c:pt idx="1445">
                  <c:v>5</c:v>
                </c:pt>
                <c:pt idx="1446">
                  <c:v>5</c:v>
                </c:pt>
                <c:pt idx="1447">
                  <c:v>9</c:v>
                </c:pt>
                <c:pt idx="1448">
                  <c:v>5</c:v>
                </c:pt>
                <c:pt idx="1449">
                  <c:v>8</c:v>
                </c:pt>
                <c:pt idx="1450">
                  <c:v>8</c:v>
                </c:pt>
                <c:pt idx="1451">
                  <c:v>8</c:v>
                </c:pt>
                <c:pt idx="1452">
                  <c:v>6</c:v>
                </c:pt>
                <c:pt idx="1453">
                  <c:v>9</c:v>
                </c:pt>
                <c:pt idx="1454">
                  <c:v>8</c:v>
                </c:pt>
                <c:pt idx="1455">
                  <c:v>4</c:v>
                </c:pt>
                <c:pt idx="1456">
                  <c:v>4</c:v>
                </c:pt>
                <c:pt idx="1457">
                  <c:v>7</c:v>
                </c:pt>
                <c:pt idx="1458">
                  <c:v>7</c:v>
                </c:pt>
                <c:pt idx="1459">
                  <c:v>9</c:v>
                </c:pt>
                <c:pt idx="1460">
                  <c:v>7</c:v>
                </c:pt>
                <c:pt idx="1461">
                  <c:v>7</c:v>
                </c:pt>
                <c:pt idx="1462">
                  <c:v>4</c:v>
                </c:pt>
                <c:pt idx="1463">
                  <c:v>7</c:v>
                </c:pt>
                <c:pt idx="1464">
                  <c:v>4</c:v>
                </c:pt>
                <c:pt idx="1465">
                  <c:v>8</c:v>
                </c:pt>
                <c:pt idx="1466">
                  <c:v>8</c:v>
                </c:pt>
                <c:pt idx="1467">
                  <c:v>9</c:v>
                </c:pt>
                <c:pt idx="1468">
                  <c:v>6</c:v>
                </c:pt>
                <c:pt idx="1469">
                  <c:v>7</c:v>
                </c:pt>
                <c:pt idx="1470">
                  <c:v>8</c:v>
                </c:pt>
                <c:pt idx="1471">
                  <c:v>8</c:v>
                </c:pt>
                <c:pt idx="1472">
                  <c:v>9</c:v>
                </c:pt>
                <c:pt idx="1473">
                  <c:v>5</c:v>
                </c:pt>
                <c:pt idx="1474">
                  <c:v>5</c:v>
                </c:pt>
                <c:pt idx="1475">
                  <c:v>9</c:v>
                </c:pt>
                <c:pt idx="1476">
                  <c:v>4</c:v>
                </c:pt>
                <c:pt idx="1477">
                  <c:v>6</c:v>
                </c:pt>
                <c:pt idx="1478">
                  <c:v>9</c:v>
                </c:pt>
                <c:pt idx="1479">
                  <c:v>5</c:v>
                </c:pt>
                <c:pt idx="1480">
                  <c:v>6</c:v>
                </c:pt>
                <c:pt idx="1481">
                  <c:v>8</c:v>
                </c:pt>
                <c:pt idx="1482">
                  <c:v>9</c:v>
                </c:pt>
                <c:pt idx="1483">
                  <c:v>4</c:v>
                </c:pt>
                <c:pt idx="1484">
                  <c:v>6</c:v>
                </c:pt>
                <c:pt idx="1485">
                  <c:v>5</c:v>
                </c:pt>
                <c:pt idx="1486">
                  <c:v>8</c:v>
                </c:pt>
                <c:pt idx="1487">
                  <c:v>9</c:v>
                </c:pt>
                <c:pt idx="1488">
                  <c:v>7</c:v>
                </c:pt>
                <c:pt idx="1489">
                  <c:v>8</c:v>
                </c:pt>
                <c:pt idx="1490">
                  <c:v>5</c:v>
                </c:pt>
                <c:pt idx="1491">
                  <c:v>9</c:v>
                </c:pt>
                <c:pt idx="1492">
                  <c:v>5</c:v>
                </c:pt>
                <c:pt idx="1493">
                  <c:v>7</c:v>
                </c:pt>
                <c:pt idx="1494">
                  <c:v>8</c:v>
                </c:pt>
                <c:pt idx="1495">
                  <c:v>6</c:v>
                </c:pt>
                <c:pt idx="1496">
                  <c:v>6</c:v>
                </c:pt>
                <c:pt idx="1497">
                  <c:v>8</c:v>
                </c:pt>
                <c:pt idx="1498">
                  <c:v>6</c:v>
                </c:pt>
                <c:pt idx="1499">
                  <c:v>9</c:v>
                </c:pt>
                <c:pt idx="1500">
                  <c:v>8</c:v>
                </c:pt>
                <c:pt idx="1501">
                  <c:v>8</c:v>
                </c:pt>
                <c:pt idx="1502">
                  <c:v>5</c:v>
                </c:pt>
                <c:pt idx="1503">
                  <c:v>4</c:v>
                </c:pt>
                <c:pt idx="1504">
                  <c:v>5</c:v>
                </c:pt>
                <c:pt idx="1505">
                  <c:v>6</c:v>
                </c:pt>
                <c:pt idx="1506">
                  <c:v>4</c:v>
                </c:pt>
                <c:pt idx="1507">
                  <c:v>8</c:v>
                </c:pt>
                <c:pt idx="1508">
                  <c:v>6</c:v>
                </c:pt>
                <c:pt idx="1509">
                  <c:v>7</c:v>
                </c:pt>
                <c:pt idx="1510">
                  <c:v>6</c:v>
                </c:pt>
                <c:pt idx="1511">
                  <c:v>4</c:v>
                </c:pt>
                <c:pt idx="1512">
                  <c:v>4</c:v>
                </c:pt>
                <c:pt idx="1513">
                  <c:v>8</c:v>
                </c:pt>
                <c:pt idx="1514">
                  <c:v>9</c:v>
                </c:pt>
                <c:pt idx="1515">
                  <c:v>7</c:v>
                </c:pt>
                <c:pt idx="1516">
                  <c:v>8</c:v>
                </c:pt>
                <c:pt idx="1517">
                  <c:v>7</c:v>
                </c:pt>
                <c:pt idx="1518">
                  <c:v>7</c:v>
                </c:pt>
                <c:pt idx="1519">
                  <c:v>8</c:v>
                </c:pt>
                <c:pt idx="1520">
                  <c:v>6</c:v>
                </c:pt>
                <c:pt idx="1521">
                  <c:v>5</c:v>
                </c:pt>
                <c:pt idx="1522">
                  <c:v>7</c:v>
                </c:pt>
                <c:pt idx="1523">
                  <c:v>4</c:v>
                </c:pt>
                <c:pt idx="1524">
                  <c:v>8</c:v>
                </c:pt>
                <c:pt idx="1525">
                  <c:v>9</c:v>
                </c:pt>
                <c:pt idx="1526">
                  <c:v>6</c:v>
                </c:pt>
                <c:pt idx="1527">
                  <c:v>7</c:v>
                </c:pt>
                <c:pt idx="1528">
                  <c:v>9</c:v>
                </c:pt>
                <c:pt idx="1529">
                  <c:v>6</c:v>
                </c:pt>
                <c:pt idx="1530">
                  <c:v>8</c:v>
                </c:pt>
                <c:pt idx="1531">
                  <c:v>9</c:v>
                </c:pt>
                <c:pt idx="1532">
                  <c:v>4</c:v>
                </c:pt>
                <c:pt idx="1533">
                  <c:v>7</c:v>
                </c:pt>
                <c:pt idx="1534">
                  <c:v>7</c:v>
                </c:pt>
                <c:pt idx="1535">
                  <c:v>9</c:v>
                </c:pt>
                <c:pt idx="1536">
                  <c:v>6</c:v>
                </c:pt>
                <c:pt idx="1537">
                  <c:v>8</c:v>
                </c:pt>
                <c:pt idx="1538">
                  <c:v>5</c:v>
                </c:pt>
                <c:pt idx="1539">
                  <c:v>7</c:v>
                </c:pt>
                <c:pt idx="1540">
                  <c:v>4</c:v>
                </c:pt>
                <c:pt idx="1541">
                  <c:v>7</c:v>
                </c:pt>
                <c:pt idx="1542">
                  <c:v>7</c:v>
                </c:pt>
                <c:pt idx="1543">
                  <c:v>5</c:v>
                </c:pt>
                <c:pt idx="1544">
                  <c:v>5</c:v>
                </c:pt>
                <c:pt idx="1545">
                  <c:v>8</c:v>
                </c:pt>
                <c:pt idx="1546">
                  <c:v>7</c:v>
                </c:pt>
                <c:pt idx="1547">
                  <c:v>7</c:v>
                </c:pt>
                <c:pt idx="1548">
                  <c:v>6</c:v>
                </c:pt>
                <c:pt idx="1549">
                  <c:v>6</c:v>
                </c:pt>
                <c:pt idx="1550">
                  <c:v>9</c:v>
                </c:pt>
                <c:pt idx="1551">
                  <c:v>9</c:v>
                </c:pt>
                <c:pt idx="1552">
                  <c:v>4</c:v>
                </c:pt>
                <c:pt idx="1553">
                  <c:v>4</c:v>
                </c:pt>
                <c:pt idx="1554">
                  <c:v>6</c:v>
                </c:pt>
                <c:pt idx="1555">
                  <c:v>9</c:v>
                </c:pt>
                <c:pt idx="1556">
                  <c:v>4</c:v>
                </c:pt>
                <c:pt idx="1557">
                  <c:v>7</c:v>
                </c:pt>
                <c:pt idx="1558">
                  <c:v>9</c:v>
                </c:pt>
                <c:pt idx="1559">
                  <c:v>5</c:v>
                </c:pt>
                <c:pt idx="1560">
                  <c:v>9</c:v>
                </c:pt>
                <c:pt idx="1561">
                  <c:v>7</c:v>
                </c:pt>
                <c:pt idx="1562">
                  <c:v>6</c:v>
                </c:pt>
                <c:pt idx="1563">
                  <c:v>8</c:v>
                </c:pt>
                <c:pt idx="1564">
                  <c:v>8</c:v>
                </c:pt>
                <c:pt idx="1565">
                  <c:v>6</c:v>
                </c:pt>
                <c:pt idx="1566">
                  <c:v>7</c:v>
                </c:pt>
                <c:pt idx="1567">
                  <c:v>4</c:v>
                </c:pt>
                <c:pt idx="1568">
                  <c:v>9</c:v>
                </c:pt>
                <c:pt idx="1569">
                  <c:v>9</c:v>
                </c:pt>
                <c:pt idx="1570">
                  <c:v>4</c:v>
                </c:pt>
                <c:pt idx="1571">
                  <c:v>8</c:v>
                </c:pt>
                <c:pt idx="1572">
                  <c:v>6</c:v>
                </c:pt>
                <c:pt idx="1573">
                  <c:v>6</c:v>
                </c:pt>
                <c:pt idx="1574">
                  <c:v>5</c:v>
                </c:pt>
                <c:pt idx="1575">
                  <c:v>8</c:v>
                </c:pt>
                <c:pt idx="1576">
                  <c:v>6</c:v>
                </c:pt>
                <c:pt idx="1577">
                  <c:v>5</c:v>
                </c:pt>
                <c:pt idx="1578">
                  <c:v>4</c:v>
                </c:pt>
                <c:pt idx="1579">
                  <c:v>8</c:v>
                </c:pt>
                <c:pt idx="1580">
                  <c:v>8</c:v>
                </c:pt>
                <c:pt idx="1581">
                  <c:v>6</c:v>
                </c:pt>
                <c:pt idx="1582">
                  <c:v>6</c:v>
                </c:pt>
                <c:pt idx="1583">
                  <c:v>7</c:v>
                </c:pt>
                <c:pt idx="1584">
                  <c:v>4</c:v>
                </c:pt>
                <c:pt idx="1585">
                  <c:v>4</c:v>
                </c:pt>
                <c:pt idx="1586">
                  <c:v>9</c:v>
                </c:pt>
                <c:pt idx="1587">
                  <c:v>5</c:v>
                </c:pt>
                <c:pt idx="1588">
                  <c:v>5</c:v>
                </c:pt>
                <c:pt idx="1589">
                  <c:v>7</c:v>
                </c:pt>
                <c:pt idx="1590">
                  <c:v>9</c:v>
                </c:pt>
                <c:pt idx="1591">
                  <c:v>4</c:v>
                </c:pt>
                <c:pt idx="1592">
                  <c:v>5</c:v>
                </c:pt>
                <c:pt idx="1593">
                  <c:v>4</c:v>
                </c:pt>
                <c:pt idx="1594">
                  <c:v>4</c:v>
                </c:pt>
                <c:pt idx="1595">
                  <c:v>9</c:v>
                </c:pt>
                <c:pt idx="1596">
                  <c:v>5</c:v>
                </c:pt>
                <c:pt idx="1597">
                  <c:v>6</c:v>
                </c:pt>
                <c:pt idx="1598">
                  <c:v>6</c:v>
                </c:pt>
                <c:pt idx="1599">
                  <c:v>9</c:v>
                </c:pt>
                <c:pt idx="1600">
                  <c:v>5</c:v>
                </c:pt>
                <c:pt idx="1601">
                  <c:v>7</c:v>
                </c:pt>
                <c:pt idx="1602">
                  <c:v>8</c:v>
                </c:pt>
                <c:pt idx="1603">
                  <c:v>9</c:v>
                </c:pt>
                <c:pt idx="1604">
                  <c:v>4</c:v>
                </c:pt>
                <c:pt idx="1605">
                  <c:v>9</c:v>
                </c:pt>
                <c:pt idx="1606">
                  <c:v>8</c:v>
                </c:pt>
                <c:pt idx="1607">
                  <c:v>9</c:v>
                </c:pt>
                <c:pt idx="1608">
                  <c:v>5</c:v>
                </c:pt>
                <c:pt idx="1609">
                  <c:v>4</c:v>
                </c:pt>
                <c:pt idx="1610">
                  <c:v>8</c:v>
                </c:pt>
                <c:pt idx="1611">
                  <c:v>6</c:v>
                </c:pt>
                <c:pt idx="1612">
                  <c:v>7</c:v>
                </c:pt>
                <c:pt idx="1613">
                  <c:v>9</c:v>
                </c:pt>
                <c:pt idx="1614">
                  <c:v>9</c:v>
                </c:pt>
                <c:pt idx="1615">
                  <c:v>8</c:v>
                </c:pt>
                <c:pt idx="1616">
                  <c:v>7</c:v>
                </c:pt>
                <c:pt idx="1617">
                  <c:v>9</c:v>
                </c:pt>
                <c:pt idx="1618">
                  <c:v>6</c:v>
                </c:pt>
                <c:pt idx="1619">
                  <c:v>8</c:v>
                </c:pt>
                <c:pt idx="1620">
                  <c:v>5</c:v>
                </c:pt>
                <c:pt idx="1621">
                  <c:v>4</c:v>
                </c:pt>
                <c:pt idx="1622">
                  <c:v>6</c:v>
                </c:pt>
                <c:pt idx="1623">
                  <c:v>7</c:v>
                </c:pt>
                <c:pt idx="1624">
                  <c:v>7</c:v>
                </c:pt>
                <c:pt idx="1625">
                  <c:v>6</c:v>
                </c:pt>
                <c:pt idx="1626">
                  <c:v>5</c:v>
                </c:pt>
                <c:pt idx="1627">
                  <c:v>9</c:v>
                </c:pt>
                <c:pt idx="1628">
                  <c:v>5</c:v>
                </c:pt>
                <c:pt idx="1629">
                  <c:v>9</c:v>
                </c:pt>
                <c:pt idx="1630">
                  <c:v>9</c:v>
                </c:pt>
                <c:pt idx="1631">
                  <c:v>7</c:v>
                </c:pt>
                <c:pt idx="1632">
                  <c:v>9</c:v>
                </c:pt>
                <c:pt idx="1633">
                  <c:v>6</c:v>
                </c:pt>
                <c:pt idx="1634">
                  <c:v>9</c:v>
                </c:pt>
                <c:pt idx="1635">
                  <c:v>6</c:v>
                </c:pt>
                <c:pt idx="1636">
                  <c:v>4</c:v>
                </c:pt>
                <c:pt idx="1637">
                  <c:v>7</c:v>
                </c:pt>
                <c:pt idx="1638">
                  <c:v>5</c:v>
                </c:pt>
                <c:pt idx="1639">
                  <c:v>8</c:v>
                </c:pt>
                <c:pt idx="1640">
                  <c:v>5</c:v>
                </c:pt>
                <c:pt idx="1641">
                  <c:v>5</c:v>
                </c:pt>
                <c:pt idx="1642">
                  <c:v>8</c:v>
                </c:pt>
                <c:pt idx="1643">
                  <c:v>7</c:v>
                </c:pt>
                <c:pt idx="1644">
                  <c:v>9</c:v>
                </c:pt>
                <c:pt idx="1645">
                  <c:v>4</c:v>
                </c:pt>
                <c:pt idx="1646">
                  <c:v>5</c:v>
                </c:pt>
                <c:pt idx="1647">
                  <c:v>9</c:v>
                </c:pt>
                <c:pt idx="1648">
                  <c:v>5</c:v>
                </c:pt>
                <c:pt idx="1649">
                  <c:v>7</c:v>
                </c:pt>
                <c:pt idx="1650">
                  <c:v>7</c:v>
                </c:pt>
                <c:pt idx="1651">
                  <c:v>6</c:v>
                </c:pt>
                <c:pt idx="1652">
                  <c:v>7</c:v>
                </c:pt>
                <c:pt idx="1653">
                  <c:v>7</c:v>
                </c:pt>
                <c:pt idx="1654">
                  <c:v>5</c:v>
                </c:pt>
                <c:pt idx="1655">
                  <c:v>4</c:v>
                </c:pt>
                <c:pt idx="1656">
                  <c:v>5</c:v>
                </c:pt>
                <c:pt idx="1657">
                  <c:v>9</c:v>
                </c:pt>
                <c:pt idx="1658">
                  <c:v>7</c:v>
                </c:pt>
                <c:pt idx="1659">
                  <c:v>6</c:v>
                </c:pt>
                <c:pt idx="1660">
                  <c:v>4</c:v>
                </c:pt>
                <c:pt idx="1661">
                  <c:v>6</c:v>
                </c:pt>
                <c:pt idx="1662">
                  <c:v>8</c:v>
                </c:pt>
                <c:pt idx="1663">
                  <c:v>6</c:v>
                </c:pt>
                <c:pt idx="1664">
                  <c:v>6</c:v>
                </c:pt>
                <c:pt idx="1665">
                  <c:v>9</c:v>
                </c:pt>
                <c:pt idx="1666">
                  <c:v>7</c:v>
                </c:pt>
                <c:pt idx="1667">
                  <c:v>9</c:v>
                </c:pt>
                <c:pt idx="1668">
                  <c:v>7</c:v>
                </c:pt>
                <c:pt idx="1669">
                  <c:v>9</c:v>
                </c:pt>
                <c:pt idx="1670">
                  <c:v>7</c:v>
                </c:pt>
                <c:pt idx="1671">
                  <c:v>7</c:v>
                </c:pt>
                <c:pt idx="1672">
                  <c:v>7</c:v>
                </c:pt>
                <c:pt idx="1673">
                  <c:v>6</c:v>
                </c:pt>
                <c:pt idx="1674">
                  <c:v>8</c:v>
                </c:pt>
                <c:pt idx="1675">
                  <c:v>7</c:v>
                </c:pt>
                <c:pt idx="1676">
                  <c:v>8</c:v>
                </c:pt>
                <c:pt idx="1677">
                  <c:v>8</c:v>
                </c:pt>
                <c:pt idx="1678">
                  <c:v>5</c:v>
                </c:pt>
                <c:pt idx="1679">
                  <c:v>5</c:v>
                </c:pt>
                <c:pt idx="1680">
                  <c:v>4</c:v>
                </c:pt>
                <c:pt idx="1681">
                  <c:v>9</c:v>
                </c:pt>
                <c:pt idx="1682">
                  <c:v>5</c:v>
                </c:pt>
                <c:pt idx="1683">
                  <c:v>7</c:v>
                </c:pt>
                <c:pt idx="1684">
                  <c:v>8</c:v>
                </c:pt>
                <c:pt idx="1685">
                  <c:v>9</c:v>
                </c:pt>
                <c:pt idx="1686">
                  <c:v>4</c:v>
                </c:pt>
                <c:pt idx="1687">
                  <c:v>5</c:v>
                </c:pt>
                <c:pt idx="1688">
                  <c:v>6</c:v>
                </c:pt>
                <c:pt idx="1689">
                  <c:v>9</c:v>
                </c:pt>
                <c:pt idx="1690">
                  <c:v>4</c:v>
                </c:pt>
                <c:pt idx="1691">
                  <c:v>7</c:v>
                </c:pt>
                <c:pt idx="1692">
                  <c:v>9</c:v>
                </c:pt>
                <c:pt idx="1693">
                  <c:v>8</c:v>
                </c:pt>
                <c:pt idx="1694">
                  <c:v>7</c:v>
                </c:pt>
                <c:pt idx="1695">
                  <c:v>7</c:v>
                </c:pt>
                <c:pt idx="1696">
                  <c:v>9</c:v>
                </c:pt>
                <c:pt idx="1697">
                  <c:v>6</c:v>
                </c:pt>
                <c:pt idx="1698">
                  <c:v>6</c:v>
                </c:pt>
                <c:pt idx="1699">
                  <c:v>9</c:v>
                </c:pt>
                <c:pt idx="1700">
                  <c:v>9</c:v>
                </c:pt>
                <c:pt idx="1701">
                  <c:v>9</c:v>
                </c:pt>
                <c:pt idx="1702">
                  <c:v>8</c:v>
                </c:pt>
                <c:pt idx="1703">
                  <c:v>5</c:v>
                </c:pt>
                <c:pt idx="1704">
                  <c:v>7</c:v>
                </c:pt>
                <c:pt idx="1705">
                  <c:v>9</c:v>
                </c:pt>
                <c:pt idx="1706">
                  <c:v>5</c:v>
                </c:pt>
                <c:pt idx="1707">
                  <c:v>8</c:v>
                </c:pt>
                <c:pt idx="1708">
                  <c:v>7</c:v>
                </c:pt>
                <c:pt idx="1709">
                  <c:v>5</c:v>
                </c:pt>
                <c:pt idx="1710">
                  <c:v>7</c:v>
                </c:pt>
                <c:pt idx="1711">
                  <c:v>6</c:v>
                </c:pt>
                <c:pt idx="1712">
                  <c:v>9</c:v>
                </c:pt>
                <c:pt idx="1713">
                  <c:v>6</c:v>
                </c:pt>
                <c:pt idx="1714">
                  <c:v>4</c:v>
                </c:pt>
                <c:pt idx="1715">
                  <c:v>8</c:v>
                </c:pt>
                <c:pt idx="1716">
                  <c:v>9</c:v>
                </c:pt>
                <c:pt idx="1717">
                  <c:v>5</c:v>
                </c:pt>
                <c:pt idx="1718">
                  <c:v>7</c:v>
                </c:pt>
                <c:pt idx="1719">
                  <c:v>4</c:v>
                </c:pt>
                <c:pt idx="1720">
                  <c:v>8</c:v>
                </c:pt>
                <c:pt idx="1721">
                  <c:v>8</c:v>
                </c:pt>
                <c:pt idx="1722">
                  <c:v>8</c:v>
                </c:pt>
                <c:pt idx="1723">
                  <c:v>5</c:v>
                </c:pt>
                <c:pt idx="1724">
                  <c:v>9</c:v>
                </c:pt>
                <c:pt idx="1725">
                  <c:v>6</c:v>
                </c:pt>
                <c:pt idx="1726">
                  <c:v>4</c:v>
                </c:pt>
                <c:pt idx="1727">
                  <c:v>5</c:v>
                </c:pt>
                <c:pt idx="1728">
                  <c:v>7</c:v>
                </c:pt>
                <c:pt idx="1729">
                  <c:v>5</c:v>
                </c:pt>
                <c:pt idx="1730">
                  <c:v>7</c:v>
                </c:pt>
                <c:pt idx="1731">
                  <c:v>7</c:v>
                </c:pt>
                <c:pt idx="1732">
                  <c:v>8</c:v>
                </c:pt>
                <c:pt idx="1733">
                  <c:v>5</c:v>
                </c:pt>
                <c:pt idx="1734">
                  <c:v>6</c:v>
                </c:pt>
                <c:pt idx="1735">
                  <c:v>7</c:v>
                </c:pt>
                <c:pt idx="1736">
                  <c:v>8</c:v>
                </c:pt>
                <c:pt idx="1737">
                  <c:v>6</c:v>
                </c:pt>
                <c:pt idx="1738">
                  <c:v>5</c:v>
                </c:pt>
                <c:pt idx="1739">
                  <c:v>6</c:v>
                </c:pt>
                <c:pt idx="1740">
                  <c:v>5</c:v>
                </c:pt>
                <c:pt idx="1741">
                  <c:v>7</c:v>
                </c:pt>
                <c:pt idx="1742">
                  <c:v>4</c:v>
                </c:pt>
                <c:pt idx="1743">
                  <c:v>4</c:v>
                </c:pt>
                <c:pt idx="1744">
                  <c:v>9</c:v>
                </c:pt>
                <c:pt idx="1745">
                  <c:v>9</c:v>
                </c:pt>
                <c:pt idx="1746">
                  <c:v>7</c:v>
                </c:pt>
                <c:pt idx="1747">
                  <c:v>6</c:v>
                </c:pt>
                <c:pt idx="1748">
                  <c:v>5</c:v>
                </c:pt>
                <c:pt idx="1749">
                  <c:v>4</c:v>
                </c:pt>
                <c:pt idx="1750">
                  <c:v>5</c:v>
                </c:pt>
                <c:pt idx="1751">
                  <c:v>7</c:v>
                </c:pt>
                <c:pt idx="1752">
                  <c:v>6</c:v>
                </c:pt>
                <c:pt idx="1753">
                  <c:v>5</c:v>
                </c:pt>
                <c:pt idx="1754">
                  <c:v>6</c:v>
                </c:pt>
                <c:pt idx="1755">
                  <c:v>4</c:v>
                </c:pt>
                <c:pt idx="1756">
                  <c:v>5</c:v>
                </c:pt>
                <c:pt idx="1757">
                  <c:v>8</c:v>
                </c:pt>
                <c:pt idx="1758">
                  <c:v>4</c:v>
                </c:pt>
                <c:pt idx="1759">
                  <c:v>6</c:v>
                </c:pt>
                <c:pt idx="1760">
                  <c:v>7</c:v>
                </c:pt>
                <c:pt idx="1761">
                  <c:v>8</c:v>
                </c:pt>
                <c:pt idx="1762">
                  <c:v>9</c:v>
                </c:pt>
                <c:pt idx="1763">
                  <c:v>5</c:v>
                </c:pt>
                <c:pt idx="1764">
                  <c:v>9</c:v>
                </c:pt>
                <c:pt idx="1765">
                  <c:v>4</c:v>
                </c:pt>
                <c:pt idx="1766">
                  <c:v>5</c:v>
                </c:pt>
                <c:pt idx="1767">
                  <c:v>5</c:v>
                </c:pt>
                <c:pt idx="1768">
                  <c:v>8</c:v>
                </c:pt>
                <c:pt idx="1769">
                  <c:v>8</c:v>
                </c:pt>
                <c:pt idx="1770">
                  <c:v>8</c:v>
                </c:pt>
                <c:pt idx="1771">
                  <c:v>8</c:v>
                </c:pt>
                <c:pt idx="1772">
                  <c:v>7</c:v>
                </c:pt>
                <c:pt idx="1773">
                  <c:v>6</c:v>
                </c:pt>
                <c:pt idx="1774">
                  <c:v>8</c:v>
                </c:pt>
                <c:pt idx="1775">
                  <c:v>4</c:v>
                </c:pt>
                <c:pt idx="1776">
                  <c:v>5</c:v>
                </c:pt>
                <c:pt idx="1777">
                  <c:v>9</c:v>
                </c:pt>
                <c:pt idx="1778">
                  <c:v>8</c:v>
                </c:pt>
                <c:pt idx="1779">
                  <c:v>4</c:v>
                </c:pt>
                <c:pt idx="1780">
                  <c:v>7</c:v>
                </c:pt>
                <c:pt idx="1781">
                  <c:v>4</c:v>
                </c:pt>
                <c:pt idx="1782">
                  <c:v>9</c:v>
                </c:pt>
                <c:pt idx="1783">
                  <c:v>9</c:v>
                </c:pt>
                <c:pt idx="1784">
                  <c:v>4</c:v>
                </c:pt>
                <c:pt idx="1785">
                  <c:v>7</c:v>
                </c:pt>
                <c:pt idx="1786">
                  <c:v>9</c:v>
                </c:pt>
                <c:pt idx="1787">
                  <c:v>7</c:v>
                </c:pt>
                <c:pt idx="1788">
                  <c:v>5</c:v>
                </c:pt>
                <c:pt idx="1789">
                  <c:v>8</c:v>
                </c:pt>
                <c:pt idx="1790">
                  <c:v>9</c:v>
                </c:pt>
                <c:pt idx="1791">
                  <c:v>4</c:v>
                </c:pt>
                <c:pt idx="1792">
                  <c:v>6</c:v>
                </c:pt>
                <c:pt idx="1793">
                  <c:v>6</c:v>
                </c:pt>
                <c:pt idx="1794">
                  <c:v>5</c:v>
                </c:pt>
                <c:pt idx="1795">
                  <c:v>6</c:v>
                </c:pt>
                <c:pt idx="1796">
                  <c:v>5</c:v>
                </c:pt>
                <c:pt idx="1797">
                  <c:v>8</c:v>
                </c:pt>
                <c:pt idx="1798">
                  <c:v>5</c:v>
                </c:pt>
                <c:pt idx="1799">
                  <c:v>7</c:v>
                </c:pt>
                <c:pt idx="1800">
                  <c:v>7</c:v>
                </c:pt>
                <c:pt idx="1801">
                  <c:v>7</c:v>
                </c:pt>
                <c:pt idx="1802">
                  <c:v>9</c:v>
                </c:pt>
                <c:pt idx="1803">
                  <c:v>7</c:v>
                </c:pt>
                <c:pt idx="1804">
                  <c:v>7</c:v>
                </c:pt>
                <c:pt idx="1805">
                  <c:v>7</c:v>
                </c:pt>
                <c:pt idx="1806">
                  <c:v>7</c:v>
                </c:pt>
                <c:pt idx="1807">
                  <c:v>9</c:v>
                </c:pt>
                <c:pt idx="1808">
                  <c:v>7</c:v>
                </c:pt>
                <c:pt idx="1809">
                  <c:v>7</c:v>
                </c:pt>
                <c:pt idx="1810">
                  <c:v>8</c:v>
                </c:pt>
                <c:pt idx="1811">
                  <c:v>9</c:v>
                </c:pt>
                <c:pt idx="1812">
                  <c:v>7</c:v>
                </c:pt>
                <c:pt idx="1813">
                  <c:v>5</c:v>
                </c:pt>
                <c:pt idx="1814">
                  <c:v>8</c:v>
                </c:pt>
                <c:pt idx="1815">
                  <c:v>9</c:v>
                </c:pt>
                <c:pt idx="1816">
                  <c:v>6</c:v>
                </c:pt>
                <c:pt idx="1817">
                  <c:v>4</c:v>
                </c:pt>
                <c:pt idx="1818">
                  <c:v>9</c:v>
                </c:pt>
                <c:pt idx="1819">
                  <c:v>8</c:v>
                </c:pt>
                <c:pt idx="1820">
                  <c:v>7</c:v>
                </c:pt>
                <c:pt idx="1821">
                  <c:v>8</c:v>
                </c:pt>
                <c:pt idx="1822">
                  <c:v>4</c:v>
                </c:pt>
                <c:pt idx="1823">
                  <c:v>4</c:v>
                </c:pt>
                <c:pt idx="1824">
                  <c:v>9</c:v>
                </c:pt>
                <c:pt idx="1825">
                  <c:v>7</c:v>
                </c:pt>
                <c:pt idx="1826">
                  <c:v>7</c:v>
                </c:pt>
                <c:pt idx="1827">
                  <c:v>5</c:v>
                </c:pt>
                <c:pt idx="1828">
                  <c:v>4</c:v>
                </c:pt>
                <c:pt idx="1829">
                  <c:v>7</c:v>
                </c:pt>
                <c:pt idx="1830">
                  <c:v>4</c:v>
                </c:pt>
                <c:pt idx="1831">
                  <c:v>5</c:v>
                </c:pt>
                <c:pt idx="1832">
                  <c:v>6</c:v>
                </c:pt>
                <c:pt idx="1833">
                  <c:v>4</c:v>
                </c:pt>
                <c:pt idx="1834">
                  <c:v>5</c:v>
                </c:pt>
                <c:pt idx="1835">
                  <c:v>5</c:v>
                </c:pt>
                <c:pt idx="1836">
                  <c:v>5</c:v>
                </c:pt>
                <c:pt idx="1837">
                  <c:v>8</c:v>
                </c:pt>
                <c:pt idx="1838">
                  <c:v>9</c:v>
                </c:pt>
                <c:pt idx="1839">
                  <c:v>7</c:v>
                </c:pt>
                <c:pt idx="1840">
                  <c:v>4</c:v>
                </c:pt>
                <c:pt idx="1841">
                  <c:v>9</c:v>
                </c:pt>
                <c:pt idx="1842">
                  <c:v>8</c:v>
                </c:pt>
                <c:pt idx="1843">
                  <c:v>4</c:v>
                </c:pt>
                <c:pt idx="1844">
                  <c:v>9</c:v>
                </c:pt>
                <c:pt idx="1845">
                  <c:v>8</c:v>
                </c:pt>
                <c:pt idx="1846">
                  <c:v>7</c:v>
                </c:pt>
                <c:pt idx="1847">
                  <c:v>5</c:v>
                </c:pt>
                <c:pt idx="1848">
                  <c:v>9</c:v>
                </c:pt>
                <c:pt idx="1849">
                  <c:v>9</c:v>
                </c:pt>
                <c:pt idx="1850">
                  <c:v>4</c:v>
                </c:pt>
                <c:pt idx="1851">
                  <c:v>5</c:v>
                </c:pt>
                <c:pt idx="1852">
                  <c:v>7</c:v>
                </c:pt>
                <c:pt idx="1853">
                  <c:v>4</c:v>
                </c:pt>
                <c:pt idx="1854">
                  <c:v>6</c:v>
                </c:pt>
                <c:pt idx="1855">
                  <c:v>6</c:v>
                </c:pt>
                <c:pt idx="1856">
                  <c:v>6</c:v>
                </c:pt>
                <c:pt idx="1857">
                  <c:v>7</c:v>
                </c:pt>
                <c:pt idx="1858">
                  <c:v>6</c:v>
                </c:pt>
                <c:pt idx="1859">
                  <c:v>9</c:v>
                </c:pt>
                <c:pt idx="1860">
                  <c:v>4</c:v>
                </c:pt>
                <c:pt idx="1861">
                  <c:v>9</c:v>
                </c:pt>
                <c:pt idx="1862">
                  <c:v>6</c:v>
                </c:pt>
                <c:pt idx="1863">
                  <c:v>4</c:v>
                </c:pt>
                <c:pt idx="1864">
                  <c:v>9</c:v>
                </c:pt>
                <c:pt idx="1865">
                  <c:v>7</c:v>
                </c:pt>
                <c:pt idx="1866">
                  <c:v>5</c:v>
                </c:pt>
                <c:pt idx="1867">
                  <c:v>9</c:v>
                </c:pt>
                <c:pt idx="1868">
                  <c:v>8</c:v>
                </c:pt>
                <c:pt idx="1869">
                  <c:v>6</c:v>
                </c:pt>
                <c:pt idx="1870">
                  <c:v>8</c:v>
                </c:pt>
                <c:pt idx="1871">
                  <c:v>5</c:v>
                </c:pt>
                <c:pt idx="1872">
                  <c:v>7</c:v>
                </c:pt>
                <c:pt idx="1873">
                  <c:v>9</c:v>
                </c:pt>
                <c:pt idx="1874">
                  <c:v>7</c:v>
                </c:pt>
                <c:pt idx="1875">
                  <c:v>5</c:v>
                </c:pt>
                <c:pt idx="1876">
                  <c:v>8</c:v>
                </c:pt>
                <c:pt idx="1877">
                  <c:v>9</c:v>
                </c:pt>
                <c:pt idx="1878">
                  <c:v>6</c:v>
                </c:pt>
                <c:pt idx="1879">
                  <c:v>4</c:v>
                </c:pt>
                <c:pt idx="1880">
                  <c:v>7</c:v>
                </c:pt>
                <c:pt idx="1881">
                  <c:v>5</c:v>
                </c:pt>
                <c:pt idx="1882">
                  <c:v>9</c:v>
                </c:pt>
                <c:pt idx="1883">
                  <c:v>8</c:v>
                </c:pt>
                <c:pt idx="1884">
                  <c:v>6</c:v>
                </c:pt>
                <c:pt idx="1885">
                  <c:v>8</c:v>
                </c:pt>
                <c:pt idx="1886">
                  <c:v>6</c:v>
                </c:pt>
                <c:pt idx="1887">
                  <c:v>9</c:v>
                </c:pt>
                <c:pt idx="1888">
                  <c:v>4</c:v>
                </c:pt>
                <c:pt idx="1889">
                  <c:v>4</c:v>
                </c:pt>
                <c:pt idx="1890">
                  <c:v>5</c:v>
                </c:pt>
                <c:pt idx="1891">
                  <c:v>5</c:v>
                </c:pt>
                <c:pt idx="1892">
                  <c:v>6</c:v>
                </c:pt>
                <c:pt idx="1893">
                  <c:v>6</c:v>
                </c:pt>
                <c:pt idx="1894">
                  <c:v>6</c:v>
                </c:pt>
                <c:pt idx="1895">
                  <c:v>6</c:v>
                </c:pt>
                <c:pt idx="1896">
                  <c:v>9</c:v>
                </c:pt>
                <c:pt idx="1897">
                  <c:v>9</c:v>
                </c:pt>
                <c:pt idx="1898">
                  <c:v>4</c:v>
                </c:pt>
                <c:pt idx="1899">
                  <c:v>5</c:v>
                </c:pt>
                <c:pt idx="1900">
                  <c:v>5</c:v>
                </c:pt>
                <c:pt idx="1901">
                  <c:v>7</c:v>
                </c:pt>
                <c:pt idx="1902">
                  <c:v>5</c:v>
                </c:pt>
                <c:pt idx="1903">
                  <c:v>5</c:v>
                </c:pt>
                <c:pt idx="1904">
                  <c:v>8</c:v>
                </c:pt>
                <c:pt idx="1905">
                  <c:v>8</c:v>
                </c:pt>
                <c:pt idx="1906">
                  <c:v>7</c:v>
                </c:pt>
                <c:pt idx="1907">
                  <c:v>6</c:v>
                </c:pt>
                <c:pt idx="1908">
                  <c:v>7</c:v>
                </c:pt>
                <c:pt idx="1909">
                  <c:v>7</c:v>
                </c:pt>
                <c:pt idx="1910">
                  <c:v>4</c:v>
                </c:pt>
                <c:pt idx="1911">
                  <c:v>9</c:v>
                </c:pt>
                <c:pt idx="1912">
                  <c:v>5</c:v>
                </c:pt>
                <c:pt idx="1913">
                  <c:v>4</c:v>
                </c:pt>
                <c:pt idx="1914">
                  <c:v>9</c:v>
                </c:pt>
                <c:pt idx="1915">
                  <c:v>5</c:v>
                </c:pt>
                <c:pt idx="1916">
                  <c:v>7</c:v>
                </c:pt>
                <c:pt idx="1917">
                  <c:v>5</c:v>
                </c:pt>
                <c:pt idx="1918">
                  <c:v>6</c:v>
                </c:pt>
                <c:pt idx="1919">
                  <c:v>6</c:v>
                </c:pt>
                <c:pt idx="1920">
                  <c:v>7</c:v>
                </c:pt>
                <c:pt idx="1921">
                  <c:v>8</c:v>
                </c:pt>
                <c:pt idx="1922">
                  <c:v>6</c:v>
                </c:pt>
                <c:pt idx="1923">
                  <c:v>7</c:v>
                </c:pt>
                <c:pt idx="1924">
                  <c:v>4</c:v>
                </c:pt>
                <c:pt idx="1925">
                  <c:v>8</c:v>
                </c:pt>
                <c:pt idx="1926">
                  <c:v>6</c:v>
                </c:pt>
                <c:pt idx="1927">
                  <c:v>7</c:v>
                </c:pt>
                <c:pt idx="1928">
                  <c:v>7</c:v>
                </c:pt>
                <c:pt idx="1929">
                  <c:v>4</c:v>
                </c:pt>
                <c:pt idx="1930">
                  <c:v>4</c:v>
                </c:pt>
                <c:pt idx="1931">
                  <c:v>8</c:v>
                </c:pt>
                <c:pt idx="1932">
                  <c:v>9</c:v>
                </c:pt>
                <c:pt idx="1933">
                  <c:v>6</c:v>
                </c:pt>
                <c:pt idx="1934">
                  <c:v>7</c:v>
                </c:pt>
                <c:pt idx="1935">
                  <c:v>8</c:v>
                </c:pt>
                <c:pt idx="1936">
                  <c:v>8</c:v>
                </c:pt>
                <c:pt idx="1937">
                  <c:v>4</c:v>
                </c:pt>
                <c:pt idx="1938">
                  <c:v>7</c:v>
                </c:pt>
                <c:pt idx="1939">
                  <c:v>5</c:v>
                </c:pt>
                <c:pt idx="1940">
                  <c:v>9</c:v>
                </c:pt>
                <c:pt idx="1941">
                  <c:v>9</c:v>
                </c:pt>
                <c:pt idx="1942">
                  <c:v>4</c:v>
                </c:pt>
                <c:pt idx="1943">
                  <c:v>7</c:v>
                </c:pt>
                <c:pt idx="1944">
                  <c:v>8</c:v>
                </c:pt>
                <c:pt idx="1945">
                  <c:v>9</c:v>
                </c:pt>
                <c:pt idx="1946">
                  <c:v>8</c:v>
                </c:pt>
                <c:pt idx="1947">
                  <c:v>6</c:v>
                </c:pt>
                <c:pt idx="1948">
                  <c:v>5</c:v>
                </c:pt>
                <c:pt idx="1949">
                  <c:v>4</c:v>
                </c:pt>
                <c:pt idx="1950">
                  <c:v>9</c:v>
                </c:pt>
                <c:pt idx="1951">
                  <c:v>6</c:v>
                </c:pt>
                <c:pt idx="1952">
                  <c:v>6</c:v>
                </c:pt>
                <c:pt idx="1953">
                  <c:v>5</c:v>
                </c:pt>
                <c:pt idx="1954">
                  <c:v>4</c:v>
                </c:pt>
                <c:pt idx="1955">
                  <c:v>4</c:v>
                </c:pt>
                <c:pt idx="1956">
                  <c:v>8</c:v>
                </c:pt>
                <c:pt idx="1957">
                  <c:v>4</c:v>
                </c:pt>
                <c:pt idx="1958">
                  <c:v>6</c:v>
                </c:pt>
                <c:pt idx="1959">
                  <c:v>8</c:v>
                </c:pt>
                <c:pt idx="1960">
                  <c:v>4</c:v>
                </c:pt>
                <c:pt idx="1961">
                  <c:v>5</c:v>
                </c:pt>
                <c:pt idx="1962">
                  <c:v>6</c:v>
                </c:pt>
                <c:pt idx="1963">
                  <c:v>7</c:v>
                </c:pt>
                <c:pt idx="1964">
                  <c:v>5</c:v>
                </c:pt>
                <c:pt idx="1965">
                  <c:v>5</c:v>
                </c:pt>
                <c:pt idx="1966">
                  <c:v>4</c:v>
                </c:pt>
                <c:pt idx="1967">
                  <c:v>8</c:v>
                </c:pt>
                <c:pt idx="1968">
                  <c:v>8</c:v>
                </c:pt>
                <c:pt idx="1969">
                  <c:v>6</c:v>
                </c:pt>
                <c:pt idx="1970">
                  <c:v>4</c:v>
                </c:pt>
                <c:pt idx="1971">
                  <c:v>8</c:v>
                </c:pt>
                <c:pt idx="1972">
                  <c:v>9</c:v>
                </c:pt>
                <c:pt idx="1973">
                  <c:v>7</c:v>
                </c:pt>
                <c:pt idx="1974">
                  <c:v>9</c:v>
                </c:pt>
                <c:pt idx="1975">
                  <c:v>4</c:v>
                </c:pt>
                <c:pt idx="1976">
                  <c:v>4</c:v>
                </c:pt>
                <c:pt idx="1977">
                  <c:v>8</c:v>
                </c:pt>
                <c:pt idx="1978">
                  <c:v>5</c:v>
                </c:pt>
                <c:pt idx="1979">
                  <c:v>4</c:v>
                </c:pt>
                <c:pt idx="1980">
                  <c:v>5</c:v>
                </c:pt>
                <c:pt idx="1981">
                  <c:v>6</c:v>
                </c:pt>
                <c:pt idx="1982">
                  <c:v>6</c:v>
                </c:pt>
                <c:pt idx="1983">
                  <c:v>8</c:v>
                </c:pt>
                <c:pt idx="1984">
                  <c:v>6</c:v>
                </c:pt>
                <c:pt idx="1985">
                  <c:v>9</c:v>
                </c:pt>
                <c:pt idx="1986">
                  <c:v>9</c:v>
                </c:pt>
                <c:pt idx="1987">
                  <c:v>9</c:v>
                </c:pt>
                <c:pt idx="1988">
                  <c:v>8</c:v>
                </c:pt>
                <c:pt idx="1989">
                  <c:v>8</c:v>
                </c:pt>
                <c:pt idx="1990">
                  <c:v>9</c:v>
                </c:pt>
                <c:pt idx="1991">
                  <c:v>5</c:v>
                </c:pt>
                <c:pt idx="1992">
                  <c:v>9</c:v>
                </c:pt>
                <c:pt idx="1993">
                  <c:v>5</c:v>
                </c:pt>
                <c:pt idx="1994">
                  <c:v>6</c:v>
                </c:pt>
                <c:pt idx="1995">
                  <c:v>5</c:v>
                </c:pt>
                <c:pt idx="1996">
                  <c:v>4</c:v>
                </c:pt>
                <c:pt idx="1997">
                  <c:v>7</c:v>
                </c:pt>
                <c:pt idx="1998">
                  <c:v>4</c:v>
                </c:pt>
                <c:pt idx="1999">
                  <c:v>4</c:v>
                </c:pt>
                <c:pt idx="2000">
                  <c:v>8</c:v>
                </c:pt>
                <c:pt idx="2001">
                  <c:v>7</c:v>
                </c:pt>
                <c:pt idx="2002">
                  <c:v>8</c:v>
                </c:pt>
                <c:pt idx="2003">
                  <c:v>5</c:v>
                </c:pt>
                <c:pt idx="2004">
                  <c:v>9</c:v>
                </c:pt>
                <c:pt idx="2005">
                  <c:v>5</c:v>
                </c:pt>
                <c:pt idx="2006">
                  <c:v>7</c:v>
                </c:pt>
                <c:pt idx="2007">
                  <c:v>6</c:v>
                </c:pt>
                <c:pt idx="2008">
                  <c:v>5</c:v>
                </c:pt>
                <c:pt idx="2009">
                  <c:v>4</c:v>
                </c:pt>
                <c:pt idx="2010">
                  <c:v>7</c:v>
                </c:pt>
                <c:pt idx="2011">
                  <c:v>7</c:v>
                </c:pt>
                <c:pt idx="2012">
                  <c:v>5</c:v>
                </c:pt>
                <c:pt idx="2013">
                  <c:v>5</c:v>
                </c:pt>
                <c:pt idx="2014">
                  <c:v>8</c:v>
                </c:pt>
                <c:pt idx="2015">
                  <c:v>8</c:v>
                </c:pt>
                <c:pt idx="2016">
                  <c:v>4</c:v>
                </c:pt>
                <c:pt idx="2017">
                  <c:v>7</c:v>
                </c:pt>
                <c:pt idx="2018">
                  <c:v>6</c:v>
                </c:pt>
                <c:pt idx="2019">
                  <c:v>6</c:v>
                </c:pt>
                <c:pt idx="2020">
                  <c:v>7</c:v>
                </c:pt>
                <c:pt idx="2021">
                  <c:v>4</c:v>
                </c:pt>
                <c:pt idx="2022">
                  <c:v>8</c:v>
                </c:pt>
                <c:pt idx="2023">
                  <c:v>8</c:v>
                </c:pt>
                <c:pt idx="2024">
                  <c:v>8</c:v>
                </c:pt>
                <c:pt idx="2025">
                  <c:v>6</c:v>
                </c:pt>
                <c:pt idx="2026">
                  <c:v>6</c:v>
                </c:pt>
                <c:pt idx="2027">
                  <c:v>4</c:v>
                </c:pt>
                <c:pt idx="2028">
                  <c:v>6</c:v>
                </c:pt>
                <c:pt idx="2029">
                  <c:v>5</c:v>
                </c:pt>
                <c:pt idx="2030">
                  <c:v>6</c:v>
                </c:pt>
                <c:pt idx="2031">
                  <c:v>8</c:v>
                </c:pt>
                <c:pt idx="2032">
                  <c:v>4</c:v>
                </c:pt>
                <c:pt idx="2033">
                  <c:v>7</c:v>
                </c:pt>
                <c:pt idx="2034">
                  <c:v>7</c:v>
                </c:pt>
                <c:pt idx="2035">
                  <c:v>4</c:v>
                </c:pt>
                <c:pt idx="2036">
                  <c:v>5</c:v>
                </c:pt>
                <c:pt idx="2037">
                  <c:v>7</c:v>
                </c:pt>
                <c:pt idx="2038">
                  <c:v>8</c:v>
                </c:pt>
                <c:pt idx="2039">
                  <c:v>7</c:v>
                </c:pt>
                <c:pt idx="2040">
                  <c:v>7</c:v>
                </c:pt>
                <c:pt idx="2041">
                  <c:v>8</c:v>
                </c:pt>
                <c:pt idx="2042">
                  <c:v>6</c:v>
                </c:pt>
                <c:pt idx="2043">
                  <c:v>5</c:v>
                </c:pt>
                <c:pt idx="2044">
                  <c:v>8</c:v>
                </c:pt>
                <c:pt idx="2045">
                  <c:v>8</c:v>
                </c:pt>
                <c:pt idx="2046">
                  <c:v>9</c:v>
                </c:pt>
                <c:pt idx="2047">
                  <c:v>4</c:v>
                </c:pt>
                <c:pt idx="2048">
                  <c:v>5</c:v>
                </c:pt>
                <c:pt idx="2049">
                  <c:v>6</c:v>
                </c:pt>
                <c:pt idx="2050">
                  <c:v>9</c:v>
                </c:pt>
                <c:pt idx="2051">
                  <c:v>8</c:v>
                </c:pt>
                <c:pt idx="2052">
                  <c:v>9</c:v>
                </c:pt>
                <c:pt idx="2053">
                  <c:v>6</c:v>
                </c:pt>
                <c:pt idx="2054">
                  <c:v>9</c:v>
                </c:pt>
                <c:pt idx="2055">
                  <c:v>9</c:v>
                </c:pt>
                <c:pt idx="2056">
                  <c:v>9</c:v>
                </c:pt>
                <c:pt idx="2057">
                  <c:v>8</c:v>
                </c:pt>
                <c:pt idx="2058">
                  <c:v>8</c:v>
                </c:pt>
                <c:pt idx="2059">
                  <c:v>4</c:v>
                </c:pt>
                <c:pt idx="2060">
                  <c:v>7</c:v>
                </c:pt>
                <c:pt idx="2061">
                  <c:v>5</c:v>
                </c:pt>
                <c:pt idx="2062">
                  <c:v>4</c:v>
                </c:pt>
                <c:pt idx="2063">
                  <c:v>6</c:v>
                </c:pt>
                <c:pt idx="2064">
                  <c:v>9</c:v>
                </c:pt>
                <c:pt idx="2065">
                  <c:v>8</c:v>
                </c:pt>
                <c:pt idx="2066">
                  <c:v>9</c:v>
                </c:pt>
                <c:pt idx="2067">
                  <c:v>8</c:v>
                </c:pt>
                <c:pt idx="2068">
                  <c:v>5</c:v>
                </c:pt>
                <c:pt idx="2069">
                  <c:v>4</c:v>
                </c:pt>
                <c:pt idx="2070">
                  <c:v>4</c:v>
                </c:pt>
                <c:pt idx="2071">
                  <c:v>6</c:v>
                </c:pt>
                <c:pt idx="2072">
                  <c:v>4</c:v>
                </c:pt>
                <c:pt idx="2073">
                  <c:v>4</c:v>
                </c:pt>
                <c:pt idx="2074">
                  <c:v>7</c:v>
                </c:pt>
                <c:pt idx="2075">
                  <c:v>5</c:v>
                </c:pt>
                <c:pt idx="2076">
                  <c:v>9</c:v>
                </c:pt>
                <c:pt idx="2077">
                  <c:v>4</c:v>
                </c:pt>
                <c:pt idx="2078">
                  <c:v>6</c:v>
                </c:pt>
                <c:pt idx="2079">
                  <c:v>9</c:v>
                </c:pt>
                <c:pt idx="2080">
                  <c:v>8</c:v>
                </c:pt>
                <c:pt idx="2081">
                  <c:v>4</c:v>
                </c:pt>
                <c:pt idx="2082">
                  <c:v>4</c:v>
                </c:pt>
                <c:pt idx="2083">
                  <c:v>9</c:v>
                </c:pt>
                <c:pt idx="2084">
                  <c:v>8</c:v>
                </c:pt>
                <c:pt idx="2085">
                  <c:v>7</c:v>
                </c:pt>
                <c:pt idx="2086">
                  <c:v>5</c:v>
                </c:pt>
                <c:pt idx="2087">
                  <c:v>7</c:v>
                </c:pt>
                <c:pt idx="2088">
                  <c:v>6</c:v>
                </c:pt>
                <c:pt idx="2089">
                  <c:v>9</c:v>
                </c:pt>
                <c:pt idx="2090">
                  <c:v>4</c:v>
                </c:pt>
                <c:pt idx="2091">
                  <c:v>7</c:v>
                </c:pt>
                <c:pt idx="2092">
                  <c:v>5</c:v>
                </c:pt>
                <c:pt idx="2093">
                  <c:v>6</c:v>
                </c:pt>
                <c:pt idx="2094">
                  <c:v>7</c:v>
                </c:pt>
                <c:pt idx="2095">
                  <c:v>4</c:v>
                </c:pt>
                <c:pt idx="2096">
                  <c:v>5</c:v>
                </c:pt>
                <c:pt idx="2097">
                  <c:v>4</c:v>
                </c:pt>
                <c:pt idx="2098">
                  <c:v>4</c:v>
                </c:pt>
                <c:pt idx="2099">
                  <c:v>6</c:v>
                </c:pt>
                <c:pt idx="2100">
                  <c:v>5</c:v>
                </c:pt>
                <c:pt idx="2101">
                  <c:v>8</c:v>
                </c:pt>
                <c:pt idx="2102">
                  <c:v>4</c:v>
                </c:pt>
                <c:pt idx="2103">
                  <c:v>5</c:v>
                </c:pt>
                <c:pt idx="2104">
                  <c:v>4</c:v>
                </c:pt>
                <c:pt idx="2105">
                  <c:v>7</c:v>
                </c:pt>
                <c:pt idx="2106">
                  <c:v>7</c:v>
                </c:pt>
                <c:pt idx="2107">
                  <c:v>5</c:v>
                </c:pt>
                <c:pt idx="2108">
                  <c:v>6</c:v>
                </c:pt>
                <c:pt idx="2109">
                  <c:v>8</c:v>
                </c:pt>
                <c:pt idx="2110">
                  <c:v>7</c:v>
                </c:pt>
                <c:pt idx="2111">
                  <c:v>6</c:v>
                </c:pt>
                <c:pt idx="2112">
                  <c:v>8</c:v>
                </c:pt>
                <c:pt idx="2113">
                  <c:v>7</c:v>
                </c:pt>
                <c:pt idx="2114">
                  <c:v>8</c:v>
                </c:pt>
                <c:pt idx="2115">
                  <c:v>9</c:v>
                </c:pt>
                <c:pt idx="2116">
                  <c:v>4</c:v>
                </c:pt>
                <c:pt idx="2117">
                  <c:v>5</c:v>
                </c:pt>
                <c:pt idx="2118">
                  <c:v>7</c:v>
                </c:pt>
                <c:pt idx="2119">
                  <c:v>7</c:v>
                </c:pt>
                <c:pt idx="2120">
                  <c:v>4</c:v>
                </c:pt>
                <c:pt idx="2121">
                  <c:v>7</c:v>
                </c:pt>
                <c:pt idx="2122">
                  <c:v>7</c:v>
                </c:pt>
                <c:pt idx="2123">
                  <c:v>9</c:v>
                </c:pt>
                <c:pt idx="2124">
                  <c:v>7</c:v>
                </c:pt>
                <c:pt idx="2125">
                  <c:v>7</c:v>
                </c:pt>
                <c:pt idx="2126">
                  <c:v>7</c:v>
                </c:pt>
                <c:pt idx="2127">
                  <c:v>6</c:v>
                </c:pt>
                <c:pt idx="2128">
                  <c:v>7</c:v>
                </c:pt>
                <c:pt idx="2129">
                  <c:v>4</c:v>
                </c:pt>
                <c:pt idx="2130">
                  <c:v>9</c:v>
                </c:pt>
                <c:pt idx="2131">
                  <c:v>7</c:v>
                </c:pt>
                <c:pt idx="2132">
                  <c:v>8</c:v>
                </c:pt>
                <c:pt idx="2133">
                  <c:v>9</c:v>
                </c:pt>
                <c:pt idx="2134">
                  <c:v>9</c:v>
                </c:pt>
                <c:pt idx="2135">
                  <c:v>8</c:v>
                </c:pt>
                <c:pt idx="2136">
                  <c:v>4</c:v>
                </c:pt>
                <c:pt idx="2137">
                  <c:v>6</c:v>
                </c:pt>
                <c:pt idx="2138">
                  <c:v>4</c:v>
                </c:pt>
                <c:pt idx="2139">
                  <c:v>6</c:v>
                </c:pt>
                <c:pt idx="2140">
                  <c:v>5</c:v>
                </c:pt>
                <c:pt idx="2141">
                  <c:v>8</c:v>
                </c:pt>
                <c:pt idx="2142">
                  <c:v>9</c:v>
                </c:pt>
                <c:pt idx="2143">
                  <c:v>9</c:v>
                </c:pt>
                <c:pt idx="2144">
                  <c:v>9</c:v>
                </c:pt>
                <c:pt idx="2145">
                  <c:v>8</c:v>
                </c:pt>
                <c:pt idx="2146">
                  <c:v>8</c:v>
                </c:pt>
                <c:pt idx="2147">
                  <c:v>6</c:v>
                </c:pt>
                <c:pt idx="2148">
                  <c:v>9</c:v>
                </c:pt>
                <c:pt idx="2149">
                  <c:v>4</c:v>
                </c:pt>
                <c:pt idx="2150">
                  <c:v>6</c:v>
                </c:pt>
                <c:pt idx="2151">
                  <c:v>9</c:v>
                </c:pt>
                <c:pt idx="2152">
                  <c:v>8</c:v>
                </c:pt>
                <c:pt idx="2153">
                  <c:v>8</c:v>
                </c:pt>
                <c:pt idx="2154">
                  <c:v>8</c:v>
                </c:pt>
                <c:pt idx="2155">
                  <c:v>9</c:v>
                </c:pt>
                <c:pt idx="2156">
                  <c:v>8</c:v>
                </c:pt>
                <c:pt idx="2157">
                  <c:v>5</c:v>
                </c:pt>
                <c:pt idx="2158">
                  <c:v>8</c:v>
                </c:pt>
                <c:pt idx="2159">
                  <c:v>9</c:v>
                </c:pt>
                <c:pt idx="2160">
                  <c:v>6</c:v>
                </c:pt>
                <c:pt idx="2161">
                  <c:v>8</c:v>
                </c:pt>
                <c:pt idx="2162">
                  <c:v>7</c:v>
                </c:pt>
                <c:pt idx="2163">
                  <c:v>5</c:v>
                </c:pt>
                <c:pt idx="2164">
                  <c:v>9</c:v>
                </c:pt>
                <c:pt idx="2165">
                  <c:v>8</c:v>
                </c:pt>
                <c:pt idx="2166">
                  <c:v>7</c:v>
                </c:pt>
                <c:pt idx="2167">
                  <c:v>9</c:v>
                </c:pt>
                <c:pt idx="2168">
                  <c:v>6</c:v>
                </c:pt>
                <c:pt idx="2169">
                  <c:v>5</c:v>
                </c:pt>
                <c:pt idx="2170">
                  <c:v>8</c:v>
                </c:pt>
                <c:pt idx="2171">
                  <c:v>6</c:v>
                </c:pt>
                <c:pt idx="2172">
                  <c:v>9</c:v>
                </c:pt>
                <c:pt idx="2173">
                  <c:v>7</c:v>
                </c:pt>
                <c:pt idx="2174">
                  <c:v>9</c:v>
                </c:pt>
                <c:pt idx="2175">
                  <c:v>9</c:v>
                </c:pt>
                <c:pt idx="2176">
                  <c:v>5</c:v>
                </c:pt>
                <c:pt idx="2177">
                  <c:v>8</c:v>
                </c:pt>
                <c:pt idx="2178">
                  <c:v>6</c:v>
                </c:pt>
                <c:pt idx="2179">
                  <c:v>5</c:v>
                </c:pt>
                <c:pt idx="2180">
                  <c:v>7</c:v>
                </c:pt>
                <c:pt idx="2181">
                  <c:v>8</c:v>
                </c:pt>
                <c:pt idx="2182">
                  <c:v>5</c:v>
                </c:pt>
                <c:pt idx="2183">
                  <c:v>7</c:v>
                </c:pt>
                <c:pt idx="2184">
                  <c:v>7</c:v>
                </c:pt>
                <c:pt idx="2185">
                  <c:v>6</c:v>
                </c:pt>
                <c:pt idx="2186">
                  <c:v>9</c:v>
                </c:pt>
                <c:pt idx="2187">
                  <c:v>7</c:v>
                </c:pt>
                <c:pt idx="2188">
                  <c:v>7</c:v>
                </c:pt>
                <c:pt idx="2189">
                  <c:v>9</c:v>
                </c:pt>
                <c:pt idx="2190">
                  <c:v>4</c:v>
                </c:pt>
                <c:pt idx="2191">
                  <c:v>7</c:v>
                </c:pt>
                <c:pt idx="2192">
                  <c:v>8</c:v>
                </c:pt>
                <c:pt idx="2193">
                  <c:v>5</c:v>
                </c:pt>
                <c:pt idx="2194">
                  <c:v>9</c:v>
                </c:pt>
                <c:pt idx="2195">
                  <c:v>9</c:v>
                </c:pt>
                <c:pt idx="2196">
                  <c:v>9</c:v>
                </c:pt>
                <c:pt idx="2197">
                  <c:v>8</c:v>
                </c:pt>
                <c:pt idx="2198">
                  <c:v>9</c:v>
                </c:pt>
                <c:pt idx="2199">
                  <c:v>8</c:v>
                </c:pt>
                <c:pt idx="2200">
                  <c:v>6</c:v>
                </c:pt>
                <c:pt idx="2201">
                  <c:v>4</c:v>
                </c:pt>
                <c:pt idx="2202">
                  <c:v>9</c:v>
                </c:pt>
                <c:pt idx="2203">
                  <c:v>4</c:v>
                </c:pt>
                <c:pt idx="2204">
                  <c:v>9</c:v>
                </c:pt>
                <c:pt idx="2205">
                  <c:v>8</c:v>
                </c:pt>
                <c:pt idx="2206">
                  <c:v>5</c:v>
                </c:pt>
                <c:pt idx="2207">
                  <c:v>4</c:v>
                </c:pt>
                <c:pt idx="2208">
                  <c:v>4</c:v>
                </c:pt>
                <c:pt idx="2209">
                  <c:v>8</c:v>
                </c:pt>
                <c:pt idx="2210">
                  <c:v>4</c:v>
                </c:pt>
                <c:pt idx="2211">
                  <c:v>6</c:v>
                </c:pt>
                <c:pt idx="2212">
                  <c:v>8</c:v>
                </c:pt>
                <c:pt idx="2213">
                  <c:v>4</c:v>
                </c:pt>
                <c:pt idx="2214">
                  <c:v>4</c:v>
                </c:pt>
                <c:pt idx="2215">
                  <c:v>4</c:v>
                </c:pt>
                <c:pt idx="2216">
                  <c:v>8</c:v>
                </c:pt>
                <c:pt idx="2217">
                  <c:v>5</c:v>
                </c:pt>
                <c:pt idx="2218">
                  <c:v>7</c:v>
                </c:pt>
                <c:pt idx="2219">
                  <c:v>9</c:v>
                </c:pt>
                <c:pt idx="2220">
                  <c:v>4</c:v>
                </c:pt>
                <c:pt idx="2221">
                  <c:v>7</c:v>
                </c:pt>
                <c:pt idx="2222">
                  <c:v>7</c:v>
                </c:pt>
                <c:pt idx="2223">
                  <c:v>4</c:v>
                </c:pt>
                <c:pt idx="2224">
                  <c:v>4</c:v>
                </c:pt>
                <c:pt idx="2225">
                  <c:v>9</c:v>
                </c:pt>
                <c:pt idx="2226">
                  <c:v>7</c:v>
                </c:pt>
                <c:pt idx="2227">
                  <c:v>5</c:v>
                </c:pt>
                <c:pt idx="2228">
                  <c:v>7</c:v>
                </c:pt>
                <c:pt idx="2229">
                  <c:v>5</c:v>
                </c:pt>
                <c:pt idx="2230">
                  <c:v>6</c:v>
                </c:pt>
                <c:pt idx="2231">
                  <c:v>5</c:v>
                </c:pt>
                <c:pt idx="2232">
                  <c:v>9</c:v>
                </c:pt>
                <c:pt idx="2233">
                  <c:v>8</c:v>
                </c:pt>
                <c:pt idx="2234">
                  <c:v>4</c:v>
                </c:pt>
                <c:pt idx="2235">
                  <c:v>6</c:v>
                </c:pt>
                <c:pt idx="2236">
                  <c:v>7</c:v>
                </c:pt>
                <c:pt idx="2237">
                  <c:v>5</c:v>
                </c:pt>
                <c:pt idx="2238">
                  <c:v>6</c:v>
                </c:pt>
                <c:pt idx="2239">
                  <c:v>8</c:v>
                </c:pt>
                <c:pt idx="2240">
                  <c:v>5</c:v>
                </c:pt>
                <c:pt idx="2241">
                  <c:v>9</c:v>
                </c:pt>
                <c:pt idx="2242">
                  <c:v>7</c:v>
                </c:pt>
                <c:pt idx="2243">
                  <c:v>7</c:v>
                </c:pt>
                <c:pt idx="2244">
                  <c:v>5</c:v>
                </c:pt>
                <c:pt idx="2245">
                  <c:v>8</c:v>
                </c:pt>
                <c:pt idx="2246">
                  <c:v>4</c:v>
                </c:pt>
                <c:pt idx="2247">
                  <c:v>4</c:v>
                </c:pt>
                <c:pt idx="2248">
                  <c:v>7</c:v>
                </c:pt>
                <c:pt idx="2249">
                  <c:v>8</c:v>
                </c:pt>
                <c:pt idx="2250">
                  <c:v>7</c:v>
                </c:pt>
                <c:pt idx="2251">
                  <c:v>4</c:v>
                </c:pt>
                <c:pt idx="2252">
                  <c:v>7</c:v>
                </c:pt>
                <c:pt idx="2253">
                  <c:v>5</c:v>
                </c:pt>
                <c:pt idx="2254">
                  <c:v>9</c:v>
                </c:pt>
                <c:pt idx="2255">
                  <c:v>5</c:v>
                </c:pt>
                <c:pt idx="2256">
                  <c:v>9</c:v>
                </c:pt>
                <c:pt idx="2257">
                  <c:v>8</c:v>
                </c:pt>
                <c:pt idx="2258">
                  <c:v>4</c:v>
                </c:pt>
                <c:pt idx="2259">
                  <c:v>8</c:v>
                </c:pt>
                <c:pt idx="2260">
                  <c:v>8</c:v>
                </c:pt>
                <c:pt idx="2261">
                  <c:v>4</c:v>
                </c:pt>
                <c:pt idx="2262">
                  <c:v>6</c:v>
                </c:pt>
                <c:pt idx="2263">
                  <c:v>6</c:v>
                </c:pt>
                <c:pt idx="2264">
                  <c:v>7</c:v>
                </c:pt>
                <c:pt idx="2265">
                  <c:v>6</c:v>
                </c:pt>
                <c:pt idx="2266">
                  <c:v>5</c:v>
                </c:pt>
                <c:pt idx="2267">
                  <c:v>9</c:v>
                </c:pt>
                <c:pt idx="2268">
                  <c:v>8</c:v>
                </c:pt>
                <c:pt idx="2269">
                  <c:v>7</c:v>
                </c:pt>
                <c:pt idx="2270">
                  <c:v>8</c:v>
                </c:pt>
                <c:pt idx="2271">
                  <c:v>4</c:v>
                </c:pt>
                <c:pt idx="2272">
                  <c:v>6</c:v>
                </c:pt>
                <c:pt idx="2273">
                  <c:v>4</c:v>
                </c:pt>
                <c:pt idx="2274">
                  <c:v>7</c:v>
                </c:pt>
                <c:pt idx="2275">
                  <c:v>9</c:v>
                </c:pt>
                <c:pt idx="2276">
                  <c:v>5</c:v>
                </c:pt>
                <c:pt idx="2277">
                  <c:v>6</c:v>
                </c:pt>
                <c:pt idx="2278">
                  <c:v>4</c:v>
                </c:pt>
                <c:pt idx="2279">
                  <c:v>9</c:v>
                </c:pt>
                <c:pt idx="2280">
                  <c:v>6</c:v>
                </c:pt>
                <c:pt idx="2281">
                  <c:v>8</c:v>
                </c:pt>
                <c:pt idx="2282">
                  <c:v>5</c:v>
                </c:pt>
                <c:pt idx="2283">
                  <c:v>9</c:v>
                </c:pt>
                <c:pt idx="2284">
                  <c:v>6</c:v>
                </c:pt>
                <c:pt idx="2285">
                  <c:v>5</c:v>
                </c:pt>
                <c:pt idx="2286">
                  <c:v>9</c:v>
                </c:pt>
                <c:pt idx="2287">
                  <c:v>8</c:v>
                </c:pt>
                <c:pt idx="2288">
                  <c:v>8</c:v>
                </c:pt>
                <c:pt idx="2289">
                  <c:v>4</c:v>
                </c:pt>
                <c:pt idx="2290">
                  <c:v>7</c:v>
                </c:pt>
                <c:pt idx="2291">
                  <c:v>4</c:v>
                </c:pt>
                <c:pt idx="2292">
                  <c:v>5</c:v>
                </c:pt>
                <c:pt idx="2293">
                  <c:v>4</c:v>
                </c:pt>
                <c:pt idx="2294">
                  <c:v>9</c:v>
                </c:pt>
                <c:pt idx="2295">
                  <c:v>6</c:v>
                </c:pt>
                <c:pt idx="2296">
                  <c:v>9</c:v>
                </c:pt>
                <c:pt idx="2297">
                  <c:v>4</c:v>
                </c:pt>
                <c:pt idx="2298">
                  <c:v>7</c:v>
                </c:pt>
                <c:pt idx="2299">
                  <c:v>9</c:v>
                </c:pt>
                <c:pt idx="2300">
                  <c:v>9</c:v>
                </c:pt>
                <c:pt idx="2301">
                  <c:v>9</c:v>
                </c:pt>
                <c:pt idx="2302">
                  <c:v>7</c:v>
                </c:pt>
                <c:pt idx="2303">
                  <c:v>9</c:v>
                </c:pt>
                <c:pt idx="2304">
                  <c:v>5</c:v>
                </c:pt>
                <c:pt idx="2305">
                  <c:v>8</c:v>
                </c:pt>
                <c:pt idx="2306">
                  <c:v>7</c:v>
                </c:pt>
                <c:pt idx="2307">
                  <c:v>5</c:v>
                </c:pt>
                <c:pt idx="2308">
                  <c:v>7</c:v>
                </c:pt>
                <c:pt idx="2309">
                  <c:v>7</c:v>
                </c:pt>
                <c:pt idx="2310">
                  <c:v>8</c:v>
                </c:pt>
                <c:pt idx="2311">
                  <c:v>6</c:v>
                </c:pt>
                <c:pt idx="2312">
                  <c:v>5</c:v>
                </c:pt>
                <c:pt idx="2313">
                  <c:v>7</c:v>
                </c:pt>
                <c:pt idx="2314">
                  <c:v>7</c:v>
                </c:pt>
                <c:pt idx="2315">
                  <c:v>4</c:v>
                </c:pt>
                <c:pt idx="2316">
                  <c:v>9</c:v>
                </c:pt>
                <c:pt idx="2317">
                  <c:v>6</c:v>
                </c:pt>
                <c:pt idx="2318">
                  <c:v>8</c:v>
                </c:pt>
                <c:pt idx="2319">
                  <c:v>5</c:v>
                </c:pt>
                <c:pt idx="2320">
                  <c:v>7</c:v>
                </c:pt>
                <c:pt idx="2321">
                  <c:v>9</c:v>
                </c:pt>
                <c:pt idx="2322">
                  <c:v>5</c:v>
                </c:pt>
                <c:pt idx="2323">
                  <c:v>8</c:v>
                </c:pt>
                <c:pt idx="2324">
                  <c:v>6</c:v>
                </c:pt>
                <c:pt idx="2325">
                  <c:v>4</c:v>
                </c:pt>
                <c:pt idx="2326">
                  <c:v>6</c:v>
                </c:pt>
                <c:pt idx="2327">
                  <c:v>4</c:v>
                </c:pt>
                <c:pt idx="2328">
                  <c:v>5</c:v>
                </c:pt>
                <c:pt idx="2329">
                  <c:v>6</c:v>
                </c:pt>
                <c:pt idx="2330">
                  <c:v>6</c:v>
                </c:pt>
                <c:pt idx="2331">
                  <c:v>6</c:v>
                </c:pt>
                <c:pt idx="2332">
                  <c:v>8</c:v>
                </c:pt>
                <c:pt idx="2333">
                  <c:v>5</c:v>
                </c:pt>
                <c:pt idx="2334">
                  <c:v>4</c:v>
                </c:pt>
                <c:pt idx="2335">
                  <c:v>6</c:v>
                </c:pt>
                <c:pt idx="2336">
                  <c:v>5</c:v>
                </c:pt>
                <c:pt idx="2337">
                  <c:v>9</c:v>
                </c:pt>
                <c:pt idx="2338">
                  <c:v>8</c:v>
                </c:pt>
                <c:pt idx="2339">
                  <c:v>8</c:v>
                </c:pt>
                <c:pt idx="2340">
                  <c:v>9</c:v>
                </c:pt>
                <c:pt idx="2341">
                  <c:v>5</c:v>
                </c:pt>
                <c:pt idx="2342">
                  <c:v>4</c:v>
                </c:pt>
                <c:pt idx="2343">
                  <c:v>5</c:v>
                </c:pt>
                <c:pt idx="2344">
                  <c:v>5</c:v>
                </c:pt>
                <c:pt idx="2345">
                  <c:v>7</c:v>
                </c:pt>
                <c:pt idx="2346">
                  <c:v>8</c:v>
                </c:pt>
                <c:pt idx="2347">
                  <c:v>4</c:v>
                </c:pt>
                <c:pt idx="2348">
                  <c:v>7</c:v>
                </c:pt>
                <c:pt idx="2349">
                  <c:v>9</c:v>
                </c:pt>
                <c:pt idx="2350">
                  <c:v>5</c:v>
                </c:pt>
                <c:pt idx="2351">
                  <c:v>9</c:v>
                </c:pt>
                <c:pt idx="2352">
                  <c:v>8</c:v>
                </c:pt>
                <c:pt idx="2353">
                  <c:v>7</c:v>
                </c:pt>
                <c:pt idx="2354">
                  <c:v>7</c:v>
                </c:pt>
                <c:pt idx="2355">
                  <c:v>4</c:v>
                </c:pt>
                <c:pt idx="2356">
                  <c:v>5</c:v>
                </c:pt>
                <c:pt idx="2357">
                  <c:v>4</c:v>
                </c:pt>
                <c:pt idx="2358">
                  <c:v>7</c:v>
                </c:pt>
                <c:pt idx="2359">
                  <c:v>7</c:v>
                </c:pt>
                <c:pt idx="2360">
                  <c:v>4</c:v>
                </c:pt>
                <c:pt idx="2361">
                  <c:v>7</c:v>
                </c:pt>
                <c:pt idx="2362">
                  <c:v>6</c:v>
                </c:pt>
                <c:pt idx="2363">
                  <c:v>8</c:v>
                </c:pt>
                <c:pt idx="2364">
                  <c:v>5</c:v>
                </c:pt>
                <c:pt idx="2365">
                  <c:v>8</c:v>
                </c:pt>
                <c:pt idx="2366">
                  <c:v>5</c:v>
                </c:pt>
                <c:pt idx="2367">
                  <c:v>7</c:v>
                </c:pt>
                <c:pt idx="2368">
                  <c:v>4</c:v>
                </c:pt>
                <c:pt idx="2369">
                  <c:v>4</c:v>
                </c:pt>
                <c:pt idx="2370">
                  <c:v>7</c:v>
                </c:pt>
                <c:pt idx="2371">
                  <c:v>5</c:v>
                </c:pt>
                <c:pt idx="2372">
                  <c:v>7</c:v>
                </c:pt>
                <c:pt idx="2373">
                  <c:v>5</c:v>
                </c:pt>
                <c:pt idx="2374">
                  <c:v>7</c:v>
                </c:pt>
                <c:pt idx="2375">
                  <c:v>7</c:v>
                </c:pt>
                <c:pt idx="2376">
                  <c:v>7</c:v>
                </c:pt>
                <c:pt idx="2377">
                  <c:v>4</c:v>
                </c:pt>
                <c:pt idx="2378">
                  <c:v>5</c:v>
                </c:pt>
                <c:pt idx="2379">
                  <c:v>9</c:v>
                </c:pt>
                <c:pt idx="2380">
                  <c:v>7</c:v>
                </c:pt>
                <c:pt idx="2381">
                  <c:v>8</c:v>
                </c:pt>
                <c:pt idx="2382">
                  <c:v>8</c:v>
                </c:pt>
                <c:pt idx="2383">
                  <c:v>4</c:v>
                </c:pt>
                <c:pt idx="2384">
                  <c:v>6</c:v>
                </c:pt>
                <c:pt idx="2385">
                  <c:v>9</c:v>
                </c:pt>
                <c:pt idx="2386">
                  <c:v>4</c:v>
                </c:pt>
                <c:pt idx="2387">
                  <c:v>6</c:v>
                </c:pt>
                <c:pt idx="2388">
                  <c:v>4</c:v>
                </c:pt>
                <c:pt idx="2389">
                  <c:v>8</c:v>
                </c:pt>
                <c:pt idx="2390">
                  <c:v>7</c:v>
                </c:pt>
                <c:pt idx="2391">
                  <c:v>5</c:v>
                </c:pt>
                <c:pt idx="2392">
                  <c:v>7</c:v>
                </c:pt>
                <c:pt idx="2393">
                  <c:v>8</c:v>
                </c:pt>
                <c:pt idx="2394">
                  <c:v>5</c:v>
                </c:pt>
                <c:pt idx="2395">
                  <c:v>6</c:v>
                </c:pt>
                <c:pt idx="2396">
                  <c:v>6</c:v>
                </c:pt>
                <c:pt idx="2397">
                  <c:v>8</c:v>
                </c:pt>
                <c:pt idx="2398">
                  <c:v>5</c:v>
                </c:pt>
                <c:pt idx="2399">
                  <c:v>7</c:v>
                </c:pt>
                <c:pt idx="2400">
                  <c:v>8</c:v>
                </c:pt>
                <c:pt idx="2401">
                  <c:v>6</c:v>
                </c:pt>
                <c:pt idx="2402">
                  <c:v>8</c:v>
                </c:pt>
                <c:pt idx="2403">
                  <c:v>7</c:v>
                </c:pt>
                <c:pt idx="2404">
                  <c:v>4</c:v>
                </c:pt>
                <c:pt idx="2405">
                  <c:v>9</c:v>
                </c:pt>
                <c:pt idx="2406">
                  <c:v>9</c:v>
                </c:pt>
                <c:pt idx="2407">
                  <c:v>9</c:v>
                </c:pt>
                <c:pt idx="2408">
                  <c:v>4</c:v>
                </c:pt>
                <c:pt idx="2409">
                  <c:v>7</c:v>
                </c:pt>
                <c:pt idx="2410">
                  <c:v>5</c:v>
                </c:pt>
                <c:pt idx="2411">
                  <c:v>8</c:v>
                </c:pt>
                <c:pt idx="2412">
                  <c:v>7</c:v>
                </c:pt>
                <c:pt idx="2413">
                  <c:v>4</c:v>
                </c:pt>
                <c:pt idx="2414">
                  <c:v>6</c:v>
                </c:pt>
                <c:pt idx="2415">
                  <c:v>9</c:v>
                </c:pt>
                <c:pt idx="2416">
                  <c:v>9</c:v>
                </c:pt>
                <c:pt idx="2417">
                  <c:v>7</c:v>
                </c:pt>
                <c:pt idx="2418">
                  <c:v>9</c:v>
                </c:pt>
                <c:pt idx="2419">
                  <c:v>9</c:v>
                </c:pt>
                <c:pt idx="2420">
                  <c:v>7</c:v>
                </c:pt>
                <c:pt idx="2421">
                  <c:v>7</c:v>
                </c:pt>
                <c:pt idx="2422">
                  <c:v>4</c:v>
                </c:pt>
                <c:pt idx="2423">
                  <c:v>4</c:v>
                </c:pt>
                <c:pt idx="2424">
                  <c:v>9</c:v>
                </c:pt>
                <c:pt idx="2425">
                  <c:v>7</c:v>
                </c:pt>
                <c:pt idx="2426">
                  <c:v>7</c:v>
                </c:pt>
                <c:pt idx="2427">
                  <c:v>9</c:v>
                </c:pt>
                <c:pt idx="2428">
                  <c:v>5</c:v>
                </c:pt>
                <c:pt idx="2429">
                  <c:v>6</c:v>
                </c:pt>
                <c:pt idx="2430">
                  <c:v>8</c:v>
                </c:pt>
                <c:pt idx="2431">
                  <c:v>8</c:v>
                </c:pt>
                <c:pt idx="2432">
                  <c:v>9</c:v>
                </c:pt>
                <c:pt idx="2433">
                  <c:v>8</c:v>
                </c:pt>
                <c:pt idx="2434">
                  <c:v>4</c:v>
                </c:pt>
                <c:pt idx="2435">
                  <c:v>4</c:v>
                </c:pt>
                <c:pt idx="2436">
                  <c:v>5</c:v>
                </c:pt>
                <c:pt idx="2437">
                  <c:v>9</c:v>
                </c:pt>
                <c:pt idx="2438">
                  <c:v>4</c:v>
                </c:pt>
                <c:pt idx="2439">
                  <c:v>9</c:v>
                </c:pt>
                <c:pt idx="2440">
                  <c:v>9</c:v>
                </c:pt>
                <c:pt idx="2441">
                  <c:v>7</c:v>
                </c:pt>
                <c:pt idx="2442">
                  <c:v>6</c:v>
                </c:pt>
                <c:pt idx="2443">
                  <c:v>6</c:v>
                </c:pt>
                <c:pt idx="2444">
                  <c:v>9</c:v>
                </c:pt>
                <c:pt idx="2445">
                  <c:v>6</c:v>
                </c:pt>
                <c:pt idx="2446">
                  <c:v>6</c:v>
                </c:pt>
                <c:pt idx="2447">
                  <c:v>8</c:v>
                </c:pt>
                <c:pt idx="2448">
                  <c:v>8</c:v>
                </c:pt>
                <c:pt idx="2449">
                  <c:v>7</c:v>
                </c:pt>
                <c:pt idx="2450">
                  <c:v>5</c:v>
                </c:pt>
                <c:pt idx="2451">
                  <c:v>4</c:v>
                </c:pt>
                <c:pt idx="2452">
                  <c:v>4</c:v>
                </c:pt>
                <c:pt idx="2453">
                  <c:v>8</c:v>
                </c:pt>
                <c:pt idx="2454">
                  <c:v>9</c:v>
                </c:pt>
                <c:pt idx="2455">
                  <c:v>6</c:v>
                </c:pt>
                <c:pt idx="2456">
                  <c:v>7</c:v>
                </c:pt>
                <c:pt idx="2457">
                  <c:v>5</c:v>
                </c:pt>
                <c:pt idx="2458">
                  <c:v>8</c:v>
                </c:pt>
                <c:pt idx="2459">
                  <c:v>9</c:v>
                </c:pt>
                <c:pt idx="2460">
                  <c:v>7</c:v>
                </c:pt>
                <c:pt idx="2461">
                  <c:v>9</c:v>
                </c:pt>
                <c:pt idx="2462">
                  <c:v>7</c:v>
                </c:pt>
                <c:pt idx="2463">
                  <c:v>8</c:v>
                </c:pt>
                <c:pt idx="2464">
                  <c:v>7</c:v>
                </c:pt>
                <c:pt idx="2465">
                  <c:v>6</c:v>
                </c:pt>
                <c:pt idx="2466">
                  <c:v>7</c:v>
                </c:pt>
                <c:pt idx="2467">
                  <c:v>5</c:v>
                </c:pt>
                <c:pt idx="2468">
                  <c:v>7</c:v>
                </c:pt>
                <c:pt idx="2469">
                  <c:v>4</c:v>
                </c:pt>
                <c:pt idx="2470">
                  <c:v>7</c:v>
                </c:pt>
                <c:pt idx="2471">
                  <c:v>9</c:v>
                </c:pt>
                <c:pt idx="2472">
                  <c:v>8</c:v>
                </c:pt>
                <c:pt idx="2473">
                  <c:v>4</c:v>
                </c:pt>
                <c:pt idx="2474">
                  <c:v>8</c:v>
                </c:pt>
                <c:pt idx="2475">
                  <c:v>9</c:v>
                </c:pt>
                <c:pt idx="2476">
                  <c:v>5</c:v>
                </c:pt>
                <c:pt idx="2477">
                  <c:v>6</c:v>
                </c:pt>
                <c:pt idx="2478">
                  <c:v>5</c:v>
                </c:pt>
                <c:pt idx="2479">
                  <c:v>4</c:v>
                </c:pt>
                <c:pt idx="2480">
                  <c:v>9</c:v>
                </c:pt>
                <c:pt idx="2481">
                  <c:v>9</c:v>
                </c:pt>
                <c:pt idx="2482">
                  <c:v>6</c:v>
                </c:pt>
                <c:pt idx="2483">
                  <c:v>7</c:v>
                </c:pt>
                <c:pt idx="2484">
                  <c:v>4</c:v>
                </c:pt>
                <c:pt idx="2485">
                  <c:v>6</c:v>
                </c:pt>
                <c:pt idx="2486">
                  <c:v>8</c:v>
                </c:pt>
                <c:pt idx="2487">
                  <c:v>6</c:v>
                </c:pt>
                <c:pt idx="2488">
                  <c:v>8</c:v>
                </c:pt>
                <c:pt idx="2489">
                  <c:v>8</c:v>
                </c:pt>
                <c:pt idx="2490">
                  <c:v>9</c:v>
                </c:pt>
                <c:pt idx="2491">
                  <c:v>6</c:v>
                </c:pt>
                <c:pt idx="2492">
                  <c:v>9</c:v>
                </c:pt>
                <c:pt idx="2493">
                  <c:v>9</c:v>
                </c:pt>
                <c:pt idx="2494">
                  <c:v>5</c:v>
                </c:pt>
                <c:pt idx="2495">
                  <c:v>5</c:v>
                </c:pt>
                <c:pt idx="2496">
                  <c:v>9</c:v>
                </c:pt>
                <c:pt idx="2497">
                  <c:v>9</c:v>
                </c:pt>
                <c:pt idx="2498">
                  <c:v>8</c:v>
                </c:pt>
                <c:pt idx="2499">
                  <c:v>9</c:v>
                </c:pt>
                <c:pt idx="2500">
                  <c:v>4</c:v>
                </c:pt>
                <c:pt idx="2501">
                  <c:v>6</c:v>
                </c:pt>
                <c:pt idx="2502">
                  <c:v>4</c:v>
                </c:pt>
                <c:pt idx="2503">
                  <c:v>5</c:v>
                </c:pt>
                <c:pt idx="2504">
                  <c:v>4</c:v>
                </c:pt>
                <c:pt idx="2505">
                  <c:v>7</c:v>
                </c:pt>
                <c:pt idx="2506">
                  <c:v>7</c:v>
                </c:pt>
                <c:pt idx="2507">
                  <c:v>5</c:v>
                </c:pt>
                <c:pt idx="2508">
                  <c:v>4</c:v>
                </c:pt>
                <c:pt idx="2509">
                  <c:v>6</c:v>
                </c:pt>
                <c:pt idx="2510">
                  <c:v>5</c:v>
                </c:pt>
                <c:pt idx="2511">
                  <c:v>7</c:v>
                </c:pt>
                <c:pt idx="2512">
                  <c:v>5</c:v>
                </c:pt>
                <c:pt idx="2513">
                  <c:v>4</c:v>
                </c:pt>
                <c:pt idx="2514">
                  <c:v>4</c:v>
                </c:pt>
                <c:pt idx="2515">
                  <c:v>4</c:v>
                </c:pt>
                <c:pt idx="2516">
                  <c:v>8</c:v>
                </c:pt>
                <c:pt idx="2517">
                  <c:v>4</c:v>
                </c:pt>
                <c:pt idx="2518">
                  <c:v>9</c:v>
                </c:pt>
                <c:pt idx="2519">
                  <c:v>7</c:v>
                </c:pt>
                <c:pt idx="2520">
                  <c:v>7</c:v>
                </c:pt>
                <c:pt idx="2521">
                  <c:v>8</c:v>
                </c:pt>
                <c:pt idx="2522">
                  <c:v>7</c:v>
                </c:pt>
                <c:pt idx="2523">
                  <c:v>7</c:v>
                </c:pt>
                <c:pt idx="2524">
                  <c:v>5</c:v>
                </c:pt>
                <c:pt idx="2525">
                  <c:v>4</c:v>
                </c:pt>
                <c:pt idx="2526">
                  <c:v>9</c:v>
                </c:pt>
                <c:pt idx="2527">
                  <c:v>9</c:v>
                </c:pt>
                <c:pt idx="2528">
                  <c:v>5</c:v>
                </c:pt>
                <c:pt idx="2529">
                  <c:v>9</c:v>
                </c:pt>
                <c:pt idx="2530">
                  <c:v>5</c:v>
                </c:pt>
                <c:pt idx="2531">
                  <c:v>9</c:v>
                </c:pt>
                <c:pt idx="2532">
                  <c:v>7</c:v>
                </c:pt>
                <c:pt idx="2533">
                  <c:v>6</c:v>
                </c:pt>
                <c:pt idx="2534">
                  <c:v>4</c:v>
                </c:pt>
                <c:pt idx="2535">
                  <c:v>6</c:v>
                </c:pt>
                <c:pt idx="2536">
                  <c:v>7</c:v>
                </c:pt>
                <c:pt idx="2537">
                  <c:v>8</c:v>
                </c:pt>
                <c:pt idx="2538">
                  <c:v>5</c:v>
                </c:pt>
                <c:pt idx="2539">
                  <c:v>9</c:v>
                </c:pt>
                <c:pt idx="2540">
                  <c:v>9</c:v>
                </c:pt>
                <c:pt idx="2541">
                  <c:v>7</c:v>
                </c:pt>
                <c:pt idx="2542">
                  <c:v>9</c:v>
                </c:pt>
                <c:pt idx="2543">
                  <c:v>7</c:v>
                </c:pt>
                <c:pt idx="2544">
                  <c:v>6</c:v>
                </c:pt>
                <c:pt idx="2545">
                  <c:v>8</c:v>
                </c:pt>
                <c:pt idx="2546">
                  <c:v>5</c:v>
                </c:pt>
                <c:pt idx="2547">
                  <c:v>9</c:v>
                </c:pt>
                <c:pt idx="2548">
                  <c:v>8</c:v>
                </c:pt>
                <c:pt idx="2549">
                  <c:v>8</c:v>
                </c:pt>
                <c:pt idx="2550">
                  <c:v>8</c:v>
                </c:pt>
                <c:pt idx="2551">
                  <c:v>4</c:v>
                </c:pt>
                <c:pt idx="2552">
                  <c:v>8</c:v>
                </c:pt>
                <c:pt idx="2553">
                  <c:v>7</c:v>
                </c:pt>
                <c:pt idx="2554">
                  <c:v>4</c:v>
                </c:pt>
                <c:pt idx="2555">
                  <c:v>4</c:v>
                </c:pt>
                <c:pt idx="2556">
                  <c:v>8</c:v>
                </c:pt>
                <c:pt idx="2557">
                  <c:v>9</c:v>
                </c:pt>
                <c:pt idx="2558">
                  <c:v>9</c:v>
                </c:pt>
                <c:pt idx="2559">
                  <c:v>9</c:v>
                </c:pt>
                <c:pt idx="2560">
                  <c:v>9</c:v>
                </c:pt>
                <c:pt idx="2561">
                  <c:v>7</c:v>
                </c:pt>
                <c:pt idx="2562">
                  <c:v>9</c:v>
                </c:pt>
                <c:pt idx="2563">
                  <c:v>5</c:v>
                </c:pt>
                <c:pt idx="2564">
                  <c:v>8</c:v>
                </c:pt>
                <c:pt idx="2565">
                  <c:v>4</c:v>
                </c:pt>
                <c:pt idx="2566">
                  <c:v>5</c:v>
                </c:pt>
                <c:pt idx="2567">
                  <c:v>9</c:v>
                </c:pt>
                <c:pt idx="2568">
                  <c:v>5</c:v>
                </c:pt>
                <c:pt idx="2569">
                  <c:v>4</c:v>
                </c:pt>
                <c:pt idx="2570">
                  <c:v>9</c:v>
                </c:pt>
                <c:pt idx="2571">
                  <c:v>5</c:v>
                </c:pt>
                <c:pt idx="2572">
                  <c:v>7</c:v>
                </c:pt>
                <c:pt idx="2573">
                  <c:v>7</c:v>
                </c:pt>
                <c:pt idx="2574">
                  <c:v>8</c:v>
                </c:pt>
                <c:pt idx="2575">
                  <c:v>8</c:v>
                </c:pt>
                <c:pt idx="2576">
                  <c:v>5</c:v>
                </c:pt>
                <c:pt idx="2577">
                  <c:v>4</c:v>
                </c:pt>
                <c:pt idx="2578">
                  <c:v>7</c:v>
                </c:pt>
                <c:pt idx="2579">
                  <c:v>6</c:v>
                </c:pt>
                <c:pt idx="2580">
                  <c:v>8</c:v>
                </c:pt>
                <c:pt idx="2581">
                  <c:v>7</c:v>
                </c:pt>
                <c:pt idx="2582">
                  <c:v>9</c:v>
                </c:pt>
                <c:pt idx="2583">
                  <c:v>5</c:v>
                </c:pt>
                <c:pt idx="2584">
                  <c:v>7</c:v>
                </c:pt>
                <c:pt idx="2585">
                  <c:v>7</c:v>
                </c:pt>
                <c:pt idx="2586">
                  <c:v>5</c:v>
                </c:pt>
                <c:pt idx="2587">
                  <c:v>8</c:v>
                </c:pt>
                <c:pt idx="2588">
                  <c:v>8</c:v>
                </c:pt>
                <c:pt idx="2589">
                  <c:v>6</c:v>
                </c:pt>
                <c:pt idx="2590">
                  <c:v>6</c:v>
                </c:pt>
                <c:pt idx="2591">
                  <c:v>8</c:v>
                </c:pt>
                <c:pt idx="2592">
                  <c:v>8</c:v>
                </c:pt>
                <c:pt idx="2593">
                  <c:v>8</c:v>
                </c:pt>
                <c:pt idx="2594">
                  <c:v>8</c:v>
                </c:pt>
                <c:pt idx="2595">
                  <c:v>7</c:v>
                </c:pt>
                <c:pt idx="2596">
                  <c:v>6</c:v>
                </c:pt>
                <c:pt idx="2597">
                  <c:v>5</c:v>
                </c:pt>
                <c:pt idx="2598">
                  <c:v>4</c:v>
                </c:pt>
                <c:pt idx="2599">
                  <c:v>5</c:v>
                </c:pt>
                <c:pt idx="2600">
                  <c:v>9</c:v>
                </c:pt>
                <c:pt idx="2601">
                  <c:v>4</c:v>
                </c:pt>
                <c:pt idx="2602">
                  <c:v>7</c:v>
                </c:pt>
                <c:pt idx="2603">
                  <c:v>9</c:v>
                </c:pt>
                <c:pt idx="2604">
                  <c:v>6</c:v>
                </c:pt>
                <c:pt idx="2605">
                  <c:v>4</c:v>
                </c:pt>
                <c:pt idx="2606">
                  <c:v>8</c:v>
                </c:pt>
                <c:pt idx="2607">
                  <c:v>9</c:v>
                </c:pt>
                <c:pt idx="2608">
                  <c:v>7</c:v>
                </c:pt>
                <c:pt idx="2609">
                  <c:v>4</c:v>
                </c:pt>
                <c:pt idx="2610">
                  <c:v>8</c:v>
                </c:pt>
                <c:pt idx="2611">
                  <c:v>9</c:v>
                </c:pt>
                <c:pt idx="2612">
                  <c:v>7</c:v>
                </c:pt>
                <c:pt idx="2613">
                  <c:v>9</c:v>
                </c:pt>
                <c:pt idx="2614">
                  <c:v>4</c:v>
                </c:pt>
                <c:pt idx="2615">
                  <c:v>8</c:v>
                </c:pt>
                <c:pt idx="2616">
                  <c:v>6</c:v>
                </c:pt>
                <c:pt idx="2617">
                  <c:v>7</c:v>
                </c:pt>
                <c:pt idx="2618">
                  <c:v>4</c:v>
                </c:pt>
                <c:pt idx="2619">
                  <c:v>8</c:v>
                </c:pt>
                <c:pt idx="2620">
                  <c:v>6</c:v>
                </c:pt>
                <c:pt idx="2621">
                  <c:v>9</c:v>
                </c:pt>
                <c:pt idx="2622">
                  <c:v>8</c:v>
                </c:pt>
                <c:pt idx="2623">
                  <c:v>6</c:v>
                </c:pt>
                <c:pt idx="2624">
                  <c:v>4</c:v>
                </c:pt>
                <c:pt idx="2625">
                  <c:v>8</c:v>
                </c:pt>
                <c:pt idx="2626">
                  <c:v>8</c:v>
                </c:pt>
                <c:pt idx="2627">
                  <c:v>5</c:v>
                </c:pt>
                <c:pt idx="2628">
                  <c:v>7</c:v>
                </c:pt>
                <c:pt idx="2629">
                  <c:v>8</c:v>
                </c:pt>
                <c:pt idx="2630">
                  <c:v>6</c:v>
                </c:pt>
                <c:pt idx="2631">
                  <c:v>7</c:v>
                </c:pt>
                <c:pt idx="2632">
                  <c:v>4</c:v>
                </c:pt>
                <c:pt idx="2633">
                  <c:v>7</c:v>
                </c:pt>
                <c:pt idx="2634">
                  <c:v>5</c:v>
                </c:pt>
                <c:pt idx="2635">
                  <c:v>4</c:v>
                </c:pt>
                <c:pt idx="2636">
                  <c:v>8</c:v>
                </c:pt>
                <c:pt idx="2637">
                  <c:v>9</c:v>
                </c:pt>
                <c:pt idx="2638">
                  <c:v>4</c:v>
                </c:pt>
                <c:pt idx="2639">
                  <c:v>4</c:v>
                </c:pt>
                <c:pt idx="2640">
                  <c:v>5</c:v>
                </c:pt>
                <c:pt idx="2641">
                  <c:v>6</c:v>
                </c:pt>
                <c:pt idx="2642">
                  <c:v>4</c:v>
                </c:pt>
                <c:pt idx="2643">
                  <c:v>6</c:v>
                </c:pt>
                <c:pt idx="2644">
                  <c:v>7</c:v>
                </c:pt>
                <c:pt idx="2645">
                  <c:v>9</c:v>
                </c:pt>
                <c:pt idx="2646">
                  <c:v>5</c:v>
                </c:pt>
                <c:pt idx="2647">
                  <c:v>8</c:v>
                </c:pt>
                <c:pt idx="2648">
                  <c:v>4</c:v>
                </c:pt>
                <c:pt idx="2649">
                  <c:v>9</c:v>
                </c:pt>
                <c:pt idx="2650">
                  <c:v>9</c:v>
                </c:pt>
                <c:pt idx="2651">
                  <c:v>6</c:v>
                </c:pt>
                <c:pt idx="2652">
                  <c:v>4</c:v>
                </c:pt>
                <c:pt idx="2653">
                  <c:v>9</c:v>
                </c:pt>
                <c:pt idx="2654">
                  <c:v>5</c:v>
                </c:pt>
                <c:pt idx="2655">
                  <c:v>8</c:v>
                </c:pt>
                <c:pt idx="2656">
                  <c:v>7</c:v>
                </c:pt>
                <c:pt idx="2657">
                  <c:v>7</c:v>
                </c:pt>
                <c:pt idx="2658">
                  <c:v>6</c:v>
                </c:pt>
                <c:pt idx="2659">
                  <c:v>9</c:v>
                </c:pt>
                <c:pt idx="2660">
                  <c:v>7</c:v>
                </c:pt>
                <c:pt idx="2661">
                  <c:v>6</c:v>
                </c:pt>
                <c:pt idx="2662">
                  <c:v>8</c:v>
                </c:pt>
                <c:pt idx="2663">
                  <c:v>4</c:v>
                </c:pt>
                <c:pt idx="2664">
                  <c:v>5</c:v>
                </c:pt>
                <c:pt idx="2665">
                  <c:v>8</c:v>
                </c:pt>
                <c:pt idx="2666">
                  <c:v>8</c:v>
                </c:pt>
                <c:pt idx="2667">
                  <c:v>7</c:v>
                </c:pt>
                <c:pt idx="2668">
                  <c:v>7</c:v>
                </c:pt>
                <c:pt idx="2669">
                  <c:v>5</c:v>
                </c:pt>
                <c:pt idx="2670">
                  <c:v>4</c:v>
                </c:pt>
                <c:pt idx="2671">
                  <c:v>8</c:v>
                </c:pt>
                <c:pt idx="2672">
                  <c:v>9</c:v>
                </c:pt>
                <c:pt idx="2673">
                  <c:v>7</c:v>
                </c:pt>
                <c:pt idx="2674">
                  <c:v>8</c:v>
                </c:pt>
                <c:pt idx="2675">
                  <c:v>4</c:v>
                </c:pt>
                <c:pt idx="2676">
                  <c:v>6</c:v>
                </c:pt>
                <c:pt idx="2677">
                  <c:v>4</c:v>
                </c:pt>
                <c:pt idx="2678">
                  <c:v>8</c:v>
                </c:pt>
                <c:pt idx="2679">
                  <c:v>8</c:v>
                </c:pt>
                <c:pt idx="2680">
                  <c:v>5</c:v>
                </c:pt>
                <c:pt idx="2681">
                  <c:v>8</c:v>
                </c:pt>
                <c:pt idx="2682">
                  <c:v>7</c:v>
                </c:pt>
                <c:pt idx="2683">
                  <c:v>9</c:v>
                </c:pt>
                <c:pt idx="2684">
                  <c:v>5</c:v>
                </c:pt>
                <c:pt idx="2685">
                  <c:v>8</c:v>
                </c:pt>
                <c:pt idx="2686">
                  <c:v>4</c:v>
                </c:pt>
                <c:pt idx="2687">
                  <c:v>8</c:v>
                </c:pt>
                <c:pt idx="2688">
                  <c:v>4</c:v>
                </c:pt>
                <c:pt idx="2689">
                  <c:v>4</c:v>
                </c:pt>
                <c:pt idx="2690">
                  <c:v>8</c:v>
                </c:pt>
                <c:pt idx="2691">
                  <c:v>4</c:v>
                </c:pt>
                <c:pt idx="2692">
                  <c:v>9</c:v>
                </c:pt>
                <c:pt idx="2693">
                  <c:v>6</c:v>
                </c:pt>
                <c:pt idx="2694">
                  <c:v>5</c:v>
                </c:pt>
                <c:pt idx="2695">
                  <c:v>8</c:v>
                </c:pt>
                <c:pt idx="2696">
                  <c:v>6</c:v>
                </c:pt>
                <c:pt idx="2697">
                  <c:v>4</c:v>
                </c:pt>
                <c:pt idx="2698">
                  <c:v>4</c:v>
                </c:pt>
                <c:pt idx="2699">
                  <c:v>5</c:v>
                </c:pt>
                <c:pt idx="2700">
                  <c:v>6</c:v>
                </c:pt>
                <c:pt idx="2701">
                  <c:v>6</c:v>
                </c:pt>
                <c:pt idx="2702">
                  <c:v>8</c:v>
                </c:pt>
                <c:pt idx="2703">
                  <c:v>4</c:v>
                </c:pt>
                <c:pt idx="2704">
                  <c:v>7</c:v>
                </c:pt>
                <c:pt idx="2705">
                  <c:v>8</c:v>
                </c:pt>
                <c:pt idx="2706">
                  <c:v>8</c:v>
                </c:pt>
                <c:pt idx="2707">
                  <c:v>8</c:v>
                </c:pt>
                <c:pt idx="2708">
                  <c:v>5</c:v>
                </c:pt>
                <c:pt idx="2709">
                  <c:v>5</c:v>
                </c:pt>
                <c:pt idx="2710">
                  <c:v>8</c:v>
                </c:pt>
                <c:pt idx="2711">
                  <c:v>9</c:v>
                </c:pt>
                <c:pt idx="2712">
                  <c:v>7</c:v>
                </c:pt>
                <c:pt idx="2713">
                  <c:v>6</c:v>
                </c:pt>
                <c:pt idx="2714">
                  <c:v>6</c:v>
                </c:pt>
                <c:pt idx="2715">
                  <c:v>4</c:v>
                </c:pt>
                <c:pt idx="2716">
                  <c:v>6</c:v>
                </c:pt>
                <c:pt idx="2717">
                  <c:v>6</c:v>
                </c:pt>
                <c:pt idx="2718">
                  <c:v>7</c:v>
                </c:pt>
                <c:pt idx="2719">
                  <c:v>6</c:v>
                </c:pt>
                <c:pt idx="2720">
                  <c:v>7</c:v>
                </c:pt>
                <c:pt idx="2721">
                  <c:v>5</c:v>
                </c:pt>
                <c:pt idx="2722">
                  <c:v>7</c:v>
                </c:pt>
                <c:pt idx="2723">
                  <c:v>5</c:v>
                </c:pt>
                <c:pt idx="2724">
                  <c:v>7</c:v>
                </c:pt>
                <c:pt idx="2725">
                  <c:v>8</c:v>
                </c:pt>
                <c:pt idx="2726">
                  <c:v>9</c:v>
                </c:pt>
                <c:pt idx="2727">
                  <c:v>5</c:v>
                </c:pt>
                <c:pt idx="2728">
                  <c:v>5</c:v>
                </c:pt>
                <c:pt idx="2729">
                  <c:v>6</c:v>
                </c:pt>
                <c:pt idx="2730">
                  <c:v>5</c:v>
                </c:pt>
                <c:pt idx="2731">
                  <c:v>7</c:v>
                </c:pt>
                <c:pt idx="2732">
                  <c:v>8</c:v>
                </c:pt>
                <c:pt idx="2733">
                  <c:v>8</c:v>
                </c:pt>
                <c:pt idx="2734">
                  <c:v>6</c:v>
                </c:pt>
                <c:pt idx="2735">
                  <c:v>7</c:v>
                </c:pt>
                <c:pt idx="2736">
                  <c:v>7</c:v>
                </c:pt>
                <c:pt idx="2737">
                  <c:v>4</c:v>
                </c:pt>
                <c:pt idx="2738">
                  <c:v>5</c:v>
                </c:pt>
                <c:pt idx="2739">
                  <c:v>6</c:v>
                </c:pt>
                <c:pt idx="2740">
                  <c:v>8</c:v>
                </c:pt>
                <c:pt idx="2741">
                  <c:v>9</c:v>
                </c:pt>
                <c:pt idx="2742">
                  <c:v>4</c:v>
                </c:pt>
                <c:pt idx="2743">
                  <c:v>7</c:v>
                </c:pt>
                <c:pt idx="2744">
                  <c:v>5</c:v>
                </c:pt>
                <c:pt idx="2745">
                  <c:v>8</c:v>
                </c:pt>
                <c:pt idx="2746">
                  <c:v>4</c:v>
                </c:pt>
                <c:pt idx="2747">
                  <c:v>7</c:v>
                </c:pt>
                <c:pt idx="2748">
                  <c:v>8</c:v>
                </c:pt>
                <c:pt idx="2749">
                  <c:v>8</c:v>
                </c:pt>
                <c:pt idx="2750">
                  <c:v>7</c:v>
                </c:pt>
                <c:pt idx="2751">
                  <c:v>7</c:v>
                </c:pt>
                <c:pt idx="2752">
                  <c:v>6</c:v>
                </c:pt>
                <c:pt idx="2753">
                  <c:v>8</c:v>
                </c:pt>
                <c:pt idx="2754">
                  <c:v>7</c:v>
                </c:pt>
                <c:pt idx="2755">
                  <c:v>9</c:v>
                </c:pt>
                <c:pt idx="2756">
                  <c:v>9</c:v>
                </c:pt>
                <c:pt idx="2757">
                  <c:v>4</c:v>
                </c:pt>
                <c:pt idx="2758">
                  <c:v>5</c:v>
                </c:pt>
                <c:pt idx="2759">
                  <c:v>9</c:v>
                </c:pt>
                <c:pt idx="2760">
                  <c:v>6</c:v>
                </c:pt>
                <c:pt idx="2761">
                  <c:v>7</c:v>
                </c:pt>
                <c:pt idx="2762">
                  <c:v>5</c:v>
                </c:pt>
                <c:pt idx="2763">
                  <c:v>6</c:v>
                </c:pt>
                <c:pt idx="2764">
                  <c:v>8</c:v>
                </c:pt>
                <c:pt idx="2765">
                  <c:v>5</c:v>
                </c:pt>
                <c:pt idx="2766">
                  <c:v>9</c:v>
                </c:pt>
                <c:pt idx="2767">
                  <c:v>6</c:v>
                </c:pt>
                <c:pt idx="2768">
                  <c:v>7</c:v>
                </c:pt>
                <c:pt idx="2769">
                  <c:v>7</c:v>
                </c:pt>
                <c:pt idx="2770">
                  <c:v>6</c:v>
                </c:pt>
                <c:pt idx="2771">
                  <c:v>8</c:v>
                </c:pt>
                <c:pt idx="2772">
                  <c:v>9</c:v>
                </c:pt>
                <c:pt idx="2773">
                  <c:v>6</c:v>
                </c:pt>
                <c:pt idx="2774">
                  <c:v>4</c:v>
                </c:pt>
                <c:pt idx="2775">
                  <c:v>6</c:v>
                </c:pt>
                <c:pt idx="2776">
                  <c:v>6</c:v>
                </c:pt>
                <c:pt idx="2777">
                  <c:v>9</c:v>
                </c:pt>
                <c:pt idx="2778">
                  <c:v>7</c:v>
                </c:pt>
                <c:pt idx="2779">
                  <c:v>8</c:v>
                </c:pt>
                <c:pt idx="2780">
                  <c:v>6</c:v>
                </c:pt>
                <c:pt idx="2781">
                  <c:v>5</c:v>
                </c:pt>
                <c:pt idx="2782">
                  <c:v>7</c:v>
                </c:pt>
                <c:pt idx="2783">
                  <c:v>7</c:v>
                </c:pt>
                <c:pt idx="2784">
                  <c:v>6</c:v>
                </c:pt>
                <c:pt idx="2785">
                  <c:v>9</c:v>
                </c:pt>
                <c:pt idx="2786">
                  <c:v>5</c:v>
                </c:pt>
                <c:pt idx="2787">
                  <c:v>6</c:v>
                </c:pt>
                <c:pt idx="2788">
                  <c:v>5</c:v>
                </c:pt>
                <c:pt idx="2789">
                  <c:v>7</c:v>
                </c:pt>
                <c:pt idx="2790">
                  <c:v>5</c:v>
                </c:pt>
                <c:pt idx="2791">
                  <c:v>6</c:v>
                </c:pt>
                <c:pt idx="2792">
                  <c:v>4</c:v>
                </c:pt>
                <c:pt idx="2793">
                  <c:v>4</c:v>
                </c:pt>
                <c:pt idx="2794">
                  <c:v>5</c:v>
                </c:pt>
                <c:pt idx="2795">
                  <c:v>9</c:v>
                </c:pt>
                <c:pt idx="2796">
                  <c:v>6</c:v>
                </c:pt>
                <c:pt idx="2797">
                  <c:v>8</c:v>
                </c:pt>
                <c:pt idx="2798">
                  <c:v>4</c:v>
                </c:pt>
                <c:pt idx="2799">
                  <c:v>7</c:v>
                </c:pt>
                <c:pt idx="2800">
                  <c:v>6</c:v>
                </c:pt>
                <c:pt idx="2801">
                  <c:v>6</c:v>
                </c:pt>
                <c:pt idx="2802">
                  <c:v>4</c:v>
                </c:pt>
                <c:pt idx="2803">
                  <c:v>8</c:v>
                </c:pt>
                <c:pt idx="2804">
                  <c:v>7</c:v>
                </c:pt>
                <c:pt idx="2805">
                  <c:v>8</c:v>
                </c:pt>
                <c:pt idx="2806">
                  <c:v>7</c:v>
                </c:pt>
                <c:pt idx="2807">
                  <c:v>4</c:v>
                </c:pt>
                <c:pt idx="2808">
                  <c:v>6</c:v>
                </c:pt>
                <c:pt idx="2809">
                  <c:v>7</c:v>
                </c:pt>
                <c:pt idx="2810">
                  <c:v>6</c:v>
                </c:pt>
                <c:pt idx="2811">
                  <c:v>5</c:v>
                </c:pt>
                <c:pt idx="2812">
                  <c:v>5</c:v>
                </c:pt>
                <c:pt idx="2813">
                  <c:v>4</c:v>
                </c:pt>
                <c:pt idx="2814">
                  <c:v>4</c:v>
                </c:pt>
                <c:pt idx="2815">
                  <c:v>9</c:v>
                </c:pt>
                <c:pt idx="2816">
                  <c:v>4</c:v>
                </c:pt>
                <c:pt idx="2817">
                  <c:v>5</c:v>
                </c:pt>
                <c:pt idx="2818">
                  <c:v>7</c:v>
                </c:pt>
                <c:pt idx="2819">
                  <c:v>8</c:v>
                </c:pt>
                <c:pt idx="2820">
                  <c:v>4</c:v>
                </c:pt>
                <c:pt idx="2821">
                  <c:v>8</c:v>
                </c:pt>
                <c:pt idx="2822">
                  <c:v>8</c:v>
                </c:pt>
                <c:pt idx="2823">
                  <c:v>5</c:v>
                </c:pt>
                <c:pt idx="2824">
                  <c:v>9</c:v>
                </c:pt>
                <c:pt idx="2825">
                  <c:v>7</c:v>
                </c:pt>
                <c:pt idx="2826">
                  <c:v>5</c:v>
                </c:pt>
                <c:pt idx="2827">
                  <c:v>4</c:v>
                </c:pt>
                <c:pt idx="2828">
                  <c:v>5</c:v>
                </c:pt>
                <c:pt idx="2829">
                  <c:v>5</c:v>
                </c:pt>
                <c:pt idx="2830">
                  <c:v>5</c:v>
                </c:pt>
                <c:pt idx="2831">
                  <c:v>4</c:v>
                </c:pt>
                <c:pt idx="2832">
                  <c:v>4</c:v>
                </c:pt>
                <c:pt idx="2833">
                  <c:v>5</c:v>
                </c:pt>
                <c:pt idx="2834">
                  <c:v>5</c:v>
                </c:pt>
                <c:pt idx="2835">
                  <c:v>8</c:v>
                </c:pt>
                <c:pt idx="2836">
                  <c:v>7</c:v>
                </c:pt>
                <c:pt idx="2837">
                  <c:v>8</c:v>
                </c:pt>
                <c:pt idx="2838">
                  <c:v>9</c:v>
                </c:pt>
                <c:pt idx="2839">
                  <c:v>7</c:v>
                </c:pt>
                <c:pt idx="2840">
                  <c:v>9</c:v>
                </c:pt>
                <c:pt idx="2841">
                  <c:v>7</c:v>
                </c:pt>
                <c:pt idx="2842">
                  <c:v>5</c:v>
                </c:pt>
                <c:pt idx="2843">
                  <c:v>8</c:v>
                </c:pt>
                <c:pt idx="2844">
                  <c:v>7</c:v>
                </c:pt>
                <c:pt idx="2845">
                  <c:v>9</c:v>
                </c:pt>
                <c:pt idx="2846">
                  <c:v>7</c:v>
                </c:pt>
                <c:pt idx="2847">
                  <c:v>4</c:v>
                </c:pt>
                <c:pt idx="2848">
                  <c:v>7</c:v>
                </c:pt>
                <c:pt idx="2849">
                  <c:v>5</c:v>
                </c:pt>
                <c:pt idx="2850">
                  <c:v>6</c:v>
                </c:pt>
                <c:pt idx="2851">
                  <c:v>4</c:v>
                </c:pt>
                <c:pt idx="2852">
                  <c:v>6</c:v>
                </c:pt>
                <c:pt idx="2853">
                  <c:v>5</c:v>
                </c:pt>
                <c:pt idx="2854">
                  <c:v>6</c:v>
                </c:pt>
                <c:pt idx="2855">
                  <c:v>7</c:v>
                </c:pt>
                <c:pt idx="2856">
                  <c:v>6</c:v>
                </c:pt>
                <c:pt idx="2857">
                  <c:v>8</c:v>
                </c:pt>
                <c:pt idx="2858">
                  <c:v>5</c:v>
                </c:pt>
                <c:pt idx="2859">
                  <c:v>8</c:v>
                </c:pt>
                <c:pt idx="2860">
                  <c:v>6</c:v>
                </c:pt>
                <c:pt idx="2861">
                  <c:v>8</c:v>
                </c:pt>
                <c:pt idx="2862">
                  <c:v>4</c:v>
                </c:pt>
                <c:pt idx="2863">
                  <c:v>6</c:v>
                </c:pt>
                <c:pt idx="2864">
                  <c:v>9</c:v>
                </c:pt>
                <c:pt idx="2865">
                  <c:v>8</c:v>
                </c:pt>
                <c:pt idx="2866">
                  <c:v>7</c:v>
                </c:pt>
                <c:pt idx="2867">
                  <c:v>6</c:v>
                </c:pt>
                <c:pt idx="2868">
                  <c:v>9</c:v>
                </c:pt>
                <c:pt idx="2869">
                  <c:v>4</c:v>
                </c:pt>
                <c:pt idx="2870">
                  <c:v>7</c:v>
                </c:pt>
                <c:pt idx="2871">
                  <c:v>6</c:v>
                </c:pt>
                <c:pt idx="2872">
                  <c:v>7</c:v>
                </c:pt>
                <c:pt idx="2873">
                  <c:v>6</c:v>
                </c:pt>
                <c:pt idx="2874">
                  <c:v>6</c:v>
                </c:pt>
                <c:pt idx="2875">
                  <c:v>5</c:v>
                </c:pt>
                <c:pt idx="2876">
                  <c:v>8</c:v>
                </c:pt>
                <c:pt idx="2877">
                  <c:v>6</c:v>
                </c:pt>
                <c:pt idx="2878">
                  <c:v>4</c:v>
                </c:pt>
                <c:pt idx="2879">
                  <c:v>9</c:v>
                </c:pt>
                <c:pt idx="2880">
                  <c:v>8</c:v>
                </c:pt>
                <c:pt idx="2881">
                  <c:v>5</c:v>
                </c:pt>
                <c:pt idx="2882">
                  <c:v>8</c:v>
                </c:pt>
                <c:pt idx="2883">
                  <c:v>8</c:v>
                </c:pt>
                <c:pt idx="2884">
                  <c:v>6</c:v>
                </c:pt>
                <c:pt idx="2885">
                  <c:v>4</c:v>
                </c:pt>
                <c:pt idx="2886">
                  <c:v>6</c:v>
                </c:pt>
                <c:pt idx="2887">
                  <c:v>4</c:v>
                </c:pt>
                <c:pt idx="2888">
                  <c:v>4</c:v>
                </c:pt>
                <c:pt idx="2889">
                  <c:v>7</c:v>
                </c:pt>
                <c:pt idx="2890">
                  <c:v>6</c:v>
                </c:pt>
                <c:pt idx="2891">
                  <c:v>5</c:v>
                </c:pt>
                <c:pt idx="2892">
                  <c:v>9</c:v>
                </c:pt>
                <c:pt idx="2893">
                  <c:v>8</c:v>
                </c:pt>
                <c:pt idx="2894">
                  <c:v>7</c:v>
                </c:pt>
                <c:pt idx="2895">
                  <c:v>5</c:v>
                </c:pt>
                <c:pt idx="2896">
                  <c:v>9</c:v>
                </c:pt>
                <c:pt idx="2897">
                  <c:v>9</c:v>
                </c:pt>
                <c:pt idx="2898">
                  <c:v>6</c:v>
                </c:pt>
                <c:pt idx="2899">
                  <c:v>4</c:v>
                </c:pt>
                <c:pt idx="2900">
                  <c:v>6</c:v>
                </c:pt>
                <c:pt idx="2901">
                  <c:v>9</c:v>
                </c:pt>
                <c:pt idx="2902">
                  <c:v>6</c:v>
                </c:pt>
                <c:pt idx="2903">
                  <c:v>7</c:v>
                </c:pt>
                <c:pt idx="2904">
                  <c:v>5</c:v>
                </c:pt>
                <c:pt idx="2905">
                  <c:v>9</c:v>
                </c:pt>
                <c:pt idx="2906">
                  <c:v>7</c:v>
                </c:pt>
                <c:pt idx="2907">
                  <c:v>5</c:v>
                </c:pt>
                <c:pt idx="2908">
                  <c:v>7</c:v>
                </c:pt>
                <c:pt idx="2909">
                  <c:v>8</c:v>
                </c:pt>
                <c:pt idx="2910">
                  <c:v>4</c:v>
                </c:pt>
                <c:pt idx="2911">
                  <c:v>4</c:v>
                </c:pt>
                <c:pt idx="2912">
                  <c:v>4</c:v>
                </c:pt>
                <c:pt idx="2913">
                  <c:v>8</c:v>
                </c:pt>
                <c:pt idx="2914">
                  <c:v>9</c:v>
                </c:pt>
                <c:pt idx="2915">
                  <c:v>9</c:v>
                </c:pt>
                <c:pt idx="2916">
                  <c:v>8</c:v>
                </c:pt>
                <c:pt idx="2917">
                  <c:v>4</c:v>
                </c:pt>
                <c:pt idx="2918">
                  <c:v>4</c:v>
                </c:pt>
                <c:pt idx="2919">
                  <c:v>5</c:v>
                </c:pt>
                <c:pt idx="2920">
                  <c:v>5</c:v>
                </c:pt>
                <c:pt idx="2921">
                  <c:v>6</c:v>
                </c:pt>
                <c:pt idx="2922">
                  <c:v>7</c:v>
                </c:pt>
                <c:pt idx="2923">
                  <c:v>5</c:v>
                </c:pt>
                <c:pt idx="2924">
                  <c:v>5</c:v>
                </c:pt>
                <c:pt idx="2925">
                  <c:v>5</c:v>
                </c:pt>
                <c:pt idx="2926">
                  <c:v>5</c:v>
                </c:pt>
                <c:pt idx="2927">
                  <c:v>8</c:v>
                </c:pt>
                <c:pt idx="2928">
                  <c:v>6</c:v>
                </c:pt>
                <c:pt idx="2929">
                  <c:v>5</c:v>
                </c:pt>
                <c:pt idx="2930">
                  <c:v>9</c:v>
                </c:pt>
                <c:pt idx="2931">
                  <c:v>7</c:v>
                </c:pt>
                <c:pt idx="2932">
                  <c:v>5</c:v>
                </c:pt>
                <c:pt idx="2933">
                  <c:v>8</c:v>
                </c:pt>
                <c:pt idx="2934">
                  <c:v>9</c:v>
                </c:pt>
                <c:pt idx="2935">
                  <c:v>4</c:v>
                </c:pt>
                <c:pt idx="2936">
                  <c:v>4</c:v>
                </c:pt>
                <c:pt idx="2937">
                  <c:v>6</c:v>
                </c:pt>
                <c:pt idx="2938">
                  <c:v>4</c:v>
                </c:pt>
                <c:pt idx="2939">
                  <c:v>5</c:v>
                </c:pt>
                <c:pt idx="2940">
                  <c:v>8</c:v>
                </c:pt>
                <c:pt idx="2941">
                  <c:v>6</c:v>
                </c:pt>
                <c:pt idx="2942">
                  <c:v>9</c:v>
                </c:pt>
                <c:pt idx="2943">
                  <c:v>5</c:v>
                </c:pt>
                <c:pt idx="2944">
                  <c:v>4</c:v>
                </c:pt>
                <c:pt idx="2945">
                  <c:v>7</c:v>
                </c:pt>
                <c:pt idx="2946">
                  <c:v>5</c:v>
                </c:pt>
                <c:pt idx="2947">
                  <c:v>7</c:v>
                </c:pt>
                <c:pt idx="2948">
                  <c:v>9</c:v>
                </c:pt>
                <c:pt idx="2949">
                  <c:v>7</c:v>
                </c:pt>
                <c:pt idx="2950">
                  <c:v>9</c:v>
                </c:pt>
                <c:pt idx="2951">
                  <c:v>6</c:v>
                </c:pt>
                <c:pt idx="2952">
                  <c:v>8</c:v>
                </c:pt>
                <c:pt idx="2953">
                  <c:v>4</c:v>
                </c:pt>
                <c:pt idx="2954">
                  <c:v>4</c:v>
                </c:pt>
                <c:pt idx="2955">
                  <c:v>5</c:v>
                </c:pt>
                <c:pt idx="2956">
                  <c:v>4</c:v>
                </c:pt>
                <c:pt idx="2957">
                  <c:v>6</c:v>
                </c:pt>
                <c:pt idx="2958">
                  <c:v>4</c:v>
                </c:pt>
                <c:pt idx="2959">
                  <c:v>5</c:v>
                </c:pt>
                <c:pt idx="2960">
                  <c:v>4</c:v>
                </c:pt>
                <c:pt idx="2961">
                  <c:v>8</c:v>
                </c:pt>
                <c:pt idx="2962">
                  <c:v>9</c:v>
                </c:pt>
                <c:pt idx="2963">
                  <c:v>7</c:v>
                </c:pt>
                <c:pt idx="2964">
                  <c:v>7</c:v>
                </c:pt>
                <c:pt idx="2965">
                  <c:v>9</c:v>
                </c:pt>
                <c:pt idx="2966">
                  <c:v>7</c:v>
                </c:pt>
                <c:pt idx="2967">
                  <c:v>8</c:v>
                </c:pt>
                <c:pt idx="2968">
                  <c:v>6</c:v>
                </c:pt>
                <c:pt idx="2969">
                  <c:v>5</c:v>
                </c:pt>
                <c:pt idx="2970">
                  <c:v>8</c:v>
                </c:pt>
                <c:pt idx="2971">
                  <c:v>5</c:v>
                </c:pt>
                <c:pt idx="2972">
                  <c:v>6</c:v>
                </c:pt>
                <c:pt idx="2973">
                  <c:v>8</c:v>
                </c:pt>
                <c:pt idx="2974">
                  <c:v>4</c:v>
                </c:pt>
                <c:pt idx="2975">
                  <c:v>6</c:v>
                </c:pt>
                <c:pt idx="2976">
                  <c:v>7</c:v>
                </c:pt>
                <c:pt idx="2977">
                  <c:v>8</c:v>
                </c:pt>
                <c:pt idx="2978">
                  <c:v>6</c:v>
                </c:pt>
                <c:pt idx="2979">
                  <c:v>6</c:v>
                </c:pt>
                <c:pt idx="2980">
                  <c:v>8</c:v>
                </c:pt>
                <c:pt idx="2981">
                  <c:v>7</c:v>
                </c:pt>
                <c:pt idx="2982">
                  <c:v>9</c:v>
                </c:pt>
                <c:pt idx="2983">
                  <c:v>7</c:v>
                </c:pt>
                <c:pt idx="2984">
                  <c:v>6</c:v>
                </c:pt>
                <c:pt idx="2985">
                  <c:v>5</c:v>
                </c:pt>
                <c:pt idx="2986">
                  <c:v>9</c:v>
                </c:pt>
                <c:pt idx="2987">
                  <c:v>9</c:v>
                </c:pt>
                <c:pt idx="2988">
                  <c:v>6</c:v>
                </c:pt>
                <c:pt idx="2989">
                  <c:v>8</c:v>
                </c:pt>
                <c:pt idx="2990">
                  <c:v>8</c:v>
                </c:pt>
                <c:pt idx="2991">
                  <c:v>8</c:v>
                </c:pt>
                <c:pt idx="2992">
                  <c:v>7</c:v>
                </c:pt>
                <c:pt idx="2993">
                  <c:v>4</c:v>
                </c:pt>
                <c:pt idx="2994">
                  <c:v>8</c:v>
                </c:pt>
                <c:pt idx="2995">
                  <c:v>8</c:v>
                </c:pt>
                <c:pt idx="2996">
                  <c:v>9</c:v>
                </c:pt>
                <c:pt idx="2997">
                  <c:v>5</c:v>
                </c:pt>
                <c:pt idx="2998">
                  <c:v>5</c:v>
                </c:pt>
                <c:pt idx="2999">
                  <c:v>6</c:v>
                </c:pt>
                <c:pt idx="3000">
                  <c:v>6</c:v>
                </c:pt>
                <c:pt idx="3001">
                  <c:v>6</c:v>
                </c:pt>
                <c:pt idx="3002">
                  <c:v>8</c:v>
                </c:pt>
                <c:pt idx="3003">
                  <c:v>5</c:v>
                </c:pt>
                <c:pt idx="3004">
                  <c:v>6</c:v>
                </c:pt>
                <c:pt idx="3005">
                  <c:v>5</c:v>
                </c:pt>
                <c:pt idx="3006">
                  <c:v>8</c:v>
                </c:pt>
                <c:pt idx="3007">
                  <c:v>9</c:v>
                </c:pt>
                <c:pt idx="3008">
                  <c:v>8</c:v>
                </c:pt>
                <c:pt idx="3009">
                  <c:v>6</c:v>
                </c:pt>
                <c:pt idx="3010">
                  <c:v>8</c:v>
                </c:pt>
                <c:pt idx="3011">
                  <c:v>8</c:v>
                </c:pt>
                <c:pt idx="3012">
                  <c:v>5</c:v>
                </c:pt>
                <c:pt idx="3013">
                  <c:v>4</c:v>
                </c:pt>
                <c:pt idx="3014">
                  <c:v>7</c:v>
                </c:pt>
                <c:pt idx="3015">
                  <c:v>6</c:v>
                </c:pt>
                <c:pt idx="3016">
                  <c:v>4</c:v>
                </c:pt>
                <c:pt idx="3017">
                  <c:v>9</c:v>
                </c:pt>
                <c:pt idx="3018">
                  <c:v>6</c:v>
                </c:pt>
                <c:pt idx="3019">
                  <c:v>4</c:v>
                </c:pt>
                <c:pt idx="3020">
                  <c:v>8</c:v>
                </c:pt>
                <c:pt idx="3021">
                  <c:v>6</c:v>
                </c:pt>
                <c:pt idx="3022">
                  <c:v>4</c:v>
                </c:pt>
                <c:pt idx="3023">
                  <c:v>7</c:v>
                </c:pt>
                <c:pt idx="3024">
                  <c:v>8</c:v>
                </c:pt>
                <c:pt idx="3025">
                  <c:v>6</c:v>
                </c:pt>
                <c:pt idx="3026">
                  <c:v>9</c:v>
                </c:pt>
                <c:pt idx="3027">
                  <c:v>9</c:v>
                </c:pt>
                <c:pt idx="3028">
                  <c:v>6</c:v>
                </c:pt>
                <c:pt idx="3029">
                  <c:v>4</c:v>
                </c:pt>
                <c:pt idx="3030">
                  <c:v>6</c:v>
                </c:pt>
                <c:pt idx="3031">
                  <c:v>8</c:v>
                </c:pt>
                <c:pt idx="3032">
                  <c:v>5</c:v>
                </c:pt>
                <c:pt idx="3033">
                  <c:v>9</c:v>
                </c:pt>
                <c:pt idx="3034">
                  <c:v>4</c:v>
                </c:pt>
                <c:pt idx="3035">
                  <c:v>7</c:v>
                </c:pt>
                <c:pt idx="3036">
                  <c:v>6</c:v>
                </c:pt>
                <c:pt idx="3037">
                  <c:v>8</c:v>
                </c:pt>
                <c:pt idx="3038">
                  <c:v>6</c:v>
                </c:pt>
                <c:pt idx="3039">
                  <c:v>7</c:v>
                </c:pt>
                <c:pt idx="3040">
                  <c:v>8</c:v>
                </c:pt>
                <c:pt idx="3041">
                  <c:v>7</c:v>
                </c:pt>
                <c:pt idx="3042">
                  <c:v>8</c:v>
                </c:pt>
                <c:pt idx="3043">
                  <c:v>5</c:v>
                </c:pt>
                <c:pt idx="3044">
                  <c:v>9</c:v>
                </c:pt>
                <c:pt idx="3045">
                  <c:v>8</c:v>
                </c:pt>
                <c:pt idx="3046">
                  <c:v>7</c:v>
                </c:pt>
                <c:pt idx="3047">
                  <c:v>4</c:v>
                </c:pt>
                <c:pt idx="3048">
                  <c:v>9</c:v>
                </c:pt>
                <c:pt idx="3049">
                  <c:v>5</c:v>
                </c:pt>
                <c:pt idx="3050">
                  <c:v>6</c:v>
                </c:pt>
                <c:pt idx="3051">
                  <c:v>5</c:v>
                </c:pt>
                <c:pt idx="3052">
                  <c:v>5</c:v>
                </c:pt>
                <c:pt idx="3053">
                  <c:v>6</c:v>
                </c:pt>
                <c:pt idx="3054">
                  <c:v>8</c:v>
                </c:pt>
                <c:pt idx="3055">
                  <c:v>5</c:v>
                </c:pt>
                <c:pt idx="3056">
                  <c:v>9</c:v>
                </c:pt>
                <c:pt idx="3057">
                  <c:v>5</c:v>
                </c:pt>
                <c:pt idx="3058">
                  <c:v>4</c:v>
                </c:pt>
                <c:pt idx="3059">
                  <c:v>9</c:v>
                </c:pt>
                <c:pt idx="3060">
                  <c:v>4</c:v>
                </c:pt>
                <c:pt idx="3061">
                  <c:v>9</c:v>
                </c:pt>
                <c:pt idx="3062">
                  <c:v>7</c:v>
                </c:pt>
                <c:pt idx="3063">
                  <c:v>6</c:v>
                </c:pt>
                <c:pt idx="3064">
                  <c:v>9</c:v>
                </c:pt>
                <c:pt idx="3065">
                  <c:v>9</c:v>
                </c:pt>
                <c:pt idx="3066">
                  <c:v>8</c:v>
                </c:pt>
                <c:pt idx="3067">
                  <c:v>8</c:v>
                </c:pt>
                <c:pt idx="3068">
                  <c:v>7</c:v>
                </c:pt>
                <c:pt idx="3069">
                  <c:v>8</c:v>
                </c:pt>
                <c:pt idx="3070">
                  <c:v>8</c:v>
                </c:pt>
                <c:pt idx="3071">
                  <c:v>4</c:v>
                </c:pt>
                <c:pt idx="3072">
                  <c:v>8</c:v>
                </c:pt>
                <c:pt idx="3073">
                  <c:v>8</c:v>
                </c:pt>
                <c:pt idx="3074">
                  <c:v>7</c:v>
                </c:pt>
                <c:pt idx="3075">
                  <c:v>7</c:v>
                </c:pt>
                <c:pt idx="3076">
                  <c:v>5</c:v>
                </c:pt>
                <c:pt idx="3077">
                  <c:v>8</c:v>
                </c:pt>
                <c:pt idx="3078">
                  <c:v>8</c:v>
                </c:pt>
                <c:pt idx="3079">
                  <c:v>9</c:v>
                </c:pt>
                <c:pt idx="3080">
                  <c:v>8</c:v>
                </c:pt>
                <c:pt idx="3081">
                  <c:v>4</c:v>
                </c:pt>
                <c:pt idx="3082">
                  <c:v>9</c:v>
                </c:pt>
                <c:pt idx="3083">
                  <c:v>8</c:v>
                </c:pt>
                <c:pt idx="3084">
                  <c:v>4</c:v>
                </c:pt>
                <c:pt idx="3085">
                  <c:v>5</c:v>
                </c:pt>
                <c:pt idx="3086">
                  <c:v>9</c:v>
                </c:pt>
                <c:pt idx="3087">
                  <c:v>6</c:v>
                </c:pt>
                <c:pt idx="3088">
                  <c:v>8</c:v>
                </c:pt>
                <c:pt idx="3089">
                  <c:v>9</c:v>
                </c:pt>
                <c:pt idx="3090">
                  <c:v>7</c:v>
                </c:pt>
                <c:pt idx="3091">
                  <c:v>9</c:v>
                </c:pt>
                <c:pt idx="3092">
                  <c:v>7</c:v>
                </c:pt>
                <c:pt idx="3093">
                  <c:v>8</c:v>
                </c:pt>
                <c:pt idx="3094">
                  <c:v>4</c:v>
                </c:pt>
                <c:pt idx="3095">
                  <c:v>7</c:v>
                </c:pt>
                <c:pt idx="3096">
                  <c:v>9</c:v>
                </c:pt>
                <c:pt idx="3097">
                  <c:v>9</c:v>
                </c:pt>
                <c:pt idx="3098">
                  <c:v>7</c:v>
                </c:pt>
                <c:pt idx="3099">
                  <c:v>5</c:v>
                </c:pt>
                <c:pt idx="3100">
                  <c:v>5</c:v>
                </c:pt>
                <c:pt idx="3101">
                  <c:v>5</c:v>
                </c:pt>
                <c:pt idx="3102">
                  <c:v>7</c:v>
                </c:pt>
                <c:pt idx="3103">
                  <c:v>7</c:v>
                </c:pt>
                <c:pt idx="3104">
                  <c:v>9</c:v>
                </c:pt>
                <c:pt idx="3105">
                  <c:v>8</c:v>
                </c:pt>
                <c:pt idx="3106">
                  <c:v>8</c:v>
                </c:pt>
                <c:pt idx="3107">
                  <c:v>4</c:v>
                </c:pt>
                <c:pt idx="3108">
                  <c:v>7</c:v>
                </c:pt>
                <c:pt idx="3109">
                  <c:v>8</c:v>
                </c:pt>
                <c:pt idx="3110">
                  <c:v>8</c:v>
                </c:pt>
                <c:pt idx="3111">
                  <c:v>5</c:v>
                </c:pt>
                <c:pt idx="3112">
                  <c:v>5</c:v>
                </c:pt>
                <c:pt idx="3113">
                  <c:v>5</c:v>
                </c:pt>
                <c:pt idx="3114">
                  <c:v>6</c:v>
                </c:pt>
                <c:pt idx="3115">
                  <c:v>8</c:v>
                </c:pt>
                <c:pt idx="3116">
                  <c:v>5</c:v>
                </c:pt>
                <c:pt idx="3117">
                  <c:v>5</c:v>
                </c:pt>
                <c:pt idx="3118">
                  <c:v>7</c:v>
                </c:pt>
                <c:pt idx="3119">
                  <c:v>9</c:v>
                </c:pt>
                <c:pt idx="3120">
                  <c:v>5</c:v>
                </c:pt>
                <c:pt idx="3121">
                  <c:v>7</c:v>
                </c:pt>
                <c:pt idx="3122">
                  <c:v>4</c:v>
                </c:pt>
                <c:pt idx="3123">
                  <c:v>5</c:v>
                </c:pt>
                <c:pt idx="3124">
                  <c:v>9</c:v>
                </c:pt>
                <c:pt idx="3125">
                  <c:v>7</c:v>
                </c:pt>
                <c:pt idx="3126">
                  <c:v>9</c:v>
                </c:pt>
                <c:pt idx="3127">
                  <c:v>5</c:v>
                </c:pt>
                <c:pt idx="3128">
                  <c:v>4</c:v>
                </c:pt>
                <c:pt idx="3129">
                  <c:v>5</c:v>
                </c:pt>
                <c:pt idx="3130">
                  <c:v>7</c:v>
                </c:pt>
                <c:pt idx="3131">
                  <c:v>4</c:v>
                </c:pt>
                <c:pt idx="3132">
                  <c:v>4</c:v>
                </c:pt>
                <c:pt idx="3133">
                  <c:v>4</c:v>
                </c:pt>
                <c:pt idx="3134">
                  <c:v>6</c:v>
                </c:pt>
                <c:pt idx="3135">
                  <c:v>7</c:v>
                </c:pt>
                <c:pt idx="3136">
                  <c:v>6</c:v>
                </c:pt>
                <c:pt idx="3137">
                  <c:v>9</c:v>
                </c:pt>
                <c:pt idx="3138">
                  <c:v>4</c:v>
                </c:pt>
                <c:pt idx="3139">
                  <c:v>6</c:v>
                </c:pt>
                <c:pt idx="3140">
                  <c:v>5</c:v>
                </c:pt>
                <c:pt idx="3141">
                  <c:v>6</c:v>
                </c:pt>
                <c:pt idx="3142">
                  <c:v>8</c:v>
                </c:pt>
                <c:pt idx="3143">
                  <c:v>9</c:v>
                </c:pt>
                <c:pt idx="3144">
                  <c:v>4</c:v>
                </c:pt>
                <c:pt idx="3145">
                  <c:v>4</c:v>
                </c:pt>
                <c:pt idx="3146">
                  <c:v>9</c:v>
                </c:pt>
                <c:pt idx="3147">
                  <c:v>9</c:v>
                </c:pt>
                <c:pt idx="3148">
                  <c:v>7</c:v>
                </c:pt>
                <c:pt idx="3149">
                  <c:v>5</c:v>
                </c:pt>
                <c:pt idx="3150">
                  <c:v>9</c:v>
                </c:pt>
                <c:pt idx="3151">
                  <c:v>9</c:v>
                </c:pt>
                <c:pt idx="3152">
                  <c:v>7</c:v>
                </c:pt>
                <c:pt idx="3153">
                  <c:v>9</c:v>
                </c:pt>
                <c:pt idx="3154">
                  <c:v>6</c:v>
                </c:pt>
                <c:pt idx="3155">
                  <c:v>8</c:v>
                </c:pt>
                <c:pt idx="3156">
                  <c:v>8</c:v>
                </c:pt>
                <c:pt idx="3157">
                  <c:v>8</c:v>
                </c:pt>
                <c:pt idx="3158">
                  <c:v>9</c:v>
                </c:pt>
                <c:pt idx="3159">
                  <c:v>8</c:v>
                </c:pt>
                <c:pt idx="3160">
                  <c:v>5</c:v>
                </c:pt>
                <c:pt idx="3161">
                  <c:v>6</c:v>
                </c:pt>
                <c:pt idx="3162">
                  <c:v>8</c:v>
                </c:pt>
                <c:pt idx="3163">
                  <c:v>4</c:v>
                </c:pt>
                <c:pt idx="3164">
                  <c:v>9</c:v>
                </c:pt>
                <c:pt idx="3165">
                  <c:v>6</c:v>
                </c:pt>
                <c:pt idx="3166">
                  <c:v>5</c:v>
                </c:pt>
                <c:pt idx="3167">
                  <c:v>8</c:v>
                </c:pt>
                <c:pt idx="3168">
                  <c:v>5</c:v>
                </c:pt>
                <c:pt idx="3169">
                  <c:v>9</c:v>
                </c:pt>
                <c:pt idx="3170">
                  <c:v>8</c:v>
                </c:pt>
                <c:pt idx="3171">
                  <c:v>4</c:v>
                </c:pt>
                <c:pt idx="3172">
                  <c:v>6</c:v>
                </c:pt>
                <c:pt idx="3173">
                  <c:v>4</c:v>
                </c:pt>
                <c:pt idx="3174">
                  <c:v>8</c:v>
                </c:pt>
                <c:pt idx="3175">
                  <c:v>7</c:v>
                </c:pt>
                <c:pt idx="3176">
                  <c:v>6</c:v>
                </c:pt>
                <c:pt idx="3177">
                  <c:v>5</c:v>
                </c:pt>
                <c:pt idx="3178">
                  <c:v>8</c:v>
                </c:pt>
                <c:pt idx="3179">
                  <c:v>4</c:v>
                </c:pt>
                <c:pt idx="3180">
                  <c:v>9</c:v>
                </c:pt>
                <c:pt idx="3181">
                  <c:v>7</c:v>
                </c:pt>
                <c:pt idx="3182">
                  <c:v>9</c:v>
                </c:pt>
                <c:pt idx="3183">
                  <c:v>8</c:v>
                </c:pt>
                <c:pt idx="3184">
                  <c:v>5</c:v>
                </c:pt>
                <c:pt idx="3185">
                  <c:v>4</c:v>
                </c:pt>
                <c:pt idx="3186">
                  <c:v>6</c:v>
                </c:pt>
                <c:pt idx="3187">
                  <c:v>7</c:v>
                </c:pt>
                <c:pt idx="3188">
                  <c:v>8</c:v>
                </c:pt>
                <c:pt idx="3189">
                  <c:v>8</c:v>
                </c:pt>
                <c:pt idx="3190">
                  <c:v>8</c:v>
                </c:pt>
                <c:pt idx="3191">
                  <c:v>8</c:v>
                </c:pt>
                <c:pt idx="3192">
                  <c:v>4</c:v>
                </c:pt>
                <c:pt idx="3193">
                  <c:v>6</c:v>
                </c:pt>
                <c:pt idx="3194">
                  <c:v>5</c:v>
                </c:pt>
                <c:pt idx="3195">
                  <c:v>7</c:v>
                </c:pt>
                <c:pt idx="3196">
                  <c:v>8</c:v>
                </c:pt>
                <c:pt idx="3197">
                  <c:v>9</c:v>
                </c:pt>
                <c:pt idx="3198">
                  <c:v>8</c:v>
                </c:pt>
                <c:pt idx="3199">
                  <c:v>6</c:v>
                </c:pt>
                <c:pt idx="3200">
                  <c:v>6</c:v>
                </c:pt>
                <c:pt idx="3201">
                  <c:v>4</c:v>
                </c:pt>
                <c:pt idx="3202">
                  <c:v>4</c:v>
                </c:pt>
                <c:pt idx="3203">
                  <c:v>9</c:v>
                </c:pt>
                <c:pt idx="3204">
                  <c:v>9</c:v>
                </c:pt>
                <c:pt idx="3205">
                  <c:v>4</c:v>
                </c:pt>
                <c:pt idx="3206">
                  <c:v>7</c:v>
                </c:pt>
                <c:pt idx="3207">
                  <c:v>9</c:v>
                </c:pt>
                <c:pt idx="3208">
                  <c:v>4</c:v>
                </c:pt>
                <c:pt idx="3209">
                  <c:v>8</c:v>
                </c:pt>
                <c:pt idx="3210">
                  <c:v>4</c:v>
                </c:pt>
                <c:pt idx="3211">
                  <c:v>7</c:v>
                </c:pt>
                <c:pt idx="3212">
                  <c:v>4</c:v>
                </c:pt>
                <c:pt idx="3213">
                  <c:v>4</c:v>
                </c:pt>
                <c:pt idx="3214">
                  <c:v>8</c:v>
                </c:pt>
                <c:pt idx="3215">
                  <c:v>9</c:v>
                </c:pt>
                <c:pt idx="3216">
                  <c:v>8</c:v>
                </c:pt>
                <c:pt idx="3217">
                  <c:v>8</c:v>
                </c:pt>
                <c:pt idx="3218">
                  <c:v>4</c:v>
                </c:pt>
                <c:pt idx="3219">
                  <c:v>8</c:v>
                </c:pt>
                <c:pt idx="3220">
                  <c:v>6</c:v>
                </c:pt>
                <c:pt idx="3221">
                  <c:v>5</c:v>
                </c:pt>
                <c:pt idx="3222">
                  <c:v>5</c:v>
                </c:pt>
                <c:pt idx="3223">
                  <c:v>8</c:v>
                </c:pt>
                <c:pt idx="3224">
                  <c:v>9</c:v>
                </c:pt>
                <c:pt idx="3225">
                  <c:v>7</c:v>
                </c:pt>
                <c:pt idx="3226">
                  <c:v>8</c:v>
                </c:pt>
                <c:pt idx="3227">
                  <c:v>9</c:v>
                </c:pt>
                <c:pt idx="3228">
                  <c:v>8</c:v>
                </c:pt>
                <c:pt idx="3229">
                  <c:v>4</c:v>
                </c:pt>
                <c:pt idx="3230">
                  <c:v>9</c:v>
                </c:pt>
                <c:pt idx="3231">
                  <c:v>7</c:v>
                </c:pt>
                <c:pt idx="3232">
                  <c:v>8</c:v>
                </c:pt>
                <c:pt idx="3233">
                  <c:v>6</c:v>
                </c:pt>
                <c:pt idx="3234">
                  <c:v>9</c:v>
                </c:pt>
                <c:pt idx="3235">
                  <c:v>5</c:v>
                </c:pt>
                <c:pt idx="3236">
                  <c:v>9</c:v>
                </c:pt>
                <c:pt idx="3237">
                  <c:v>6</c:v>
                </c:pt>
                <c:pt idx="3238">
                  <c:v>6</c:v>
                </c:pt>
                <c:pt idx="3239">
                  <c:v>6</c:v>
                </c:pt>
                <c:pt idx="3240">
                  <c:v>7</c:v>
                </c:pt>
                <c:pt idx="3241">
                  <c:v>7</c:v>
                </c:pt>
                <c:pt idx="3242">
                  <c:v>9</c:v>
                </c:pt>
                <c:pt idx="3243">
                  <c:v>7</c:v>
                </c:pt>
                <c:pt idx="3244">
                  <c:v>5</c:v>
                </c:pt>
                <c:pt idx="3245">
                  <c:v>4</c:v>
                </c:pt>
                <c:pt idx="3246">
                  <c:v>9</c:v>
                </c:pt>
                <c:pt idx="3247">
                  <c:v>8</c:v>
                </c:pt>
                <c:pt idx="3248">
                  <c:v>8</c:v>
                </c:pt>
                <c:pt idx="3249">
                  <c:v>9</c:v>
                </c:pt>
                <c:pt idx="3250">
                  <c:v>4</c:v>
                </c:pt>
                <c:pt idx="3251">
                  <c:v>8</c:v>
                </c:pt>
                <c:pt idx="3252">
                  <c:v>9</c:v>
                </c:pt>
                <c:pt idx="3253">
                  <c:v>9</c:v>
                </c:pt>
                <c:pt idx="3254">
                  <c:v>6</c:v>
                </c:pt>
                <c:pt idx="3255">
                  <c:v>5</c:v>
                </c:pt>
                <c:pt idx="3256">
                  <c:v>8</c:v>
                </c:pt>
                <c:pt idx="3257">
                  <c:v>5</c:v>
                </c:pt>
                <c:pt idx="3258">
                  <c:v>9</c:v>
                </c:pt>
                <c:pt idx="3259">
                  <c:v>4</c:v>
                </c:pt>
                <c:pt idx="3260">
                  <c:v>9</c:v>
                </c:pt>
                <c:pt idx="3261">
                  <c:v>8</c:v>
                </c:pt>
                <c:pt idx="3262">
                  <c:v>5</c:v>
                </c:pt>
                <c:pt idx="3263">
                  <c:v>6</c:v>
                </c:pt>
                <c:pt idx="3264">
                  <c:v>6</c:v>
                </c:pt>
                <c:pt idx="3265">
                  <c:v>9</c:v>
                </c:pt>
                <c:pt idx="3266">
                  <c:v>4</c:v>
                </c:pt>
                <c:pt idx="3267">
                  <c:v>7</c:v>
                </c:pt>
                <c:pt idx="3268">
                  <c:v>8</c:v>
                </c:pt>
                <c:pt idx="3269">
                  <c:v>9</c:v>
                </c:pt>
                <c:pt idx="3270">
                  <c:v>6</c:v>
                </c:pt>
                <c:pt idx="3271">
                  <c:v>6</c:v>
                </c:pt>
                <c:pt idx="3272">
                  <c:v>4</c:v>
                </c:pt>
                <c:pt idx="3273">
                  <c:v>6</c:v>
                </c:pt>
                <c:pt idx="3274">
                  <c:v>8</c:v>
                </c:pt>
                <c:pt idx="3275">
                  <c:v>4</c:v>
                </c:pt>
                <c:pt idx="3276">
                  <c:v>5</c:v>
                </c:pt>
                <c:pt idx="3277">
                  <c:v>4</c:v>
                </c:pt>
                <c:pt idx="3278">
                  <c:v>8</c:v>
                </c:pt>
                <c:pt idx="3279">
                  <c:v>8</c:v>
                </c:pt>
                <c:pt idx="3280">
                  <c:v>5</c:v>
                </c:pt>
                <c:pt idx="3281">
                  <c:v>9</c:v>
                </c:pt>
                <c:pt idx="3282">
                  <c:v>4</c:v>
                </c:pt>
                <c:pt idx="3283">
                  <c:v>8</c:v>
                </c:pt>
                <c:pt idx="3284">
                  <c:v>8</c:v>
                </c:pt>
                <c:pt idx="3285">
                  <c:v>5</c:v>
                </c:pt>
                <c:pt idx="3286">
                  <c:v>7</c:v>
                </c:pt>
                <c:pt idx="3287">
                  <c:v>4</c:v>
                </c:pt>
                <c:pt idx="3288">
                  <c:v>8</c:v>
                </c:pt>
                <c:pt idx="3289">
                  <c:v>6</c:v>
                </c:pt>
                <c:pt idx="3290">
                  <c:v>5</c:v>
                </c:pt>
                <c:pt idx="3291">
                  <c:v>7</c:v>
                </c:pt>
                <c:pt idx="3292">
                  <c:v>7</c:v>
                </c:pt>
                <c:pt idx="3293">
                  <c:v>5</c:v>
                </c:pt>
                <c:pt idx="3294">
                  <c:v>7</c:v>
                </c:pt>
                <c:pt idx="3295">
                  <c:v>8</c:v>
                </c:pt>
                <c:pt idx="3296">
                  <c:v>7</c:v>
                </c:pt>
                <c:pt idx="3297">
                  <c:v>4</c:v>
                </c:pt>
                <c:pt idx="3298">
                  <c:v>6</c:v>
                </c:pt>
                <c:pt idx="3299">
                  <c:v>8</c:v>
                </c:pt>
                <c:pt idx="3300">
                  <c:v>5</c:v>
                </c:pt>
                <c:pt idx="3301">
                  <c:v>6</c:v>
                </c:pt>
                <c:pt idx="3302">
                  <c:v>9</c:v>
                </c:pt>
                <c:pt idx="3303">
                  <c:v>8</c:v>
                </c:pt>
                <c:pt idx="3304">
                  <c:v>6</c:v>
                </c:pt>
                <c:pt idx="3305">
                  <c:v>7</c:v>
                </c:pt>
                <c:pt idx="3306">
                  <c:v>9</c:v>
                </c:pt>
                <c:pt idx="3307">
                  <c:v>5</c:v>
                </c:pt>
                <c:pt idx="3308">
                  <c:v>5</c:v>
                </c:pt>
                <c:pt idx="3309">
                  <c:v>4</c:v>
                </c:pt>
                <c:pt idx="3310">
                  <c:v>7</c:v>
                </c:pt>
                <c:pt idx="3311">
                  <c:v>4</c:v>
                </c:pt>
                <c:pt idx="3312">
                  <c:v>4</c:v>
                </c:pt>
                <c:pt idx="3313">
                  <c:v>7</c:v>
                </c:pt>
                <c:pt idx="3314">
                  <c:v>8</c:v>
                </c:pt>
                <c:pt idx="3315">
                  <c:v>9</c:v>
                </c:pt>
                <c:pt idx="3316">
                  <c:v>4</c:v>
                </c:pt>
                <c:pt idx="3317">
                  <c:v>6</c:v>
                </c:pt>
                <c:pt idx="3318">
                  <c:v>9</c:v>
                </c:pt>
                <c:pt idx="3319">
                  <c:v>8</c:v>
                </c:pt>
                <c:pt idx="3320">
                  <c:v>7</c:v>
                </c:pt>
                <c:pt idx="3321">
                  <c:v>5</c:v>
                </c:pt>
                <c:pt idx="3322">
                  <c:v>8</c:v>
                </c:pt>
                <c:pt idx="3323">
                  <c:v>4</c:v>
                </c:pt>
                <c:pt idx="3324">
                  <c:v>6</c:v>
                </c:pt>
                <c:pt idx="3325">
                  <c:v>9</c:v>
                </c:pt>
                <c:pt idx="3326">
                  <c:v>7</c:v>
                </c:pt>
                <c:pt idx="3327">
                  <c:v>5</c:v>
                </c:pt>
                <c:pt idx="3328">
                  <c:v>9</c:v>
                </c:pt>
                <c:pt idx="3329">
                  <c:v>6</c:v>
                </c:pt>
                <c:pt idx="3330">
                  <c:v>5</c:v>
                </c:pt>
                <c:pt idx="3331">
                  <c:v>7</c:v>
                </c:pt>
                <c:pt idx="3332">
                  <c:v>9</c:v>
                </c:pt>
                <c:pt idx="3333">
                  <c:v>8</c:v>
                </c:pt>
                <c:pt idx="3334">
                  <c:v>4</c:v>
                </c:pt>
                <c:pt idx="3335">
                  <c:v>7</c:v>
                </c:pt>
                <c:pt idx="3336">
                  <c:v>6</c:v>
                </c:pt>
                <c:pt idx="3337">
                  <c:v>8</c:v>
                </c:pt>
                <c:pt idx="3338">
                  <c:v>9</c:v>
                </c:pt>
                <c:pt idx="3339">
                  <c:v>5</c:v>
                </c:pt>
                <c:pt idx="3340">
                  <c:v>8</c:v>
                </c:pt>
                <c:pt idx="3341">
                  <c:v>8</c:v>
                </c:pt>
                <c:pt idx="3342">
                  <c:v>6</c:v>
                </c:pt>
                <c:pt idx="3343">
                  <c:v>4</c:v>
                </c:pt>
                <c:pt idx="3344">
                  <c:v>8</c:v>
                </c:pt>
                <c:pt idx="3345">
                  <c:v>8</c:v>
                </c:pt>
                <c:pt idx="3346">
                  <c:v>4</c:v>
                </c:pt>
                <c:pt idx="3347">
                  <c:v>4</c:v>
                </c:pt>
                <c:pt idx="3348">
                  <c:v>5</c:v>
                </c:pt>
                <c:pt idx="3349">
                  <c:v>9</c:v>
                </c:pt>
                <c:pt idx="3350">
                  <c:v>5</c:v>
                </c:pt>
                <c:pt idx="3351">
                  <c:v>4</c:v>
                </c:pt>
                <c:pt idx="3352">
                  <c:v>7</c:v>
                </c:pt>
                <c:pt idx="3353">
                  <c:v>4</c:v>
                </c:pt>
                <c:pt idx="3354">
                  <c:v>5</c:v>
                </c:pt>
                <c:pt idx="3355">
                  <c:v>6</c:v>
                </c:pt>
                <c:pt idx="3356">
                  <c:v>6</c:v>
                </c:pt>
                <c:pt idx="3357">
                  <c:v>9</c:v>
                </c:pt>
                <c:pt idx="3358">
                  <c:v>8</c:v>
                </c:pt>
                <c:pt idx="3359">
                  <c:v>6</c:v>
                </c:pt>
                <c:pt idx="3360">
                  <c:v>5</c:v>
                </c:pt>
                <c:pt idx="3361">
                  <c:v>6</c:v>
                </c:pt>
                <c:pt idx="3362">
                  <c:v>7</c:v>
                </c:pt>
                <c:pt idx="3363">
                  <c:v>4</c:v>
                </c:pt>
                <c:pt idx="3364">
                  <c:v>4</c:v>
                </c:pt>
                <c:pt idx="3365">
                  <c:v>5</c:v>
                </c:pt>
                <c:pt idx="3366">
                  <c:v>8</c:v>
                </c:pt>
                <c:pt idx="3367">
                  <c:v>4</c:v>
                </c:pt>
                <c:pt idx="3368">
                  <c:v>6</c:v>
                </c:pt>
                <c:pt idx="3369">
                  <c:v>7</c:v>
                </c:pt>
                <c:pt idx="3370">
                  <c:v>8</c:v>
                </c:pt>
                <c:pt idx="3371">
                  <c:v>8</c:v>
                </c:pt>
                <c:pt idx="3372">
                  <c:v>8</c:v>
                </c:pt>
                <c:pt idx="3373">
                  <c:v>4</c:v>
                </c:pt>
                <c:pt idx="3374">
                  <c:v>9</c:v>
                </c:pt>
                <c:pt idx="3375">
                  <c:v>8</c:v>
                </c:pt>
                <c:pt idx="3376">
                  <c:v>5</c:v>
                </c:pt>
                <c:pt idx="3377">
                  <c:v>6</c:v>
                </c:pt>
                <c:pt idx="3378">
                  <c:v>9</c:v>
                </c:pt>
                <c:pt idx="3379">
                  <c:v>7</c:v>
                </c:pt>
                <c:pt idx="3380">
                  <c:v>6</c:v>
                </c:pt>
                <c:pt idx="3381">
                  <c:v>5</c:v>
                </c:pt>
                <c:pt idx="3382">
                  <c:v>5</c:v>
                </c:pt>
                <c:pt idx="3383">
                  <c:v>9</c:v>
                </c:pt>
                <c:pt idx="3384">
                  <c:v>6</c:v>
                </c:pt>
                <c:pt idx="3385">
                  <c:v>4</c:v>
                </c:pt>
                <c:pt idx="3386">
                  <c:v>5</c:v>
                </c:pt>
                <c:pt idx="3387">
                  <c:v>8</c:v>
                </c:pt>
                <c:pt idx="3388">
                  <c:v>7</c:v>
                </c:pt>
                <c:pt idx="3389">
                  <c:v>7</c:v>
                </c:pt>
                <c:pt idx="3390">
                  <c:v>5</c:v>
                </c:pt>
                <c:pt idx="3391">
                  <c:v>8</c:v>
                </c:pt>
                <c:pt idx="3392">
                  <c:v>6</c:v>
                </c:pt>
                <c:pt idx="3393">
                  <c:v>7</c:v>
                </c:pt>
                <c:pt idx="3394">
                  <c:v>8</c:v>
                </c:pt>
                <c:pt idx="3395">
                  <c:v>8</c:v>
                </c:pt>
                <c:pt idx="3396">
                  <c:v>4</c:v>
                </c:pt>
                <c:pt idx="3397">
                  <c:v>5</c:v>
                </c:pt>
                <c:pt idx="3398">
                  <c:v>8</c:v>
                </c:pt>
                <c:pt idx="3399">
                  <c:v>6</c:v>
                </c:pt>
                <c:pt idx="3400">
                  <c:v>7</c:v>
                </c:pt>
                <c:pt idx="3401">
                  <c:v>4</c:v>
                </c:pt>
                <c:pt idx="3402">
                  <c:v>6</c:v>
                </c:pt>
                <c:pt idx="3403">
                  <c:v>7</c:v>
                </c:pt>
                <c:pt idx="3404">
                  <c:v>5</c:v>
                </c:pt>
                <c:pt idx="3405">
                  <c:v>6</c:v>
                </c:pt>
                <c:pt idx="3406">
                  <c:v>7</c:v>
                </c:pt>
                <c:pt idx="3407">
                  <c:v>4</c:v>
                </c:pt>
                <c:pt idx="3408">
                  <c:v>7</c:v>
                </c:pt>
                <c:pt idx="3409">
                  <c:v>8</c:v>
                </c:pt>
                <c:pt idx="3410">
                  <c:v>4</c:v>
                </c:pt>
                <c:pt idx="3411">
                  <c:v>6</c:v>
                </c:pt>
                <c:pt idx="3412">
                  <c:v>9</c:v>
                </c:pt>
                <c:pt idx="3413">
                  <c:v>5</c:v>
                </c:pt>
                <c:pt idx="3414">
                  <c:v>4</c:v>
                </c:pt>
                <c:pt idx="3415">
                  <c:v>4</c:v>
                </c:pt>
                <c:pt idx="3416">
                  <c:v>4</c:v>
                </c:pt>
                <c:pt idx="3417">
                  <c:v>7</c:v>
                </c:pt>
                <c:pt idx="3418">
                  <c:v>8</c:v>
                </c:pt>
                <c:pt idx="3419">
                  <c:v>9</c:v>
                </c:pt>
                <c:pt idx="3420">
                  <c:v>5</c:v>
                </c:pt>
                <c:pt idx="3421">
                  <c:v>5</c:v>
                </c:pt>
                <c:pt idx="3422">
                  <c:v>8</c:v>
                </c:pt>
                <c:pt idx="3423">
                  <c:v>7</c:v>
                </c:pt>
                <c:pt idx="3424">
                  <c:v>7</c:v>
                </c:pt>
                <c:pt idx="3425">
                  <c:v>8</c:v>
                </c:pt>
                <c:pt idx="3426">
                  <c:v>8</c:v>
                </c:pt>
                <c:pt idx="3427">
                  <c:v>6</c:v>
                </c:pt>
                <c:pt idx="3428">
                  <c:v>7</c:v>
                </c:pt>
                <c:pt idx="3429">
                  <c:v>4</c:v>
                </c:pt>
                <c:pt idx="3430">
                  <c:v>5</c:v>
                </c:pt>
                <c:pt idx="3431">
                  <c:v>7</c:v>
                </c:pt>
                <c:pt idx="3432">
                  <c:v>8</c:v>
                </c:pt>
                <c:pt idx="3433">
                  <c:v>4</c:v>
                </c:pt>
                <c:pt idx="3434">
                  <c:v>6</c:v>
                </c:pt>
                <c:pt idx="3435">
                  <c:v>9</c:v>
                </c:pt>
                <c:pt idx="3436">
                  <c:v>6</c:v>
                </c:pt>
                <c:pt idx="3437">
                  <c:v>4</c:v>
                </c:pt>
                <c:pt idx="3438">
                  <c:v>4</c:v>
                </c:pt>
                <c:pt idx="3439">
                  <c:v>8</c:v>
                </c:pt>
                <c:pt idx="3440">
                  <c:v>9</c:v>
                </c:pt>
                <c:pt idx="3441">
                  <c:v>8</c:v>
                </c:pt>
                <c:pt idx="3442">
                  <c:v>5</c:v>
                </c:pt>
                <c:pt idx="3443">
                  <c:v>9</c:v>
                </c:pt>
                <c:pt idx="3444">
                  <c:v>9</c:v>
                </c:pt>
                <c:pt idx="3445">
                  <c:v>5</c:v>
                </c:pt>
                <c:pt idx="3446">
                  <c:v>6</c:v>
                </c:pt>
                <c:pt idx="3447">
                  <c:v>4</c:v>
                </c:pt>
                <c:pt idx="3448">
                  <c:v>6</c:v>
                </c:pt>
                <c:pt idx="3449">
                  <c:v>8</c:v>
                </c:pt>
                <c:pt idx="3450">
                  <c:v>7</c:v>
                </c:pt>
                <c:pt idx="3451">
                  <c:v>8</c:v>
                </c:pt>
                <c:pt idx="3452">
                  <c:v>7</c:v>
                </c:pt>
                <c:pt idx="3453">
                  <c:v>4</c:v>
                </c:pt>
                <c:pt idx="3454">
                  <c:v>4</c:v>
                </c:pt>
                <c:pt idx="3455">
                  <c:v>9</c:v>
                </c:pt>
                <c:pt idx="3456">
                  <c:v>4</c:v>
                </c:pt>
                <c:pt idx="3457">
                  <c:v>5</c:v>
                </c:pt>
                <c:pt idx="3458">
                  <c:v>5</c:v>
                </c:pt>
                <c:pt idx="3459">
                  <c:v>7</c:v>
                </c:pt>
                <c:pt idx="3460">
                  <c:v>6</c:v>
                </c:pt>
                <c:pt idx="3461">
                  <c:v>9</c:v>
                </c:pt>
                <c:pt idx="3462">
                  <c:v>6</c:v>
                </c:pt>
                <c:pt idx="3463">
                  <c:v>7</c:v>
                </c:pt>
                <c:pt idx="3464">
                  <c:v>5</c:v>
                </c:pt>
                <c:pt idx="3465">
                  <c:v>8</c:v>
                </c:pt>
                <c:pt idx="3466">
                  <c:v>9</c:v>
                </c:pt>
                <c:pt idx="3467">
                  <c:v>7</c:v>
                </c:pt>
                <c:pt idx="3468">
                  <c:v>6</c:v>
                </c:pt>
                <c:pt idx="3469">
                  <c:v>7</c:v>
                </c:pt>
                <c:pt idx="3470">
                  <c:v>7</c:v>
                </c:pt>
                <c:pt idx="3471">
                  <c:v>4</c:v>
                </c:pt>
                <c:pt idx="3472">
                  <c:v>5</c:v>
                </c:pt>
                <c:pt idx="3473">
                  <c:v>9</c:v>
                </c:pt>
                <c:pt idx="3474">
                  <c:v>4</c:v>
                </c:pt>
                <c:pt idx="3475">
                  <c:v>5</c:v>
                </c:pt>
                <c:pt idx="3476">
                  <c:v>7</c:v>
                </c:pt>
                <c:pt idx="3477">
                  <c:v>5</c:v>
                </c:pt>
                <c:pt idx="3478">
                  <c:v>6</c:v>
                </c:pt>
                <c:pt idx="3479">
                  <c:v>9</c:v>
                </c:pt>
                <c:pt idx="3480">
                  <c:v>4</c:v>
                </c:pt>
                <c:pt idx="3481">
                  <c:v>9</c:v>
                </c:pt>
                <c:pt idx="3482">
                  <c:v>7</c:v>
                </c:pt>
                <c:pt idx="3483">
                  <c:v>6</c:v>
                </c:pt>
                <c:pt idx="3484">
                  <c:v>5</c:v>
                </c:pt>
                <c:pt idx="3485">
                  <c:v>5</c:v>
                </c:pt>
                <c:pt idx="3486">
                  <c:v>6</c:v>
                </c:pt>
                <c:pt idx="3487">
                  <c:v>5</c:v>
                </c:pt>
                <c:pt idx="3488">
                  <c:v>4</c:v>
                </c:pt>
                <c:pt idx="3489">
                  <c:v>8</c:v>
                </c:pt>
                <c:pt idx="3490">
                  <c:v>5</c:v>
                </c:pt>
                <c:pt idx="3491">
                  <c:v>7</c:v>
                </c:pt>
                <c:pt idx="3492">
                  <c:v>5</c:v>
                </c:pt>
                <c:pt idx="3493">
                  <c:v>9</c:v>
                </c:pt>
                <c:pt idx="3494">
                  <c:v>7</c:v>
                </c:pt>
                <c:pt idx="3495">
                  <c:v>5</c:v>
                </c:pt>
                <c:pt idx="3496">
                  <c:v>5</c:v>
                </c:pt>
                <c:pt idx="3497">
                  <c:v>7</c:v>
                </c:pt>
                <c:pt idx="3498">
                  <c:v>4</c:v>
                </c:pt>
                <c:pt idx="3499">
                  <c:v>8</c:v>
                </c:pt>
                <c:pt idx="3500">
                  <c:v>8</c:v>
                </c:pt>
                <c:pt idx="3501">
                  <c:v>4</c:v>
                </c:pt>
                <c:pt idx="3502">
                  <c:v>5</c:v>
                </c:pt>
                <c:pt idx="3503">
                  <c:v>8</c:v>
                </c:pt>
                <c:pt idx="3504">
                  <c:v>4</c:v>
                </c:pt>
                <c:pt idx="3505">
                  <c:v>4</c:v>
                </c:pt>
                <c:pt idx="3506">
                  <c:v>8</c:v>
                </c:pt>
                <c:pt idx="3507">
                  <c:v>7</c:v>
                </c:pt>
                <c:pt idx="3508">
                  <c:v>6</c:v>
                </c:pt>
                <c:pt idx="3509">
                  <c:v>7</c:v>
                </c:pt>
                <c:pt idx="3510">
                  <c:v>5</c:v>
                </c:pt>
                <c:pt idx="3511">
                  <c:v>7</c:v>
                </c:pt>
                <c:pt idx="3512">
                  <c:v>9</c:v>
                </c:pt>
                <c:pt idx="3513">
                  <c:v>6</c:v>
                </c:pt>
                <c:pt idx="3514">
                  <c:v>6</c:v>
                </c:pt>
                <c:pt idx="3515">
                  <c:v>4</c:v>
                </c:pt>
                <c:pt idx="3516">
                  <c:v>9</c:v>
                </c:pt>
                <c:pt idx="3517">
                  <c:v>5</c:v>
                </c:pt>
                <c:pt idx="3518">
                  <c:v>4</c:v>
                </c:pt>
                <c:pt idx="3519">
                  <c:v>7</c:v>
                </c:pt>
                <c:pt idx="3520">
                  <c:v>7</c:v>
                </c:pt>
                <c:pt idx="3521">
                  <c:v>8</c:v>
                </c:pt>
                <c:pt idx="3522">
                  <c:v>4</c:v>
                </c:pt>
                <c:pt idx="3523">
                  <c:v>9</c:v>
                </c:pt>
                <c:pt idx="3524">
                  <c:v>4</c:v>
                </c:pt>
                <c:pt idx="3525">
                  <c:v>4</c:v>
                </c:pt>
                <c:pt idx="3526">
                  <c:v>4</c:v>
                </c:pt>
                <c:pt idx="3527">
                  <c:v>6</c:v>
                </c:pt>
                <c:pt idx="3528">
                  <c:v>8</c:v>
                </c:pt>
                <c:pt idx="3529">
                  <c:v>5</c:v>
                </c:pt>
                <c:pt idx="3530">
                  <c:v>5</c:v>
                </c:pt>
                <c:pt idx="3531">
                  <c:v>5</c:v>
                </c:pt>
                <c:pt idx="3532">
                  <c:v>6</c:v>
                </c:pt>
                <c:pt idx="3533">
                  <c:v>8</c:v>
                </c:pt>
                <c:pt idx="3534">
                  <c:v>9</c:v>
                </c:pt>
                <c:pt idx="3535">
                  <c:v>8</c:v>
                </c:pt>
                <c:pt idx="3536">
                  <c:v>6</c:v>
                </c:pt>
                <c:pt idx="3537">
                  <c:v>9</c:v>
                </c:pt>
                <c:pt idx="3538">
                  <c:v>4</c:v>
                </c:pt>
                <c:pt idx="3539">
                  <c:v>7</c:v>
                </c:pt>
                <c:pt idx="3540">
                  <c:v>4</c:v>
                </c:pt>
                <c:pt idx="3541">
                  <c:v>5</c:v>
                </c:pt>
                <c:pt idx="3542">
                  <c:v>4</c:v>
                </c:pt>
                <c:pt idx="3543">
                  <c:v>6</c:v>
                </c:pt>
                <c:pt idx="3544">
                  <c:v>5</c:v>
                </c:pt>
                <c:pt idx="3545">
                  <c:v>7</c:v>
                </c:pt>
                <c:pt idx="3546">
                  <c:v>9</c:v>
                </c:pt>
                <c:pt idx="3547">
                  <c:v>9</c:v>
                </c:pt>
                <c:pt idx="3548">
                  <c:v>5</c:v>
                </c:pt>
                <c:pt idx="3549">
                  <c:v>4</c:v>
                </c:pt>
                <c:pt idx="3550">
                  <c:v>8</c:v>
                </c:pt>
                <c:pt idx="3551">
                  <c:v>8</c:v>
                </c:pt>
                <c:pt idx="3552">
                  <c:v>9</c:v>
                </c:pt>
                <c:pt idx="3553">
                  <c:v>8</c:v>
                </c:pt>
                <c:pt idx="3554">
                  <c:v>5</c:v>
                </c:pt>
                <c:pt idx="3555">
                  <c:v>8</c:v>
                </c:pt>
                <c:pt idx="3556">
                  <c:v>6</c:v>
                </c:pt>
                <c:pt idx="3557">
                  <c:v>9</c:v>
                </c:pt>
                <c:pt idx="3558">
                  <c:v>7</c:v>
                </c:pt>
                <c:pt idx="3559">
                  <c:v>8</c:v>
                </c:pt>
                <c:pt idx="3560">
                  <c:v>6</c:v>
                </c:pt>
                <c:pt idx="3561">
                  <c:v>6</c:v>
                </c:pt>
                <c:pt idx="3562">
                  <c:v>5</c:v>
                </c:pt>
                <c:pt idx="3563">
                  <c:v>9</c:v>
                </c:pt>
                <c:pt idx="3564">
                  <c:v>5</c:v>
                </c:pt>
                <c:pt idx="3565">
                  <c:v>7</c:v>
                </c:pt>
                <c:pt idx="3566">
                  <c:v>7</c:v>
                </c:pt>
                <c:pt idx="3567">
                  <c:v>4</c:v>
                </c:pt>
                <c:pt idx="3568">
                  <c:v>7</c:v>
                </c:pt>
                <c:pt idx="3569">
                  <c:v>9</c:v>
                </c:pt>
                <c:pt idx="3570">
                  <c:v>9</c:v>
                </c:pt>
                <c:pt idx="3571">
                  <c:v>5</c:v>
                </c:pt>
                <c:pt idx="3572">
                  <c:v>6</c:v>
                </c:pt>
                <c:pt idx="3573">
                  <c:v>4</c:v>
                </c:pt>
                <c:pt idx="3574">
                  <c:v>7</c:v>
                </c:pt>
                <c:pt idx="3575">
                  <c:v>6</c:v>
                </c:pt>
                <c:pt idx="3576">
                  <c:v>5</c:v>
                </c:pt>
                <c:pt idx="3577">
                  <c:v>8</c:v>
                </c:pt>
                <c:pt idx="3578">
                  <c:v>4</c:v>
                </c:pt>
                <c:pt idx="3579">
                  <c:v>9</c:v>
                </c:pt>
                <c:pt idx="3580">
                  <c:v>6</c:v>
                </c:pt>
                <c:pt idx="3581">
                  <c:v>5</c:v>
                </c:pt>
                <c:pt idx="3582">
                  <c:v>5</c:v>
                </c:pt>
                <c:pt idx="3583">
                  <c:v>4</c:v>
                </c:pt>
                <c:pt idx="3584">
                  <c:v>4</c:v>
                </c:pt>
                <c:pt idx="3585">
                  <c:v>7</c:v>
                </c:pt>
                <c:pt idx="3586">
                  <c:v>7</c:v>
                </c:pt>
                <c:pt idx="3587">
                  <c:v>9</c:v>
                </c:pt>
                <c:pt idx="3588">
                  <c:v>9</c:v>
                </c:pt>
                <c:pt idx="3589">
                  <c:v>4</c:v>
                </c:pt>
                <c:pt idx="3590">
                  <c:v>4</c:v>
                </c:pt>
                <c:pt idx="3591">
                  <c:v>6</c:v>
                </c:pt>
                <c:pt idx="3592">
                  <c:v>7</c:v>
                </c:pt>
                <c:pt idx="3593">
                  <c:v>5</c:v>
                </c:pt>
                <c:pt idx="3594">
                  <c:v>7</c:v>
                </c:pt>
                <c:pt idx="3595">
                  <c:v>7</c:v>
                </c:pt>
                <c:pt idx="3596">
                  <c:v>4</c:v>
                </c:pt>
                <c:pt idx="3597">
                  <c:v>4</c:v>
                </c:pt>
                <c:pt idx="3598">
                  <c:v>7</c:v>
                </c:pt>
                <c:pt idx="3599">
                  <c:v>8</c:v>
                </c:pt>
                <c:pt idx="3600">
                  <c:v>8</c:v>
                </c:pt>
                <c:pt idx="3601">
                  <c:v>9</c:v>
                </c:pt>
                <c:pt idx="3602">
                  <c:v>7</c:v>
                </c:pt>
                <c:pt idx="3603">
                  <c:v>8</c:v>
                </c:pt>
                <c:pt idx="3604">
                  <c:v>9</c:v>
                </c:pt>
                <c:pt idx="3605">
                  <c:v>9</c:v>
                </c:pt>
                <c:pt idx="3606">
                  <c:v>7</c:v>
                </c:pt>
                <c:pt idx="3607">
                  <c:v>9</c:v>
                </c:pt>
                <c:pt idx="3608">
                  <c:v>4</c:v>
                </c:pt>
                <c:pt idx="3609">
                  <c:v>4</c:v>
                </c:pt>
                <c:pt idx="3610">
                  <c:v>4</c:v>
                </c:pt>
                <c:pt idx="3611">
                  <c:v>5</c:v>
                </c:pt>
                <c:pt idx="3612">
                  <c:v>4</c:v>
                </c:pt>
                <c:pt idx="3613">
                  <c:v>4</c:v>
                </c:pt>
                <c:pt idx="3614">
                  <c:v>7</c:v>
                </c:pt>
                <c:pt idx="3615">
                  <c:v>8</c:v>
                </c:pt>
                <c:pt idx="3616">
                  <c:v>8</c:v>
                </c:pt>
                <c:pt idx="3617">
                  <c:v>4</c:v>
                </c:pt>
                <c:pt idx="3618">
                  <c:v>4</c:v>
                </c:pt>
                <c:pt idx="3619">
                  <c:v>4</c:v>
                </c:pt>
                <c:pt idx="3620">
                  <c:v>9</c:v>
                </c:pt>
                <c:pt idx="3621">
                  <c:v>7</c:v>
                </c:pt>
                <c:pt idx="3622">
                  <c:v>7</c:v>
                </c:pt>
                <c:pt idx="3623">
                  <c:v>7</c:v>
                </c:pt>
                <c:pt idx="3624">
                  <c:v>8</c:v>
                </c:pt>
                <c:pt idx="3625">
                  <c:v>5</c:v>
                </c:pt>
                <c:pt idx="3626">
                  <c:v>8</c:v>
                </c:pt>
                <c:pt idx="3627">
                  <c:v>7</c:v>
                </c:pt>
                <c:pt idx="3628">
                  <c:v>6</c:v>
                </c:pt>
                <c:pt idx="3629">
                  <c:v>5</c:v>
                </c:pt>
                <c:pt idx="3630">
                  <c:v>4</c:v>
                </c:pt>
                <c:pt idx="3631">
                  <c:v>9</c:v>
                </c:pt>
                <c:pt idx="3632">
                  <c:v>8</c:v>
                </c:pt>
                <c:pt idx="3633">
                  <c:v>9</c:v>
                </c:pt>
                <c:pt idx="3634">
                  <c:v>5</c:v>
                </c:pt>
                <c:pt idx="3635">
                  <c:v>6</c:v>
                </c:pt>
                <c:pt idx="3636">
                  <c:v>5</c:v>
                </c:pt>
                <c:pt idx="3637">
                  <c:v>8</c:v>
                </c:pt>
                <c:pt idx="3638">
                  <c:v>7</c:v>
                </c:pt>
                <c:pt idx="3639">
                  <c:v>4</c:v>
                </c:pt>
                <c:pt idx="3640">
                  <c:v>7</c:v>
                </c:pt>
                <c:pt idx="3641">
                  <c:v>7</c:v>
                </c:pt>
                <c:pt idx="3642">
                  <c:v>8</c:v>
                </c:pt>
                <c:pt idx="3643">
                  <c:v>7</c:v>
                </c:pt>
                <c:pt idx="3644">
                  <c:v>7</c:v>
                </c:pt>
                <c:pt idx="3645">
                  <c:v>8</c:v>
                </c:pt>
                <c:pt idx="3646">
                  <c:v>8</c:v>
                </c:pt>
                <c:pt idx="3647">
                  <c:v>6</c:v>
                </c:pt>
                <c:pt idx="3648">
                  <c:v>7</c:v>
                </c:pt>
                <c:pt idx="3649">
                  <c:v>5</c:v>
                </c:pt>
                <c:pt idx="3650">
                  <c:v>4</c:v>
                </c:pt>
                <c:pt idx="3651">
                  <c:v>9</c:v>
                </c:pt>
                <c:pt idx="3652">
                  <c:v>4</c:v>
                </c:pt>
                <c:pt idx="3653">
                  <c:v>8</c:v>
                </c:pt>
                <c:pt idx="3654">
                  <c:v>9</c:v>
                </c:pt>
                <c:pt idx="3655">
                  <c:v>8</c:v>
                </c:pt>
                <c:pt idx="3656">
                  <c:v>6</c:v>
                </c:pt>
                <c:pt idx="3657">
                  <c:v>7</c:v>
                </c:pt>
                <c:pt idx="3658">
                  <c:v>8</c:v>
                </c:pt>
                <c:pt idx="3659">
                  <c:v>8</c:v>
                </c:pt>
                <c:pt idx="3660">
                  <c:v>4</c:v>
                </c:pt>
                <c:pt idx="3661">
                  <c:v>7</c:v>
                </c:pt>
                <c:pt idx="3662">
                  <c:v>6</c:v>
                </c:pt>
                <c:pt idx="3663">
                  <c:v>8</c:v>
                </c:pt>
                <c:pt idx="3664">
                  <c:v>8</c:v>
                </c:pt>
                <c:pt idx="3665">
                  <c:v>8</c:v>
                </c:pt>
                <c:pt idx="3666">
                  <c:v>4</c:v>
                </c:pt>
                <c:pt idx="3667">
                  <c:v>8</c:v>
                </c:pt>
                <c:pt idx="3668">
                  <c:v>8</c:v>
                </c:pt>
                <c:pt idx="3669">
                  <c:v>4</c:v>
                </c:pt>
                <c:pt idx="3670">
                  <c:v>8</c:v>
                </c:pt>
                <c:pt idx="3671">
                  <c:v>7</c:v>
                </c:pt>
                <c:pt idx="3672">
                  <c:v>7</c:v>
                </c:pt>
                <c:pt idx="3673">
                  <c:v>4</c:v>
                </c:pt>
                <c:pt idx="3674">
                  <c:v>7</c:v>
                </c:pt>
                <c:pt idx="3675">
                  <c:v>9</c:v>
                </c:pt>
                <c:pt idx="3676">
                  <c:v>9</c:v>
                </c:pt>
                <c:pt idx="3677">
                  <c:v>9</c:v>
                </c:pt>
                <c:pt idx="3678">
                  <c:v>6</c:v>
                </c:pt>
                <c:pt idx="3679">
                  <c:v>8</c:v>
                </c:pt>
                <c:pt idx="3680">
                  <c:v>6</c:v>
                </c:pt>
                <c:pt idx="3681">
                  <c:v>7</c:v>
                </c:pt>
                <c:pt idx="3682">
                  <c:v>4</c:v>
                </c:pt>
                <c:pt idx="3683">
                  <c:v>9</c:v>
                </c:pt>
                <c:pt idx="3684">
                  <c:v>4</c:v>
                </c:pt>
                <c:pt idx="3685">
                  <c:v>6</c:v>
                </c:pt>
                <c:pt idx="3686">
                  <c:v>7</c:v>
                </c:pt>
                <c:pt idx="3687">
                  <c:v>8</c:v>
                </c:pt>
                <c:pt idx="3688">
                  <c:v>7</c:v>
                </c:pt>
                <c:pt idx="3689">
                  <c:v>9</c:v>
                </c:pt>
                <c:pt idx="3690">
                  <c:v>7</c:v>
                </c:pt>
                <c:pt idx="3691">
                  <c:v>4</c:v>
                </c:pt>
                <c:pt idx="3692">
                  <c:v>5</c:v>
                </c:pt>
                <c:pt idx="3693">
                  <c:v>9</c:v>
                </c:pt>
                <c:pt idx="3694">
                  <c:v>8</c:v>
                </c:pt>
                <c:pt idx="3695">
                  <c:v>9</c:v>
                </c:pt>
                <c:pt idx="3696">
                  <c:v>9</c:v>
                </c:pt>
                <c:pt idx="3697">
                  <c:v>8</c:v>
                </c:pt>
                <c:pt idx="3698">
                  <c:v>9</c:v>
                </c:pt>
                <c:pt idx="3699">
                  <c:v>4</c:v>
                </c:pt>
                <c:pt idx="3700">
                  <c:v>7</c:v>
                </c:pt>
                <c:pt idx="3701">
                  <c:v>4</c:v>
                </c:pt>
                <c:pt idx="3702">
                  <c:v>7</c:v>
                </c:pt>
                <c:pt idx="3703">
                  <c:v>5</c:v>
                </c:pt>
                <c:pt idx="3704">
                  <c:v>9</c:v>
                </c:pt>
                <c:pt idx="3705">
                  <c:v>5</c:v>
                </c:pt>
                <c:pt idx="3706">
                  <c:v>6</c:v>
                </c:pt>
                <c:pt idx="3707">
                  <c:v>7</c:v>
                </c:pt>
                <c:pt idx="3708">
                  <c:v>4</c:v>
                </c:pt>
                <c:pt idx="3709">
                  <c:v>4</c:v>
                </c:pt>
                <c:pt idx="3710">
                  <c:v>9</c:v>
                </c:pt>
                <c:pt idx="3711">
                  <c:v>4</c:v>
                </c:pt>
                <c:pt idx="3712">
                  <c:v>6</c:v>
                </c:pt>
                <c:pt idx="3713">
                  <c:v>8</c:v>
                </c:pt>
                <c:pt idx="3714">
                  <c:v>4</c:v>
                </c:pt>
                <c:pt idx="3715">
                  <c:v>9</c:v>
                </c:pt>
                <c:pt idx="3716">
                  <c:v>5</c:v>
                </c:pt>
                <c:pt idx="3717">
                  <c:v>4</c:v>
                </c:pt>
                <c:pt idx="3718">
                  <c:v>4</c:v>
                </c:pt>
                <c:pt idx="3719">
                  <c:v>4</c:v>
                </c:pt>
                <c:pt idx="3720">
                  <c:v>9</c:v>
                </c:pt>
                <c:pt idx="3721">
                  <c:v>8</c:v>
                </c:pt>
                <c:pt idx="3722">
                  <c:v>4</c:v>
                </c:pt>
                <c:pt idx="3723">
                  <c:v>8</c:v>
                </c:pt>
                <c:pt idx="3724">
                  <c:v>8</c:v>
                </c:pt>
                <c:pt idx="3725">
                  <c:v>6</c:v>
                </c:pt>
                <c:pt idx="3726">
                  <c:v>5</c:v>
                </c:pt>
                <c:pt idx="3727">
                  <c:v>4</c:v>
                </c:pt>
                <c:pt idx="3728">
                  <c:v>4</c:v>
                </c:pt>
                <c:pt idx="3729">
                  <c:v>4</c:v>
                </c:pt>
                <c:pt idx="3730">
                  <c:v>8</c:v>
                </c:pt>
                <c:pt idx="3731">
                  <c:v>7</c:v>
                </c:pt>
                <c:pt idx="3732">
                  <c:v>5</c:v>
                </c:pt>
                <c:pt idx="3733">
                  <c:v>9</c:v>
                </c:pt>
                <c:pt idx="3734">
                  <c:v>4</c:v>
                </c:pt>
                <c:pt idx="3735">
                  <c:v>7</c:v>
                </c:pt>
                <c:pt idx="3736">
                  <c:v>7</c:v>
                </c:pt>
                <c:pt idx="3737">
                  <c:v>7</c:v>
                </c:pt>
                <c:pt idx="3738">
                  <c:v>5</c:v>
                </c:pt>
                <c:pt idx="3739">
                  <c:v>7</c:v>
                </c:pt>
                <c:pt idx="3740">
                  <c:v>9</c:v>
                </c:pt>
                <c:pt idx="3741">
                  <c:v>4</c:v>
                </c:pt>
                <c:pt idx="3742">
                  <c:v>9</c:v>
                </c:pt>
                <c:pt idx="3743">
                  <c:v>4</c:v>
                </c:pt>
                <c:pt idx="3744">
                  <c:v>6</c:v>
                </c:pt>
                <c:pt idx="3745">
                  <c:v>8</c:v>
                </c:pt>
                <c:pt idx="3746">
                  <c:v>7</c:v>
                </c:pt>
                <c:pt idx="3747">
                  <c:v>9</c:v>
                </c:pt>
                <c:pt idx="3748">
                  <c:v>8</c:v>
                </c:pt>
                <c:pt idx="3749">
                  <c:v>8</c:v>
                </c:pt>
                <c:pt idx="3750">
                  <c:v>8</c:v>
                </c:pt>
                <c:pt idx="3751">
                  <c:v>8</c:v>
                </c:pt>
                <c:pt idx="3752">
                  <c:v>8</c:v>
                </c:pt>
                <c:pt idx="3753">
                  <c:v>4</c:v>
                </c:pt>
                <c:pt idx="3754">
                  <c:v>5</c:v>
                </c:pt>
                <c:pt idx="3755">
                  <c:v>7</c:v>
                </c:pt>
                <c:pt idx="3756">
                  <c:v>7</c:v>
                </c:pt>
                <c:pt idx="3757">
                  <c:v>4</c:v>
                </c:pt>
                <c:pt idx="3758">
                  <c:v>9</c:v>
                </c:pt>
                <c:pt idx="3759">
                  <c:v>4</c:v>
                </c:pt>
                <c:pt idx="3760">
                  <c:v>8</c:v>
                </c:pt>
                <c:pt idx="3761">
                  <c:v>5</c:v>
                </c:pt>
                <c:pt idx="3762">
                  <c:v>7</c:v>
                </c:pt>
                <c:pt idx="3763">
                  <c:v>9</c:v>
                </c:pt>
                <c:pt idx="3764">
                  <c:v>6</c:v>
                </c:pt>
                <c:pt idx="3765">
                  <c:v>4</c:v>
                </c:pt>
                <c:pt idx="3766">
                  <c:v>6</c:v>
                </c:pt>
                <c:pt idx="3767">
                  <c:v>7</c:v>
                </c:pt>
                <c:pt idx="3768">
                  <c:v>4</c:v>
                </c:pt>
                <c:pt idx="3769">
                  <c:v>7</c:v>
                </c:pt>
                <c:pt idx="3770">
                  <c:v>4</c:v>
                </c:pt>
                <c:pt idx="3771">
                  <c:v>9</c:v>
                </c:pt>
                <c:pt idx="3772">
                  <c:v>7</c:v>
                </c:pt>
                <c:pt idx="3773">
                  <c:v>6</c:v>
                </c:pt>
                <c:pt idx="3774">
                  <c:v>5</c:v>
                </c:pt>
                <c:pt idx="3775">
                  <c:v>9</c:v>
                </c:pt>
                <c:pt idx="3776">
                  <c:v>9</c:v>
                </c:pt>
                <c:pt idx="3777">
                  <c:v>4</c:v>
                </c:pt>
                <c:pt idx="3778">
                  <c:v>6</c:v>
                </c:pt>
                <c:pt idx="3779">
                  <c:v>7</c:v>
                </c:pt>
                <c:pt idx="3780">
                  <c:v>6</c:v>
                </c:pt>
                <c:pt idx="3781">
                  <c:v>9</c:v>
                </c:pt>
                <c:pt idx="3782">
                  <c:v>4</c:v>
                </c:pt>
                <c:pt idx="3783">
                  <c:v>6</c:v>
                </c:pt>
                <c:pt idx="3784">
                  <c:v>7</c:v>
                </c:pt>
                <c:pt idx="3785">
                  <c:v>8</c:v>
                </c:pt>
                <c:pt idx="3786">
                  <c:v>9</c:v>
                </c:pt>
                <c:pt idx="3787">
                  <c:v>5</c:v>
                </c:pt>
                <c:pt idx="3788">
                  <c:v>5</c:v>
                </c:pt>
                <c:pt idx="3789">
                  <c:v>9</c:v>
                </c:pt>
                <c:pt idx="3790">
                  <c:v>8</c:v>
                </c:pt>
                <c:pt idx="3791">
                  <c:v>4</c:v>
                </c:pt>
                <c:pt idx="3792">
                  <c:v>6</c:v>
                </c:pt>
                <c:pt idx="3793">
                  <c:v>6</c:v>
                </c:pt>
                <c:pt idx="3794">
                  <c:v>8</c:v>
                </c:pt>
                <c:pt idx="3795">
                  <c:v>8</c:v>
                </c:pt>
                <c:pt idx="3796">
                  <c:v>7</c:v>
                </c:pt>
                <c:pt idx="3797">
                  <c:v>7</c:v>
                </c:pt>
                <c:pt idx="3798">
                  <c:v>5</c:v>
                </c:pt>
                <c:pt idx="3799">
                  <c:v>4</c:v>
                </c:pt>
                <c:pt idx="3800">
                  <c:v>4</c:v>
                </c:pt>
                <c:pt idx="3801">
                  <c:v>8</c:v>
                </c:pt>
                <c:pt idx="3802">
                  <c:v>5</c:v>
                </c:pt>
                <c:pt idx="3803">
                  <c:v>5</c:v>
                </c:pt>
                <c:pt idx="3804">
                  <c:v>7</c:v>
                </c:pt>
                <c:pt idx="3805">
                  <c:v>6</c:v>
                </c:pt>
                <c:pt idx="3806">
                  <c:v>4</c:v>
                </c:pt>
                <c:pt idx="3807">
                  <c:v>5</c:v>
                </c:pt>
                <c:pt idx="3808">
                  <c:v>7</c:v>
                </c:pt>
                <c:pt idx="3809">
                  <c:v>7</c:v>
                </c:pt>
                <c:pt idx="3810">
                  <c:v>7</c:v>
                </c:pt>
                <c:pt idx="3811">
                  <c:v>6</c:v>
                </c:pt>
                <c:pt idx="3812">
                  <c:v>5</c:v>
                </c:pt>
                <c:pt idx="3813">
                  <c:v>8</c:v>
                </c:pt>
                <c:pt idx="3814">
                  <c:v>8</c:v>
                </c:pt>
                <c:pt idx="3815">
                  <c:v>7</c:v>
                </c:pt>
                <c:pt idx="3816">
                  <c:v>7</c:v>
                </c:pt>
                <c:pt idx="3817">
                  <c:v>6</c:v>
                </c:pt>
                <c:pt idx="3818">
                  <c:v>7</c:v>
                </c:pt>
                <c:pt idx="3819">
                  <c:v>9</c:v>
                </c:pt>
                <c:pt idx="3820">
                  <c:v>5</c:v>
                </c:pt>
                <c:pt idx="3821">
                  <c:v>7</c:v>
                </c:pt>
                <c:pt idx="3822">
                  <c:v>7</c:v>
                </c:pt>
                <c:pt idx="3823">
                  <c:v>5</c:v>
                </c:pt>
                <c:pt idx="3824">
                  <c:v>4</c:v>
                </c:pt>
                <c:pt idx="3825">
                  <c:v>9</c:v>
                </c:pt>
                <c:pt idx="3826">
                  <c:v>9</c:v>
                </c:pt>
                <c:pt idx="3827">
                  <c:v>8</c:v>
                </c:pt>
                <c:pt idx="3828">
                  <c:v>7</c:v>
                </c:pt>
                <c:pt idx="3829">
                  <c:v>5</c:v>
                </c:pt>
                <c:pt idx="3830">
                  <c:v>8</c:v>
                </c:pt>
                <c:pt idx="3831">
                  <c:v>6</c:v>
                </c:pt>
                <c:pt idx="3832">
                  <c:v>4</c:v>
                </c:pt>
                <c:pt idx="3833">
                  <c:v>7</c:v>
                </c:pt>
                <c:pt idx="3834">
                  <c:v>4</c:v>
                </c:pt>
                <c:pt idx="3835">
                  <c:v>7</c:v>
                </c:pt>
                <c:pt idx="3836">
                  <c:v>7</c:v>
                </c:pt>
                <c:pt idx="3837">
                  <c:v>7</c:v>
                </c:pt>
                <c:pt idx="3838">
                  <c:v>4</c:v>
                </c:pt>
                <c:pt idx="3839">
                  <c:v>9</c:v>
                </c:pt>
                <c:pt idx="3840">
                  <c:v>6</c:v>
                </c:pt>
                <c:pt idx="3841">
                  <c:v>9</c:v>
                </c:pt>
                <c:pt idx="3842">
                  <c:v>5</c:v>
                </c:pt>
                <c:pt idx="3843">
                  <c:v>5</c:v>
                </c:pt>
                <c:pt idx="3844">
                  <c:v>9</c:v>
                </c:pt>
                <c:pt idx="3845">
                  <c:v>6</c:v>
                </c:pt>
                <c:pt idx="3846">
                  <c:v>6</c:v>
                </c:pt>
                <c:pt idx="3847">
                  <c:v>7</c:v>
                </c:pt>
                <c:pt idx="3848">
                  <c:v>7</c:v>
                </c:pt>
                <c:pt idx="3849">
                  <c:v>5</c:v>
                </c:pt>
                <c:pt idx="3850">
                  <c:v>7</c:v>
                </c:pt>
                <c:pt idx="3851">
                  <c:v>7</c:v>
                </c:pt>
                <c:pt idx="3852">
                  <c:v>6</c:v>
                </c:pt>
                <c:pt idx="3853">
                  <c:v>4</c:v>
                </c:pt>
                <c:pt idx="3854">
                  <c:v>9</c:v>
                </c:pt>
                <c:pt idx="3855">
                  <c:v>8</c:v>
                </c:pt>
                <c:pt idx="3856">
                  <c:v>8</c:v>
                </c:pt>
                <c:pt idx="3857">
                  <c:v>7</c:v>
                </c:pt>
                <c:pt idx="3858">
                  <c:v>7</c:v>
                </c:pt>
                <c:pt idx="3859">
                  <c:v>9</c:v>
                </c:pt>
                <c:pt idx="3860">
                  <c:v>8</c:v>
                </c:pt>
                <c:pt idx="3861">
                  <c:v>6</c:v>
                </c:pt>
                <c:pt idx="3862">
                  <c:v>8</c:v>
                </c:pt>
                <c:pt idx="3863">
                  <c:v>8</c:v>
                </c:pt>
                <c:pt idx="3864">
                  <c:v>8</c:v>
                </c:pt>
                <c:pt idx="3865">
                  <c:v>7</c:v>
                </c:pt>
                <c:pt idx="3866">
                  <c:v>7</c:v>
                </c:pt>
                <c:pt idx="3867">
                  <c:v>9</c:v>
                </c:pt>
                <c:pt idx="3868">
                  <c:v>8</c:v>
                </c:pt>
                <c:pt idx="3869">
                  <c:v>7</c:v>
                </c:pt>
                <c:pt idx="3870">
                  <c:v>9</c:v>
                </c:pt>
                <c:pt idx="3871">
                  <c:v>8</c:v>
                </c:pt>
                <c:pt idx="3872">
                  <c:v>6</c:v>
                </c:pt>
                <c:pt idx="3873">
                  <c:v>7</c:v>
                </c:pt>
                <c:pt idx="3874">
                  <c:v>4</c:v>
                </c:pt>
                <c:pt idx="3875">
                  <c:v>9</c:v>
                </c:pt>
                <c:pt idx="3876">
                  <c:v>7</c:v>
                </c:pt>
                <c:pt idx="3877">
                  <c:v>6</c:v>
                </c:pt>
                <c:pt idx="3878">
                  <c:v>6</c:v>
                </c:pt>
                <c:pt idx="3879">
                  <c:v>7</c:v>
                </c:pt>
                <c:pt idx="3880">
                  <c:v>5</c:v>
                </c:pt>
                <c:pt idx="3881">
                  <c:v>9</c:v>
                </c:pt>
                <c:pt idx="3882">
                  <c:v>8</c:v>
                </c:pt>
                <c:pt idx="3883">
                  <c:v>8</c:v>
                </c:pt>
                <c:pt idx="3884">
                  <c:v>6</c:v>
                </c:pt>
                <c:pt idx="3885">
                  <c:v>7</c:v>
                </c:pt>
                <c:pt idx="3886">
                  <c:v>5</c:v>
                </c:pt>
                <c:pt idx="3887">
                  <c:v>9</c:v>
                </c:pt>
                <c:pt idx="3888">
                  <c:v>4</c:v>
                </c:pt>
                <c:pt idx="3889">
                  <c:v>8</c:v>
                </c:pt>
                <c:pt idx="3890">
                  <c:v>9</c:v>
                </c:pt>
                <c:pt idx="3891">
                  <c:v>9</c:v>
                </c:pt>
                <c:pt idx="3892">
                  <c:v>5</c:v>
                </c:pt>
                <c:pt idx="3893">
                  <c:v>9</c:v>
                </c:pt>
                <c:pt idx="3894">
                  <c:v>8</c:v>
                </c:pt>
                <c:pt idx="3895">
                  <c:v>7</c:v>
                </c:pt>
                <c:pt idx="3896">
                  <c:v>8</c:v>
                </c:pt>
                <c:pt idx="3897">
                  <c:v>4</c:v>
                </c:pt>
                <c:pt idx="3898">
                  <c:v>7</c:v>
                </c:pt>
                <c:pt idx="3899">
                  <c:v>6</c:v>
                </c:pt>
                <c:pt idx="3900">
                  <c:v>5</c:v>
                </c:pt>
                <c:pt idx="3901">
                  <c:v>8</c:v>
                </c:pt>
                <c:pt idx="3902">
                  <c:v>7</c:v>
                </c:pt>
                <c:pt idx="3903">
                  <c:v>9</c:v>
                </c:pt>
                <c:pt idx="3904">
                  <c:v>7</c:v>
                </c:pt>
                <c:pt idx="3905">
                  <c:v>8</c:v>
                </c:pt>
                <c:pt idx="3906">
                  <c:v>6</c:v>
                </c:pt>
                <c:pt idx="3907">
                  <c:v>8</c:v>
                </c:pt>
                <c:pt idx="3908">
                  <c:v>6</c:v>
                </c:pt>
                <c:pt idx="3909">
                  <c:v>9</c:v>
                </c:pt>
                <c:pt idx="3910">
                  <c:v>8</c:v>
                </c:pt>
                <c:pt idx="3911">
                  <c:v>7</c:v>
                </c:pt>
                <c:pt idx="3912">
                  <c:v>4</c:v>
                </c:pt>
                <c:pt idx="3913">
                  <c:v>4</c:v>
                </c:pt>
                <c:pt idx="3914">
                  <c:v>9</c:v>
                </c:pt>
                <c:pt idx="3915">
                  <c:v>7</c:v>
                </c:pt>
                <c:pt idx="3916">
                  <c:v>4</c:v>
                </c:pt>
                <c:pt idx="3917">
                  <c:v>9</c:v>
                </c:pt>
                <c:pt idx="3918">
                  <c:v>6</c:v>
                </c:pt>
                <c:pt idx="3919">
                  <c:v>7</c:v>
                </c:pt>
                <c:pt idx="3920">
                  <c:v>6</c:v>
                </c:pt>
                <c:pt idx="3921">
                  <c:v>7</c:v>
                </c:pt>
                <c:pt idx="3922">
                  <c:v>6</c:v>
                </c:pt>
                <c:pt idx="3923">
                  <c:v>6</c:v>
                </c:pt>
                <c:pt idx="3924">
                  <c:v>4</c:v>
                </c:pt>
                <c:pt idx="3925">
                  <c:v>7</c:v>
                </c:pt>
                <c:pt idx="3926">
                  <c:v>8</c:v>
                </c:pt>
                <c:pt idx="3927">
                  <c:v>4</c:v>
                </c:pt>
                <c:pt idx="3928">
                  <c:v>6</c:v>
                </c:pt>
                <c:pt idx="3929">
                  <c:v>6</c:v>
                </c:pt>
                <c:pt idx="3930">
                  <c:v>8</c:v>
                </c:pt>
                <c:pt idx="3931">
                  <c:v>8</c:v>
                </c:pt>
                <c:pt idx="3932">
                  <c:v>6</c:v>
                </c:pt>
                <c:pt idx="3933">
                  <c:v>8</c:v>
                </c:pt>
                <c:pt idx="3934">
                  <c:v>5</c:v>
                </c:pt>
                <c:pt idx="3935">
                  <c:v>4</c:v>
                </c:pt>
                <c:pt idx="3936">
                  <c:v>7</c:v>
                </c:pt>
                <c:pt idx="3937">
                  <c:v>8</c:v>
                </c:pt>
                <c:pt idx="3938">
                  <c:v>8</c:v>
                </c:pt>
                <c:pt idx="3939">
                  <c:v>5</c:v>
                </c:pt>
                <c:pt idx="3940">
                  <c:v>7</c:v>
                </c:pt>
                <c:pt idx="3941">
                  <c:v>5</c:v>
                </c:pt>
                <c:pt idx="3942">
                  <c:v>7</c:v>
                </c:pt>
                <c:pt idx="3943">
                  <c:v>4</c:v>
                </c:pt>
                <c:pt idx="3944">
                  <c:v>8</c:v>
                </c:pt>
                <c:pt idx="3945">
                  <c:v>4</c:v>
                </c:pt>
                <c:pt idx="3946">
                  <c:v>7</c:v>
                </c:pt>
                <c:pt idx="3947">
                  <c:v>8</c:v>
                </c:pt>
                <c:pt idx="3948">
                  <c:v>5</c:v>
                </c:pt>
                <c:pt idx="3949">
                  <c:v>6</c:v>
                </c:pt>
                <c:pt idx="3950">
                  <c:v>5</c:v>
                </c:pt>
                <c:pt idx="3951">
                  <c:v>6</c:v>
                </c:pt>
                <c:pt idx="3952">
                  <c:v>5</c:v>
                </c:pt>
                <c:pt idx="3953">
                  <c:v>7</c:v>
                </c:pt>
                <c:pt idx="3954">
                  <c:v>4</c:v>
                </c:pt>
                <c:pt idx="3955">
                  <c:v>6</c:v>
                </c:pt>
                <c:pt idx="3956">
                  <c:v>7</c:v>
                </c:pt>
                <c:pt idx="3957">
                  <c:v>4</c:v>
                </c:pt>
                <c:pt idx="3958">
                  <c:v>4</c:v>
                </c:pt>
                <c:pt idx="3959">
                  <c:v>8</c:v>
                </c:pt>
                <c:pt idx="3960">
                  <c:v>8</c:v>
                </c:pt>
                <c:pt idx="3961">
                  <c:v>8</c:v>
                </c:pt>
                <c:pt idx="3962">
                  <c:v>6</c:v>
                </c:pt>
                <c:pt idx="3963">
                  <c:v>6</c:v>
                </c:pt>
                <c:pt idx="3964">
                  <c:v>4</c:v>
                </c:pt>
                <c:pt idx="3965">
                  <c:v>6</c:v>
                </c:pt>
                <c:pt idx="3966">
                  <c:v>4</c:v>
                </c:pt>
                <c:pt idx="3967">
                  <c:v>7</c:v>
                </c:pt>
                <c:pt idx="3968">
                  <c:v>5</c:v>
                </c:pt>
                <c:pt idx="3969">
                  <c:v>4</c:v>
                </c:pt>
                <c:pt idx="3970">
                  <c:v>4</c:v>
                </c:pt>
                <c:pt idx="3971">
                  <c:v>7</c:v>
                </c:pt>
                <c:pt idx="3972">
                  <c:v>8</c:v>
                </c:pt>
                <c:pt idx="3973">
                  <c:v>9</c:v>
                </c:pt>
                <c:pt idx="3974">
                  <c:v>8</c:v>
                </c:pt>
                <c:pt idx="3975">
                  <c:v>8</c:v>
                </c:pt>
                <c:pt idx="3976">
                  <c:v>4</c:v>
                </c:pt>
                <c:pt idx="3977">
                  <c:v>4</c:v>
                </c:pt>
                <c:pt idx="3978">
                  <c:v>6</c:v>
                </c:pt>
                <c:pt idx="3979">
                  <c:v>6</c:v>
                </c:pt>
                <c:pt idx="3980">
                  <c:v>5</c:v>
                </c:pt>
                <c:pt idx="3981">
                  <c:v>5</c:v>
                </c:pt>
                <c:pt idx="3982">
                  <c:v>9</c:v>
                </c:pt>
                <c:pt idx="3983">
                  <c:v>6</c:v>
                </c:pt>
                <c:pt idx="3984">
                  <c:v>4</c:v>
                </c:pt>
                <c:pt idx="3985">
                  <c:v>7</c:v>
                </c:pt>
                <c:pt idx="3986">
                  <c:v>6</c:v>
                </c:pt>
                <c:pt idx="3987">
                  <c:v>4</c:v>
                </c:pt>
                <c:pt idx="3988">
                  <c:v>6</c:v>
                </c:pt>
                <c:pt idx="3989">
                  <c:v>8</c:v>
                </c:pt>
                <c:pt idx="3990">
                  <c:v>6</c:v>
                </c:pt>
                <c:pt idx="3991">
                  <c:v>9</c:v>
                </c:pt>
                <c:pt idx="3992">
                  <c:v>8</c:v>
                </c:pt>
                <c:pt idx="3993">
                  <c:v>4</c:v>
                </c:pt>
                <c:pt idx="3994">
                  <c:v>8</c:v>
                </c:pt>
                <c:pt idx="3995">
                  <c:v>6</c:v>
                </c:pt>
                <c:pt idx="3996">
                  <c:v>8</c:v>
                </c:pt>
                <c:pt idx="3997">
                  <c:v>9</c:v>
                </c:pt>
                <c:pt idx="3998">
                  <c:v>7</c:v>
                </c:pt>
                <c:pt idx="3999">
                  <c:v>8</c:v>
                </c:pt>
                <c:pt idx="4000">
                  <c:v>9</c:v>
                </c:pt>
                <c:pt idx="4001">
                  <c:v>8</c:v>
                </c:pt>
                <c:pt idx="4002">
                  <c:v>5</c:v>
                </c:pt>
                <c:pt idx="4003">
                  <c:v>7</c:v>
                </c:pt>
                <c:pt idx="4004">
                  <c:v>4</c:v>
                </c:pt>
                <c:pt idx="4005">
                  <c:v>9</c:v>
                </c:pt>
                <c:pt idx="4006">
                  <c:v>8</c:v>
                </c:pt>
                <c:pt idx="4007">
                  <c:v>7</c:v>
                </c:pt>
                <c:pt idx="4008">
                  <c:v>4</c:v>
                </c:pt>
                <c:pt idx="4009">
                  <c:v>7</c:v>
                </c:pt>
                <c:pt idx="4010">
                  <c:v>9</c:v>
                </c:pt>
                <c:pt idx="4011">
                  <c:v>5</c:v>
                </c:pt>
                <c:pt idx="4012">
                  <c:v>9</c:v>
                </c:pt>
                <c:pt idx="4013">
                  <c:v>9</c:v>
                </c:pt>
                <c:pt idx="4014">
                  <c:v>4</c:v>
                </c:pt>
                <c:pt idx="4015">
                  <c:v>4</c:v>
                </c:pt>
                <c:pt idx="4016">
                  <c:v>8</c:v>
                </c:pt>
                <c:pt idx="4017">
                  <c:v>6</c:v>
                </c:pt>
                <c:pt idx="4018">
                  <c:v>9</c:v>
                </c:pt>
                <c:pt idx="4019">
                  <c:v>4</c:v>
                </c:pt>
                <c:pt idx="4020">
                  <c:v>9</c:v>
                </c:pt>
                <c:pt idx="4021">
                  <c:v>9</c:v>
                </c:pt>
                <c:pt idx="4022">
                  <c:v>4</c:v>
                </c:pt>
                <c:pt idx="4023">
                  <c:v>5</c:v>
                </c:pt>
                <c:pt idx="4024">
                  <c:v>5</c:v>
                </c:pt>
                <c:pt idx="4025">
                  <c:v>9</c:v>
                </c:pt>
                <c:pt idx="4026">
                  <c:v>5</c:v>
                </c:pt>
                <c:pt idx="4027">
                  <c:v>9</c:v>
                </c:pt>
                <c:pt idx="4028">
                  <c:v>8</c:v>
                </c:pt>
                <c:pt idx="4029">
                  <c:v>4</c:v>
                </c:pt>
                <c:pt idx="4030">
                  <c:v>9</c:v>
                </c:pt>
                <c:pt idx="4031">
                  <c:v>5</c:v>
                </c:pt>
                <c:pt idx="4032">
                  <c:v>5</c:v>
                </c:pt>
                <c:pt idx="4033">
                  <c:v>7</c:v>
                </c:pt>
                <c:pt idx="4034">
                  <c:v>7</c:v>
                </c:pt>
                <c:pt idx="4035">
                  <c:v>5</c:v>
                </c:pt>
                <c:pt idx="4036">
                  <c:v>8</c:v>
                </c:pt>
                <c:pt idx="4037">
                  <c:v>6</c:v>
                </c:pt>
                <c:pt idx="4038">
                  <c:v>9</c:v>
                </c:pt>
                <c:pt idx="4039">
                  <c:v>7</c:v>
                </c:pt>
                <c:pt idx="4040">
                  <c:v>9</c:v>
                </c:pt>
                <c:pt idx="4041">
                  <c:v>7</c:v>
                </c:pt>
                <c:pt idx="4042">
                  <c:v>4</c:v>
                </c:pt>
                <c:pt idx="4043">
                  <c:v>4</c:v>
                </c:pt>
                <c:pt idx="4044">
                  <c:v>5</c:v>
                </c:pt>
                <c:pt idx="4045">
                  <c:v>4</c:v>
                </c:pt>
                <c:pt idx="4046">
                  <c:v>4</c:v>
                </c:pt>
                <c:pt idx="4047">
                  <c:v>6</c:v>
                </c:pt>
                <c:pt idx="4048">
                  <c:v>8</c:v>
                </c:pt>
                <c:pt idx="4049">
                  <c:v>5</c:v>
                </c:pt>
                <c:pt idx="4050">
                  <c:v>6</c:v>
                </c:pt>
                <c:pt idx="4051">
                  <c:v>5</c:v>
                </c:pt>
                <c:pt idx="4052">
                  <c:v>8</c:v>
                </c:pt>
                <c:pt idx="4053">
                  <c:v>5</c:v>
                </c:pt>
                <c:pt idx="4054">
                  <c:v>9</c:v>
                </c:pt>
                <c:pt idx="4055">
                  <c:v>9</c:v>
                </c:pt>
                <c:pt idx="4056">
                  <c:v>9</c:v>
                </c:pt>
                <c:pt idx="4057">
                  <c:v>4</c:v>
                </c:pt>
                <c:pt idx="4058">
                  <c:v>8</c:v>
                </c:pt>
                <c:pt idx="4059">
                  <c:v>6</c:v>
                </c:pt>
                <c:pt idx="4060">
                  <c:v>6</c:v>
                </c:pt>
                <c:pt idx="4061">
                  <c:v>7</c:v>
                </c:pt>
                <c:pt idx="4062">
                  <c:v>6</c:v>
                </c:pt>
                <c:pt idx="4063">
                  <c:v>9</c:v>
                </c:pt>
                <c:pt idx="4064">
                  <c:v>9</c:v>
                </c:pt>
                <c:pt idx="4065">
                  <c:v>7</c:v>
                </c:pt>
                <c:pt idx="4066">
                  <c:v>4</c:v>
                </c:pt>
                <c:pt idx="4067">
                  <c:v>6</c:v>
                </c:pt>
                <c:pt idx="4068">
                  <c:v>8</c:v>
                </c:pt>
                <c:pt idx="4069">
                  <c:v>7</c:v>
                </c:pt>
                <c:pt idx="4070">
                  <c:v>6</c:v>
                </c:pt>
                <c:pt idx="4071">
                  <c:v>4</c:v>
                </c:pt>
                <c:pt idx="4072">
                  <c:v>8</c:v>
                </c:pt>
                <c:pt idx="4073">
                  <c:v>8</c:v>
                </c:pt>
                <c:pt idx="4074">
                  <c:v>4</c:v>
                </c:pt>
                <c:pt idx="4075">
                  <c:v>6</c:v>
                </c:pt>
                <c:pt idx="4076">
                  <c:v>5</c:v>
                </c:pt>
                <c:pt idx="4077">
                  <c:v>6</c:v>
                </c:pt>
                <c:pt idx="4078">
                  <c:v>7</c:v>
                </c:pt>
                <c:pt idx="4079">
                  <c:v>7</c:v>
                </c:pt>
                <c:pt idx="4080">
                  <c:v>6</c:v>
                </c:pt>
                <c:pt idx="4081">
                  <c:v>9</c:v>
                </c:pt>
                <c:pt idx="4082">
                  <c:v>7</c:v>
                </c:pt>
                <c:pt idx="4083">
                  <c:v>5</c:v>
                </c:pt>
                <c:pt idx="4084">
                  <c:v>9</c:v>
                </c:pt>
                <c:pt idx="4085">
                  <c:v>5</c:v>
                </c:pt>
                <c:pt idx="4086">
                  <c:v>8</c:v>
                </c:pt>
                <c:pt idx="4087">
                  <c:v>7</c:v>
                </c:pt>
                <c:pt idx="4088">
                  <c:v>9</c:v>
                </c:pt>
                <c:pt idx="4089">
                  <c:v>6</c:v>
                </c:pt>
                <c:pt idx="4090">
                  <c:v>9</c:v>
                </c:pt>
                <c:pt idx="4091">
                  <c:v>8</c:v>
                </c:pt>
                <c:pt idx="4092">
                  <c:v>5</c:v>
                </c:pt>
                <c:pt idx="4093">
                  <c:v>8</c:v>
                </c:pt>
                <c:pt idx="4094">
                  <c:v>4</c:v>
                </c:pt>
                <c:pt idx="4095">
                  <c:v>7</c:v>
                </c:pt>
                <c:pt idx="4096">
                  <c:v>6</c:v>
                </c:pt>
                <c:pt idx="4097">
                  <c:v>5</c:v>
                </c:pt>
                <c:pt idx="4098">
                  <c:v>8</c:v>
                </c:pt>
                <c:pt idx="4099">
                  <c:v>6</c:v>
                </c:pt>
                <c:pt idx="4100">
                  <c:v>7</c:v>
                </c:pt>
                <c:pt idx="4101">
                  <c:v>6</c:v>
                </c:pt>
                <c:pt idx="4102">
                  <c:v>7</c:v>
                </c:pt>
                <c:pt idx="4103">
                  <c:v>7</c:v>
                </c:pt>
                <c:pt idx="4104">
                  <c:v>7</c:v>
                </c:pt>
                <c:pt idx="4105">
                  <c:v>8</c:v>
                </c:pt>
                <c:pt idx="4106">
                  <c:v>7</c:v>
                </c:pt>
                <c:pt idx="4107">
                  <c:v>6</c:v>
                </c:pt>
                <c:pt idx="4108">
                  <c:v>4</c:v>
                </c:pt>
                <c:pt idx="4109">
                  <c:v>6</c:v>
                </c:pt>
                <c:pt idx="4110">
                  <c:v>8</c:v>
                </c:pt>
                <c:pt idx="4111">
                  <c:v>7</c:v>
                </c:pt>
                <c:pt idx="4112">
                  <c:v>4</c:v>
                </c:pt>
                <c:pt idx="4113">
                  <c:v>8</c:v>
                </c:pt>
                <c:pt idx="4114">
                  <c:v>5</c:v>
                </c:pt>
                <c:pt idx="4115">
                  <c:v>5</c:v>
                </c:pt>
                <c:pt idx="4116">
                  <c:v>5</c:v>
                </c:pt>
                <c:pt idx="4117">
                  <c:v>4</c:v>
                </c:pt>
                <c:pt idx="4118">
                  <c:v>6</c:v>
                </c:pt>
                <c:pt idx="4119">
                  <c:v>4</c:v>
                </c:pt>
                <c:pt idx="4120">
                  <c:v>4</c:v>
                </c:pt>
                <c:pt idx="4121">
                  <c:v>4</c:v>
                </c:pt>
                <c:pt idx="4122">
                  <c:v>5</c:v>
                </c:pt>
                <c:pt idx="4123">
                  <c:v>9</c:v>
                </c:pt>
                <c:pt idx="4124">
                  <c:v>6</c:v>
                </c:pt>
                <c:pt idx="4125">
                  <c:v>9</c:v>
                </c:pt>
                <c:pt idx="4126">
                  <c:v>9</c:v>
                </c:pt>
                <c:pt idx="4127">
                  <c:v>4</c:v>
                </c:pt>
                <c:pt idx="4128">
                  <c:v>6</c:v>
                </c:pt>
                <c:pt idx="4129">
                  <c:v>9</c:v>
                </c:pt>
                <c:pt idx="4130">
                  <c:v>7</c:v>
                </c:pt>
                <c:pt idx="4131">
                  <c:v>4</c:v>
                </c:pt>
                <c:pt idx="4132">
                  <c:v>4</c:v>
                </c:pt>
                <c:pt idx="4133">
                  <c:v>4</c:v>
                </c:pt>
                <c:pt idx="4134">
                  <c:v>7</c:v>
                </c:pt>
                <c:pt idx="4135">
                  <c:v>7</c:v>
                </c:pt>
                <c:pt idx="4136">
                  <c:v>5</c:v>
                </c:pt>
                <c:pt idx="4137">
                  <c:v>8</c:v>
                </c:pt>
                <c:pt idx="4138">
                  <c:v>6</c:v>
                </c:pt>
                <c:pt idx="4139">
                  <c:v>8</c:v>
                </c:pt>
                <c:pt idx="4140">
                  <c:v>4</c:v>
                </c:pt>
                <c:pt idx="4141">
                  <c:v>9</c:v>
                </c:pt>
                <c:pt idx="4142">
                  <c:v>4</c:v>
                </c:pt>
                <c:pt idx="4143">
                  <c:v>9</c:v>
                </c:pt>
                <c:pt idx="4144">
                  <c:v>5</c:v>
                </c:pt>
                <c:pt idx="4145">
                  <c:v>8</c:v>
                </c:pt>
                <c:pt idx="4146">
                  <c:v>4</c:v>
                </c:pt>
                <c:pt idx="4147">
                  <c:v>8</c:v>
                </c:pt>
                <c:pt idx="4148">
                  <c:v>5</c:v>
                </c:pt>
                <c:pt idx="4149">
                  <c:v>8</c:v>
                </c:pt>
                <c:pt idx="4150">
                  <c:v>9</c:v>
                </c:pt>
                <c:pt idx="4151">
                  <c:v>6</c:v>
                </c:pt>
                <c:pt idx="4152">
                  <c:v>5</c:v>
                </c:pt>
                <c:pt idx="4153">
                  <c:v>8</c:v>
                </c:pt>
                <c:pt idx="4154">
                  <c:v>4</c:v>
                </c:pt>
                <c:pt idx="4155">
                  <c:v>7</c:v>
                </c:pt>
                <c:pt idx="4156">
                  <c:v>7</c:v>
                </c:pt>
                <c:pt idx="4157">
                  <c:v>5</c:v>
                </c:pt>
                <c:pt idx="4158">
                  <c:v>7</c:v>
                </c:pt>
                <c:pt idx="4159">
                  <c:v>6</c:v>
                </c:pt>
                <c:pt idx="4160">
                  <c:v>5</c:v>
                </c:pt>
                <c:pt idx="4161">
                  <c:v>4</c:v>
                </c:pt>
                <c:pt idx="4162">
                  <c:v>4</c:v>
                </c:pt>
                <c:pt idx="4163">
                  <c:v>5</c:v>
                </c:pt>
                <c:pt idx="4164">
                  <c:v>7</c:v>
                </c:pt>
                <c:pt idx="4165">
                  <c:v>7</c:v>
                </c:pt>
                <c:pt idx="4166">
                  <c:v>4</c:v>
                </c:pt>
                <c:pt idx="4167">
                  <c:v>6</c:v>
                </c:pt>
                <c:pt idx="4168">
                  <c:v>9</c:v>
                </c:pt>
                <c:pt idx="4169">
                  <c:v>7</c:v>
                </c:pt>
                <c:pt idx="4170">
                  <c:v>6</c:v>
                </c:pt>
                <c:pt idx="4171">
                  <c:v>7</c:v>
                </c:pt>
                <c:pt idx="4172">
                  <c:v>9</c:v>
                </c:pt>
                <c:pt idx="4173">
                  <c:v>5</c:v>
                </c:pt>
                <c:pt idx="4174">
                  <c:v>8</c:v>
                </c:pt>
                <c:pt idx="4175">
                  <c:v>4</c:v>
                </c:pt>
                <c:pt idx="4176">
                  <c:v>5</c:v>
                </c:pt>
                <c:pt idx="4177">
                  <c:v>7</c:v>
                </c:pt>
                <c:pt idx="4178">
                  <c:v>9</c:v>
                </c:pt>
                <c:pt idx="4179">
                  <c:v>4</c:v>
                </c:pt>
                <c:pt idx="4180">
                  <c:v>8</c:v>
                </c:pt>
                <c:pt idx="4181">
                  <c:v>8</c:v>
                </c:pt>
                <c:pt idx="4182">
                  <c:v>9</c:v>
                </c:pt>
                <c:pt idx="4183">
                  <c:v>9</c:v>
                </c:pt>
                <c:pt idx="4184">
                  <c:v>7</c:v>
                </c:pt>
                <c:pt idx="4185">
                  <c:v>4</c:v>
                </c:pt>
                <c:pt idx="4186">
                  <c:v>7</c:v>
                </c:pt>
                <c:pt idx="4187">
                  <c:v>8</c:v>
                </c:pt>
                <c:pt idx="4188">
                  <c:v>5</c:v>
                </c:pt>
                <c:pt idx="4189">
                  <c:v>5</c:v>
                </c:pt>
                <c:pt idx="4190">
                  <c:v>6</c:v>
                </c:pt>
                <c:pt idx="4191">
                  <c:v>8</c:v>
                </c:pt>
                <c:pt idx="4192">
                  <c:v>8</c:v>
                </c:pt>
                <c:pt idx="4193">
                  <c:v>7</c:v>
                </c:pt>
                <c:pt idx="4194">
                  <c:v>6</c:v>
                </c:pt>
                <c:pt idx="4195">
                  <c:v>9</c:v>
                </c:pt>
                <c:pt idx="4196">
                  <c:v>6</c:v>
                </c:pt>
                <c:pt idx="4197">
                  <c:v>4</c:v>
                </c:pt>
                <c:pt idx="4198">
                  <c:v>7</c:v>
                </c:pt>
                <c:pt idx="4199">
                  <c:v>9</c:v>
                </c:pt>
                <c:pt idx="4200">
                  <c:v>9</c:v>
                </c:pt>
                <c:pt idx="4201">
                  <c:v>5</c:v>
                </c:pt>
                <c:pt idx="4202">
                  <c:v>4</c:v>
                </c:pt>
                <c:pt idx="4203">
                  <c:v>6</c:v>
                </c:pt>
                <c:pt idx="4204">
                  <c:v>5</c:v>
                </c:pt>
                <c:pt idx="4205">
                  <c:v>8</c:v>
                </c:pt>
                <c:pt idx="4206">
                  <c:v>7</c:v>
                </c:pt>
                <c:pt idx="4207">
                  <c:v>6</c:v>
                </c:pt>
                <c:pt idx="4208">
                  <c:v>8</c:v>
                </c:pt>
                <c:pt idx="4209">
                  <c:v>9</c:v>
                </c:pt>
                <c:pt idx="4210">
                  <c:v>6</c:v>
                </c:pt>
                <c:pt idx="4211">
                  <c:v>5</c:v>
                </c:pt>
                <c:pt idx="4212">
                  <c:v>4</c:v>
                </c:pt>
                <c:pt idx="4213">
                  <c:v>5</c:v>
                </c:pt>
                <c:pt idx="4214">
                  <c:v>7</c:v>
                </c:pt>
                <c:pt idx="4215">
                  <c:v>7</c:v>
                </c:pt>
                <c:pt idx="4216">
                  <c:v>6</c:v>
                </c:pt>
                <c:pt idx="4217">
                  <c:v>5</c:v>
                </c:pt>
                <c:pt idx="4218">
                  <c:v>4</c:v>
                </c:pt>
                <c:pt idx="4219">
                  <c:v>9</c:v>
                </c:pt>
                <c:pt idx="4220">
                  <c:v>7</c:v>
                </c:pt>
                <c:pt idx="4221">
                  <c:v>4</c:v>
                </c:pt>
                <c:pt idx="4222">
                  <c:v>8</c:v>
                </c:pt>
                <c:pt idx="4223">
                  <c:v>6</c:v>
                </c:pt>
                <c:pt idx="4224">
                  <c:v>4</c:v>
                </c:pt>
                <c:pt idx="4225">
                  <c:v>6</c:v>
                </c:pt>
                <c:pt idx="4226">
                  <c:v>8</c:v>
                </c:pt>
                <c:pt idx="4227">
                  <c:v>4</c:v>
                </c:pt>
                <c:pt idx="4228">
                  <c:v>4</c:v>
                </c:pt>
                <c:pt idx="4229">
                  <c:v>9</c:v>
                </c:pt>
                <c:pt idx="4230">
                  <c:v>8</c:v>
                </c:pt>
                <c:pt idx="4231">
                  <c:v>5</c:v>
                </c:pt>
                <c:pt idx="4232">
                  <c:v>4</c:v>
                </c:pt>
                <c:pt idx="4233">
                  <c:v>9</c:v>
                </c:pt>
                <c:pt idx="4234">
                  <c:v>4</c:v>
                </c:pt>
                <c:pt idx="4235">
                  <c:v>9</c:v>
                </c:pt>
                <c:pt idx="4236">
                  <c:v>7</c:v>
                </c:pt>
                <c:pt idx="4237">
                  <c:v>5</c:v>
                </c:pt>
                <c:pt idx="4238">
                  <c:v>4</c:v>
                </c:pt>
                <c:pt idx="4239">
                  <c:v>8</c:v>
                </c:pt>
                <c:pt idx="4240">
                  <c:v>6</c:v>
                </c:pt>
                <c:pt idx="4241">
                  <c:v>8</c:v>
                </c:pt>
                <c:pt idx="4242">
                  <c:v>5</c:v>
                </c:pt>
                <c:pt idx="4243">
                  <c:v>7</c:v>
                </c:pt>
                <c:pt idx="4244">
                  <c:v>7</c:v>
                </c:pt>
                <c:pt idx="4245">
                  <c:v>7</c:v>
                </c:pt>
                <c:pt idx="4246">
                  <c:v>9</c:v>
                </c:pt>
                <c:pt idx="4247">
                  <c:v>8</c:v>
                </c:pt>
                <c:pt idx="4248">
                  <c:v>6</c:v>
                </c:pt>
                <c:pt idx="4249">
                  <c:v>6</c:v>
                </c:pt>
                <c:pt idx="4250">
                  <c:v>9</c:v>
                </c:pt>
                <c:pt idx="4251">
                  <c:v>4</c:v>
                </c:pt>
                <c:pt idx="4252">
                  <c:v>9</c:v>
                </c:pt>
                <c:pt idx="4253">
                  <c:v>6</c:v>
                </c:pt>
                <c:pt idx="4254">
                  <c:v>6</c:v>
                </c:pt>
                <c:pt idx="4255">
                  <c:v>4</c:v>
                </c:pt>
                <c:pt idx="4256">
                  <c:v>8</c:v>
                </c:pt>
                <c:pt idx="4257">
                  <c:v>8</c:v>
                </c:pt>
                <c:pt idx="4258">
                  <c:v>5</c:v>
                </c:pt>
                <c:pt idx="4259">
                  <c:v>8</c:v>
                </c:pt>
                <c:pt idx="4260">
                  <c:v>7</c:v>
                </c:pt>
                <c:pt idx="4261">
                  <c:v>7</c:v>
                </c:pt>
                <c:pt idx="4262">
                  <c:v>5</c:v>
                </c:pt>
                <c:pt idx="4263">
                  <c:v>6</c:v>
                </c:pt>
                <c:pt idx="4264">
                  <c:v>5</c:v>
                </c:pt>
                <c:pt idx="4265">
                  <c:v>4</c:v>
                </c:pt>
                <c:pt idx="4266">
                  <c:v>5</c:v>
                </c:pt>
                <c:pt idx="4267">
                  <c:v>5</c:v>
                </c:pt>
                <c:pt idx="4268">
                  <c:v>9</c:v>
                </c:pt>
                <c:pt idx="4269">
                  <c:v>7</c:v>
                </c:pt>
                <c:pt idx="4270">
                  <c:v>4</c:v>
                </c:pt>
                <c:pt idx="4271">
                  <c:v>9</c:v>
                </c:pt>
                <c:pt idx="4272">
                  <c:v>4</c:v>
                </c:pt>
                <c:pt idx="4273">
                  <c:v>5</c:v>
                </c:pt>
                <c:pt idx="4274">
                  <c:v>9</c:v>
                </c:pt>
                <c:pt idx="4275">
                  <c:v>9</c:v>
                </c:pt>
                <c:pt idx="4276">
                  <c:v>4</c:v>
                </c:pt>
                <c:pt idx="4277">
                  <c:v>4</c:v>
                </c:pt>
                <c:pt idx="4278">
                  <c:v>8</c:v>
                </c:pt>
                <c:pt idx="4279">
                  <c:v>4</c:v>
                </c:pt>
                <c:pt idx="4280">
                  <c:v>9</c:v>
                </c:pt>
                <c:pt idx="4281">
                  <c:v>6</c:v>
                </c:pt>
                <c:pt idx="4282">
                  <c:v>4</c:v>
                </c:pt>
                <c:pt idx="4283">
                  <c:v>7</c:v>
                </c:pt>
                <c:pt idx="4284">
                  <c:v>8</c:v>
                </c:pt>
                <c:pt idx="4285">
                  <c:v>7</c:v>
                </c:pt>
                <c:pt idx="4286">
                  <c:v>7</c:v>
                </c:pt>
                <c:pt idx="4287">
                  <c:v>6</c:v>
                </c:pt>
                <c:pt idx="4288">
                  <c:v>8</c:v>
                </c:pt>
                <c:pt idx="4289">
                  <c:v>5</c:v>
                </c:pt>
                <c:pt idx="4290">
                  <c:v>9</c:v>
                </c:pt>
                <c:pt idx="4291">
                  <c:v>9</c:v>
                </c:pt>
                <c:pt idx="4292">
                  <c:v>4</c:v>
                </c:pt>
                <c:pt idx="4293">
                  <c:v>9</c:v>
                </c:pt>
                <c:pt idx="4294">
                  <c:v>6</c:v>
                </c:pt>
                <c:pt idx="4295">
                  <c:v>9</c:v>
                </c:pt>
                <c:pt idx="4296">
                  <c:v>6</c:v>
                </c:pt>
                <c:pt idx="4297">
                  <c:v>5</c:v>
                </c:pt>
                <c:pt idx="4298">
                  <c:v>6</c:v>
                </c:pt>
                <c:pt idx="4299">
                  <c:v>5</c:v>
                </c:pt>
                <c:pt idx="4300">
                  <c:v>5</c:v>
                </c:pt>
                <c:pt idx="4301">
                  <c:v>5</c:v>
                </c:pt>
                <c:pt idx="4302">
                  <c:v>6</c:v>
                </c:pt>
                <c:pt idx="4303">
                  <c:v>5</c:v>
                </c:pt>
                <c:pt idx="4304">
                  <c:v>6</c:v>
                </c:pt>
                <c:pt idx="4305">
                  <c:v>8</c:v>
                </c:pt>
                <c:pt idx="4306">
                  <c:v>5</c:v>
                </c:pt>
                <c:pt idx="4307">
                  <c:v>6</c:v>
                </c:pt>
                <c:pt idx="4308">
                  <c:v>6</c:v>
                </c:pt>
                <c:pt idx="4309">
                  <c:v>6</c:v>
                </c:pt>
                <c:pt idx="4310">
                  <c:v>4</c:v>
                </c:pt>
                <c:pt idx="4311">
                  <c:v>4</c:v>
                </c:pt>
                <c:pt idx="4312">
                  <c:v>5</c:v>
                </c:pt>
                <c:pt idx="4313">
                  <c:v>9</c:v>
                </c:pt>
                <c:pt idx="4314">
                  <c:v>8</c:v>
                </c:pt>
                <c:pt idx="4315">
                  <c:v>9</c:v>
                </c:pt>
                <c:pt idx="4316">
                  <c:v>5</c:v>
                </c:pt>
                <c:pt idx="4317">
                  <c:v>7</c:v>
                </c:pt>
                <c:pt idx="4318">
                  <c:v>7</c:v>
                </c:pt>
                <c:pt idx="4319">
                  <c:v>8</c:v>
                </c:pt>
                <c:pt idx="4320">
                  <c:v>8</c:v>
                </c:pt>
                <c:pt idx="4321">
                  <c:v>8</c:v>
                </c:pt>
                <c:pt idx="4322">
                  <c:v>4</c:v>
                </c:pt>
                <c:pt idx="4323">
                  <c:v>4</c:v>
                </c:pt>
                <c:pt idx="4324">
                  <c:v>7</c:v>
                </c:pt>
                <c:pt idx="4325">
                  <c:v>8</c:v>
                </c:pt>
                <c:pt idx="4326">
                  <c:v>6</c:v>
                </c:pt>
                <c:pt idx="4327">
                  <c:v>9</c:v>
                </c:pt>
                <c:pt idx="4328">
                  <c:v>7</c:v>
                </c:pt>
                <c:pt idx="4329">
                  <c:v>8</c:v>
                </c:pt>
                <c:pt idx="4330">
                  <c:v>6</c:v>
                </c:pt>
                <c:pt idx="4331">
                  <c:v>8</c:v>
                </c:pt>
                <c:pt idx="4332">
                  <c:v>5</c:v>
                </c:pt>
                <c:pt idx="4333">
                  <c:v>6</c:v>
                </c:pt>
                <c:pt idx="4334">
                  <c:v>9</c:v>
                </c:pt>
                <c:pt idx="4335">
                  <c:v>5</c:v>
                </c:pt>
                <c:pt idx="4336">
                  <c:v>4</c:v>
                </c:pt>
                <c:pt idx="4337">
                  <c:v>7</c:v>
                </c:pt>
                <c:pt idx="4338">
                  <c:v>8</c:v>
                </c:pt>
                <c:pt idx="4339">
                  <c:v>7</c:v>
                </c:pt>
                <c:pt idx="4340">
                  <c:v>9</c:v>
                </c:pt>
                <c:pt idx="4341">
                  <c:v>8</c:v>
                </c:pt>
                <c:pt idx="4342">
                  <c:v>5</c:v>
                </c:pt>
                <c:pt idx="4343">
                  <c:v>6</c:v>
                </c:pt>
                <c:pt idx="4344">
                  <c:v>6</c:v>
                </c:pt>
                <c:pt idx="4345">
                  <c:v>8</c:v>
                </c:pt>
                <c:pt idx="4346">
                  <c:v>5</c:v>
                </c:pt>
                <c:pt idx="4347">
                  <c:v>8</c:v>
                </c:pt>
                <c:pt idx="4348">
                  <c:v>8</c:v>
                </c:pt>
                <c:pt idx="4349">
                  <c:v>8</c:v>
                </c:pt>
                <c:pt idx="4350">
                  <c:v>6</c:v>
                </c:pt>
                <c:pt idx="4351">
                  <c:v>9</c:v>
                </c:pt>
                <c:pt idx="4352">
                  <c:v>8</c:v>
                </c:pt>
                <c:pt idx="4353">
                  <c:v>6</c:v>
                </c:pt>
                <c:pt idx="4354">
                  <c:v>4</c:v>
                </c:pt>
                <c:pt idx="4355">
                  <c:v>5</c:v>
                </c:pt>
                <c:pt idx="4356">
                  <c:v>4</c:v>
                </c:pt>
                <c:pt idx="4357">
                  <c:v>8</c:v>
                </c:pt>
                <c:pt idx="4358">
                  <c:v>6</c:v>
                </c:pt>
                <c:pt idx="4359">
                  <c:v>5</c:v>
                </c:pt>
                <c:pt idx="4360">
                  <c:v>7</c:v>
                </c:pt>
                <c:pt idx="4361">
                  <c:v>5</c:v>
                </c:pt>
                <c:pt idx="4362">
                  <c:v>5</c:v>
                </c:pt>
                <c:pt idx="4363">
                  <c:v>8</c:v>
                </c:pt>
                <c:pt idx="4364">
                  <c:v>4</c:v>
                </c:pt>
                <c:pt idx="4365">
                  <c:v>4</c:v>
                </c:pt>
                <c:pt idx="4366">
                  <c:v>7</c:v>
                </c:pt>
                <c:pt idx="4367">
                  <c:v>8</c:v>
                </c:pt>
                <c:pt idx="4368">
                  <c:v>5</c:v>
                </c:pt>
                <c:pt idx="4369">
                  <c:v>9</c:v>
                </c:pt>
                <c:pt idx="4370">
                  <c:v>4</c:v>
                </c:pt>
                <c:pt idx="4371">
                  <c:v>4</c:v>
                </c:pt>
                <c:pt idx="4372">
                  <c:v>6</c:v>
                </c:pt>
                <c:pt idx="4373">
                  <c:v>5</c:v>
                </c:pt>
                <c:pt idx="4374">
                  <c:v>8</c:v>
                </c:pt>
                <c:pt idx="4375">
                  <c:v>4</c:v>
                </c:pt>
                <c:pt idx="4376">
                  <c:v>8</c:v>
                </c:pt>
                <c:pt idx="4377">
                  <c:v>5</c:v>
                </c:pt>
                <c:pt idx="4378">
                  <c:v>5</c:v>
                </c:pt>
                <c:pt idx="4379">
                  <c:v>4</c:v>
                </c:pt>
                <c:pt idx="4380">
                  <c:v>7</c:v>
                </c:pt>
                <c:pt idx="4381">
                  <c:v>8</c:v>
                </c:pt>
                <c:pt idx="4382">
                  <c:v>8</c:v>
                </c:pt>
                <c:pt idx="4383">
                  <c:v>6</c:v>
                </c:pt>
                <c:pt idx="4384">
                  <c:v>5</c:v>
                </c:pt>
                <c:pt idx="4385">
                  <c:v>5</c:v>
                </c:pt>
                <c:pt idx="4386">
                  <c:v>4</c:v>
                </c:pt>
                <c:pt idx="4387">
                  <c:v>4</c:v>
                </c:pt>
                <c:pt idx="4388">
                  <c:v>4</c:v>
                </c:pt>
                <c:pt idx="4389">
                  <c:v>6</c:v>
                </c:pt>
                <c:pt idx="4390">
                  <c:v>7</c:v>
                </c:pt>
                <c:pt idx="4391">
                  <c:v>4</c:v>
                </c:pt>
                <c:pt idx="4392">
                  <c:v>4</c:v>
                </c:pt>
                <c:pt idx="4393">
                  <c:v>9</c:v>
                </c:pt>
                <c:pt idx="4394">
                  <c:v>4</c:v>
                </c:pt>
                <c:pt idx="4395">
                  <c:v>6</c:v>
                </c:pt>
                <c:pt idx="4396">
                  <c:v>8</c:v>
                </c:pt>
                <c:pt idx="4397">
                  <c:v>7</c:v>
                </c:pt>
                <c:pt idx="4398">
                  <c:v>8</c:v>
                </c:pt>
                <c:pt idx="4399">
                  <c:v>9</c:v>
                </c:pt>
                <c:pt idx="4400">
                  <c:v>5</c:v>
                </c:pt>
                <c:pt idx="4401">
                  <c:v>5</c:v>
                </c:pt>
                <c:pt idx="4402">
                  <c:v>4</c:v>
                </c:pt>
                <c:pt idx="4403">
                  <c:v>9</c:v>
                </c:pt>
                <c:pt idx="4404">
                  <c:v>8</c:v>
                </c:pt>
                <c:pt idx="4405">
                  <c:v>6</c:v>
                </c:pt>
                <c:pt idx="4406">
                  <c:v>7</c:v>
                </c:pt>
                <c:pt idx="4407">
                  <c:v>8</c:v>
                </c:pt>
                <c:pt idx="4408">
                  <c:v>9</c:v>
                </c:pt>
                <c:pt idx="4409">
                  <c:v>9</c:v>
                </c:pt>
                <c:pt idx="4410">
                  <c:v>8</c:v>
                </c:pt>
                <c:pt idx="4411">
                  <c:v>7</c:v>
                </c:pt>
                <c:pt idx="4412">
                  <c:v>8</c:v>
                </c:pt>
                <c:pt idx="4413">
                  <c:v>8</c:v>
                </c:pt>
                <c:pt idx="4414">
                  <c:v>7</c:v>
                </c:pt>
                <c:pt idx="4415">
                  <c:v>6</c:v>
                </c:pt>
                <c:pt idx="4416">
                  <c:v>9</c:v>
                </c:pt>
                <c:pt idx="4417">
                  <c:v>7</c:v>
                </c:pt>
                <c:pt idx="4418">
                  <c:v>4</c:v>
                </c:pt>
                <c:pt idx="4419">
                  <c:v>4</c:v>
                </c:pt>
                <c:pt idx="4420">
                  <c:v>4</c:v>
                </c:pt>
                <c:pt idx="4421">
                  <c:v>4</c:v>
                </c:pt>
                <c:pt idx="4422">
                  <c:v>5</c:v>
                </c:pt>
                <c:pt idx="4423">
                  <c:v>6</c:v>
                </c:pt>
                <c:pt idx="4424">
                  <c:v>5</c:v>
                </c:pt>
                <c:pt idx="4425">
                  <c:v>8</c:v>
                </c:pt>
                <c:pt idx="4426">
                  <c:v>8</c:v>
                </c:pt>
                <c:pt idx="4427">
                  <c:v>7</c:v>
                </c:pt>
                <c:pt idx="4428">
                  <c:v>4</c:v>
                </c:pt>
                <c:pt idx="4429">
                  <c:v>7</c:v>
                </c:pt>
                <c:pt idx="4430">
                  <c:v>8</c:v>
                </c:pt>
                <c:pt idx="4431">
                  <c:v>4</c:v>
                </c:pt>
                <c:pt idx="4432">
                  <c:v>9</c:v>
                </c:pt>
                <c:pt idx="4433">
                  <c:v>6</c:v>
                </c:pt>
                <c:pt idx="4434">
                  <c:v>8</c:v>
                </c:pt>
                <c:pt idx="4435">
                  <c:v>9</c:v>
                </c:pt>
                <c:pt idx="4436">
                  <c:v>7</c:v>
                </c:pt>
                <c:pt idx="4437">
                  <c:v>9</c:v>
                </c:pt>
                <c:pt idx="4438">
                  <c:v>7</c:v>
                </c:pt>
                <c:pt idx="4439">
                  <c:v>8</c:v>
                </c:pt>
                <c:pt idx="4440">
                  <c:v>5</c:v>
                </c:pt>
                <c:pt idx="4441">
                  <c:v>6</c:v>
                </c:pt>
                <c:pt idx="4442">
                  <c:v>9</c:v>
                </c:pt>
                <c:pt idx="4443">
                  <c:v>9</c:v>
                </c:pt>
                <c:pt idx="4444">
                  <c:v>8</c:v>
                </c:pt>
                <c:pt idx="4445">
                  <c:v>8</c:v>
                </c:pt>
                <c:pt idx="4446">
                  <c:v>7</c:v>
                </c:pt>
                <c:pt idx="4447">
                  <c:v>4</c:v>
                </c:pt>
                <c:pt idx="4448">
                  <c:v>4</c:v>
                </c:pt>
                <c:pt idx="4449">
                  <c:v>4</c:v>
                </c:pt>
                <c:pt idx="4450">
                  <c:v>7</c:v>
                </c:pt>
                <c:pt idx="4451">
                  <c:v>4</c:v>
                </c:pt>
                <c:pt idx="4452">
                  <c:v>8</c:v>
                </c:pt>
                <c:pt idx="4453">
                  <c:v>5</c:v>
                </c:pt>
                <c:pt idx="4454">
                  <c:v>5</c:v>
                </c:pt>
                <c:pt idx="4455">
                  <c:v>5</c:v>
                </c:pt>
                <c:pt idx="4456">
                  <c:v>4</c:v>
                </c:pt>
                <c:pt idx="4457">
                  <c:v>5</c:v>
                </c:pt>
                <c:pt idx="4458">
                  <c:v>9</c:v>
                </c:pt>
                <c:pt idx="4459">
                  <c:v>4</c:v>
                </c:pt>
                <c:pt idx="4460">
                  <c:v>9</c:v>
                </c:pt>
                <c:pt idx="4461">
                  <c:v>8</c:v>
                </c:pt>
                <c:pt idx="4462">
                  <c:v>9</c:v>
                </c:pt>
                <c:pt idx="4463">
                  <c:v>8</c:v>
                </c:pt>
                <c:pt idx="4464">
                  <c:v>7</c:v>
                </c:pt>
                <c:pt idx="4465">
                  <c:v>7</c:v>
                </c:pt>
                <c:pt idx="4466">
                  <c:v>9</c:v>
                </c:pt>
                <c:pt idx="4467">
                  <c:v>6</c:v>
                </c:pt>
                <c:pt idx="4468">
                  <c:v>8</c:v>
                </c:pt>
                <c:pt idx="4469">
                  <c:v>4</c:v>
                </c:pt>
                <c:pt idx="4470">
                  <c:v>6</c:v>
                </c:pt>
                <c:pt idx="4471">
                  <c:v>8</c:v>
                </c:pt>
                <c:pt idx="4472">
                  <c:v>4</c:v>
                </c:pt>
                <c:pt idx="4473">
                  <c:v>8</c:v>
                </c:pt>
                <c:pt idx="4474">
                  <c:v>8</c:v>
                </c:pt>
                <c:pt idx="4475">
                  <c:v>4</c:v>
                </c:pt>
                <c:pt idx="4476">
                  <c:v>8</c:v>
                </c:pt>
                <c:pt idx="4477">
                  <c:v>8</c:v>
                </c:pt>
                <c:pt idx="4478">
                  <c:v>8</c:v>
                </c:pt>
                <c:pt idx="4479">
                  <c:v>7</c:v>
                </c:pt>
                <c:pt idx="4480">
                  <c:v>5</c:v>
                </c:pt>
                <c:pt idx="4481">
                  <c:v>8</c:v>
                </c:pt>
                <c:pt idx="4482">
                  <c:v>4</c:v>
                </c:pt>
                <c:pt idx="4483">
                  <c:v>9</c:v>
                </c:pt>
                <c:pt idx="4484">
                  <c:v>8</c:v>
                </c:pt>
                <c:pt idx="4485">
                  <c:v>7</c:v>
                </c:pt>
                <c:pt idx="4486">
                  <c:v>7</c:v>
                </c:pt>
                <c:pt idx="4487">
                  <c:v>9</c:v>
                </c:pt>
                <c:pt idx="4488">
                  <c:v>8</c:v>
                </c:pt>
                <c:pt idx="4489">
                  <c:v>6</c:v>
                </c:pt>
                <c:pt idx="4490">
                  <c:v>9</c:v>
                </c:pt>
                <c:pt idx="4491">
                  <c:v>5</c:v>
                </c:pt>
                <c:pt idx="4492">
                  <c:v>4</c:v>
                </c:pt>
                <c:pt idx="4493">
                  <c:v>4</c:v>
                </c:pt>
                <c:pt idx="4494">
                  <c:v>4</c:v>
                </c:pt>
                <c:pt idx="4495">
                  <c:v>4</c:v>
                </c:pt>
                <c:pt idx="4496">
                  <c:v>7</c:v>
                </c:pt>
                <c:pt idx="4497">
                  <c:v>5</c:v>
                </c:pt>
                <c:pt idx="4498">
                  <c:v>8</c:v>
                </c:pt>
                <c:pt idx="4499">
                  <c:v>8</c:v>
                </c:pt>
                <c:pt idx="4500">
                  <c:v>6</c:v>
                </c:pt>
                <c:pt idx="4501">
                  <c:v>8</c:v>
                </c:pt>
                <c:pt idx="4502">
                  <c:v>5</c:v>
                </c:pt>
                <c:pt idx="4503">
                  <c:v>8</c:v>
                </c:pt>
                <c:pt idx="4504">
                  <c:v>7</c:v>
                </c:pt>
                <c:pt idx="4505">
                  <c:v>9</c:v>
                </c:pt>
                <c:pt idx="4506">
                  <c:v>8</c:v>
                </c:pt>
                <c:pt idx="4507">
                  <c:v>4</c:v>
                </c:pt>
                <c:pt idx="4508">
                  <c:v>4</c:v>
                </c:pt>
                <c:pt idx="4509">
                  <c:v>9</c:v>
                </c:pt>
                <c:pt idx="4510">
                  <c:v>4</c:v>
                </c:pt>
                <c:pt idx="4511">
                  <c:v>4</c:v>
                </c:pt>
                <c:pt idx="4512">
                  <c:v>7</c:v>
                </c:pt>
                <c:pt idx="4513">
                  <c:v>7</c:v>
                </c:pt>
                <c:pt idx="4514">
                  <c:v>7</c:v>
                </c:pt>
                <c:pt idx="4515">
                  <c:v>8</c:v>
                </c:pt>
                <c:pt idx="4516">
                  <c:v>9</c:v>
                </c:pt>
                <c:pt idx="4517">
                  <c:v>4</c:v>
                </c:pt>
                <c:pt idx="4518">
                  <c:v>6</c:v>
                </c:pt>
                <c:pt idx="4519">
                  <c:v>9</c:v>
                </c:pt>
                <c:pt idx="4520">
                  <c:v>6</c:v>
                </c:pt>
                <c:pt idx="4521">
                  <c:v>4</c:v>
                </c:pt>
                <c:pt idx="4522">
                  <c:v>5</c:v>
                </c:pt>
                <c:pt idx="4523">
                  <c:v>9</c:v>
                </c:pt>
                <c:pt idx="4524">
                  <c:v>8</c:v>
                </c:pt>
                <c:pt idx="4525">
                  <c:v>6</c:v>
                </c:pt>
                <c:pt idx="4526">
                  <c:v>9</c:v>
                </c:pt>
                <c:pt idx="4527">
                  <c:v>9</c:v>
                </c:pt>
                <c:pt idx="4528">
                  <c:v>7</c:v>
                </c:pt>
                <c:pt idx="4529">
                  <c:v>5</c:v>
                </c:pt>
                <c:pt idx="4530">
                  <c:v>7</c:v>
                </c:pt>
                <c:pt idx="4531">
                  <c:v>5</c:v>
                </c:pt>
                <c:pt idx="4532">
                  <c:v>5</c:v>
                </c:pt>
                <c:pt idx="4533">
                  <c:v>8</c:v>
                </c:pt>
                <c:pt idx="4534">
                  <c:v>9</c:v>
                </c:pt>
                <c:pt idx="4535">
                  <c:v>7</c:v>
                </c:pt>
                <c:pt idx="4536">
                  <c:v>7</c:v>
                </c:pt>
                <c:pt idx="4537">
                  <c:v>6</c:v>
                </c:pt>
                <c:pt idx="4538">
                  <c:v>9</c:v>
                </c:pt>
                <c:pt idx="4539">
                  <c:v>4</c:v>
                </c:pt>
                <c:pt idx="4540">
                  <c:v>4</c:v>
                </c:pt>
                <c:pt idx="4541">
                  <c:v>6</c:v>
                </c:pt>
                <c:pt idx="4542">
                  <c:v>5</c:v>
                </c:pt>
                <c:pt idx="4543">
                  <c:v>6</c:v>
                </c:pt>
                <c:pt idx="4544">
                  <c:v>6</c:v>
                </c:pt>
                <c:pt idx="4545">
                  <c:v>7</c:v>
                </c:pt>
                <c:pt idx="4546">
                  <c:v>6</c:v>
                </c:pt>
                <c:pt idx="4547">
                  <c:v>5</c:v>
                </c:pt>
                <c:pt idx="4548">
                  <c:v>4</c:v>
                </c:pt>
                <c:pt idx="4549">
                  <c:v>8</c:v>
                </c:pt>
                <c:pt idx="4550">
                  <c:v>9</c:v>
                </c:pt>
                <c:pt idx="4551">
                  <c:v>6</c:v>
                </c:pt>
                <c:pt idx="4552">
                  <c:v>9</c:v>
                </c:pt>
                <c:pt idx="4553">
                  <c:v>6</c:v>
                </c:pt>
                <c:pt idx="4554">
                  <c:v>9</c:v>
                </c:pt>
                <c:pt idx="4555">
                  <c:v>7</c:v>
                </c:pt>
                <c:pt idx="4556">
                  <c:v>7</c:v>
                </c:pt>
                <c:pt idx="4557">
                  <c:v>9</c:v>
                </c:pt>
                <c:pt idx="4558">
                  <c:v>6</c:v>
                </c:pt>
                <c:pt idx="4559">
                  <c:v>6</c:v>
                </c:pt>
                <c:pt idx="4560">
                  <c:v>5</c:v>
                </c:pt>
                <c:pt idx="4561">
                  <c:v>4</c:v>
                </c:pt>
                <c:pt idx="4562">
                  <c:v>4</c:v>
                </c:pt>
                <c:pt idx="4563">
                  <c:v>8</c:v>
                </c:pt>
                <c:pt idx="4564">
                  <c:v>4</c:v>
                </c:pt>
                <c:pt idx="4565">
                  <c:v>8</c:v>
                </c:pt>
                <c:pt idx="4566">
                  <c:v>7</c:v>
                </c:pt>
                <c:pt idx="4567">
                  <c:v>8</c:v>
                </c:pt>
                <c:pt idx="4568">
                  <c:v>8</c:v>
                </c:pt>
                <c:pt idx="4569">
                  <c:v>4</c:v>
                </c:pt>
                <c:pt idx="4570">
                  <c:v>6</c:v>
                </c:pt>
                <c:pt idx="4571">
                  <c:v>7</c:v>
                </c:pt>
                <c:pt idx="4572">
                  <c:v>5</c:v>
                </c:pt>
                <c:pt idx="4573">
                  <c:v>8</c:v>
                </c:pt>
                <c:pt idx="4574">
                  <c:v>8</c:v>
                </c:pt>
                <c:pt idx="4575">
                  <c:v>9</c:v>
                </c:pt>
                <c:pt idx="4576">
                  <c:v>8</c:v>
                </c:pt>
                <c:pt idx="4577">
                  <c:v>6</c:v>
                </c:pt>
                <c:pt idx="4578">
                  <c:v>5</c:v>
                </c:pt>
                <c:pt idx="4579">
                  <c:v>9</c:v>
                </c:pt>
                <c:pt idx="4580">
                  <c:v>4</c:v>
                </c:pt>
                <c:pt idx="4581">
                  <c:v>7</c:v>
                </c:pt>
                <c:pt idx="4582">
                  <c:v>6</c:v>
                </c:pt>
                <c:pt idx="4583">
                  <c:v>5</c:v>
                </c:pt>
                <c:pt idx="4584">
                  <c:v>7</c:v>
                </c:pt>
                <c:pt idx="4585">
                  <c:v>4</c:v>
                </c:pt>
                <c:pt idx="4586">
                  <c:v>7</c:v>
                </c:pt>
                <c:pt idx="4587">
                  <c:v>9</c:v>
                </c:pt>
                <c:pt idx="4588">
                  <c:v>8</c:v>
                </c:pt>
                <c:pt idx="4589">
                  <c:v>8</c:v>
                </c:pt>
                <c:pt idx="4590">
                  <c:v>6</c:v>
                </c:pt>
                <c:pt idx="4591">
                  <c:v>7</c:v>
                </c:pt>
                <c:pt idx="4592">
                  <c:v>8</c:v>
                </c:pt>
                <c:pt idx="4593">
                  <c:v>6</c:v>
                </c:pt>
                <c:pt idx="4594">
                  <c:v>6</c:v>
                </c:pt>
                <c:pt idx="4595">
                  <c:v>9</c:v>
                </c:pt>
                <c:pt idx="4596">
                  <c:v>6</c:v>
                </c:pt>
                <c:pt idx="4597">
                  <c:v>4</c:v>
                </c:pt>
                <c:pt idx="4598">
                  <c:v>8</c:v>
                </c:pt>
                <c:pt idx="4599">
                  <c:v>8</c:v>
                </c:pt>
                <c:pt idx="4600">
                  <c:v>5</c:v>
                </c:pt>
                <c:pt idx="4601">
                  <c:v>4</c:v>
                </c:pt>
                <c:pt idx="4602">
                  <c:v>8</c:v>
                </c:pt>
                <c:pt idx="4603">
                  <c:v>9</c:v>
                </c:pt>
                <c:pt idx="4604">
                  <c:v>8</c:v>
                </c:pt>
                <c:pt idx="4605">
                  <c:v>5</c:v>
                </c:pt>
                <c:pt idx="4606">
                  <c:v>7</c:v>
                </c:pt>
                <c:pt idx="4607">
                  <c:v>7</c:v>
                </c:pt>
                <c:pt idx="4608">
                  <c:v>4</c:v>
                </c:pt>
                <c:pt idx="4609">
                  <c:v>6</c:v>
                </c:pt>
                <c:pt idx="4610">
                  <c:v>5</c:v>
                </c:pt>
                <c:pt idx="4611">
                  <c:v>5</c:v>
                </c:pt>
                <c:pt idx="4612">
                  <c:v>8</c:v>
                </c:pt>
                <c:pt idx="4613">
                  <c:v>9</c:v>
                </c:pt>
                <c:pt idx="4614">
                  <c:v>8</c:v>
                </c:pt>
                <c:pt idx="4615">
                  <c:v>9</c:v>
                </c:pt>
                <c:pt idx="4616">
                  <c:v>5</c:v>
                </c:pt>
                <c:pt idx="4617">
                  <c:v>6</c:v>
                </c:pt>
                <c:pt idx="4618">
                  <c:v>7</c:v>
                </c:pt>
                <c:pt idx="4619">
                  <c:v>4</c:v>
                </c:pt>
                <c:pt idx="4620">
                  <c:v>9</c:v>
                </c:pt>
                <c:pt idx="4621">
                  <c:v>7</c:v>
                </c:pt>
                <c:pt idx="4622">
                  <c:v>4</c:v>
                </c:pt>
                <c:pt idx="4623">
                  <c:v>6</c:v>
                </c:pt>
                <c:pt idx="4624">
                  <c:v>5</c:v>
                </c:pt>
                <c:pt idx="4625">
                  <c:v>6</c:v>
                </c:pt>
                <c:pt idx="4626">
                  <c:v>9</c:v>
                </c:pt>
                <c:pt idx="4627">
                  <c:v>5</c:v>
                </c:pt>
                <c:pt idx="4628">
                  <c:v>8</c:v>
                </c:pt>
                <c:pt idx="4629">
                  <c:v>4</c:v>
                </c:pt>
                <c:pt idx="4630">
                  <c:v>8</c:v>
                </c:pt>
                <c:pt idx="4631">
                  <c:v>5</c:v>
                </c:pt>
                <c:pt idx="4632">
                  <c:v>4</c:v>
                </c:pt>
                <c:pt idx="4633">
                  <c:v>4</c:v>
                </c:pt>
                <c:pt idx="4634">
                  <c:v>8</c:v>
                </c:pt>
                <c:pt idx="4635">
                  <c:v>4</c:v>
                </c:pt>
                <c:pt idx="4636">
                  <c:v>5</c:v>
                </c:pt>
                <c:pt idx="4637">
                  <c:v>9</c:v>
                </c:pt>
                <c:pt idx="4638">
                  <c:v>9</c:v>
                </c:pt>
                <c:pt idx="4639">
                  <c:v>5</c:v>
                </c:pt>
                <c:pt idx="4640">
                  <c:v>8</c:v>
                </c:pt>
                <c:pt idx="4641">
                  <c:v>6</c:v>
                </c:pt>
                <c:pt idx="4642">
                  <c:v>5</c:v>
                </c:pt>
                <c:pt idx="4643">
                  <c:v>9</c:v>
                </c:pt>
                <c:pt idx="4644">
                  <c:v>5</c:v>
                </c:pt>
                <c:pt idx="4645">
                  <c:v>4</c:v>
                </c:pt>
                <c:pt idx="4646">
                  <c:v>4</c:v>
                </c:pt>
                <c:pt idx="4647">
                  <c:v>5</c:v>
                </c:pt>
                <c:pt idx="4648">
                  <c:v>8</c:v>
                </c:pt>
                <c:pt idx="4649">
                  <c:v>6</c:v>
                </c:pt>
                <c:pt idx="4650">
                  <c:v>4</c:v>
                </c:pt>
                <c:pt idx="4651">
                  <c:v>9</c:v>
                </c:pt>
                <c:pt idx="4652">
                  <c:v>4</c:v>
                </c:pt>
                <c:pt idx="4653">
                  <c:v>9</c:v>
                </c:pt>
                <c:pt idx="4654">
                  <c:v>6</c:v>
                </c:pt>
                <c:pt idx="4655">
                  <c:v>4</c:v>
                </c:pt>
                <c:pt idx="4656">
                  <c:v>8</c:v>
                </c:pt>
                <c:pt idx="4657">
                  <c:v>9</c:v>
                </c:pt>
                <c:pt idx="4658">
                  <c:v>4</c:v>
                </c:pt>
                <c:pt idx="4659">
                  <c:v>4</c:v>
                </c:pt>
                <c:pt idx="4660">
                  <c:v>5</c:v>
                </c:pt>
                <c:pt idx="4661">
                  <c:v>8</c:v>
                </c:pt>
                <c:pt idx="4662">
                  <c:v>8</c:v>
                </c:pt>
                <c:pt idx="4663">
                  <c:v>5</c:v>
                </c:pt>
                <c:pt idx="4664">
                  <c:v>9</c:v>
                </c:pt>
                <c:pt idx="4665">
                  <c:v>7</c:v>
                </c:pt>
                <c:pt idx="4666">
                  <c:v>6</c:v>
                </c:pt>
                <c:pt idx="4667">
                  <c:v>8</c:v>
                </c:pt>
                <c:pt idx="4668">
                  <c:v>7</c:v>
                </c:pt>
                <c:pt idx="4669">
                  <c:v>9</c:v>
                </c:pt>
                <c:pt idx="4670">
                  <c:v>6</c:v>
                </c:pt>
                <c:pt idx="4671">
                  <c:v>8</c:v>
                </c:pt>
                <c:pt idx="4672">
                  <c:v>4</c:v>
                </c:pt>
                <c:pt idx="4673">
                  <c:v>8</c:v>
                </c:pt>
                <c:pt idx="4674">
                  <c:v>6</c:v>
                </c:pt>
                <c:pt idx="4675">
                  <c:v>7</c:v>
                </c:pt>
                <c:pt idx="4676">
                  <c:v>4</c:v>
                </c:pt>
                <c:pt idx="4677">
                  <c:v>6</c:v>
                </c:pt>
                <c:pt idx="4678">
                  <c:v>9</c:v>
                </c:pt>
                <c:pt idx="4679">
                  <c:v>6</c:v>
                </c:pt>
                <c:pt idx="4680">
                  <c:v>8</c:v>
                </c:pt>
                <c:pt idx="4681">
                  <c:v>9</c:v>
                </c:pt>
                <c:pt idx="4682">
                  <c:v>5</c:v>
                </c:pt>
                <c:pt idx="4683">
                  <c:v>5</c:v>
                </c:pt>
                <c:pt idx="4684">
                  <c:v>4</c:v>
                </c:pt>
                <c:pt idx="4685">
                  <c:v>6</c:v>
                </c:pt>
                <c:pt idx="4686">
                  <c:v>7</c:v>
                </c:pt>
                <c:pt idx="4687">
                  <c:v>4</c:v>
                </c:pt>
                <c:pt idx="4688">
                  <c:v>9</c:v>
                </c:pt>
                <c:pt idx="4689">
                  <c:v>4</c:v>
                </c:pt>
                <c:pt idx="4690">
                  <c:v>8</c:v>
                </c:pt>
                <c:pt idx="4691">
                  <c:v>9</c:v>
                </c:pt>
                <c:pt idx="4692">
                  <c:v>7</c:v>
                </c:pt>
                <c:pt idx="4693">
                  <c:v>6</c:v>
                </c:pt>
                <c:pt idx="4694">
                  <c:v>9</c:v>
                </c:pt>
                <c:pt idx="4695">
                  <c:v>6</c:v>
                </c:pt>
                <c:pt idx="4696">
                  <c:v>6</c:v>
                </c:pt>
                <c:pt idx="4697">
                  <c:v>4</c:v>
                </c:pt>
                <c:pt idx="4698">
                  <c:v>8</c:v>
                </c:pt>
                <c:pt idx="4699">
                  <c:v>4</c:v>
                </c:pt>
                <c:pt idx="4700">
                  <c:v>5</c:v>
                </c:pt>
                <c:pt idx="4701">
                  <c:v>5</c:v>
                </c:pt>
                <c:pt idx="4702">
                  <c:v>6</c:v>
                </c:pt>
                <c:pt idx="4703">
                  <c:v>8</c:v>
                </c:pt>
                <c:pt idx="4704">
                  <c:v>9</c:v>
                </c:pt>
                <c:pt idx="4705">
                  <c:v>6</c:v>
                </c:pt>
                <c:pt idx="4706">
                  <c:v>9</c:v>
                </c:pt>
                <c:pt idx="4707">
                  <c:v>6</c:v>
                </c:pt>
                <c:pt idx="4708">
                  <c:v>4</c:v>
                </c:pt>
                <c:pt idx="4709">
                  <c:v>6</c:v>
                </c:pt>
                <c:pt idx="4710">
                  <c:v>6</c:v>
                </c:pt>
                <c:pt idx="4711">
                  <c:v>8</c:v>
                </c:pt>
                <c:pt idx="4712">
                  <c:v>8</c:v>
                </c:pt>
                <c:pt idx="4713">
                  <c:v>9</c:v>
                </c:pt>
                <c:pt idx="4714">
                  <c:v>8</c:v>
                </c:pt>
                <c:pt idx="4715">
                  <c:v>6</c:v>
                </c:pt>
                <c:pt idx="4716">
                  <c:v>8</c:v>
                </c:pt>
                <c:pt idx="4717">
                  <c:v>8</c:v>
                </c:pt>
                <c:pt idx="4718">
                  <c:v>7</c:v>
                </c:pt>
                <c:pt idx="4719">
                  <c:v>7</c:v>
                </c:pt>
                <c:pt idx="4720">
                  <c:v>5</c:v>
                </c:pt>
                <c:pt idx="4721">
                  <c:v>4</c:v>
                </c:pt>
                <c:pt idx="4722">
                  <c:v>4</c:v>
                </c:pt>
                <c:pt idx="4723">
                  <c:v>8</c:v>
                </c:pt>
                <c:pt idx="4724">
                  <c:v>5</c:v>
                </c:pt>
                <c:pt idx="4725">
                  <c:v>5</c:v>
                </c:pt>
                <c:pt idx="4726">
                  <c:v>9</c:v>
                </c:pt>
                <c:pt idx="4727">
                  <c:v>7</c:v>
                </c:pt>
                <c:pt idx="4728">
                  <c:v>5</c:v>
                </c:pt>
                <c:pt idx="4729">
                  <c:v>6</c:v>
                </c:pt>
                <c:pt idx="4730">
                  <c:v>9</c:v>
                </c:pt>
                <c:pt idx="4731">
                  <c:v>8</c:v>
                </c:pt>
                <c:pt idx="4732">
                  <c:v>6</c:v>
                </c:pt>
                <c:pt idx="4733">
                  <c:v>4</c:v>
                </c:pt>
                <c:pt idx="4734">
                  <c:v>7</c:v>
                </c:pt>
                <c:pt idx="4735">
                  <c:v>6</c:v>
                </c:pt>
                <c:pt idx="4736">
                  <c:v>8</c:v>
                </c:pt>
                <c:pt idx="4737">
                  <c:v>6</c:v>
                </c:pt>
                <c:pt idx="4738">
                  <c:v>6</c:v>
                </c:pt>
                <c:pt idx="4739">
                  <c:v>5</c:v>
                </c:pt>
                <c:pt idx="4740">
                  <c:v>7</c:v>
                </c:pt>
                <c:pt idx="4741">
                  <c:v>4</c:v>
                </c:pt>
                <c:pt idx="4742">
                  <c:v>8</c:v>
                </c:pt>
                <c:pt idx="4743">
                  <c:v>9</c:v>
                </c:pt>
                <c:pt idx="4744">
                  <c:v>9</c:v>
                </c:pt>
                <c:pt idx="4745">
                  <c:v>8</c:v>
                </c:pt>
                <c:pt idx="4746">
                  <c:v>4</c:v>
                </c:pt>
                <c:pt idx="4747">
                  <c:v>8</c:v>
                </c:pt>
                <c:pt idx="4748">
                  <c:v>5</c:v>
                </c:pt>
                <c:pt idx="4749">
                  <c:v>9</c:v>
                </c:pt>
                <c:pt idx="4750">
                  <c:v>9</c:v>
                </c:pt>
                <c:pt idx="4751">
                  <c:v>6</c:v>
                </c:pt>
                <c:pt idx="4752">
                  <c:v>5</c:v>
                </c:pt>
                <c:pt idx="4753">
                  <c:v>9</c:v>
                </c:pt>
                <c:pt idx="4754">
                  <c:v>5</c:v>
                </c:pt>
                <c:pt idx="4755">
                  <c:v>5</c:v>
                </c:pt>
                <c:pt idx="4756">
                  <c:v>4</c:v>
                </c:pt>
                <c:pt idx="4757">
                  <c:v>9</c:v>
                </c:pt>
                <c:pt idx="4758">
                  <c:v>7</c:v>
                </c:pt>
                <c:pt idx="4759">
                  <c:v>4</c:v>
                </c:pt>
                <c:pt idx="4760">
                  <c:v>4</c:v>
                </c:pt>
                <c:pt idx="4761">
                  <c:v>5</c:v>
                </c:pt>
                <c:pt idx="4762">
                  <c:v>7</c:v>
                </c:pt>
                <c:pt idx="4763">
                  <c:v>4</c:v>
                </c:pt>
                <c:pt idx="4764">
                  <c:v>7</c:v>
                </c:pt>
                <c:pt idx="4765">
                  <c:v>9</c:v>
                </c:pt>
                <c:pt idx="4766">
                  <c:v>5</c:v>
                </c:pt>
                <c:pt idx="4767">
                  <c:v>4</c:v>
                </c:pt>
                <c:pt idx="4768">
                  <c:v>7</c:v>
                </c:pt>
                <c:pt idx="4769">
                  <c:v>8</c:v>
                </c:pt>
                <c:pt idx="4770">
                  <c:v>4</c:v>
                </c:pt>
                <c:pt idx="4771">
                  <c:v>4</c:v>
                </c:pt>
                <c:pt idx="4772">
                  <c:v>4</c:v>
                </c:pt>
                <c:pt idx="4773">
                  <c:v>7</c:v>
                </c:pt>
                <c:pt idx="4774">
                  <c:v>6</c:v>
                </c:pt>
                <c:pt idx="4775">
                  <c:v>9</c:v>
                </c:pt>
                <c:pt idx="4776">
                  <c:v>4</c:v>
                </c:pt>
                <c:pt idx="4777">
                  <c:v>8</c:v>
                </c:pt>
                <c:pt idx="4778">
                  <c:v>8</c:v>
                </c:pt>
                <c:pt idx="4779">
                  <c:v>5</c:v>
                </c:pt>
                <c:pt idx="4780">
                  <c:v>6</c:v>
                </c:pt>
                <c:pt idx="4781">
                  <c:v>6</c:v>
                </c:pt>
                <c:pt idx="4782">
                  <c:v>7</c:v>
                </c:pt>
                <c:pt idx="4783">
                  <c:v>5</c:v>
                </c:pt>
                <c:pt idx="4784">
                  <c:v>7</c:v>
                </c:pt>
                <c:pt idx="4785">
                  <c:v>5</c:v>
                </c:pt>
                <c:pt idx="4786">
                  <c:v>9</c:v>
                </c:pt>
                <c:pt idx="4787">
                  <c:v>6</c:v>
                </c:pt>
                <c:pt idx="4788">
                  <c:v>9</c:v>
                </c:pt>
                <c:pt idx="4789">
                  <c:v>7</c:v>
                </c:pt>
                <c:pt idx="4790">
                  <c:v>5</c:v>
                </c:pt>
                <c:pt idx="4791">
                  <c:v>6</c:v>
                </c:pt>
                <c:pt idx="4792">
                  <c:v>6</c:v>
                </c:pt>
                <c:pt idx="4793">
                  <c:v>4</c:v>
                </c:pt>
                <c:pt idx="4794">
                  <c:v>7</c:v>
                </c:pt>
                <c:pt idx="4795">
                  <c:v>4</c:v>
                </c:pt>
                <c:pt idx="4796">
                  <c:v>6</c:v>
                </c:pt>
                <c:pt idx="4797">
                  <c:v>7</c:v>
                </c:pt>
                <c:pt idx="4798">
                  <c:v>7</c:v>
                </c:pt>
                <c:pt idx="4799">
                  <c:v>9</c:v>
                </c:pt>
                <c:pt idx="4800">
                  <c:v>8</c:v>
                </c:pt>
                <c:pt idx="4801">
                  <c:v>5</c:v>
                </c:pt>
                <c:pt idx="4802">
                  <c:v>8</c:v>
                </c:pt>
                <c:pt idx="4803">
                  <c:v>8</c:v>
                </c:pt>
                <c:pt idx="4804">
                  <c:v>6</c:v>
                </c:pt>
                <c:pt idx="4805">
                  <c:v>9</c:v>
                </c:pt>
                <c:pt idx="4806">
                  <c:v>5</c:v>
                </c:pt>
                <c:pt idx="4807">
                  <c:v>8</c:v>
                </c:pt>
                <c:pt idx="4808">
                  <c:v>8</c:v>
                </c:pt>
                <c:pt idx="4809">
                  <c:v>7</c:v>
                </c:pt>
                <c:pt idx="4810">
                  <c:v>6</c:v>
                </c:pt>
                <c:pt idx="4811">
                  <c:v>8</c:v>
                </c:pt>
                <c:pt idx="4812">
                  <c:v>5</c:v>
                </c:pt>
                <c:pt idx="4813">
                  <c:v>4</c:v>
                </c:pt>
                <c:pt idx="4814">
                  <c:v>4</c:v>
                </c:pt>
                <c:pt idx="4815">
                  <c:v>6</c:v>
                </c:pt>
                <c:pt idx="4816">
                  <c:v>4</c:v>
                </c:pt>
                <c:pt idx="4817">
                  <c:v>7</c:v>
                </c:pt>
                <c:pt idx="4818">
                  <c:v>7</c:v>
                </c:pt>
                <c:pt idx="4819">
                  <c:v>5</c:v>
                </c:pt>
                <c:pt idx="4820">
                  <c:v>9</c:v>
                </c:pt>
                <c:pt idx="4821">
                  <c:v>6</c:v>
                </c:pt>
                <c:pt idx="4822">
                  <c:v>6</c:v>
                </c:pt>
                <c:pt idx="4823">
                  <c:v>4</c:v>
                </c:pt>
                <c:pt idx="4824">
                  <c:v>8</c:v>
                </c:pt>
                <c:pt idx="4825">
                  <c:v>8</c:v>
                </c:pt>
                <c:pt idx="4826">
                  <c:v>9</c:v>
                </c:pt>
                <c:pt idx="4827">
                  <c:v>8</c:v>
                </c:pt>
                <c:pt idx="4828">
                  <c:v>9</c:v>
                </c:pt>
                <c:pt idx="4829">
                  <c:v>5</c:v>
                </c:pt>
                <c:pt idx="4830">
                  <c:v>6</c:v>
                </c:pt>
                <c:pt idx="4831">
                  <c:v>4</c:v>
                </c:pt>
                <c:pt idx="4832">
                  <c:v>5</c:v>
                </c:pt>
                <c:pt idx="4833">
                  <c:v>7</c:v>
                </c:pt>
                <c:pt idx="4834">
                  <c:v>7</c:v>
                </c:pt>
                <c:pt idx="4835">
                  <c:v>7</c:v>
                </c:pt>
                <c:pt idx="4836">
                  <c:v>9</c:v>
                </c:pt>
                <c:pt idx="4837">
                  <c:v>9</c:v>
                </c:pt>
                <c:pt idx="4838">
                  <c:v>6</c:v>
                </c:pt>
                <c:pt idx="4839">
                  <c:v>7</c:v>
                </c:pt>
                <c:pt idx="4840">
                  <c:v>9</c:v>
                </c:pt>
                <c:pt idx="4841">
                  <c:v>9</c:v>
                </c:pt>
                <c:pt idx="4842">
                  <c:v>8</c:v>
                </c:pt>
                <c:pt idx="4843">
                  <c:v>9</c:v>
                </c:pt>
                <c:pt idx="4844">
                  <c:v>7</c:v>
                </c:pt>
                <c:pt idx="4845">
                  <c:v>5</c:v>
                </c:pt>
                <c:pt idx="4846">
                  <c:v>7</c:v>
                </c:pt>
                <c:pt idx="4847">
                  <c:v>8</c:v>
                </c:pt>
                <c:pt idx="4848">
                  <c:v>7</c:v>
                </c:pt>
                <c:pt idx="4849">
                  <c:v>4</c:v>
                </c:pt>
                <c:pt idx="4850">
                  <c:v>8</c:v>
                </c:pt>
                <c:pt idx="4851">
                  <c:v>6</c:v>
                </c:pt>
                <c:pt idx="4852">
                  <c:v>7</c:v>
                </c:pt>
                <c:pt idx="4853">
                  <c:v>9</c:v>
                </c:pt>
                <c:pt idx="4854">
                  <c:v>5</c:v>
                </c:pt>
                <c:pt idx="4855">
                  <c:v>7</c:v>
                </c:pt>
                <c:pt idx="4856">
                  <c:v>5</c:v>
                </c:pt>
                <c:pt idx="4857">
                  <c:v>4</c:v>
                </c:pt>
                <c:pt idx="4858">
                  <c:v>6</c:v>
                </c:pt>
                <c:pt idx="4859">
                  <c:v>9</c:v>
                </c:pt>
                <c:pt idx="4860">
                  <c:v>8</c:v>
                </c:pt>
                <c:pt idx="4861">
                  <c:v>8</c:v>
                </c:pt>
                <c:pt idx="4862">
                  <c:v>6</c:v>
                </c:pt>
                <c:pt idx="4863">
                  <c:v>4</c:v>
                </c:pt>
                <c:pt idx="4864">
                  <c:v>4</c:v>
                </c:pt>
                <c:pt idx="4865">
                  <c:v>7</c:v>
                </c:pt>
                <c:pt idx="4866">
                  <c:v>4</c:v>
                </c:pt>
                <c:pt idx="4867">
                  <c:v>7</c:v>
                </c:pt>
                <c:pt idx="4868">
                  <c:v>5</c:v>
                </c:pt>
                <c:pt idx="4869">
                  <c:v>6</c:v>
                </c:pt>
                <c:pt idx="4870">
                  <c:v>5</c:v>
                </c:pt>
                <c:pt idx="4871">
                  <c:v>5</c:v>
                </c:pt>
                <c:pt idx="4872">
                  <c:v>5</c:v>
                </c:pt>
                <c:pt idx="4873">
                  <c:v>5</c:v>
                </c:pt>
                <c:pt idx="4874">
                  <c:v>8</c:v>
                </c:pt>
                <c:pt idx="4875">
                  <c:v>4</c:v>
                </c:pt>
                <c:pt idx="4876">
                  <c:v>6</c:v>
                </c:pt>
                <c:pt idx="4877">
                  <c:v>6</c:v>
                </c:pt>
                <c:pt idx="4878">
                  <c:v>9</c:v>
                </c:pt>
                <c:pt idx="4879">
                  <c:v>5</c:v>
                </c:pt>
                <c:pt idx="4880">
                  <c:v>6</c:v>
                </c:pt>
                <c:pt idx="4881">
                  <c:v>7</c:v>
                </c:pt>
                <c:pt idx="4882">
                  <c:v>6</c:v>
                </c:pt>
                <c:pt idx="4883">
                  <c:v>5</c:v>
                </c:pt>
                <c:pt idx="4884">
                  <c:v>6</c:v>
                </c:pt>
                <c:pt idx="4885">
                  <c:v>4</c:v>
                </c:pt>
                <c:pt idx="4886">
                  <c:v>5</c:v>
                </c:pt>
                <c:pt idx="4887">
                  <c:v>8</c:v>
                </c:pt>
                <c:pt idx="4888">
                  <c:v>4</c:v>
                </c:pt>
                <c:pt idx="4889">
                  <c:v>6</c:v>
                </c:pt>
                <c:pt idx="4890">
                  <c:v>8</c:v>
                </c:pt>
                <c:pt idx="4891">
                  <c:v>9</c:v>
                </c:pt>
                <c:pt idx="4892">
                  <c:v>4</c:v>
                </c:pt>
                <c:pt idx="4893">
                  <c:v>9</c:v>
                </c:pt>
                <c:pt idx="4894">
                  <c:v>7</c:v>
                </c:pt>
                <c:pt idx="4895">
                  <c:v>4</c:v>
                </c:pt>
                <c:pt idx="4896">
                  <c:v>8</c:v>
                </c:pt>
                <c:pt idx="4897">
                  <c:v>9</c:v>
                </c:pt>
                <c:pt idx="4898">
                  <c:v>7</c:v>
                </c:pt>
                <c:pt idx="4899">
                  <c:v>9</c:v>
                </c:pt>
                <c:pt idx="4900">
                  <c:v>6</c:v>
                </c:pt>
                <c:pt idx="4901">
                  <c:v>5</c:v>
                </c:pt>
                <c:pt idx="4902">
                  <c:v>9</c:v>
                </c:pt>
                <c:pt idx="4903">
                  <c:v>6</c:v>
                </c:pt>
                <c:pt idx="4904">
                  <c:v>5</c:v>
                </c:pt>
                <c:pt idx="4905">
                  <c:v>5</c:v>
                </c:pt>
                <c:pt idx="4906">
                  <c:v>8</c:v>
                </c:pt>
                <c:pt idx="4907">
                  <c:v>7</c:v>
                </c:pt>
                <c:pt idx="4908">
                  <c:v>7</c:v>
                </c:pt>
                <c:pt idx="4909">
                  <c:v>4</c:v>
                </c:pt>
                <c:pt idx="4910">
                  <c:v>6</c:v>
                </c:pt>
                <c:pt idx="4911">
                  <c:v>8</c:v>
                </c:pt>
                <c:pt idx="4912">
                  <c:v>9</c:v>
                </c:pt>
                <c:pt idx="4913">
                  <c:v>6</c:v>
                </c:pt>
                <c:pt idx="4914">
                  <c:v>9</c:v>
                </c:pt>
                <c:pt idx="4915">
                  <c:v>9</c:v>
                </c:pt>
                <c:pt idx="4916">
                  <c:v>9</c:v>
                </c:pt>
                <c:pt idx="4917">
                  <c:v>4</c:v>
                </c:pt>
                <c:pt idx="4918">
                  <c:v>4</c:v>
                </c:pt>
                <c:pt idx="4919">
                  <c:v>8</c:v>
                </c:pt>
                <c:pt idx="4920">
                  <c:v>4</c:v>
                </c:pt>
                <c:pt idx="4921">
                  <c:v>8</c:v>
                </c:pt>
                <c:pt idx="4922">
                  <c:v>4</c:v>
                </c:pt>
                <c:pt idx="4923">
                  <c:v>7</c:v>
                </c:pt>
                <c:pt idx="4924">
                  <c:v>8</c:v>
                </c:pt>
                <c:pt idx="4925">
                  <c:v>7</c:v>
                </c:pt>
                <c:pt idx="4926">
                  <c:v>7</c:v>
                </c:pt>
                <c:pt idx="4927">
                  <c:v>8</c:v>
                </c:pt>
                <c:pt idx="4928">
                  <c:v>6</c:v>
                </c:pt>
                <c:pt idx="4929">
                  <c:v>5</c:v>
                </c:pt>
                <c:pt idx="4930">
                  <c:v>4</c:v>
                </c:pt>
                <c:pt idx="4931">
                  <c:v>9</c:v>
                </c:pt>
                <c:pt idx="4932">
                  <c:v>4</c:v>
                </c:pt>
                <c:pt idx="4933">
                  <c:v>9</c:v>
                </c:pt>
                <c:pt idx="4934">
                  <c:v>6</c:v>
                </c:pt>
                <c:pt idx="4935">
                  <c:v>5</c:v>
                </c:pt>
                <c:pt idx="4936">
                  <c:v>6</c:v>
                </c:pt>
                <c:pt idx="4937">
                  <c:v>5</c:v>
                </c:pt>
                <c:pt idx="4938">
                  <c:v>8</c:v>
                </c:pt>
                <c:pt idx="4939">
                  <c:v>8</c:v>
                </c:pt>
                <c:pt idx="4940">
                  <c:v>9</c:v>
                </c:pt>
                <c:pt idx="4941">
                  <c:v>7</c:v>
                </c:pt>
                <c:pt idx="4942">
                  <c:v>7</c:v>
                </c:pt>
                <c:pt idx="4943">
                  <c:v>9</c:v>
                </c:pt>
                <c:pt idx="4944">
                  <c:v>8</c:v>
                </c:pt>
                <c:pt idx="4945">
                  <c:v>9</c:v>
                </c:pt>
                <c:pt idx="4946">
                  <c:v>7</c:v>
                </c:pt>
                <c:pt idx="4947">
                  <c:v>9</c:v>
                </c:pt>
                <c:pt idx="4948">
                  <c:v>8</c:v>
                </c:pt>
                <c:pt idx="4949">
                  <c:v>6</c:v>
                </c:pt>
                <c:pt idx="4950">
                  <c:v>4</c:v>
                </c:pt>
                <c:pt idx="4951">
                  <c:v>8</c:v>
                </c:pt>
                <c:pt idx="4952">
                  <c:v>9</c:v>
                </c:pt>
                <c:pt idx="4953">
                  <c:v>8</c:v>
                </c:pt>
                <c:pt idx="4954">
                  <c:v>8</c:v>
                </c:pt>
                <c:pt idx="4955">
                  <c:v>7</c:v>
                </c:pt>
                <c:pt idx="4956">
                  <c:v>9</c:v>
                </c:pt>
                <c:pt idx="4957">
                  <c:v>7</c:v>
                </c:pt>
                <c:pt idx="4958">
                  <c:v>9</c:v>
                </c:pt>
                <c:pt idx="4959">
                  <c:v>7</c:v>
                </c:pt>
                <c:pt idx="4960">
                  <c:v>7</c:v>
                </c:pt>
                <c:pt idx="4961">
                  <c:v>6</c:v>
                </c:pt>
                <c:pt idx="4962">
                  <c:v>8</c:v>
                </c:pt>
                <c:pt idx="4963">
                  <c:v>6</c:v>
                </c:pt>
                <c:pt idx="4964">
                  <c:v>7</c:v>
                </c:pt>
                <c:pt idx="4965">
                  <c:v>6</c:v>
                </c:pt>
                <c:pt idx="4966">
                  <c:v>8</c:v>
                </c:pt>
                <c:pt idx="4967">
                  <c:v>8</c:v>
                </c:pt>
                <c:pt idx="4968">
                  <c:v>7</c:v>
                </c:pt>
                <c:pt idx="4969">
                  <c:v>8</c:v>
                </c:pt>
                <c:pt idx="4970">
                  <c:v>6</c:v>
                </c:pt>
                <c:pt idx="4971">
                  <c:v>5</c:v>
                </c:pt>
                <c:pt idx="4972">
                  <c:v>8</c:v>
                </c:pt>
                <c:pt idx="4973">
                  <c:v>6</c:v>
                </c:pt>
                <c:pt idx="4974">
                  <c:v>6</c:v>
                </c:pt>
                <c:pt idx="4975">
                  <c:v>6</c:v>
                </c:pt>
                <c:pt idx="4976">
                  <c:v>8</c:v>
                </c:pt>
                <c:pt idx="4977">
                  <c:v>5</c:v>
                </c:pt>
                <c:pt idx="4978">
                  <c:v>7</c:v>
                </c:pt>
                <c:pt idx="4979">
                  <c:v>7</c:v>
                </c:pt>
                <c:pt idx="4980">
                  <c:v>8</c:v>
                </c:pt>
                <c:pt idx="4981">
                  <c:v>8</c:v>
                </c:pt>
                <c:pt idx="4982">
                  <c:v>4</c:v>
                </c:pt>
                <c:pt idx="4983">
                  <c:v>9</c:v>
                </c:pt>
                <c:pt idx="4984">
                  <c:v>5</c:v>
                </c:pt>
                <c:pt idx="4985">
                  <c:v>6</c:v>
                </c:pt>
                <c:pt idx="4986">
                  <c:v>9</c:v>
                </c:pt>
                <c:pt idx="4987">
                  <c:v>6</c:v>
                </c:pt>
                <c:pt idx="4988">
                  <c:v>9</c:v>
                </c:pt>
                <c:pt idx="4989">
                  <c:v>7</c:v>
                </c:pt>
                <c:pt idx="4990">
                  <c:v>9</c:v>
                </c:pt>
                <c:pt idx="4991">
                  <c:v>8</c:v>
                </c:pt>
                <c:pt idx="4992">
                  <c:v>5</c:v>
                </c:pt>
                <c:pt idx="4993">
                  <c:v>7</c:v>
                </c:pt>
                <c:pt idx="4994">
                  <c:v>9</c:v>
                </c:pt>
                <c:pt idx="4995">
                  <c:v>5</c:v>
                </c:pt>
                <c:pt idx="4996">
                  <c:v>8</c:v>
                </c:pt>
                <c:pt idx="4997">
                  <c:v>6</c:v>
                </c:pt>
                <c:pt idx="4998">
                  <c:v>4</c:v>
                </c:pt>
                <c:pt idx="4999">
                  <c:v>5</c:v>
                </c:pt>
                <c:pt idx="5000">
                  <c:v>6</c:v>
                </c:pt>
                <c:pt idx="5001">
                  <c:v>5</c:v>
                </c:pt>
                <c:pt idx="5002">
                  <c:v>5</c:v>
                </c:pt>
                <c:pt idx="5003">
                  <c:v>5</c:v>
                </c:pt>
                <c:pt idx="5004">
                  <c:v>8</c:v>
                </c:pt>
                <c:pt idx="5005">
                  <c:v>7</c:v>
                </c:pt>
                <c:pt idx="5006">
                  <c:v>5</c:v>
                </c:pt>
                <c:pt idx="5007">
                  <c:v>8</c:v>
                </c:pt>
                <c:pt idx="5008">
                  <c:v>4</c:v>
                </c:pt>
                <c:pt idx="5009">
                  <c:v>7</c:v>
                </c:pt>
                <c:pt idx="5010">
                  <c:v>8</c:v>
                </c:pt>
                <c:pt idx="5011">
                  <c:v>4</c:v>
                </c:pt>
                <c:pt idx="5012">
                  <c:v>7</c:v>
                </c:pt>
                <c:pt idx="5013">
                  <c:v>8</c:v>
                </c:pt>
                <c:pt idx="5014">
                  <c:v>4</c:v>
                </c:pt>
                <c:pt idx="5015">
                  <c:v>8</c:v>
                </c:pt>
                <c:pt idx="5016">
                  <c:v>4</c:v>
                </c:pt>
                <c:pt idx="5017">
                  <c:v>5</c:v>
                </c:pt>
                <c:pt idx="5018">
                  <c:v>5</c:v>
                </c:pt>
                <c:pt idx="5019">
                  <c:v>7</c:v>
                </c:pt>
                <c:pt idx="5020">
                  <c:v>4</c:v>
                </c:pt>
                <c:pt idx="5021">
                  <c:v>5</c:v>
                </c:pt>
                <c:pt idx="5022">
                  <c:v>7</c:v>
                </c:pt>
                <c:pt idx="5023">
                  <c:v>6</c:v>
                </c:pt>
                <c:pt idx="5024">
                  <c:v>5</c:v>
                </c:pt>
                <c:pt idx="5025">
                  <c:v>5</c:v>
                </c:pt>
                <c:pt idx="5026">
                  <c:v>9</c:v>
                </c:pt>
                <c:pt idx="5027">
                  <c:v>8</c:v>
                </c:pt>
                <c:pt idx="5028">
                  <c:v>6</c:v>
                </c:pt>
                <c:pt idx="5029">
                  <c:v>4</c:v>
                </c:pt>
                <c:pt idx="5030">
                  <c:v>7</c:v>
                </c:pt>
                <c:pt idx="5031">
                  <c:v>6</c:v>
                </c:pt>
                <c:pt idx="5032">
                  <c:v>4</c:v>
                </c:pt>
                <c:pt idx="5033">
                  <c:v>5</c:v>
                </c:pt>
                <c:pt idx="5034">
                  <c:v>9</c:v>
                </c:pt>
                <c:pt idx="5035">
                  <c:v>7</c:v>
                </c:pt>
                <c:pt idx="5036">
                  <c:v>7</c:v>
                </c:pt>
                <c:pt idx="5037">
                  <c:v>6</c:v>
                </c:pt>
                <c:pt idx="5038">
                  <c:v>8</c:v>
                </c:pt>
                <c:pt idx="5039">
                  <c:v>4</c:v>
                </c:pt>
                <c:pt idx="5040">
                  <c:v>9</c:v>
                </c:pt>
                <c:pt idx="5041">
                  <c:v>9</c:v>
                </c:pt>
                <c:pt idx="5042">
                  <c:v>6</c:v>
                </c:pt>
                <c:pt idx="5043">
                  <c:v>8</c:v>
                </c:pt>
                <c:pt idx="5044">
                  <c:v>8</c:v>
                </c:pt>
                <c:pt idx="5045">
                  <c:v>8</c:v>
                </c:pt>
                <c:pt idx="5046">
                  <c:v>7</c:v>
                </c:pt>
                <c:pt idx="5047">
                  <c:v>4</c:v>
                </c:pt>
                <c:pt idx="5048">
                  <c:v>4</c:v>
                </c:pt>
                <c:pt idx="5049">
                  <c:v>6</c:v>
                </c:pt>
                <c:pt idx="5050">
                  <c:v>5</c:v>
                </c:pt>
                <c:pt idx="5051">
                  <c:v>6</c:v>
                </c:pt>
                <c:pt idx="5052">
                  <c:v>4</c:v>
                </c:pt>
                <c:pt idx="5053">
                  <c:v>7</c:v>
                </c:pt>
                <c:pt idx="5054">
                  <c:v>6</c:v>
                </c:pt>
                <c:pt idx="5055">
                  <c:v>5</c:v>
                </c:pt>
                <c:pt idx="5056">
                  <c:v>9</c:v>
                </c:pt>
                <c:pt idx="5057">
                  <c:v>6</c:v>
                </c:pt>
                <c:pt idx="5058">
                  <c:v>8</c:v>
                </c:pt>
                <c:pt idx="5059">
                  <c:v>5</c:v>
                </c:pt>
                <c:pt idx="5060">
                  <c:v>8</c:v>
                </c:pt>
                <c:pt idx="5061">
                  <c:v>7</c:v>
                </c:pt>
                <c:pt idx="5062">
                  <c:v>4</c:v>
                </c:pt>
                <c:pt idx="5063">
                  <c:v>6</c:v>
                </c:pt>
                <c:pt idx="5064">
                  <c:v>6</c:v>
                </c:pt>
                <c:pt idx="5065">
                  <c:v>8</c:v>
                </c:pt>
                <c:pt idx="5066">
                  <c:v>8</c:v>
                </c:pt>
                <c:pt idx="5067">
                  <c:v>4</c:v>
                </c:pt>
                <c:pt idx="5068">
                  <c:v>6</c:v>
                </c:pt>
                <c:pt idx="5069">
                  <c:v>4</c:v>
                </c:pt>
                <c:pt idx="5070">
                  <c:v>8</c:v>
                </c:pt>
                <c:pt idx="5071">
                  <c:v>9</c:v>
                </c:pt>
                <c:pt idx="5072">
                  <c:v>8</c:v>
                </c:pt>
                <c:pt idx="5073">
                  <c:v>5</c:v>
                </c:pt>
                <c:pt idx="5074">
                  <c:v>8</c:v>
                </c:pt>
                <c:pt idx="5075">
                  <c:v>8</c:v>
                </c:pt>
                <c:pt idx="5076">
                  <c:v>9</c:v>
                </c:pt>
                <c:pt idx="5077">
                  <c:v>4</c:v>
                </c:pt>
                <c:pt idx="5078">
                  <c:v>5</c:v>
                </c:pt>
                <c:pt idx="5079">
                  <c:v>5</c:v>
                </c:pt>
                <c:pt idx="5080">
                  <c:v>6</c:v>
                </c:pt>
                <c:pt idx="5081">
                  <c:v>9</c:v>
                </c:pt>
                <c:pt idx="5082">
                  <c:v>7</c:v>
                </c:pt>
                <c:pt idx="5083">
                  <c:v>6</c:v>
                </c:pt>
                <c:pt idx="5084">
                  <c:v>6</c:v>
                </c:pt>
                <c:pt idx="5085">
                  <c:v>6</c:v>
                </c:pt>
                <c:pt idx="5086">
                  <c:v>5</c:v>
                </c:pt>
                <c:pt idx="5087">
                  <c:v>4</c:v>
                </c:pt>
                <c:pt idx="5088">
                  <c:v>8</c:v>
                </c:pt>
                <c:pt idx="5089">
                  <c:v>5</c:v>
                </c:pt>
                <c:pt idx="5090">
                  <c:v>8</c:v>
                </c:pt>
                <c:pt idx="5091">
                  <c:v>8</c:v>
                </c:pt>
                <c:pt idx="5092">
                  <c:v>7</c:v>
                </c:pt>
                <c:pt idx="5093">
                  <c:v>6</c:v>
                </c:pt>
                <c:pt idx="5094">
                  <c:v>7</c:v>
                </c:pt>
                <c:pt idx="5095">
                  <c:v>6</c:v>
                </c:pt>
                <c:pt idx="5096">
                  <c:v>5</c:v>
                </c:pt>
                <c:pt idx="5097">
                  <c:v>8</c:v>
                </c:pt>
                <c:pt idx="5098">
                  <c:v>7</c:v>
                </c:pt>
                <c:pt idx="5099">
                  <c:v>9</c:v>
                </c:pt>
                <c:pt idx="5100">
                  <c:v>5</c:v>
                </c:pt>
                <c:pt idx="5101">
                  <c:v>5</c:v>
                </c:pt>
                <c:pt idx="5102">
                  <c:v>9</c:v>
                </c:pt>
                <c:pt idx="5103">
                  <c:v>6</c:v>
                </c:pt>
                <c:pt idx="5104">
                  <c:v>8</c:v>
                </c:pt>
                <c:pt idx="5105">
                  <c:v>6</c:v>
                </c:pt>
                <c:pt idx="5106">
                  <c:v>6</c:v>
                </c:pt>
                <c:pt idx="5107">
                  <c:v>5</c:v>
                </c:pt>
                <c:pt idx="5108">
                  <c:v>6</c:v>
                </c:pt>
                <c:pt idx="5109">
                  <c:v>4</c:v>
                </c:pt>
                <c:pt idx="5110">
                  <c:v>9</c:v>
                </c:pt>
                <c:pt idx="5111">
                  <c:v>9</c:v>
                </c:pt>
                <c:pt idx="5112">
                  <c:v>8</c:v>
                </c:pt>
                <c:pt idx="5113">
                  <c:v>9</c:v>
                </c:pt>
                <c:pt idx="5114">
                  <c:v>6</c:v>
                </c:pt>
                <c:pt idx="5115">
                  <c:v>6</c:v>
                </c:pt>
                <c:pt idx="5116">
                  <c:v>7</c:v>
                </c:pt>
                <c:pt idx="5117">
                  <c:v>8</c:v>
                </c:pt>
                <c:pt idx="5118">
                  <c:v>8</c:v>
                </c:pt>
                <c:pt idx="5119">
                  <c:v>9</c:v>
                </c:pt>
                <c:pt idx="5120">
                  <c:v>6</c:v>
                </c:pt>
                <c:pt idx="5121">
                  <c:v>4</c:v>
                </c:pt>
                <c:pt idx="5122">
                  <c:v>7</c:v>
                </c:pt>
                <c:pt idx="5123">
                  <c:v>4</c:v>
                </c:pt>
                <c:pt idx="5124">
                  <c:v>6</c:v>
                </c:pt>
                <c:pt idx="5125">
                  <c:v>8</c:v>
                </c:pt>
                <c:pt idx="5126">
                  <c:v>8</c:v>
                </c:pt>
                <c:pt idx="5127">
                  <c:v>4</c:v>
                </c:pt>
                <c:pt idx="5128">
                  <c:v>5</c:v>
                </c:pt>
                <c:pt idx="5129">
                  <c:v>6</c:v>
                </c:pt>
                <c:pt idx="5130">
                  <c:v>8</c:v>
                </c:pt>
                <c:pt idx="5131">
                  <c:v>9</c:v>
                </c:pt>
                <c:pt idx="5132">
                  <c:v>5</c:v>
                </c:pt>
                <c:pt idx="5133">
                  <c:v>8</c:v>
                </c:pt>
                <c:pt idx="5134">
                  <c:v>9</c:v>
                </c:pt>
                <c:pt idx="5135">
                  <c:v>8</c:v>
                </c:pt>
                <c:pt idx="5136">
                  <c:v>5</c:v>
                </c:pt>
                <c:pt idx="5137">
                  <c:v>4</c:v>
                </c:pt>
                <c:pt idx="5138">
                  <c:v>6</c:v>
                </c:pt>
                <c:pt idx="5139">
                  <c:v>5</c:v>
                </c:pt>
                <c:pt idx="5140">
                  <c:v>5</c:v>
                </c:pt>
                <c:pt idx="5141">
                  <c:v>8</c:v>
                </c:pt>
                <c:pt idx="5142">
                  <c:v>9</c:v>
                </c:pt>
                <c:pt idx="5143">
                  <c:v>5</c:v>
                </c:pt>
                <c:pt idx="5144">
                  <c:v>6</c:v>
                </c:pt>
                <c:pt idx="5145">
                  <c:v>4</c:v>
                </c:pt>
                <c:pt idx="5146">
                  <c:v>9</c:v>
                </c:pt>
                <c:pt idx="5147">
                  <c:v>4</c:v>
                </c:pt>
                <c:pt idx="5148">
                  <c:v>4</c:v>
                </c:pt>
                <c:pt idx="5149">
                  <c:v>6</c:v>
                </c:pt>
                <c:pt idx="5150">
                  <c:v>8</c:v>
                </c:pt>
                <c:pt idx="5151">
                  <c:v>9</c:v>
                </c:pt>
                <c:pt idx="5152">
                  <c:v>9</c:v>
                </c:pt>
                <c:pt idx="5153">
                  <c:v>6</c:v>
                </c:pt>
                <c:pt idx="5154">
                  <c:v>9</c:v>
                </c:pt>
                <c:pt idx="5155">
                  <c:v>5</c:v>
                </c:pt>
                <c:pt idx="5156">
                  <c:v>7</c:v>
                </c:pt>
                <c:pt idx="5157">
                  <c:v>7</c:v>
                </c:pt>
                <c:pt idx="5158">
                  <c:v>7</c:v>
                </c:pt>
                <c:pt idx="5159">
                  <c:v>4</c:v>
                </c:pt>
                <c:pt idx="5160">
                  <c:v>9</c:v>
                </c:pt>
                <c:pt idx="5161">
                  <c:v>6</c:v>
                </c:pt>
                <c:pt idx="5162">
                  <c:v>9</c:v>
                </c:pt>
                <c:pt idx="5163">
                  <c:v>6</c:v>
                </c:pt>
                <c:pt idx="5164">
                  <c:v>9</c:v>
                </c:pt>
                <c:pt idx="5165">
                  <c:v>4</c:v>
                </c:pt>
                <c:pt idx="5166">
                  <c:v>5</c:v>
                </c:pt>
                <c:pt idx="5167">
                  <c:v>7</c:v>
                </c:pt>
                <c:pt idx="5168">
                  <c:v>7</c:v>
                </c:pt>
                <c:pt idx="5169">
                  <c:v>9</c:v>
                </c:pt>
                <c:pt idx="5170">
                  <c:v>4</c:v>
                </c:pt>
                <c:pt idx="5171">
                  <c:v>7</c:v>
                </c:pt>
                <c:pt idx="5172">
                  <c:v>9</c:v>
                </c:pt>
                <c:pt idx="5173">
                  <c:v>8</c:v>
                </c:pt>
                <c:pt idx="5174">
                  <c:v>9</c:v>
                </c:pt>
                <c:pt idx="5175">
                  <c:v>6</c:v>
                </c:pt>
                <c:pt idx="5176">
                  <c:v>7</c:v>
                </c:pt>
                <c:pt idx="5177">
                  <c:v>7</c:v>
                </c:pt>
                <c:pt idx="5178">
                  <c:v>8</c:v>
                </c:pt>
                <c:pt idx="5179">
                  <c:v>5</c:v>
                </c:pt>
                <c:pt idx="5180">
                  <c:v>9</c:v>
                </c:pt>
                <c:pt idx="5181">
                  <c:v>5</c:v>
                </c:pt>
                <c:pt idx="5182">
                  <c:v>9</c:v>
                </c:pt>
                <c:pt idx="5183">
                  <c:v>8</c:v>
                </c:pt>
                <c:pt idx="5184">
                  <c:v>5</c:v>
                </c:pt>
                <c:pt idx="5185">
                  <c:v>4</c:v>
                </c:pt>
                <c:pt idx="5186">
                  <c:v>8</c:v>
                </c:pt>
                <c:pt idx="5187">
                  <c:v>9</c:v>
                </c:pt>
                <c:pt idx="5188">
                  <c:v>6</c:v>
                </c:pt>
                <c:pt idx="5189">
                  <c:v>6</c:v>
                </c:pt>
                <c:pt idx="5190">
                  <c:v>6</c:v>
                </c:pt>
                <c:pt idx="5191">
                  <c:v>9</c:v>
                </c:pt>
                <c:pt idx="5192">
                  <c:v>7</c:v>
                </c:pt>
                <c:pt idx="5193">
                  <c:v>8</c:v>
                </c:pt>
                <c:pt idx="5194">
                  <c:v>8</c:v>
                </c:pt>
                <c:pt idx="5195">
                  <c:v>5</c:v>
                </c:pt>
                <c:pt idx="5196">
                  <c:v>8</c:v>
                </c:pt>
                <c:pt idx="5197">
                  <c:v>8</c:v>
                </c:pt>
                <c:pt idx="5198">
                  <c:v>5</c:v>
                </c:pt>
                <c:pt idx="5199">
                  <c:v>8</c:v>
                </c:pt>
                <c:pt idx="5200">
                  <c:v>8</c:v>
                </c:pt>
                <c:pt idx="5201">
                  <c:v>4</c:v>
                </c:pt>
                <c:pt idx="5202">
                  <c:v>9</c:v>
                </c:pt>
                <c:pt idx="5203">
                  <c:v>5</c:v>
                </c:pt>
                <c:pt idx="5204">
                  <c:v>4</c:v>
                </c:pt>
                <c:pt idx="5205">
                  <c:v>7</c:v>
                </c:pt>
                <c:pt idx="5206">
                  <c:v>5</c:v>
                </c:pt>
                <c:pt idx="5207">
                  <c:v>9</c:v>
                </c:pt>
                <c:pt idx="5208">
                  <c:v>8</c:v>
                </c:pt>
                <c:pt idx="5209">
                  <c:v>8</c:v>
                </c:pt>
                <c:pt idx="5210">
                  <c:v>4</c:v>
                </c:pt>
                <c:pt idx="5211">
                  <c:v>4</c:v>
                </c:pt>
                <c:pt idx="5212">
                  <c:v>7</c:v>
                </c:pt>
                <c:pt idx="5213">
                  <c:v>7</c:v>
                </c:pt>
                <c:pt idx="5214">
                  <c:v>9</c:v>
                </c:pt>
                <c:pt idx="5215">
                  <c:v>8</c:v>
                </c:pt>
                <c:pt idx="5216">
                  <c:v>6</c:v>
                </c:pt>
                <c:pt idx="5217">
                  <c:v>7</c:v>
                </c:pt>
                <c:pt idx="5218">
                  <c:v>8</c:v>
                </c:pt>
                <c:pt idx="5219">
                  <c:v>7</c:v>
                </c:pt>
                <c:pt idx="5220">
                  <c:v>5</c:v>
                </c:pt>
                <c:pt idx="5221">
                  <c:v>4</c:v>
                </c:pt>
                <c:pt idx="5222">
                  <c:v>8</c:v>
                </c:pt>
                <c:pt idx="5223">
                  <c:v>7</c:v>
                </c:pt>
                <c:pt idx="5224">
                  <c:v>4</c:v>
                </c:pt>
                <c:pt idx="5225">
                  <c:v>6</c:v>
                </c:pt>
                <c:pt idx="5226">
                  <c:v>7</c:v>
                </c:pt>
                <c:pt idx="5227">
                  <c:v>8</c:v>
                </c:pt>
                <c:pt idx="5228">
                  <c:v>5</c:v>
                </c:pt>
                <c:pt idx="5229">
                  <c:v>4</c:v>
                </c:pt>
                <c:pt idx="5230">
                  <c:v>4</c:v>
                </c:pt>
                <c:pt idx="5231">
                  <c:v>5</c:v>
                </c:pt>
                <c:pt idx="5232">
                  <c:v>8</c:v>
                </c:pt>
                <c:pt idx="5233">
                  <c:v>9</c:v>
                </c:pt>
                <c:pt idx="5234">
                  <c:v>6</c:v>
                </c:pt>
                <c:pt idx="5235">
                  <c:v>9</c:v>
                </c:pt>
                <c:pt idx="5236">
                  <c:v>5</c:v>
                </c:pt>
                <c:pt idx="5237">
                  <c:v>6</c:v>
                </c:pt>
                <c:pt idx="5238">
                  <c:v>8</c:v>
                </c:pt>
                <c:pt idx="5239">
                  <c:v>7</c:v>
                </c:pt>
                <c:pt idx="5240">
                  <c:v>7</c:v>
                </c:pt>
                <c:pt idx="5241">
                  <c:v>9</c:v>
                </c:pt>
                <c:pt idx="5242">
                  <c:v>8</c:v>
                </c:pt>
                <c:pt idx="5243">
                  <c:v>6</c:v>
                </c:pt>
                <c:pt idx="5244">
                  <c:v>9</c:v>
                </c:pt>
                <c:pt idx="5245">
                  <c:v>5</c:v>
                </c:pt>
                <c:pt idx="5246">
                  <c:v>9</c:v>
                </c:pt>
                <c:pt idx="5247">
                  <c:v>8</c:v>
                </c:pt>
                <c:pt idx="5248">
                  <c:v>8</c:v>
                </c:pt>
                <c:pt idx="5249">
                  <c:v>7</c:v>
                </c:pt>
                <c:pt idx="5250">
                  <c:v>5</c:v>
                </c:pt>
                <c:pt idx="5251">
                  <c:v>7</c:v>
                </c:pt>
                <c:pt idx="5252">
                  <c:v>6</c:v>
                </c:pt>
                <c:pt idx="5253">
                  <c:v>6</c:v>
                </c:pt>
                <c:pt idx="5254">
                  <c:v>4</c:v>
                </c:pt>
                <c:pt idx="5255">
                  <c:v>8</c:v>
                </c:pt>
                <c:pt idx="5256">
                  <c:v>5</c:v>
                </c:pt>
                <c:pt idx="5257">
                  <c:v>5</c:v>
                </c:pt>
                <c:pt idx="5258">
                  <c:v>7</c:v>
                </c:pt>
                <c:pt idx="5259">
                  <c:v>9</c:v>
                </c:pt>
                <c:pt idx="5260">
                  <c:v>9</c:v>
                </c:pt>
                <c:pt idx="5261">
                  <c:v>7</c:v>
                </c:pt>
                <c:pt idx="5262">
                  <c:v>9</c:v>
                </c:pt>
                <c:pt idx="5263">
                  <c:v>5</c:v>
                </c:pt>
                <c:pt idx="5264">
                  <c:v>7</c:v>
                </c:pt>
                <c:pt idx="5265">
                  <c:v>9</c:v>
                </c:pt>
                <c:pt idx="5266">
                  <c:v>4</c:v>
                </c:pt>
                <c:pt idx="5267">
                  <c:v>8</c:v>
                </c:pt>
                <c:pt idx="5268">
                  <c:v>4</c:v>
                </c:pt>
                <c:pt idx="5269">
                  <c:v>9</c:v>
                </c:pt>
                <c:pt idx="5270">
                  <c:v>6</c:v>
                </c:pt>
                <c:pt idx="5271">
                  <c:v>5</c:v>
                </c:pt>
                <c:pt idx="5272">
                  <c:v>4</c:v>
                </c:pt>
                <c:pt idx="5273">
                  <c:v>4</c:v>
                </c:pt>
                <c:pt idx="5274">
                  <c:v>7</c:v>
                </c:pt>
                <c:pt idx="5275">
                  <c:v>7</c:v>
                </c:pt>
                <c:pt idx="5276">
                  <c:v>7</c:v>
                </c:pt>
                <c:pt idx="5277">
                  <c:v>9</c:v>
                </c:pt>
                <c:pt idx="5278">
                  <c:v>6</c:v>
                </c:pt>
                <c:pt idx="5279">
                  <c:v>4</c:v>
                </c:pt>
                <c:pt idx="5280">
                  <c:v>8</c:v>
                </c:pt>
                <c:pt idx="5281">
                  <c:v>7</c:v>
                </c:pt>
                <c:pt idx="5282">
                  <c:v>6</c:v>
                </c:pt>
                <c:pt idx="5283">
                  <c:v>9</c:v>
                </c:pt>
                <c:pt idx="5284">
                  <c:v>6</c:v>
                </c:pt>
                <c:pt idx="5285">
                  <c:v>7</c:v>
                </c:pt>
                <c:pt idx="5286">
                  <c:v>5</c:v>
                </c:pt>
                <c:pt idx="5287">
                  <c:v>4</c:v>
                </c:pt>
                <c:pt idx="5288">
                  <c:v>7</c:v>
                </c:pt>
                <c:pt idx="5289">
                  <c:v>8</c:v>
                </c:pt>
                <c:pt idx="5290">
                  <c:v>4</c:v>
                </c:pt>
                <c:pt idx="5291">
                  <c:v>6</c:v>
                </c:pt>
                <c:pt idx="5292">
                  <c:v>8</c:v>
                </c:pt>
                <c:pt idx="5293">
                  <c:v>4</c:v>
                </c:pt>
                <c:pt idx="5294">
                  <c:v>8</c:v>
                </c:pt>
                <c:pt idx="5295">
                  <c:v>6</c:v>
                </c:pt>
                <c:pt idx="5296">
                  <c:v>7</c:v>
                </c:pt>
                <c:pt idx="5297">
                  <c:v>8</c:v>
                </c:pt>
                <c:pt idx="5298">
                  <c:v>7</c:v>
                </c:pt>
                <c:pt idx="5299">
                  <c:v>6</c:v>
                </c:pt>
                <c:pt idx="5300">
                  <c:v>6</c:v>
                </c:pt>
                <c:pt idx="5301">
                  <c:v>8</c:v>
                </c:pt>
                <c:pt idx="5302">
                  <c:v>8</c:v>
                </c:pt>
                <c:pt idx="5303">
                  <c:v>6</c:v>
                </c:pt>
                <c:pt idx="5304">
                  <c:v>8</c:v>
                </c:pt>
                <c:pt idx="5305">
                  <c:v>8</c:v>
                </c:pt>
                <c:pt idx="5306">
                  <c:v>8</c:v>
                </c:pt>
                <c:pt idx="5307">
                  <c:v>9</c:v>
                </c:pt>
                <c:pt idx="5308">
                  <c:v>8</c:v>
                </c:pt>
                <c:pt idx="5309">
                  <c:v>4</c:v>
                </c:pt>
                <c:pt idx="5310">
                  <c:v>6</c:v>
                </c:pt>
                <c:pt idx="5311">
                  <c:v>6</c:v>
                </c:pt>
                <c:pt idx="5312">
                  <c:v>5</c:v>
                </c:pt>
                <c:pt idx="5313">
                  <c:v>7</c:v>
                </c:pt>
                <c:pt idx="5314">
                  <c:v>5</c:v>
                </c:pt>
                <c:pt idx="5315">
                  <c:v>8</c:v>
                </c:pt>
                <c:pt idx="5316">
                  <c:v>8</c:v>
                </c:pt>
                <c:pt idx="5317">
                  <c:v>4</c:v>
                </c:pt>
                <c:pt idx="5318">
                  <c:v>4</c:v>
                </c:pt>
                <c:pt idx="5319">
                  <c:v>4</c:v>
                </c:pt>
                <c:pt idx="5320">
                  <c:v>4</c:v>
                </c:pt>
                <c:pt idx="5321">
                  <c:v>4</c:v>
                </c:pt>
                <c:pt idx="5322">
                  <c:v>4</c:v>
                </c:pt>
                <c:pt idx="5323">
                  <c:v>4</c:v>
                </c:pt>
                <c:pt idx="5324">
                  <c:v>4</c:v>
                </c:pt>
                <c:pt idx="5325">
                  <c:v>9</c:v>
                </c:pt>
                <c:pt idx="5326">
                  <c:v>4</c:v>
                </c:pt>
                <c:pt idx="5327">
                  <c:v>6</c:v>
                </c:pt>
                <c:pt idx="5328">
                  <c:v>4</c:v>
                </c:pt>
                <c:pt idx="5329">
                  <c:v>7</c:v>
                </c:pt>
                <c:pt idx="5330">
                  <c:v>4</c:v>
                </c:pt>
                <c:pt idx="5331">
                  <c:v>9</c:v>
                </c:pt>
                <c:pt idx="5332">
                  <c:v>8</c:v>
                </c:pt>
                <c:pt idx="5333">
                  <c:v>9</c:v>
                </c:pt>
                <c:pt idx="5334">
                  <c:v>9</c:v>
                </c:pt>
                <c:pt idx="5335">
                  <c:v>8</c:v>
                </c:pt>
                <c:pt idx="5336">
                  <c:v>4</c:v>
                </c:pt>
                <c:pt idx="5337">
                  <c:v>4</c:v>
                </c:pt>
                <c:pt idx="5338">
                  <c:v>8</c:v>
                </c:pt>
                <c:pt idx="5339">
                  <c:v>7</c:v>
                </c:pt>
                <c:pt idx="5340">
                  <c:v>5</c:v>
                </c:pt>
                <c:pt idx="5341">
                  <c:v>6</c:v>
                </c:pt>
                <c:pt idx="5342">
                  <c:v>8</c:v>
                </c:pt>
                <c:pt idx="5343">
                  <c:v>4</c:v>
                </c:pt>
                <c:pt idx="5344">
                  <c:v>6</c:v>
                </c:pt>
                <c:pt idx="5345">
                  <c:v>4</c:v>
                </c:pt>
                <c:pt idx="5346">
                  <c:v>5</c:v>
                </c:pt>
                <c:pt idx="5347">
                  <c:v>5</c:v>
                </c:pt>
                <c:pt idx="5348">
                  <c:v>8</c:v>
                </c:pt>
                <c:pt idx="5349">
                  <c:v>6</c:v>
                </c:pt>
                <c:pt idx="5350">
                  <c:v>9</c:v>
                </c:pt>
                <c:pt idx="5351">
                  <c:v>6</c:v>
                </c:pt>
                <c:pt idx="5352">
                  <c:v>9</c:v>
                </c:pt>
                <c:pt idx="5353">
                  <c:v>5</c:v>
                </c:pt>
                <c:pt idx="5354">
                  <c:v>4</c:v>
                </c:pt>
                <c:pt idx="5355">
                  <c:v>9</c:v>
                </c:pt>
                <c:pt idx="5356">
                  <c:v>9</c:v>
                </c:pt>
                <c:pt idx="5357">
                  <c:v>8</c:v>
                </c:pt>
                <c:pt idx="5358">
                  <c:v>7</c:v>
                </c:pt>
                <c:pt idx="5359">
                  <c:v>5</c:v>
                </c:pt>
                <c:pt idx="5360">
                  <c:v>9</c:v>
                </c:pt>
                <c:pt idx="5361">
                  <c:v>5</c:v>
                </c:pt>
                <c:pt idx="5362">
                  <c:v>8</c:v>
                </c:pt>
                <c:pt idx="5363">
                  <c:v>4</c:v>
                </c:pt>
                <c:pt idx="5364">
                  <c:v>6</c:v>
                </c:pt>
                <c:pt idx="5365">
                  <c:v>5</c:v>
                </c:pt>
                <c:pt idx="5366">
                  <c:v>8</c:v>
                </c:pt>
                <c:pt idx="5367">
                  <c:v>8</c:v>
                </c:pt>
                <c:pt idx="5368">
                  <c:v>8</c:v>
                </c:pt>
                <c:pt idx="5369">
                  <c:v>6</c:v>
                </c:pt>
                <c:pt idx="5370">
                  <c:v>5</c:v>
                </c:pt>
                <c:pt idx="5371">
                  <c:v>9</c:v>
                </c:pt>
                <c:pt idx="5372">
                  <c:v>8</c:v>
                </c:pt>
                <c:pt idx="5373">
                  <c:v>6</c:v>
                </c:pt>
                <c:pt idx="5374">
                  <c:v>4</c:v>
                </c:pt>
                <c:pt idx="5375">
                  <c:v>7</c:v>
                </c:pt>
                <c:pt idx="5376">
                  <c:v>5</c:v>
                </c:pt>
                <c:pt idx="5377">
                  <c:v>6</c:v>
                </c:pt>
                <c:pt idx="5378">
                  <c:v>7</c:v>
                </c:pt>
                <c:pt idx="5379">
                  <c:v>7</c:v>
                </c:pt>
                <c:pt idx="5380">
                  <c:v>6</c:v>
                </c:pt>
                <c:pt idx="5381">
                  <c:v>9</c:v>
                </c:pt>
                <c:pt idx="5382">
                  <c:v>9</c:v>
                </c:pt>
                <c:pt idx="5383">
                  <c:v>6</c:v>
                </c:pt>
                <c:pt idx="5384">
                  <c:v>6</c:v>
                </c:pt>
                <c:pt idx="5385">
                  <c:v>8</c:v>
                </c:pt>
                <c:pt idx="5386">
                  <c:v>4</c:v>
                </c:pt>
                <c:pt idx="5387">
                  <c:v>9</c:v>
                </c:pt>
                <c:pt idx="5388">
                  <c:v>8</c:v>
                </c:pt>
                <c:pt idx="5389">
                  <c:v>7</c:v>
                </c:pt>
                <c:pt idx="5390">
                  <c:v>7</c:v>
                </c:pt>
                <c:pt idx="5391">
                  <c:v>7</c:v>
                </c:pt>
                <c:pt idx="5392">
                  <c:v>6</c:v>
                </c:pt>
                <c:pt idx="5393">
                  <c:v>5</c:v>
                </c:pt>
                <c:pt idx="5394">
                  <c:v>8</c:v>
                </c:pt>
                <c:pt idx="5395">
                  <c:v>5</c:v>
                </c:pt>
                <c:pt idx="5396">
                  <c:v>4</c:v>
                </c:pt>
                <c:pt idx="5397">
                  <c:v>4</c:v>
                </c:pt>
                <c:pt idx="5398">
                  <c:v>8</c:v>
                </c:pt>
                <c:pt idx="5399">
                  <c:v>7</c:v>
                </c:pt>
                <c:pt idx="5400">
                  <c:v>9</c:v>
                </c:pt>
                <c:pt idx="5401">
                  <c:v>4</c:v>
                </c:pt>
                <c:pt idx="5402">
                  <c:v>5</c:v>
                </c:pt>
                <c:pt idx="5403">
                  <c:v>5</c:v>
                </c:pt>
                <c:pt idx="5404">
                  <c:v>9</c:v>
                </c:pt>
                <c:pt idx="5405">
                  <c:v>6</c:v>
                </c:pt>
                <c:pt idx="5406">
                  <c:v>7</c:v>
                </c:pt>
                <c:pt idx="5407">
                  <c:v>6</c:v>
                </c:pt>
                <c:pt idx="5408">
                  <c:v>8</c:v>
                </c:pt>
                <c:pt idx="5409">
                  <c:v>4</c:v>
                </c:pt>
                <c:pt idx="5410">
                  <c:v>9</c:v>
                </c:pt>
                <c:pt idx="5411">
                  <c:v>9</c:v>
                </c:pt>
                <c:pt idx="5412">
                  <c:v>9</c:v>
                </c:pt>
                <c:pt idx="5413">
                  <c:v>6</c:v>
                </c:pt>
                <c:pt idx="5414">
                  <c:v>6</c:v>
                </c:pt>
                <c:pt idx="5415">
                  <c:v>8</c:v>
                </c:pt>
                <c:pt idx="5416">
                  <c:v>5</c:v>
                </c:pt>
                <c:pt idx="5417">
                  <c:v>5</c:v>
                </c:pt>
                <c:pt idx="5418">
                  <c:v>8</c:v>
                </c:pt>
                <c:pt idx="5419">
                  <c:v>9</c:v>
                </c:pt>
                <c:pt idx="5420">
                  <c:v>5</c:v>
                </c:pt>
                <c:pt idx="5421">
                  <c:v>8</c:v>
                </c:pt>
                <c:pt idx="5422">
                  <c:v>5</c:v>
                </c:pt>
                <c:pt idx="5423">
                  <c:v>8</c:v>
                </c:pt>
                <c:pt idx="5424">
                  <c:v>5</c:v>
                </c:pt>
                <c:pt idx="5425">
                  <c:v>9</c:v>
                </c:pt>
                <c:pt idx="5426">
                  <c:v>6</c:v>
                </c:pt>
                <c:pt idx="5427">
                  <c:v>6</c:v>
                </c:pt>
                <c:pt idx="5428">
                  <c:v>9</c:v>
                </c:pt>
                <c:pt idx="5429">
                  <c:v>5</c:v>
                </c:pt>
                <c:pt idx="5430">
                  <c:v>9</c:v>
                </c:pt>
                <c:pt idx="5431">
                  <c:v>8</c:v>
                </c:pt>
                <c:pt idx="5432">
                  <c:v>6</c:v>
                </c:pt>
                <c:pt idx="5433">
                  <c:v>4</c:v>
                </c:pt>
                <c:pt idx="5434">
                  <c:v>5</c:v>
                </c:pt>
                <c:pt idx="5435">
                  <c:v>4</c:v>
                </c:pt>
                <c:pt idx="5436">
                  <c:v>4</c:v>
                </c:pt>
                <c:pt idx="5437">
                  <c:v>7</c:v>
                </c:pt>
                <c:pt idx="5438">
                  <c:v>4</c:v>
                </c:pt>
                <c:pt idx="5439">
                  <c:v>4</c:v>
                </c:pt>
                <c:pt idx="5440">
                  <c:v>9</c:v>
                </c:pt>
                <c:pt idx="5441">
                  <c:v>7</c:v>
                </c:pt>
                <c:pt idx="5442">
                  <c:v>7</c:v>
                </c:pt>
                <c:pt idx="5443">
                  <c:v>7</c:v>
                </c:pt>
                <c:pt idx="5444">
                  <c:v>8</c:v>
                </c:pt>
                <c:pt idx="5445">
                  <c:v>7</c:v>
                </c:pt>
                <c:pt idx="5446">
                  <c:v>9</c:v>
                </c:pt>
                <c:pt idx="5447">
                  <c:v>8</c:v>
                </c:pt>
                <c:pt idx="5448">
                  <c:v>5</c:v>
                </c:pt>
                <c:pt idx="5449">
                  <c:v>8</c:v>
                </c:pt>
                <c:pt idx="5450">
                  <c:v>5</c:v>
                </c:pt>
                <c:pt idx="5451">
                  <c:v>7</c:v>
                </c:pt>
                <c:pt idx="5452">
                  <c:v>7</c:v>
                </c:pt>
                <c:pt idx="5453">
                  <c:v>5</c:v>
                </c:pt>
                <c:pt idx="5454">
                  <c:v>6</c:v>
                </c:pt>
                <c:pt idx="5455">
                  <c:v>9</c:v>
                </c:pt>
                <c:pt idx="5456">
                  <c:v>8</c:v>
                </c:pt>
                <c:pt idx="5457">
                  <c:v>9</c:v>
                </c:pt>
                <c:pt idx="5458">
                  <c:v>9</c:v>
                </c:pt>
                <c:pt idx="5459">
                  <c:v>4</c:v>
                </c:pt>
                <c:pt idx="5460">
                  <c:v>7</c:v>
                </c:pt>
                <c:pt idx="5461">
                  <c:v>8</c:v>
                </c:pt>
                <c:pt idx="5462">
                  <c:v>9</c:v>
                </c:pt>
                <c:pt idx="5463">
                  <c:v>8</c:v>
                </c:pt>
                <c:pt idx="5464">
                  <c:v>9</c:v>
                </c:pt>
                <c:pt idx="5465">
                  <c:v>7</c:v>
                </c:pt>
                <c:pt idx="5466">
                  <c:v>9</c:v>
                </c:pt>
                <c:pt idx="5467">
                  <c:v>5</c:v>
                </c:pt>
                <c:pt idx="5468">
                  <c:v>7</c:v>
                </c:pt>
                <c:pt idx="5469">
                  <c:v>8</c:v>
                </c:pt>
                <c:pt idx="5470">
                  <c:v>6</c:v>
                </c:pt>
                <c:pt idx="5471">
                  <c:v>9</c:v>
                </c:pt>
                <c:pt idx="5472">
                  <c:v>5</c:v>
                </c:pt>
                <c:pt idx="5473">
                  <c:v>7</c:v>
                </c:pt>
                <c:pt idx="5474">
                  <c:v>4</c:v>
                </c:pt>
                <c:pt idx="5475">
                  <c:v>7</c:v>
                </c:pt>
                <c:pt idx="5476">
                  <c:v>8</c:v>
                </c:pt>
                <c:pt idx="5477">
                  <c:v>8</c:v>
                </c:pt>
                <c:pt idx="5478">
                  <c:v>4</c:v>
                </c:pt>
                <c:pt idx="5479">
                  <c:v>5</c:v>
                </c:pt>
                <c:pt idx="5480">
                  <c:v>8</c:v>
                </c:pt>
                <c:pt idx="5481">
                  <c:v>5</c:v>
                </c:pt>
                <c:pt idx="5482">
                  <c:v>5</c:v>
                </c:pt>
                <c:pt idx="5483">
                  <c:v>7</c:v>
                </c:pt>
                <c:pt idx="5484">
                  <c:v>5</c:v>
                </c:pt>
                <c:pt idx="5485">
                  <c:v>9</c:v>
                </c:pt>
                <c:pt idx="5486">
                  <c:v>8</c:v>
                </c:pt>
                <c:pt idx="5487">
                  <c:v>8</c:v>
                </c:pt>
                <c:pt idx="5488">
                  <c:v>6</c:v>
                </c:pt>
                <c:pt idx="5489">
                  <c:v>5</c:v>
                </c:pt>
                <c:pt idx="5490">
                  <c:v>6</c:v>
                </c:pt>
                <c:pt idx="5491">
                  <c:v>7</c:v>
                </c:pt>
                <c:pt idx="5492">
                  <c:v>6</c:v>
                </c:pt>
                <c:pt idx="5493">
                  <c:v>5</c:v>
                </c:pt>
                <c:pt idx="5494">
                  <c:v>8</c:v>
                </c:pt>
                <c:pt idx="5495">
                  <c:v>7</c:v>
                </c:pt>
                <c:pt idx="5496">
                  <c:v>5</c:v>
                </c:pt>
                <c:pt idx="5497">
                  <c:v>7</c:v>
                </c:pt>
                <c:pt idx="5498">
                  <c:v>4</c:v>
                </c:pt>
                <c:pt idx="5499">
                  <c:v>5</c:v>
                </c:pt>
                <c:pt idx="5500">
                  <c:v>4</c:v>
                </c:pt>
                <c:pt idx="5501">
                  <c:v>6</c:v>
                </c:pt>
                <c:pt idx="5502">
                  <c:v>5</c:v>
                </c:pt>
                <c:pt idx="5503">
                  <c:v>4</c:v>
                </c:pt>
                <c:pt idx="5504">
                  <c:v>9</c:v>
                </c:pt>
                <c:pt idx="5505">
                  <c:v>8</c:v>
                </c:pt>
                <c:pt idx="5506">
                  <c:v>6</c:v>
                </c:pt>
                <c:pt idx="5507">
                  <c:v>5</c:v>
                </c:pt>
                <c:pt idx="5508">
                  <c:v>5</c:v>
                </c:pt>
                <c:pt idx="5509">
                  <c:v>8</c:v>
                </c:pt>
                <c:pt idx="5510">
                  <c:v>8</c:v>
                </c:pt>
                <c:pt idx="5511">
                  <c:v>4</c:v>
                </c:pt>
                <c:pt idx="5512">
                  <c:v>4</c:v>
                </c:pt>
                <c:pt idx="5513">
                  <c:v>4</c:v>
                </c:pt>
                <c:pt idx="5514">
                  <c:v>7</c:v>
                </c:pt>
                <c:pt idx="5515">
                  <c:v>6</c:v>
                </c:pt>
                <c:pt idx="5516">
                  <c:v>5</c:v>
                </c:pt>
                <c:pt idx="5517">
                  <c:v>6</c:v>
                </c:pt>
                <c:pt idx="5518">
                  <c:v>8</c:v>
                </c:pt>
                <c:pt idx="5519">
                  <c:v>9</c:v>
                </c:pt>
                <c:pt idx="5520">
                  <c:v>6</c:v>
                </c:pt>
                <c:pt idx="5521">
                  <c:v>6</c:v>
                </c:pt>
                <c:pt idx="5522">
                  <c:v>4</c:v>
                </c:pt>
                <c:pt idx="5523">
                  <c:v>8</c:v>
                </c:pt>
                <c:pt idx="5524">
                  <c:v>6</c:v>
                </c:pt>
                <c:pt idx="5525">
                  <c:v>5</c:v>
                </c:pt>
                <c:pt idx="5526">
                  <c:v>4</c:v>
                </c:pt>
                <c:pt idx="5527">
                  <c:v>6</c:v>
                </c:pt>
                <c:pt idx="5528">
                  <c:v>8</c:v>
                </c:pt>
                <c:pt idx="5529">
                  <c:v>9</c:v>
                </c:pt>
                <c:pt idx="5530">
                  <c:v>5</c:v>
                </c:pt>
                <c:pt idx="5531">
                  <c:v>9</c:v>
                </c:pt>
                <c:pt idx="5532">
                  <c:v>8</c:v>
                </c:pt>
                <c:pt idx="5533">
                  <c:v>8</c:v>
                </c:pt>
                <c:pt idx="5534">
                  <c:v>8</c:v>
                </c:pt>
                <c:pt idx="5535">
                  <c:v>9</c:v>
                </c:pt>
                <c:pt idx="5536">
                  <c:v>7</c:v>
                </c:pt>
                <c:pt idx="5537">
                  <c:v>5</c:v>
                </c:pt>
                <c:pt idx="5538">
                  <c:v>8</c:v>
                </c:pt>
                <c:pt idx="5539">
                  <c:v>7</c:v>
                </c:pt>
                <c:pt idx="5540">
                  <c:v>4</c:v>
                </c:pt>
                <c:pt idx="5541">
                  <c:v>7</c:v>
                </c:pt>
                <c:pt idx="5542">
                  <c:v>4</c:v>
                </c:pt>
                <c:pt idx="5543">
                  <c:v>9</c:v>
                </c:pt>
                <c:pt idx="5544">
                  <c:v>7</c:v>
                </c:pt>
                <c:pt idx="5545">
                  <c:v>9</c:v>
                </c:pt>
                <c:pt idx="5546">
                  <c:v>8</c:v>
                </c:pt>
                <c:pt idx="5547">
                  <c:v>7</c:v>
                </c:pt>
                <c:pt idx="5548">
                  <c:v>7</c:v>
                </c:pt>
                <c:pt idx="5549">
                  <c:v>8</c:v>
                </c:pt>
                <c:pt idx="5550">
                  <c:v>4</c:v>
                </c:pt>
                <c:pt idx="5551">
                  <c:v>8</c:v>
                </c:pt>
                <c:pt idx="5552">
                  <c:v>5</c:v>
                </c:pt>
                <c:pt idx="5553">
                  <c:v>7</c:v>
                </c:pt>
                <c:pt idx="5554">
                  <c:v>5</c:v>
                </c:pt>
                <c:pt idx="5555">
                  <c:v>8</c:v>
                </c:pt>
                <c:pt idx="5556">
                  <c:v>9</c:v>
                </c:pt>
                <c:pt idx="5557">
                  <c:v>8</c:v>
                </c:pt>
                <c:pt idx="5558">
                  <c:v>6</c:v>
                </c:pt>
                <c:pt idx="5559">
                  <c:v>5</c:v>
                </c:pt>
                <c:pt idx="5560">
                  <c:v>6</c:v>
                </c:pt>
                <c:pt idx="5561">
                  <c:v>5</c:v>
                </c:pt>
                <c:pt idx="5562">
                  <c:v>9</c:v>
                </c:pt>
                <c:pt idx="5563">
                  <c:v>6</c:v>
                </c:pt>
                <c:pt idx="5564">
                  <c:v>6</c:v>
                </c:pt>
                <c:pt idx="5565">
                  <c:v>5</c:v>
                </c:pt>
                <c:pt idx="5566">
                  <c:v>8</c:v>
                </c:pt>
                <c:pt idx="5567">
                  <c:v>4</c:v>
                </c:pt>
                <c:pt idx="5568">
                  <c:v>8</c:v>
                </c:pt>
                <c:pt idx="5569">
                  <c:v>4</c:v>
                </c:pt>
                <c:pt idx="5570">
                  <c:v>5</c:v>
                </c:pt>
                <c:pt idx="5571">
                  <c:v>7</c:v>
                </c:pt>
                <c:pt idx="5572">
                  <c:v>8</c:v>
                </c:pt>
                <c:pt idx="5573">
                  <c:v>6</c:v>
                </c:pt>
                <c:pt idx="5574">
                  <c:v>8</c:v>
                </c:pt>
                <c:pt idx="5575">
                  <c:v>5</c:v>
                </c:pt>
                <c:pt idx="5576">
                  <c:v>7</c:v>
                </c:pt>
                <c:pt idx="5577">
                  <c:v>7</c:v>
                </c:pt>
                <c:pt idx="5578">
                  <c:v>8</c:v>
                </c:pt>
                <c:pt idx="5579">
                  <c:v>8</c:v>
                </c:pt>
                <c:pt idx="5580">
                  <c:v>9</c:v>
                </c:pt>
                <c:pt idx="5581">
                  <c:v>8</c:v>
                </c:pt>
                <c:pt idx="5582">
                  <c:v>5</c:v>
                </c:pt>
                <c:pt idx="5583">
                  <c:v>4</c:v>
                </c:pt>
                <c:pt idx="5584">
                  <c:v>9</c:v>
                </c:pt>
                <c:pt idx="5585">
                  <c:v>4</c:v>
                </c:pt>
                <c:pt idx="5586">
                  <c:v>6</c:v>
                </c:pt>
                <c:pt idx="5587">
                  <c:v>5</c:v>
                </c:pt>
                <c:pt idx="5588">
                  <c:v>9</c:v>
                </c:pt>
                <c:pt idx="5589">
                  <c:v>7</c:v>
                </c:pt>
                <c:pt idx="5590">
                  <c:v>9</c:v>
                </c:pt>
                <c:pt idx="5591">
                  <c:v>6</c:v>
                </c:pt>
                <c:pt idx="5592">
                  <c:v>7</c:v>
                </c:pt>
                <c:pt idx="5593">
                  <c:v>9</c:v>
                </c:pt>
                <c:pt idx="5594">
                  <c:v>7</c:v>
                </c:pt>
                <c:pt idx="5595">
                  <c:v>8</c:v>
                </c:pt>
                <c:pt idx="5596">
                  <c:v>7</c:v>
                </c:pt>
                <c:pt idx="5597">
                  <c:v>9</c:v>
                </c:pt>
                <c:pt idx="5598">
                  <c:v>7</c:v>
                </c:pt>
                <c:pt idx="5599">
                  <c:v>5</c:v>
                </c:pt>
                <c:pt idx="5600">
                  <c:v>8</c:v>
                </c:pt>
                <c:pt idx="5601">
                  <c:v>8</c:v>
                </c:pt>
                <c:pt idx="5602">
                  <c:v>6</c:v>
                </c:pt>
                <c:pt idx="5603">
                  <c:v>8</c:v>
                </c:pt>
                <c:pt idx="5604">
                  <c:v>4</c:v>
                </c:pt>
                <c:pt idx="5605">
                  <c:v>5</c:v>
                </c:pt>
                <c:pt idx="5606">
                  <c:v>6</c:v>
                </c:pt>
                <c:pt idx="5607">
                  <c:v>4</c:v>
                </c:pt>
                <c:pt idx="5608">
                  <c:v>7</c:v>
                </c:pt>
                <c:pt idx="5609">
                  <c:v>4</c:v>
                </c:pt>
                <c:pt idx="5610">
                  <c:v>6</c:v>
                </c:pt>
                <c:pt idx="5611">
                  <c:v>8</c:v>
                </c:pt>
                <c:pt idx="5612">
                  <c:v>5</c:v>
                </c:pt>
                <c:pt idx="5613">
                  <c:v>6</c:v>
                </c:pt>
                <c:pt idx="5614">
                  <c:v>4</c:v>
                </c:pt>
                <c:pt idx="5615">
                  <c:v>4</c:v>
                </c:pt>
                <c:pt idx="5616">
                  <c:v>6</c:v>
                </c:pt>
                <c:pt idx="5617">
                  <c:v>9</c:v>
                </c:pt>
                <c:pt idx="5618">
                  <c:v>9</c:v>
                </c:pt>
                <c:pt idx="5619">
                  <c:v>6</c:v>
                </c:pt>
                <c:pt idx="5620">
                  <c:v>9</c:v>
                </c:pt>
                <c:pt idx="5621">
                  <c:v>6</c:v>
                </c:pt>
                <c:pt idx="5622">
                  <c:v>8</c:v>
                </c:pt>
                <c:pt idx="5623">
                  <c:v>6</c:v>
                </c:pt>
                <c:pt idx="5624">
                  <c:v>7</c:v>
                </c:pt>
                <c:pt idx="5625">
                  <c:v>5</c:v>
                </c:pt>
                <c:pt idx="5626">
                  <c:v>5</c:v>
                </c:pt>
                <c:pt idx="5627">
                  <c:v>7</c:v>
                </c:pt>
                <c:pt idx="5628">
                  <c:v>4</c:v>
                </c:pt>
                <c:pt idx="5629">
                  <c:v>4</c:v>
                </c:pt>
                <c:pt idx="5630">
                  <c:v>4</c:v>
                </c:pt>
                <c:pt idx="5631">
                  <c:v>4</c:v>
                </c:pt>
                <c:pt idx="5632">
                  <c:v>8</c:v>
                </c:pt>
                <c:pt idx="5633">
                  <c:v>7</c:v>
                </c:pt>
                <c:pt idx="5634">
                  <c:v>5</c:v>
                </c:pt>
                <c:pt idx="5635">
                  <c:v>7</c:v>
                </c:pt>
                <c:pt idx="5636">
                  <c:v>5</c:v>
                </c:pt>
                <c:pt idx="5637">
                  <c:v>4</c:v>
                </c:pt>
                <c:pt idx="5638">
                  <c:v>8</c:v>
                </c:pt>
                <c:pt idx="5639">
                  <c:v>6</c:v>
                </c:pt>
                <c:pt idx="5640">
                  <c:v>6</c:v>
                </c:pt>
                <c:pt idx="5641">
                  <c:v>9</c:v>
                </c:pt>
                <c:pt idx="5642">
                  <c:v>4</c:v>
                </c:pt>
                <c:pt idx="5643">
                  <c:v>4</c:v>
                </c:pt>
                <c:pt idx="5644">
                  <c:v>7</c:v>
                </c:pt>
                <c:pt idx="5645">
                  <c:v>8</c:v>
                </c:pt>
                <c:pt idx="5646">
                  <c:v>8</c:v>
                </c:pt>
                <c:pt idx="5647">
                  <c:v>7</c:v>
                </c:pt>
                <c:pt idx="5648">
                  <c:v>8</c:v>
                </c:pt>
                <c:pt idx="5649">
                  <c:v>8</c:v>
                </c:pt>
                <c:pt idx="5650">
                  <c:v>6</c:v>
                </c:pt>
                <c:pt idx="5651">
                  <c:v>8</c:v>
                </c:pt>
                <c:pt idx="5652">
                  <c:v>4</c:v>
                </c:pt>
                <c:pt idx="5653">
                  <c:v>6</c:v>
                </c:pt>
                <c:pt idx="5654">
                  <c:v>4</c:v>
                </c:pt>
                <c:pt idx="5655">
                  <c:v>4</c:v>
                </c:pt>
                <c:pt idx="5656">
                  <c:v>7</c:v>
                </c:pt>
                <c:pt idx="5657">
                  <c:v>9</c:v>
                </c:pt>
                <c:pt idx="5658">
                  <c:v>8</c:v>
                </c:pt>
                <c:pt idx="5659">
                  <c:v>8</c:v>
                </c:pt>
                <c:pt idx="5660">
                  <c:v>8</c:v>
                </c:pt>
                <c:pt idx="5661">
                  <c:v>8</c:v>
                </c:pt>
                <c:pt idx="5662">
                  <c:v>6</c:v>
                </c:pt>
                <c:pt idx="5663">
                  <c:v>5</c:v>
                </c:pt>
                <c:pt idx="5664">
                  <c:v>4</c:v>
                </c:pt>
                <c:pt idx="5665">
                  <c:v>9</c:v>
                </c:pt>
                <c:pt idx="5666">
                  <c:v>9</c:v>
                </c:pt>
                <c:pt idx="5667">
                  <c:v>5</c:v>
                </c:pt>
                <c:pt idx="5668">
                  <c:v>5</c:v>
                </c:pt>
                <c:pt idx="5669">
                  <c:v>5</c:v>
                </c:pt>
                <c:pt idx="5670">
                  <c:v>6</c:v>
                </c:pt>
                <c:pt idx="5671">
                  <c:v>5</c:v>
                </c:pt>
                <c:pt idx="5672">
                  <c:v>6</c:v>
                </c:pt>
                <c:pt idx="5673">
                  <c:v>7</c:v>
                </c:pt>
                <c:pt idx="5674">
                  <c:v>7</c:v>
                </c:pt>
                <c:pt idx="5675">
                  <c:v>9</c:v>
                </c:pt>
                <c:pt idx="5676">
                  <c:v>7</c:v>
                </c:pt>
                <c:pt idx="5677">
                  <c:v>6</c:v>
                </c:pt>
                <c:pt idx="5678">
                  <c:v>6</c:v>
                </c:pt>
                <c:pt idx="5679">
                  <c:v>4</c:v>
                </c:pt>
                <c:pt idx="5680">
                  <c:v>5</c:v>
                </c:pt>
                <c:pt idx="5681">
                  <c:v>8</c:v>
                </c:pt>
                <c:pt idx="5682">
                  <c:v>8</c:v>
                </c:pt>
                <c:pt idx="5683">
                  <c:v>5</c:v>
                </c:pt>
                <c:pt idx="5684">
                  <c:v>8</c:v>
                </c:pt>
                <c:pt idx="5685">
                  <c:v>8</c:v>
                </c:pt>
                <c:pt idx="5686">
                  <c:v>8</c:v>
                </c:pt>
                <c:pt idx="5687">
                  <c:v>9</c:v>
                </c:pt>
                <c:pt idx="5688">
                  <c:v>6</c:v>
                </c:pt>
                <c:pt idx="5689">
                  <c:v>6</c:v>
                </c:pt>
                <c:pt idx="5690">
                  <c:v>6</c:v>
                </c:pt>
                <c:pt idx="5691">
                  <c:v>5</c:v>
                </c:pt>
                <c:pt idx="5692">
                  <c:v>7</c:v>
                </c:pt>
                <c:pt idx="5693">
                  <c:v>9</c:v>
                </c:pt>
                <c:pt idx="5694">
                  <c:v>9</c:v>
                </c:pt>
                <c:pt idx="5695">
                  <c:v>8</c:v>
                </c:pt>
                <c:pt idx="5696">
                  <c:v>4</c:v>
                </c:pt>
                <c:pt idx="5697">
                  <c:v>6</c:v>
                </c:pt>
                <c:pt idx="5698">
                  <c:v>9</c:v>
                </c:pt>
                <c:pt idx="5699">
                  <c:v>9</c:v>
                </c:pt>
                <c:pt idx="5700">
                  <c:v>4</c:v>
                </c:pt>
                <c:pt idx="5701">
                  <c:v>8</c:v>
                </c:pt>
                <c:pt idx="5702">
                  <c:v>9</c:v>
                </c:pt>
                <c:pt idx="5703">
                  <c:v>9</c:v>
                </c:pt>
                <c:pt idx="5704">
                  <c:v>7</c:v>
                </c:pt>
                <c:pt idx="5705">
                  <c:v>4</c:v>
                </c:pt>
                <c:pt idx="5706">
                  <c:v>8</c:v>
                </c:pt>
                <c:pt idx="5707">
                  <c:v>8</c:v>
                </c:pt>
                <c:pt idx="5708">
                  <c:v>6</c:v>
                </c:pt>
                <c:pt idx="5709">
                  <c:v>7</c:v>
                </c:pt>
                <c:pt idx="5710">
                  <c:v>8</c:v>
                </c:pt>
                <c:pt idx="5711">
                  <c:v>7</c:v>
                </c:pt>
                <c:pt idx="5712">
                  <c:v>6</c:v>
                </c:pt>
                <c:pt idx="5713">
                  <c:v>4</c:v>
                </c:pt>
                <c:pt idx="5714">
                  <c:v>9</c:v>
                </c:pt>
                <c:pt idx="5715">
                  <c:v>9</c:v>
                </c:pt>
                <c:pt idx="5716">
                  <c:v>5</c:v>
                </c:pt>
                <c:pt idx="5717">
                  <c:v>5</c:v>
                </c:pt>
                <c:pt idx="5718">
                  <c:v>5</c:v>
                </c:pt>
                <c:pt idx="5719">
                  <c:v>9</c:v>
                </c:pt>
                <c:pt idx="5720">
                  <c:v>7</c:v>
                </c:pt>
                <c:pt idx="5721">
                  <c:v>5</c:v>
                </c:pt>
                <c:pt idx="5722">
                  <c:v>4</c:v>
                </c:pt>
                <c:pt idx="5723">
                  <c:v>8</c:v>
                </c:pt>
                <c:pt idx="5724">
                  <c:v>7</c:v>
                </c:pt>
                <c:pt idx="5725">
                  <c:v>9</c:v>
                </c:pt>
                <c:pt idx="5726">
                  <c:v>4</c:v>
                </c:pt>
                <c:pt idx="5727">
                  <c:v>9</c:v>
                </c:pt>
                <c:pt idx="5728">
                  <c:v>7</c:v>
                </c:pt>
                <c:pt idx="5729">
                  <c:v>7</c:v>
                </c:pt>
                <c:pt idx="5730">
                  <c:v>7</c:v>
                </c:pt>
                <c:pt idx="5731">
                  <c:v>6</c:v>
                </c:pt>
                <c:pt idx="5732">
                  <c:v>8</c:v>
                </c:pt>
                <c:pt idx="5733">
                  <c:v>5</c:v>
                </c:pt>
                <c:pt idx="5734">
                  <c:v>6</c:v>
                </c:pt>
                <c:pt idx="5735">
                  <c:v>8</c:v>
                </c:pt>
                <c:pt idx="5736">
                  <c:v>9</c:v>
                </c:pt>
                <c:pt idx="5737">
                  <c:v>5</c:v>
                </c:pt>
                <c:pt idx="5738">
                  <c:v>6</c:v>
                </c:pt>
                <c:pt idx="5739">
                  <c:v>6</c:v>
                </c:pt>
                <c:pt idx="5740">
                  <c:v>4</c:v>
                </c:pt>
                <c:pt idx="5741">
                  <c:v>6</c:v>
                </c:pt>
                <c:pt idx="5742">
                  <c:v>7</c:v>
                </c:pt>
                <c:pt idx="5743">
                  <c:v>9</c:v>
                </c:pt>
                <c:pt idx="5744">
                  <c:v>6</c:v>
                </c:pt>
                <c:pt idx="5745">
                  <c:v>7</c:v>
                </c:pt>
                <c:pt idx="5746">
                  <c:v>8</c:v>
                </c:pt>
                <c:pt idx="5747">
                  <c:v>8</c:v>
                </c:pt>
                <c:pt idx="5748">
                  <c:v>7</c:v>
                </c:pt>
                <c:pt idx="5749">
                  <c:v>4</c:v>
                </c:pt>
                <c:pt idx="5750">
                  <c:v>4</c:v>
                </c:pt>
                <c:pt idx="5751">
                  <c:v>8</c:v>
                </c:pt>
                <c:pt idx="5752">
                  <c:v>9</c:v>
                </c:pt>
                <c:pt idx="5753">
                  <c:v>6</c:v>
                </c:pt>
                <c:pt idx="5754">
                  <c:v>8</c:v>
                </c:pt>
                <c:pt idx="5755">
                  <c:v>8</c:v>
                </c:pt>
                <c:pt idx="5756">
                  <c:v>7</c:v>
                </c:pt>
                <c:pt idx="5757">
                  <c:v>4</c:v>
                </c:pt>
                <c:pt idx="5758">
                  <c:v>9</c:v>
                </c:pt>
                <c:pt idx="5759">
                  <c:v>7</c:v>
                </c:pt>
                <c:pt idx="5760">
                  <c:v>8</c:v>
                </c:pt>
                <c:pt idx="5761">
                  <c:v>5</c:v>
                </c:pt>
                <c:pt idx="5762">
                  <c:v>6</c:v>
                </c:pt>
                <c:pt idx="5763">
                  <c:v>8</c:v>
                </c:pt>
                <c:pt idx="5764">
                  <c:v>7</c:v>
                </c:pt>
                <c:pt idx="5765">
                  <c:v>5</c:v>
                </c:pt>
                <c:pt idx="5766">
                  <c:v>5</c:v>
                </c:pt>
                <c:pt idx="5767">
                  <c:v>8</c:v>
                </c:pt>
                <c:pt idx="5768">
                  <c:v>9</c:v>
                </c:pt>
                <c:pt idx="5769">
                  <c:v>4</c:v>
                </c:pt>
                <c:pt idx="5770">
                  <c:v>5</c:v>
                </c:pt>
                <c:pt idx="5771">
                  <c:v>6</c:v>
                </c:pt>
                <c:pt idx="5772">
                  <c:v>7</c:v>
                </c:pt>
                <c:pt idx="5773">
                  <c:v>7</c:v>
                </c:pt>
                <c:pt idx="5774">
                  <c:v>7</c:v>
                </c:pt>
                <c:pt idx="5775">
                  <c:v>8</c:v>
                </c:pt>
                <c:pt idx="5776">
                  <c:v>7</c:v>
                </c:pt>
                <c:pt idx="5777">
                  <c:v>7</c:v>
                </c:pt>
                <c:pt idx="5778">
                  <c:v>6</c:v>
                </c:pt>
                <c:pt idx="5779">
                  <c:v>4</c:v>
                </c:pt>
                <c:pt idx="5780">
                  <c:v>9</c:v>
                </c:pt>
                <c:pt idx="5781">
                  <c:v>8</c:v>
                </c:pt>
                <c:pt idx="5782">
                  <c:v>8</c:v>
                </c:pt>
                <c:pt idx="5783">
                  <c:v>7</c:v>
                </c:pt>
                <c:pt idx="5784">
                  <c:v>6</c:v>
                </c:pt>
                <c:pt idx="5785">
                  <c:v>5</c:v>
                </c:pt>
                <c:pt idx="5786">
                  <c:v>7</c:v>
                </c:pt>
                <c:pt idx="5787">
                  <c:v>7</c:v>
                </c:pt>
                <c:pt idx="5788">
                  <c:v>8</c:v>
                </c:pt>
                <c:pt idx="5789">
                  <c:v>8</c:v>
                </c:pt>
                <c:pt idx="5790">
                  <c:v>7</c:v>
                </c:pt>
                <c:pt idx="5791">
                  <c:v>8</c:v>
                </c:pt>
                <c:pt idx="5792">
                  <c:v>6</c:v>
                </c:pt>
                <c:pt idx="5793">
                  <c:v>5</c:v>
                </c:pt>
                <c:pt idx="5794">
                  <c:v>5</c:v>
                </c:pt>
                <c:pt idx="5795">
                  <c:v>5</c:v>
                </c:pt>
                <c:pt idx="5796">
                  <c:v>7</c:v>
                </c:pt>
                <c:pt idx="5797">
                  <c:v>9</c:v>
                </c:pt>
                <c:pt idx="5798">
                  <c:v>7</c:v>
                </c:pt>
                <c:pt idx="5799">
                  <c:v>7</c:v>
                </c:pt>
                <c:pt idx="5800">
                  <c:v>6</c:v>
                </c:pt>
                <c:pt idx="5801">
                  <c:v>5</c:v>
                </c:pt>
                <c:pt idx="5802">
                  <c:v>8</c:v>
                </c:pt>
                <c:pt idx="5803">
                  <c:v>8</c:v>
                </c:pt>
                <c:pt idx="5804">
                  <c:v>4</c:v>
                </c:pt>
                <c:pt idx="5805">
                  <c:v>4</c:v>
                </c:pt>
                <c:pt idx="5806">
                  <c:v>9</c:v>
                </c:pt>
                <c:pt idx="5807">
                  <c:v>8</c:v>
                </c:pt>
                <c:pt idx="5808">
                  <c:v>5</c:v>
                </c:pt>
                <c:pt idx="5809">
                  <c:v>7</c:v>
                </c:pt>
                <c:pt idx="5810">
                  <c:v>8</c:v>
                </c:pt>
                <c:pt idx="5811">
                  <c:v>9</c:v>
                </c:pt>
                <c:pt idx="5812">
                  <c:v>9</c:v>
                </c:pt>
                <c:pt idx="5813">
                  <c:v>8</c:v>
                </c:pt>
                <c:pt idx="5814">
                  <c:v>4</c:v>
                </c:pt>
                <c:pt idx="5815">
                  <c:v>5</c:v>
                </c:pt>
                <c:pt idx="5816">
                  <c:v>8</c:v>
                </c:pt>
                <c:pt idx="5817">
                  <c:v>7</c:v>
                </c:pt>
                <c:pt idx="5818">
                  <c:v>7</c:v>
                </c:pt>
                <c:pt idx="5819">
                  <c:v>6</c:v>
                </c:pt>
                <c:pt idx="5820">
                  <c:v>7</c:v>
                </c:pt>
                <c:pt idx="5821">
                  <c:v>8</c:v>
                </c:pt>
                <c:pt idx="5822">
                  <c:v>8</c:v>
                </c:pt>
                <c:pt idx="5823">
                  <c:v>7</c:v>
                </c:pt>
                <c:pt idx="5824">
                  <c:v>4</c:v>
                </c:pt>
                <c:pt idx="5825">
                  <c:v>5</c:v>
                </c:pt>
                <c:pt idx="5826">
                  <c:v>9</c:v>
                </c:pt>
                <c:pt idx="5827">
                  <c:v>8</c:v>
                </c:pt>
                <c:pt idx="5828">
                  <c:v>7</c:v>
                </c:pt>
                <c:pt idx="5829">
                  <c:v>9</c:v>
                </c:pt>
                <c:pt idx="5830">
                  <c:v>7</c:v>
                </c:pt>
                <c:pt idx="5831">
                  <c:v>8</c:v>
                </c:pt>
                <c:pt idx="5832">
                  <c:v>6</c:v>
                </c:pt>
                <c:pt idx="5833">
                  <c:v>5</c:v>
                </c:pt>
                <c:pt idx="5834">
                  <c:v>8</c:v>
                </c:pt>
                <c:pt idx="5835">
                  <c:v>9</c:v>
                </c:pt>
                <c:pt idx="5836">
                  <c:v>7</c:v>
                </c:pt>
                <c:pt idx="5837">
                  <c:v>6</c:v>
                </c:pt>
                <c:pt idx="5838">
                  <c:v>8</c:v>
                </c:pt>
                <c:pt idx="5839">
                  <c:v>5</c:v>
                </c:pt>
                <c:pt idx="5840">
                  <c:v>6</c:v>
                </c:pt>
                <c:pt idx="5841">
                  <c:v>9</c:v>
                </c:pt>
                <c:pt idx="5842">
                  <c:v>7</c:v>
                </c:pt>
                <c:pt idx="5843">
                  <c:v>4</c:v>
                </c:pt>
                <c:pt idx="5844">
                  <c:v>5</c:v>
                </c:pt>
                <c:pt idx="5845">
                  <c:v>6</c:v>
                </c:pt>
                <c:pt idx="5846">
                  <c:v>8</c:v>
                </c:pt>
                <c:pt idx="5847">
                  <c:v>8</c:v>
                </c:pt>
                <c:pt idx="5848">
                  <c:v>6</c:v>
                </c:pt>
                <c:pt idx="5849">
                  <c:v>8</c:v>
                </c:pt>
                <c:pt idx="5850">
                  <c:v>6</c:v>
                </c:pt>
                <c:pt idx="5851">
                  <c:v>5</c:v>
                </c:pt>
                <c:pt idx="5852">
                  <c:v>8</c:v>
                </c:pt>
                <c:pt idx="5853">
                  <c:v>5</c:v>
                </c:pt>
                <c:pt idx="5854">
                  <c:v>7</c:v>
                </c:pt>
                <c:pt idx="5855">
                  <c:v>7</c:v>
                </c:pt>
                <c:pt idx="5856">
                  <c:v>7</c:v>
                </c:pt>
                <c:pt idx="5857">
                  <c:v>7</c:v>
                </c:pt>
                <c:pt idx="5858">
                  <c:v>8</c:v>
                </c:pt>
                <c:pt idx="5859">
                  <c:v>6</c:v>
                </c:pt>
                <c:pt idx="5860">
                  <c:v>8</c:v>
                </c:pt>
                <c:pt idx="5861">
                  <c:v>9</c:v>
                </c:pt>
                <c:pt idx="5862">
                  <c:v>8</c:v>
                </c:pt>
                <c:pt idx="5863">
                  <c:v>5</c:v>
                </c:pt>
                <c:pt idx="5864">
                  <c:v>6</c:v>
                </c:pt>
                <c:pt idx="5865">
                  <c:v>4</c:v>
                </c:pt>
                <c:pt idx="5866">
                  <c:v>4</c:v>
                </c:pt>
                <c:pt idx="5867">
                  <c:v>6</c:v>
                </c:pt>
                <c:pt idx="5868">
                  <c:v>4</c:v>
                </c:pt>
                <c:pt idx="5869">
                  <c:v>6</c:v>
                </c:pt>
                <c:pt idx="5870">
                  <c:v>5</c:v>
                </c:pt>
                <c:pt idx="5871">
                  <c:v>5</c:v>
                </c:pt>
                <c:pt idx="5872">
                  <c:v>8</c:v>
                </c:pt>
                <c:pt idx="5873">
                  <c:v>4</c:v>
                </c:pt>
                <c:pt idx="5874">
                  <c:v>6</c:v>
                </c:pt>
                <c:pt idx="5875">
                  <c:v>5</c:v>
                </c:pt>
                <c:pt idx="5876">
                  <c:v>8</c:v>
                </c:pt>
                <c:pt idx="5877">
                  <c:v>4</c:v>
                </c:pt>
                <c:pt idx="5878">
                  <c:v>4</c:v>
                </c:pt>
                <c:pt idx="5879">
                  <c:v>4</c:v>
                </c:pt>
                <c:pt idx="5880">
                  <c:v>5</c:v>
                </c:pt>
                <c:pt idx="5881">
                  <c:v>5</c:v>
                </c:pt>
                <c:pt idx="5882">
                  <c:v>4</c:v>
                </c:pt>
                <c:pt idx="5883">
                  <c:v>5</c:v>
                </c:pt>
                <c:pt idx="5884">
                  <c:v>4</c:v>
                </c:pt>
                <c:pt idx="5885">
                  <c:v>7</c:v>
                </c:pt>
                <c:pt idx="5886">
                  <c:v>5</c:v>
                </c:pt>
                <c:pt idx="5887">
                  <c:v>6</c:v>
                </c:pt>
                <c:pt idx="5888">
                  <c:v>5</c:v>
                </c:pt>
                <c:pt idx="5889">
                  <c:v>4</c:v>
                </c:pt>
                <c:pt idx="5890">
                  <c:v>6</c:v>
                </c:pt>
                <c:pt idx="5891">
                  <c:v>8</c:v>
                </c:pt>
                <c:pt idx="5892">
                  <c:v>6</c:v>
                </c:pt>
                <c:pt idx="5893">
                  <c:v>6</c:v>
                </c:pt>
                <c:pt idx="5894">
                  <c:v>5</c:v>
                </c:pt>
                <c:pt idx="5895">
                  <c:v>9</c:v>
                </c:pt>
                <c:pt idx="5896">
                  <c:v>6</c:v>
                </c:pt>
                <c:pt idx="5897">
                  <c:v>6</c:v>
                </c:pt>
                <c:pt idx="5898">
                  <c:v>4</c:v>
                </c:pt>
                <c:pt idx="5899">
                  <c:v>5</c:v>
                </c:pt>
                <c:pt idx="5900">
                  <c:v>4</c:v>
                </c:pt>
                <c:pt idx="5901">
                  <c:v>5</c:v>
                </c:pt>
                <c:pt idx="5902">
                  <c:v>8</c:v>
                </c:pt>
                <c:pt idx="5903">
                  <c:v>9</c:v>
                </c:pt>
                <c:pt idx="5904">
                  <c:v>6</c:v>
                </c:pt>
                <c:pt idx="5905">
                  <c:v>5</c:v>
                </c:pt>
                <c:pt idx="5906">
                  <c:v>6</c:v>
                </c:pt>
                <c:pt idx="5907">
                  <c:v>6</c:v>
                </c:pt>
                <c:pt idx="5908">
                  <c:v>7</c:v>
                </c:pt>
                <c:pt idx="5909">
                  <c:v>4</c:v>
                </c:pt>
                <c:pt idx="5910">
                  <c:v>9</c:v>
                </c:pt>
                <c:pt idx="5911">
                  <c:v>5</c:v>
                </c:pt>
                <c:pt idx="5912">
                  <c:v>8</c:v>
                </c:pt>
                <c:pt idx="5913">
                  <c:v>9</c:v>
                </c:pt>
                <c:pt idx="5914">
                  <c:v>7</c:v>
                </c:pt>
                <c:pt idx="5915">
                  <c:v>4</c:v>
                </c:pt>
                <c:pt idx="5916">
                  <c:v>8</c:v>
                </c:pt>
                <c:pt idx="5917">
                  <c:v>8</c:v>
                </c:pt>
                <c:pt idx="5918">
                  <c:v>6</c:v>
                </c:pt>
                <c:pt idx="5919">
                  <c:v>4</c:v>
                </c:pt>
                <c:pt idx="5920">
                  <c:v>7</c:v>
                </c:pt>
                <c:pt idx="5921">
                  <c:v>5</c:v>
                </c:pt>
                <c:pt idx="5922">
                  <c:v>5</c:v>
                </c:pt>
                <c:pt idx="5923">
                  <c:v>7</c:v>
                </c:pt>
                <c:pt idx="5924">
                  <c:v>6</c:v>
                </c:pt>
                <c:pt idx="5925">
                  <c:v>6</c:v>
                </c:pt>
                <c:pt idx="5926">
                  <c:v>8</c:v>
                </c:pt>
                <c:pt idx="5927">
                  <c:v>4</c:v>
                </c:pt>
                <c:pt idx="5928">
                  <c:v>8</c:v>
                </c:pt>
                <c:pt idx="5929">
                  <c:v>5</c:v>
                </c:pt>
                <c:pt idx="5930">
                  <c:v>7</c:v>
                </c:pt>
                <c:pt idx="5931">
                  <c:v>4</c:v>
                </c:pt>
                <c:pt idx="5932">
                  <c:v>7</c:v>
                </c:pt>
                <c:pt idx="5933">
                  <c:v>4</c:v>
                </c:pt>
                <c:pt idx="5934">
                  <c:v>9</c:v>
                </c:pt>
                <c:pt idx="5935">
                  <c:v>5</c:v>
                </c:pt>
                <c:pt idx="5936">
                  <c:v>5</c:v>
                </c:pt>
                <c:pt idx="5937">
                  <c:v>9</c:v>
                </c:pt>
                <c:pt idx="5938">
                  <c:v>4</c:v>
                </c:pt>
                <c:pt idx="5939">
                  <c:v>6</c:v>
                </c:pt>
                <c:pt idx="5940">
                  <c:v>4</c:v>
                </c:pt>
                <c:pt idx="5941">
                  <c:v>5</c:v>
                </c:pt>
                <c:pt idx="5942">
                  <c:v>7</c:v>
                </c:pt>
                <c:pt idx="5943">
                  <c:v>8</c:v>
                </c:pt>
                <c:pt idx="5944">
                  <c:v>7</c:v>
                </c:pt>
                <c:pt idx="5945">
                  <c:v>5</c:v>
                </c:pt>
                <c:pt idx="5946">
                  <c:v>7</c:v>
                </c:pt>
                <c:pt idx="5947">
                  <c:v>6</c:v>
                </c:pt>
                <c:pt idx="5948">
                  <c:v>6</c:v>
                </c:pt>
                <c:pt idx="5949">
                  <c:v>4</c:v>
                </c:pt>
                <c:pt idx="5950">
                  <c:v>7</c:v>
                </c:pt>
                <c:pt idx="5951">
                  <c:v>7</c:v>
                </c:pt>
                <c:pt idx="5952">
                  <c:v>5</c:v>
                </c:pt>
                <c:pt idx="5953">
                  <c:v>4</c:v>
                </c:pt>
                <c:pt idx="5954">
                  <c:v>4</c:v>
                </c:pt>
                <c:pt idx="5955">
                  <c:v>7</c:v>
                </c:pt>
                <c:pt idx="5956">
                  <c:v>8</c:v>
                </c:pt>
                <c:pt idx="5957">
                  <c:v>7</c:v>
                </c:pt>
                <c:pt idx="5958">
                  <c:v>7</c:v>
                </c:pt>
                <c:pt idx="5959">
                  <c:v>7</c:v>
                </c:pt>
                <c:pt idx="5960">
                  <c:v>6</c:v>
                </c:pt>
                <c:pt idx="5961">
                  <c:v>9</c:v>
                </c:pt>
                <c:pt idx="5962">
                  <c:v>4</c:v>
                </c:pt>
                <c:pt idx="5963">
                  <c:v>9</c:v>
                </c:pt>
                <c:pt idx="5964">
                  <c:v>6</c:v>
                </c:pt>
                <c:pt idx="5965">
                  <c:v>8</c:v>
                </c:pt>
                <c:pt idx="5966">
                  <c:v>5</c:v>
                </c:pt>
                <c:pt idx="5967">
                  <c:v>8</c:v>
                </c:pt>
                <c:pt idx="5968">
                  <c:v>4</c:v>
                </c:pt>
                <c:pt idx="5969">
                  <c:v>5</c:v>
                </c:pt>
                <c:pt idx="5970">
                  <c:v>9</c:v>
                </c:pt>
                <c:pt idx="5971">
                  <c:v>8</c:v>
                </c:pt>
                <c:pt idx="5972">
                  <c:v>4</c:v>
                </c:pt>
                <c:pt idx="5973">
                  <c:v>8</c:v>
                </c:pt>
                <c:pt idx="5974">
                  <c:v>5</c:v>
                </c:pt>
                <c:pt idx="5975">
                  <c:v>5</c:v>
                </c:pt>
                <c:pt idx="5976">
                  <c:v>8</c:v>
                </c:pt>
                <c:pt idx="5977">
                  <c:v>6</c:v>
                </c:pt>
                <c:pt idx="5978">
                  <c:v>8</c:v>
                </c:pt>
                <c:pt idx="5979">
                  <c:v>9</c:v>
                </c:pt>
                <c:pt idx="5980">
                  <c:v>8</c:v>
                </c:pt>
                <c:pt idx="5981">
                  <c:v>8</c:v>
                </c:pt>
                <c:pt idx="5982">
                  <c:v>6</c:v>
                </c:pt>
                <c:pt idx="5983">
                  <c:v>7</c:v>
                </c:pt>
                <c:pt idx="5984">
                  <c:v>5</c:v>
                </c:pt>
                <c:pt idx="5985">
                  <c:v>9</c:v>
                </c:pt>
                <c:pt idx="5986">
                  <c:v>4</c:v>
                </c:pt>
                <c:pt idx="5987">
                  <c:v>5</c:v>
                </c:pt>
                <c:pt idx="5988">
                  <c:v>5</c:v>
                </c:pt>
                <c:pt idx="5989">
                  <c:v>7</c:v>
                </c:pt>
                <c:pt idx="5990">
                  <c:v>5</c:v>
                </c:pt>
                <c:pt idx="5991">
                  <c:v>5</c:v>
                </c:pt>
                <c:pt idx="5992">
                  <c:v>6</c:v>
                </c:pt>
                <c:pt idx="5993">
                  <c:v>6</c:v>
                </c:pt>
                <c:pt idx="5994">
                  <c:v>6</c:v>
                </c:pt>
                <c:pt idx="5995">
                  <c:v>6</c:v>
                </c:pt>
                <c:pt idx="5996">
                  <c:v>6</c:v>
                </c:pt>
                <c:pt idx="5997">
                  <c:v>9</c:v>
                </c:pt>
                <c:pt idx="5998">
                  <c:v>4</c:v>
                </c:pt>
                <c:pt idx="5999">
                  <c:v>7</c:v>
                </c:pt>
                <c:pt idx="6000">
                  <c:v>8</c:v>
                </c:pt>
                <c:pt idx="6001">
                  <c:v>9</c:v>
                </c:pt>
                <c:pt idx="6002">
                  <c:v>6</c:v>
                </c:pt>
                <c:pt idx="6003">
                  <c:v>7</c:v>
                </c:pt>
                <c:pt idx="6004">
                  <c:v>8</c:v>
                </c:pt>
                <c:pt idx="6005">
                  <c:v>5</c:v>
                </c:pt>
                <c:pt idx="6006">
                  <c:v>9</c:v>
                </c:pt>
                <c:pt idx="6007">
                  <c:v>5</c:v>
                </c:pt>
                <c:pt idx="6008">
                  <c:v>7</c:v>
                </c:pt>
                <c:pt idx="6009">
                  <c:v>4</c:v>
                </c:pt>
                <c:pt idx="6010">
                  <c:v>4</c:v>
                </c:pt>
                <c:pt idx="6011">
                  <c:v>7</c:v>
                </c:pt>
                <c:pt idx="6012">
                  <c:v>4</c:v>
                </c:pt>
                <c:pt idx="6013">
                  <c:v>4</c:v>
                </c:pt>
                <c:pt idx="6014">
                  <c:v>5</c:v>
                </c:pt>
                <c:pt idx="6015">
                  <c:v>4</c:v>
                </c:pt>
                <c:pt idx="6016">
                  <c:v>4</c:v>
                </c:pt>
                <c:pt idx="6017">
                  <c:v>7</c:v>
                </c:pt>
                <c:pt idx="6018">
                  <c:v>4</c:v>
                </c:pt>
                <c:pt idx="6019">
                  <c:v>9</c:v>
                </c:pt>
                <c:pt idx="6020">
                  <c:v>6</c:v>
                </c:pt>
                <c:pt idx="6021">
                  <c:v>6</c:v>
                </c:pt>
                <c:pt idx="6022">
                  <c:v>7</c:v>
                </c:pt>
                <c:pt idx="6023">
                  <c:v>6</c:v>
                </c:pt>
                <c:pt idx="6024">
                  <c:v>5</c:v>
                </c:pt>
                <c:pt idx="6025">
                  <c:v>9</c:v>
                </c:pt>
                <c:pt idx="6026">
                  <c:v>9</c:v>
                </c:pt>
                <c:pt idx="6027">
                  <c:v>7</c:v>
                </c:pt>
                <c:pt idx="6028">
                  <c:v>4</c:v>
                </c:pt>
                <c:pt idx="6029">
                  <c:v>6</c:v>
                </c:pt>
                <c:pt idx="6030">
                  <c:v>5</c:v>
                </c:pt>
                <c:pt idx="6031">
                  <c:v>7</c:v>
                </c:pt>
                <c:pt idx="6032">
                  <c:v>7</c:v>
                </c:pt>
                <c:pt idx="6033">
                  <c:v>4</c:v>
                </c:pt>
                <c:pt idx="6034">
                  <c:v>8</c:v>
                </c:pt>
                <c:pt idx="6035">
                  <c:v>6</c:v>
                </c:pt>
                <c:pt idx="6036">
                  <c:v>5</c:v>
                </c:pt>
                <c:pt idx="6037">
                  <c:v>7</c:v>
                </c:pt>
                <c:pt idx="6038">
                  <c:v>6</c:v>
                </c:pt>
                <c:pt idx="6039">
                  <c:v>5</c:v>
                </c:pt>
                <c:pt idx="6040">
                  <c:v>9</c:v>
                </c:pt>
                <c:pt idx="6041">
                  <c:v>9</c:v>
                </c:pt>
                <c:pt idx="6042">
                  <c:v>5</c:v>
                </c:pt>
                <c:pt idx="6043">
                  <c:v>9</c:v>
                </c:pt>
                <c:pt idx="6044">
                  <c:v>7</c:v>
                </c:pt>
                <c:pt idx="6045">
                  <c:v>6</c:v>
                </c:pt>
                <c:pt idx="6046">
                  <c:v>5</c:v>
                </c:pt>
                <c:pt idx="6047">
                  <c:v>7</c:v>
                </c:pt>
                <c:pt idx="6048">
                  <c:v>6</c:v>
                </c:pt>
                <c:pt idx="6049">
                  <c:v>6</c:v>
                </c:pt>
                <c:pt idx="6050">
                  <c:v>7</c:v>
                </c:pt>
                <c:pt idx="6051">
                  <c:v>6</c:v>
                </c:pt>
                <c:pt idx="6052">
                  <c:v>8</c:v>
                </c:pt>
                <c:pt idx="6053">
                  <c:v>5</c:v>
                </c:pt>
                <c:pt idx="6054">
                  <c:v>5</c:v>
                </c:pt>
                <c:pt idx="6055">
                  <c:v>6</c:v>
                </c:pt>
                <c:pt idx="6056">
                  <c:v>7</c:v>
                </c:pt>
                <c:pt idx="6057">
                  <c:v>4</c:v>
                </c:pt>
                <c:pt idx="6058">
                  <c:v>9</c:v>
                </c:pt>
                <c:pt idx="6059">
                  <c:v>6</c:v>
                </c:pt>
                <c:pt idx="6060">
                  <c:v>4</c:v>
                </c:pt>
                <c:pt idx="6061">
                  <c:v>6</c:v>
                </c:pt>
                <c:pt idx="6062">
                  <c:v>4</c:v>
                </c:pt>
                <c:pt idx="6063">
                  <c:v>6</c:v>
                </c:pt>
                <c:pt idx="6064">
                  <c:v>7</c:v>
                </c:pt>
                <c:pt idx="6065">
                  <c:v>9</c:v>
                </c:pt>
                <c:pt idx="6066">
                  <c:v>4</c:v>
                </c:pt>
                <c:pt idx="6067">
                  <c:v>8</c:v>
                </c:pt>
                <c:pt idx="6068">
                  <c:v>7</c:v>
                </c:pt>
                <c:pt idx="6069">
                  <c:v>9</c:v>
                </c:pt>
                <c:pt idx="6070">
                  <c:v>6</c:v>
                </c:pt>
                <c:pt idx="6071">
                  <c:v>4</c:v>
                </c:pt>
                <c:pt idx="6072">
                  <c:v>9</c:v>
                </c:pt>
                <c:pt idx="6073">
                  <c:v>5</c:v>
                </c:pt>
                <c:pt idx="6074">
                  <c:v>7</c:v>
                </c:pt>
                <c:pt idx="6075">
                  <c:v>4</c:v>
                </c:pt>
                <c:pt idx="6076">
                  <c:v>7</c:v>
                </c:pt>
                <c:pt idx="6077">
                  <c:v>4</c:v>
                </c:pt>
                <c:pt idx="6078">
                  <c:v>5</c:v>
                </c:pt>
                <c:pt idx="6079">
                  <c:v>8</c:v>
                </c:pt>
                <c:pt idx="6080">
                  <c:v>5</c:v>
                </c:pt>
                <c:pt idx="6081">
                  <c:v>6</c:v>
                </c:pt>
                <c:pt idx="6082">
                  <c:v>7</c:v>
                </c:pt>
                <c:pt idx="6083">
                  <c:v>8</c:v>
                </c:pt>
                <c:pt idx="6084">
                  <c:v>7</c:v>
                </c:pt>
                <c:pt idx="6085">
                  <c:v>9</c:v>
                </c:pt>
                <c:pt idx="6086">
                  <c:v>4</c:v>
                </c:pt>
                <c:pt idx="6087">
                  <c:v>6</c:v>
                </c:pt>
                <c:pt idx="6088">
                  <c:v>6</c:v>
                </c:pt>
                <c:pt idx="6089">
                  <c:v>7</c:v>
                </c:pt>
                <c:pt idx="6090">
                  <c:v>6</c:v>
                </c:pt>
                <c:pt idx="6091">
                  <c:v>7</c:v>
                </c:pt>
                <c:pt idx="6092">
                  <c:v>4</c:v>
                </c:pt>
                <c:pt idx="6093">
                  <c:v>4</c:v>
                </c:pt>
                <c:pt idx="6094">
                  <c:v>7</c:v>
                </c:pt>
                <c:pt idx="6095">
                  <c:v>5</c:v>
                </c:pt>
                <c:pt idx="6096">
                  <c:v>5</c:v>
                </c:pt>
                <c:pt idx="6097">
                  <c:v>4</c:v>
                </c:pt>
                <c:pt idx="6098">
                  <c:v>8</c:v>
                </c:pt>
                <c:pt idx="6099">
                  <c:v>5</c:v>
                </c:pt>
                <c:pt idx="6100">
                  <c:v>7</c:v>
                </c:pt>
                <c:pt idx="6101">
                  <c:v>4</c:v>
                </c:pt>
                <c:pt idx="6102">
                  <c:v>6</c:v>
                </c:pt>
                <c:pt idx="6103">
                  <c:v>6</c:v>
                </c:pt>
                <c:pt idx="6104">
                  <c:v>5</c:v>
                </c:pt>
                <c:pt idx="6105">
                  <c:v>8</c:v>
                </c:pt>
                <c:pt idx="6106">
                  <c:v>9</c:v>
                </c:pt>
                <c:pt idx="6107">
                  <c:v>5</c:v>
                </c:pt>
                <c:pt idx="6108">
                  <c:v>8</c:v>
                </c:pt>
                <c:pt idx="6109">
                  <c:v>5</c:v>
                </c:pt>
                <c:pt idx="6110">
                  <c:v>6</c:v>
                </c:pt>
                <c:pt idx="6111">
                  <c:v>8</c:v>
                </c:pt>
                <c:pt idx="6112">
                  <c:v>6</c:v>
                </c:pt>
                <c:pt idx="6113">
                  <c:v>7</c:v>
                </c:pt>
                <c:pt idx="6114">
                  <c:v>7</c:v>
                </c:pt>
                <c:pt idx="6115">
                  <c:v>4</c:v>
                </c:pt>
                <c:pt idx="6116">
                  <c:v>6</c:v>
                </c:pt>
                <c:pt idx="6117">
                  <c:v>6</c:v>
                </c:pt>
                <c:pt idx="6118">
                  <c:v>4</c:v>
                </c:pt>
                <c:pt idx="6119">
                  <c:v>7</c:v>
                </c:pt>
                <c:pt idx="6120">
                  <c:v>7</c:v>
                </c:pt>
                <c:pt idx="6121">
                  <c:v>8</c:v>
                </c:pt>
                <c:pt idx="6122">
                  <c:v>8</c:v>
                </c:pt>
                <c:pt idx="6123">
                  <c:v>9</c:v>
                </c:pt>
                <c:pt idx="6124">
                  <c:v>7</c:v>
                </c:pt>
                <c:pt idx="6125">
                  <c:v>9</c:v>
                </c:pt>
                <c:pt idx="6126">
                  <c:v>5</c:v>
                </c:pt>
                <c:pt idx="6127">
                  <c:v>6</c:v>
                </c:pt>
                <c:pt idx="6128">
                  <c:v>8</c:v>
                </c:pt>
                <c:pt idx="6129">
                  <c:v>5</c:v>
                </c:pt>
                <c:pt idx="6130">
                  <c:v>8</c:v>
                </c:pt>
                <c:pt idx="6131">
                  <c:v>4</c:v>
                </c:pt>
                <c:pt idx="6132">
                  <c:v>6</c:v>
                </c:pt>
                <c:pt idx="6133">
                  <c:v>9</c:v>
                </c:pt>
                <c:pt idx="6134">
                  <c:v>9</c:v>
                </c:pt>
                <c:pt idx="6135">
                  <c:v>8</c:v>
                </c:pt>
                <c:pt idx="6136">
                  <c:v>7</c:v>
                </c:pt>
                <c:pt idx="6137">
                  <c:v>9</c:v>
                </c:pt>
                <c:pt idx="6138">
                  <c:v>4</c:v>
                </c:pt>
                <c:pt idx="6139">
                  <c:v>4</c:v>
                </c:pt>
                <c:pt idx="6140">
                  <c:v>7</c:v>
                </c:pt>
                <c:pt idx="6141">
                  <c:v>4</c:v>
                </c:pt>
                <c:pt idx="6142">
                  <c:v>6</c:v>
                </c:pt>
                <c:pt idx="6143">
                  <c:v>8</c:v>
                </c:pt>
                <c:pt idx="6144">
                  <c:v>4</c:v>
                </c:pt>
                <c:pt idx="6145">
                  <c:v>6</c:v>
                </c:pt>
                <c:pt idx="6146">
                  <c:v>7</c:v>
                </c:pt>
                <c:pt idx="6147">
                  <c:v>8</c:v>
                </c:pt>
                <c:pt idx="6148">
                  <c:v>7</c:v>
                </c:pt>
                <c:pt idx="6149">
                  <c:v>8</c:v>
                </c:pt>
                <c:pt idx="6150">
                  <c:v>4</c:v>
                </c:pt>
                <c:pt idx="6151">
                  <c:v>4</c:v>
                </c:pt>
                <c:pt idx="6152">
                  <c:v>8</c:v>
                </c:pt>
                <c:pt idx="6153">
                  <c:v>6</c:v>
                </c:pt>
                <c:pt idx="6154">
                  <c:v>6</c:v>
                </c:pt>
                <c:pt idx="6155">
                  <c:v>6</c:v>
                </c:pt>
                <c:pt idx="6156">
                  <c:v>5</c:v>
                </c:pt>
                <c:pt idx="6157">
                  <c:v>9</c:v>
                </c:pt>
                <c:pt idx="6158">
                  <c:v>9</c:v>
                </c:pt>
                <c:pt idx="6159">
                  <c:v>9</c:v>
                </c:pt>
                <c:pt idx="6160">
                  <c:v>6</c:v>
                </c:pt>
                <c:pt idx="6161">
                  <c:v>4</c:v>
                </c:pt>
                <c:pt idx="6162">
                  <c:v>5</c:v>
                </c:pt>
                <c:pt idx="6163">
                  <c:v>6</c:v>
                </c:pt>
                <c:pt idx="6164">
                  <c:v>4</c:v>
                </c:pt>
                <c:pt idx="6165">
                  <c:v>5</c:v>
                </c:pt>
                <c:pt idx="6166">
                  <c:v>4</c:v>
                </c:pt>
                <c:pt idx="6167">
                  <c:v>8</c:v>
                </c:pt>
                <c:pt idx="6168">
                  <c:v>4</c:v>
                </c:pt>
                <c:pt idx="6169">
                  <c:v>5</c:v>
                </c:pt>
                <c:pt idx="6170">
                  <c:v>6</c:v>
                </c:pt>
                <c:pt idx="6171">
                  <c:v>9</c:v>
                </c:pt>
                <c:pt idx="6172">
                  <c:v>5</c:v>
                </c:pt>
                <c:pt idx="6173">
                  <c:v>6</c:v>
                </c:pt>
                <c:pt idx="6174">
                  <c:v>6</c:v>
                </c:pt>
                <c:pt idx="6175">
                  <c:v>7</c:v>
                </c:pt>
                <c:pt idx="6176">
                  <c:v>8</c:v>
                </c:pt>
                <c:pt idx="6177">
                  <c:v>7</c:v>
                </c:pt>
                <c:pt idx="6178">
                  <c:v>9</c:v>
                </c:pt>
                <c:pt idx="6179">
                  <c:v>5</c:v>
                </c:pt>
                <c:pt idx="6180">
                  <c:v>7</c:v>
                </c:pt>
                <c:pt idx="6181">
                  <c:v>9</c:v>
                </c:pt>
                <c:pt idx="6182">
                  <c:v>6</c:v>
                </c:pt>
                <c:pt idx="6183">
                  <c:v>5</c:v>
                </c:pt>
                <c:pt idx="6184">
                  <c:v>7</c:v>
                </c:pt>
                <c:pt idx="6185">
                  <c:v>4</c:v>
                </c:pt>
                <c:pt idx="6186">
                  <c:v>9</c:v>
                </c:pt>
                <c:pt idx="6187">
                  <c:v>9</c:v>
                </c:pt>
                <c:pt idx="6188">
                  <c:v>8</c:v>
                </c:pt>
                <c:pt idx="6189">
                  <c:v>4</c:v>
                </c:pt>
                <c:pt idx="6190">
                  <c:v>5</c:v>
                </c:pt>
                <c:pt idx="6191">
                  <c:v>7</c:v>
                </c:pt>
                <c:pt idx="6192">
                  <c:v>6</c:v>
                </c:pt>
                <c:pt idx="6193">
                  <c:v>7</c:v>
                </c:pt>
                <c:pt idx="6194">
                  <c:v>5</c:v>
                </c:pt>
                <c:pt idx="6195">
                  <c:v>5</c:v>
                </c:pt>
                <c:pt idx="6196">
                  <c:v>5</c:v>
                </c:pt>
                <c:pt idx="6197">
                  <c:v>5</c:v>
                </c:pt>
                <c:pt idx="6198">
                  <c:v>9</c:v>
                </c:pt>
                <c:pt idx="6199">
                  <c:v>7</c:v>
                </c:pt>
                <c:pt idx="6200">
                  <c:v>4</c:v>
                </c:pt>
                <c:pt idx="6201">
                  <c:v>6</c:v>
                </c:pt>
                <c:pt idx="6202">
                  <c:v>6</c:v>
                </c:pt>
                <c:pt idx="6203">
                  <c:v>8</c:v>
                </c:pt>
                <c:pt idx="6204">
                  <c:v>9</c:v>
                </c:pt>
                <c:pt idx="6205">
                  <c:v>5</c:v>
                </c:pt>
                <c:pt idx="6206">
                  <c:v>5</c:v>
                </c:pt>
                <c:pt idx="6207">
                  <c:v>5</c:v>
                </c:pt>
                <c:pt idx="6208">
                  <c:v>9</c:v>
                </c:pt>
                <c:pt idx="6209">
                  <c:v>4</c:v>
                </c:pt>
                <c:pt idx="6210">
                  <c:v>5</c:v>
                </c:pt>
                <c:pt idx="6211">
                  <c:v>8</c:v>
                </c:pt>
                <c:pt idx="6212">
                  <c:v>8</c:v>
                </c:pt>
                <c:pt idx="6213">
                  <c:v>4</c:v>
                </c:pt>
                <c:pt idx="6214">
                  <c:v>9</c:v>
                </c:pt>
                <c:pt idx="6215">
                  <c:v>5</c:v>
                </c:pt>
                <c:pt idx="6216">
                  <c:v>7</c:v>
                </c:pt>
                <c:pt idx="6217">
                  <c:v>7</c:v>
                </c:pt>
                <c:pt idx="6218">
                  <c:v>6</c:v>
                </c:pt>
                <c:pt idx="6219">
                  <c:v>4</c:v>
                </c:pt>
                <c:pt idx="6220">
                  <c:v>7</c:v>
                </c:pt>
                <c:pt idx="6221">
                  <c:v>6</c:v>
                </c:pt>
                <c:pt idx="6222">
                  <c:v>8</c:v>
                </c:pt>
                <c:pt idx="6223">
                  <c:v>6</c:v>
                </c:pt>
                <c:pt idx="6224">
                  <c:v>5</c:v>
                </c:pt>
                <c:pt idx="6225">
                  <c:v>5</c:v>
                </c:pt>
                <c:pt idx="6226">
                  <c:v>8</c:v>
                </c:pt>
                <c:pt idx="6227">
                  <c:v>4</c:v>
                </c:pt>
                <c:pt idx="6228">
                  <c:v>9</c:v>
                </c:pt>
                <c:pt idx="6229">
                  <c:v>5</c:v>
                </c:pt>
                <c:pt idx="6230">
                  <c:v>5</c:v>
                </c:pt>
                <c:pt idx="6231">
                  <c:v>6</c:v>
                </c:pt>
                <c:pt idx="6232">
                  <c:v>6</c:v>
                </c:pt>
                <c:pt idx="6233">
                  <c:v>6</c:v>
                </c:pt>
                <c:pt idx="6234">
                  <c:v>7</c:v>
                </c:pt>
                <c:pt idx="6235">
                  <c:v>8</c:v>
                </c:pt>
                <c:pt idx="6236">
                  <c:v>4</c:v>
                </c:pt>
                <c:pt idx="6237">
                  <c:v>6</c:v>
                </c:pt>
                <c:pt idx="6238">
                  <c:v>4</c:v>
                </c:pt>
                <c:pt idx="6239">
                  <c:v>6</c:v>
                </c:pt>
                <c:pt idx="6240">
                  <c:v>5</c:v>
                </c:pt>
                <c:pt idx="6241">
                  <c:v>4</c:v>
                </c:pt>
                <c:pt idx="6242">
                  <c:v>7</c:v>
                </c:pt>
                <c:pt idx="6243">
                  <c:v>6</c:v>
                </c:pt>
                <c:pt idx="6244">
                  <c:v>9</c:v>
                </c:pt>
                <c:pt idx="6245">
                  <c:v>8</c:v>
                </c:pt>
                <c:pt idx="6246">
                  <c:v>5</c:v>
                </c:pt>
                <c:pt idx="6247">
                  <c:v>6</c:v>
                </c:pt>
                <c:pt idx="6248">
                  <c:v>4</c:v>
                </c:pt>
                <c:pt idx="6249">
                  <c:v>6</c:v>
                </c:pt>
                <c:pt idx="6250">
                  <c:v>5</c:v>
                </c:pt>
                <c:pt idx="6251">
                  <c:v>8</c:v>
                </c:pt>
                <c:pt idx="6252">
                  <c:v>8</c:v>
                </c:pt>
                <c:pt idx="6253">
                  <c:v>8</c:v>
                </c:pt>
                <c:pt idx="6254">
                  <c:v>9</c:v>
                </c:pt>
                <c:pt idx="6255">
                  <c:v>5</c:v>
                </c:pt>
                <c:pt idx="6256">
                  <c:v>9</c:v>
                </c:pt>
                <c:pt idx="6257">
                  <c:v>9</c:v>
                </c:pt>
                <c:pt idx="6258">
                  <c:v>6</c:v>
                </c:pt>
                <c:pt idx="6259">
                  <c:v>5</c:v>
                </c:pt>
                <c:pt idx="6260">
                  <c:v>5</c:v>
                </c:pt>
                <c:pt idx="6261">
                  <c:v>6</c:v>
                </c:pt>
                <c:pt idx="6262">
                  <c:v>7</c:v>
                </c:pt>
                <c:pt idx="6263">
                  <c:v>9</c:v>
                </c:pt>
                <c:pt idx="6264">
                  <c:v>8</c:v>
                </c:pt>
                <c:pt idx="6265">
                  <c:v>4</c:v>
                </c:pt>
                <c:pt idx="6266">
                  <c:v>9</c:v>
                </c:pt>
                <c:pt idx="6267">
                  <c:v>4</c:v>
                </c:pt>
                <c:pt idx="6268">
                  <c:v>6</c:v>
                </c:pt>
                <c:pt idx="6269">
                  <c:v>4</c:v>
                </c:pt>
                <c:pt idx="6270">
                  <c:v>7</c:v>
                </c:pt>
                <c:pt idx="6271">
                  <c:v>5</c:v>
                </c:pt>
                <c:pt idx="6272">
                  <c:v>8</c:v>
                </c:pt>
                <c:pt idx="6273">
                  <c:v>4</c:v>
                </c:pt>
                <c:pt idx="6274">
                  <c:v>4</c:v>
                </c:pt>
                <c:pt idx="6275">
                  <c:v>6</c:v>
                </c:pt>
                <c:pt idx="6276">
                  <c:v>6</c:v>
                </c:pt>
                <c:pt idx="6277">
                  <c:v>5</c:v>
                </c:pt>
                <c:pt idx="6278">
                  <c:v>8</c:v>
                </c:pt>
                <c:pt idx="6279">
                  <c:v>4</c:v>
                </c:pt>
                <c:pt idx="6280">
                  <c:v>5</c:v>
                </c:pt>
                <c:pt idx="6281">
                  <c:v>8</c:v>
                </c:pt>
                <c:pt idx="6282">
                  <c:v>5</c:v>
                </c:pt>
                <c:pt idx="6283">
                  <c:v>4</c:v>
                </c:pt>
                <c:pt idx="6284">
                  <c:v>6</c:v>
                </c:pt>
                <c:pt idx="6285">
                  <c:v>6</c:v>
                </c:pt>
                <c:pt idx="6286">
                  <c:v>6</c:v>
                </c:pt>
                <c:pt idx="6287">
                  <c:v>7</c:v>
                </c:pt>
                <c:pt idx="6288">
                  <c:v>5</c:v>
                </c:pt>
                <c:pt idx="6289">
                  <c:v>4</c:v>
                </c:pt>
                <c:pt idx="6290">
                  <c:v>5</c:v>
                </c:pt>
                <c:pt idx="6291">
                  <c:v>6</c:v>
                </c:pt>
                <c:pt idx="6292">
                  <c:v>9</c:v>
                </c:pt>
                <c:pt idx="6293">
                  <c:v>9</c:v>
                </c:pt>
                <c:pt idx="6294">
                  <c:v>5</c:v>
                </c:pt>
                <c:pt idx="6295">
                  <c:v>8</c:v>
                </c:pt>
                <c:pt idx="6296">
                  <c:v>9</c:v>
                </c:pt>
                <c:pt idx="6297">
                  <c:v>9</c:v>
                </c:pt>
                <c:pt idx="6298">
                  <c:v>5</c:v>
                </c:pt>
                <c:pt idx="6299">
                  <c:v>7</c:v>
                </c:pt>
                <c:pt idx="6300">
                  <c:v>7</c:v>
                </c:pt>
                <c:pt idx="6301">
                  <c:v>6</c:v>
                </c:pt>
                <c:pt idx="6302">
                  <c:v>4</c:v>
                </c:pt>
                <c:pt idx="6303">
                  <c:v>8</c:v>
                </c:pt>
                <c:pt idx="6304">
                  <c:v>4</c:v>
                </c:pt>
                <c:pt idx="6305">
                  <c:v>4</c:v>
                </c:pt>
                <c:pt idx="6306">
                  <c:v>8</c:v>
                </c:pt>
                <c:pt idx="6307">
                  <c:v>7</c:v>
                </c:pt>
                <c:pt idx="6308">
                  <c:v>9</c:v>
                </c:pt>
                <c:pt idx="6309">
                  <c:v>6</c:v>
                </c:pt>
                <c:pt idx="6310">
                  <c:v>5</c:v>
                </c:pt>
                <c:pt idx="6311">
                  <c:v>7</c:v>
                </c:pt>
                <c:pt idx="6312">
                  <c:v>6</c:v>
                </c:pt>
                <c:pt idx="6313">
                  <c:v>9</c:v>
                </c:pt>
                <c:pt idx="6314">
                  <c:v>7</c:v>
                </c:pt>
                <c:pt idx="6315">
                  <c:v>8</c:v>
                </c:pt>
                <c:pt idx="6316">
                  <c:v>4</c:v>
                </c:pt>
                <c:pt idx="6317">
                  <c:v>8</c:v>
                </c:pt>
                <c:pt idx="6318">
                  <c:v>9</c:v>
                </c:pt>
                <c:pt idx="6319">
                  <c:v>5</c:v>
                </c:pt>
                <c:pt idx="6320">
                  <c:v>8</c:v>
                </c:pt>
                <c:pt idx="6321">
                  <c:v>9</c:v>
                </c:pt>
                <c:pt idx="6322">
                  <c:v>4</c:v>
                </c:pt>
                <c:pt idx="6323">
                  <c:v>7</c:v>
                </c:pt>
                <c:pt idx="6324">
                  <c:v>6</c:v>
                </c:pt>
                <c:pt idx="6325">
                  <c:v>9</c:v>
                </c:pt>
                <c:pt idx="6326">
                  <c:v>9</c:v>
                </c:pt>
                <c:pt idx="6327">
                  <c:v>5</c:v>
                </c:pt>
                <c:pt idx="6328">
                  <c:v>7</c:v>
                </c:pt>
                <c:pt idx="6329">
                  <c:v>9</c:v>
                </c:pt>
                <c:pt idx="6330">
                  <c:v>9</c:v>
                </c:pt>
                <c:pt idx="6331">
                  <c:v>6</c:v>
                </c:pt>
                <c:pt idx="6332">
                  <c:v>4</c:v>
                </c:pt>
                <c:pt idx="6333">
                  <c:v>8</c:v>
                </c:pt>
                <c:pt idx="6334">
                  <c:v>7</c:v>
                </c:pt>
                <c:pt idx="6335">
                  <c:v>6</c:v>
                </c:pt>
                <c:pt idx="6336">
                  <c:v>6</c:v>
                </c:pt>
                <c:pt idx="6337">
                  <c:v>8</c:v>
                </c:pt>
                <c:pt idx="6338">
                  <c:v>7</c:v>
                </c:pt>
                <c:pt idx="6339">
                  <c:v>7</c:v>
                </c:pt>
                <c:pt idx="6340">
                  <c:v>4</c:v>
                </c:pt>
                <c:pt idx="6341">
                  <c:v>7</c:v>
                </c:pt>
                <c:pt idx="6342">
                  <c:v>9</c:v>
                </c:pt>
                <c:pt idx="6343">
                  <c:v>8</c:v>
                </c:pt>
                <c:pt idx="6344">
                  <c:v>7</c:v>
                </c:pt>
                <c:pt idx="6345">
                  <c:v>4</c:v>
                </c:pt>
                <c:pt idx="6346">
                  <c:v>6</c:v>
                </c:pt>
                <c:pt idx="6347">
                  <c:v>9</c:v>
                </c:pt>
                <c:pt idx="6348">
                  <c:v>7</c:v>
                </c:pt>
                <c:pt idx="6349">
                  <c:v>8</c:v>
                </c:pt>
                <c:pt idx="6350">
                  <c:v>7</c:v>
                </c:pt>
                <c:pt idx="6351">
                  <c:v>5</c:v>
                </c:pt>
                <c:pt idx="6352">
                  <c:v>4</c:v>
                </c:pt>
                <c:pt idx="6353">
                  <c:v>6</c:v>
                </c:pt>
                <c:pt idx="6354">
                  <c:v>5</c:v>
                </c:pt>
                <c:pt idx="6355">
                  <c:v>8</c:v>
                </c:pt>
                <c:pt idx="6356">
                  <c:v>7</c:v>
                </c:pt>
                <c:pt idx="6357">
                  <c:v>4</c:v>
                </c:pt>
                <c:pt idx="6358">
                  <c:v>9</c:v>
                </c:pt>
                <c:pt idx="6359">
                  <c:v>7</c:v>
                </c:pt>
                <c:pt idx="6360">
                  <c:v>7</c:v>
                </c:pt>
                <c:pt idx="6361">
                  <c:v>7</c:v>
                </c:pt>
                <c:pt idx="6362">
                  <c:v>9</c:v>
                </c:pt>
                <c:pt idx="6363">
                  <c:v>7</c:v>
                </c:pt>
                <c:pt idx="6364">
                  <c:v>4</c:v>
                </c:pt>
                <c:pt idx="6365">
                  <c:v>9</c:v>
                </c:pt>
                <c:pt idx="6366">
                  <c:v>9</c:v>
                </c:pt>
                <c:pt idx="6367">
                  <c:v>5</c:v>
                </c:pt>
                <c:pt idx="6368">
                  <c:v>8</c:v>
                </c:pt>
                <c:pt idx="6369">
                  <c:v>9</c:v>
                </c:pt>
                <c:pt idx="6370">
                  <c:v>5</c:v>
                </c:pt>
                <c:pt idx="6371">
                  <c:v>4</c:v>
                </c:pt>
                <c:pt idx="6372">
                  <c:v>8</c:v>
                </c:pt>
                <c:pt idx="6373">
                  <c:v>9</c:v>
                </c:pt>
                <c:pt idx="6374">
                  <c:v>6</c:v>
                </c:pt>
                <c:pt idx="6375">
                  <c:v>5</c:v>
                </c:pt>
                <c:pt idx="6376">
                  <c:v>4</c:v>
                </c:pt>
                <c:pt idx="6377">
                  <c:v>4</c:v>
                </c:pt>
                <c:pt idx="6378">
                  <c:v>4</c:v>
                </c:pt>
                <c:pt idx="6379">
                  <c:v>8</c:v>
                </c:pt>
                <c:pt idx="6380">
                  <c:v>7</c:v>
                </c:pt>
                <c:pt idx="6381">
                  <c:v>6</c:v>
                </c:pt>
                <c:pt idx="6382">
                  <c:v>8</c:v>
                </c:pt>
                <c:pt idx="6383">
                  <c:v>8</c:v>
                </c:pt>
                <c:pt idx="6384">
                  <c:v>9</c:v>
                </c:pt>
                <c:pt idx="6385">
                  <c:v>5</c:v>
                </c:pt>
                <c:pt idx="6386">
                  <c:v>6</c:v>
                </c:pt>
                <c:pt idx="6387">
                  <c:v>4</c:v>
                </c:pt>
                <c:pt idx="6388">
                  <c:v>8</c:v>
                </c:pt>
                <c:pt idx="6389">
                  <c:v>6</c:v>
                </c:pt>
                <c:pt idx="6390">
                  <c:v>5</c:v>
                </c:pt>
                <c:pt idx="6391">
                  <c:v>7</c:v>
                </c:pt>
                <c:pt idx="6392">
                  <c:v>6</c:v>
                </c:pt>
                <c:pt idx="6393">
                  <c:v>4</c:v>
                </c:pt>
                <c:pt idx="6394">
                  <c:v>8</c:v>
                </c:pt>
                <c:pt idx="6395">
                  <c:v>7</c:v>
                </c:pt>
                <c:pt idx="6396">
                  <c:v>5</c:v>
                </c:pt>
                <c:pt idx="6397">
                  <c:v>4</c:v>
                </c:pt>
                <c:pt idx="6398">
                  <c:v>7</c:v>
                </c:pt>
                <c:pt idx="6399">
                  <c:v>9</c:v>
                </c:pt>
                <c:pt idx="6400">
                  <c:v>9</c:v>
                </c:pt>
                <c:pt idx="6401">
                  <c:v>5</c:v>
                </c:pt>
                <c:pt idx="6402">
                  <c:v>4</c:v>
                </c:pt>
                <c:pt idx="6403">
                  <c:v>8</c:v>
                </c:pt>
                <c:pt idx="6404">
                  <c:v>5</c:v>
                </c:pt>
                <c:pt idx="6405">
                  <c:v>7</c:v>
                </c:pt>
                <c:pt idx="6406">
                  <c:v>4</c:v>
                </c:pt>
                <c:pt idx="6407">
                  <c:v>9</c:v>
                </c:pt>
                <c:pt idx="6408">
                  <c:v>9</c:v>
                </c:pt>
                <c:pt idx="6409">
                  <c:v>6</c:v>
                </c:pt>
                <c:pt idx="6410">
                  <c:v>4</c:v>
                </c:pt>
                <c:pt idx="6411">
                  <c:v>7</c:v>
                </c:pt>
                <c:pt idx="6412">
                  <c:v>7</c:v>
                </c:pt>
                <c:pt idx="6413">
                  <c:v>6</c:v>
                </c:pt>
                <c:pt idx="6414">
                  <c:v>7</c:v>
                </c:pt>
                <c:pt idx="6415">
                  <c:v>4</c:v>
                </c:pt>
                <c:pt idx="6416">
                  <c:v>9</c:v>
                </c:pt>
                <c:pt idx="6417">
                  <c:v>5</c:v>
                </c:pt>
                <c:pt idx="6418">
                  <c:v>9</c:v>
                </c:pt>
                <c:pt idx="6419">
                  <c:v>9</c:v>
                </c:pt>
                <c:pt idx="6420">
                  <c:v>4</c:v>
                </c:pt>
                <c:pt idx="6421">
                  <c:v>7</c:v>
                </c:pt>
                <c:pt idx="6422">
                  <c:v>6</c:v>
                </c:pt>
                <c:pt idx="6423">
                  <c:v>6</c:v>
                </c:pt>
                <c:pt idx="6424">
                  <c:v>8</c:v>
                </c:pt>
                <c:pt idx="6425">
                  <c:v>6</c:v>
                </c:pt>
                <c:pt idx="6426">
                  <c:v>6</c:v>
                </c:pt>
                <c:pt idx="6427">
                  <c:v>7</c:v>
                </c:pt>
                <c:pt idx="6428">
                  <c:v>5</c:v>
                </c:pt>
                <c:pt idx="6429">
                  <c:v>5</c:v>
                </c:pt>
                <c:pt idx="6430">
                  <c:v>7</c:v>
                </c:pt>
                <c:pt idx="6431">
                  <c:v>6</c:v>
                </c:pt>
                <c:pt idx="6432">
                  <c:v>4</c:v>
                </c:pt>
                <c:pt idx="6433">
                  <c:v>9</c:v>
                </c:pt>
                <c:pt idx="6434">
                  <c:v>9</c:v>
                </c:pt>
                <c:pt idx="6435">
                  <c:v>5</c:v>
                </c:pt>
                <c:pt idx="6436">
                  <c:v>7</c:v>
                </c:pt>
                <c:pt idx="6437">
                  <c:v>4</c:v>
                </c:pt>
                <c:pt idx="6438">
                  <c:v>6</c:v>
                </c:pt>
                <c:pt idx="6439">
                  <c:v>7</c:v>
                </c:pt>
                <c:pt idx="6440">
                  <c:v>5</c:v>
                </c:pt>
                <c:pt idx="6441">
                  <c:v>4</c:v>
                </c:pt>
                <c:pt idx="6442">
                  <c:v>4</c:v>
                </c:pt>
                <c:pt idx="6443">
                  <c:v>5</c:v>
                </c:pt>
                <c:pt idx="6444">
                  <c:v>4</c:v>
                </c:pt>
                <c:pt idx="6445">
                  <c:v>9</c:v>
                </c:pt>
                <c:pt idx="6446">
                  <c:v>5</c:v>
                </c:pt>
                <c:pt idx="6447">
                  <c:v>9</c:v>
                </c:pt>
                <c:pt idx="6448">
                  <c:v>7</c:v>
                </c:pt>
                <c:pt idx="6449">
                  <c:v>8</c:v>
                </c:pt>
                <c:pt idx="6450">
                  <c:v>6</c:v>
                </c:pt>
                <c:pt idx="6451">
                  <c:v>7</c:v>
                </c:pt>
                <c:pt idx="6452">
                  <c:v>9</c:v>
                </c:pt>
                <c:pt idx="6453">
                  <c:v>6</c:v>
                </c:pt>
                <c:pt idx="6454">
                  <c:v>6</c:v>
                </c:pt>
                <c:pt idx="6455">
                  <c:v>9</c:v>
                </c:pt>
                <c:pt idx="6456">
                  <c:v>9</c:v>
                </c:pt>
                <c:pt idx="6457">
                  <c:v>5</c:v>
                </c:pt>
                <c:pt idx="6458">
                  <c:v>8</c:v>
                </c:pt>
                <c:pt idx="6459">
                  <c:v>9</c:v>
                </c:pt>
                <c:pt idx="6460">
                  <c:v>6</c:v>
                </c:pt>
                <c:pt idx="6461">
                  <c:v>6</c:v>
                </c:pt>
                <c:pt idx="6462">
                  <c:v>7</c:v>
                </c:pt>
                <c:pt idx="6463">
                  <c:v>8</c:v>
                </c:pt>
                <c:pt idx="6464">
                  <c:v>8</c:v>
                </c:pt>
                <c:pt idx="6465">
                  <c:v>6</c:v>
                </c:pt>
                <c:pt idx="6466">
                  <c:v>8</c:v>
                </c:pt>
                <c:pt idx="6467">
                  <c:v>7</c:v>
                </c:pt>
                <c:pt idx="6468">
                  <c:v>5</c:v>
                </c:pt>
                <c:pt idx="6469">
                  <c:v>6</c:v>
                </c:pt>
                <c:pt idx="6470">
                  <c:v>4</c:v>
                </c:pt>
                <c:pt idx="6471">
                  <c:v>6</c:v>
                </c:pt>
                <c:pt idx="6472">
                  <c:v>6</c:v>
                </c:pt>
                <c:pt idx="6473">
                  <c:v>5</c:v>
                </c:pt>
                <c:pt idx="6474">
                  <c:v>9</c:v>
                </c:pt>
                <c:pt idx="6475">
                  <c:v>9</c:v>
                </c:pt>
                <c:pt idx="6476">
                  <c:v>4</c:v>
                </c:pt>
                <c:pt idx="6477">
                  <c:v>4</c:v>
                </c:pt>
                <c:pt idx="6478">
                  <c:v>4</c:v>
                </c:pt>
                <c:pt idx="6479">
                  <c:v>9</c:v>
                </c:pt>
                <c:pt idx="6480">
                  <c:v>5</c:v>
                </c:pt>
                <c:pt idx="6481">
                  <c:v>8</c:v>
                </c:pt>
                <c:pt idx="6482">
                  <c:v>4</c:v>
                </c:pt>
                <c:pt idx="6483">
                  <c:v>8</c:v>
                </c:pt>
                <c:pt idx="6484">
                  <c:v>7</c:v>
                </c:pt>
                <c:pt idx="6485">
                  <c:v>5</c:v>
                </c:pt>
                <c:pt idx="6486">
                  <c:v>8</c:v>
                </c:pt>
                <c:pt idx="6487">
                  <c:v>9</c:v>
                </c:pt>
                <c:pt idx="6488">
                  <c:v>9</c:v>
                </c:pt>
                <c:pt idx="6489">
                  <c:v>4</c:v>
                </c:pt>
                <c:pt idx="6490">
                  <c:v>4</c:v>
                </c:pt>
                <c:pt idx="6491">
                  <c:v>8</c:v>
                </c:pt>
                <c:pt idx="6492">
                  <c:v>9</c:v>
                </c:pt>
                <c:pt idx="6493">
                  <c:v>8</c:v>
                </c:pt>
                <c:pt idx="6494">
                  <c:v>7</c:v>
                </c:pt>
                <c:pt idx="6495">
                  <c:v>5</c:v>
                </c:pt>
                <c:pt idx="6496">
                  <c:v>9</c:v>
                </c:pt>
                <c:pt idx="6497">
                  <c:v>6</c:v>
                </c:pt>
                <c:pt idx="6498">
                  <c:v>9</c:v>
                </c:pt>
                <c:pt idx="6499">
                  <c:v>7</c:v>
                </c:pt>
                <c:pt idx="6500">
                  <c:v>9</c:v>
                </c:pt>
                <c:pt idx="6501">
                  <c:v>7</c:v>
                </c:pt>
                <c:pt idx="6502">
                  <c:v>9</c:v>
                </c:pt>
                <c:pt idx="6503">
                  <c:v>7</c:v>
                </c:pt>
                <c:pt idx="6504">
                  <c:v>4</c:v>
                </c:pt>
                <c:pt idx="6505">
                  <c:v>8</c:v>
                </c:pt>
                <c:pt idx="6506">
                  <c:v>9</c:v>
                </c:pt>
                <c:pt idx="6507">
                  <c:v>5</c:v>
                </c:pt>
                <c:pt idx="6508">
                  <c:v>4</c:v>
                </c:pt>
                <c:pt idx="6509">
                  <c:v>7</c:v>
                </c:pt>
                <c:pt idx="6510">
                  <c:v>5</c:v>
                </c:pt>
                <c:pt idx="6511">
                  <c:v>4</c:v>
                </c:pt>
                <c:pt idx="6512">
                  <c:v>6</c:v>
                </c:pt>
                <c:pt idx="6513">
                  <c:v>9</c:v>
                </c:pt>
                <c:pt idx="6514">
                  <c:v>9</c:v>
                </c:pt>
                <c:pt idx="6515">
                  <c:v>7</c:v>
                </c:pt>
                <c:pt idx="6516">
                  <c:v>4</c:v>
                </c:pt>
                <c:pt idx="6517">
                  <c:v>4</c:v>
                </c:pt>
                <c:pt idx="6518">
                  <c:v>7</c:v>
                </c:pt>
                <c:pt idx="6519">
                  <c:v>6</c:v>
                </c:pt>
                <c:pt idx="6520">
                  <c:v>9</c:v>
                </c:pt>
                <c:pt idx="6521">
                  <c:v>8</c:v>
                </c:pt>
                <c:pt idx="6522">
                  <c:v>6</c:v>
                </c:pt>
                <c:pt idx="6523">
                  <c:v>7</c:v>
                </c:pt>
                <c:pt idx="6524">
                  <c:v>8</c:v>
                </c:pt>
                <c:pt idx="6525">
                  <c:v>4</c:v>
                </c:pt>
                <c:pt idx="6526">
                  <c:v>6</c:v>
                </c:pt>
                <c:pt idx="6527">
                  <c:v>6</c:v>
                </c:pt>
                <c:pt idx="6528">
                  <c:v>9</c:v>
                </c:pt>
                <c:pt idx="6529">
                  <c:v>9</c:v>
                </c:pt>
                <c:pt idx="6530">
                  <c:v>8</c:v>
                </c:pt>
                <c:pt idx="6531">
                  <c:v>4</c:v>
                </c:pt>
                <c:pt idx="6532">
                  <c:v>6</c:v>
                </c:pt>
                <c:pt idx="6533">
                  <c:v>8</c:v>
                </c:pt>
                <c:pt idx="6534">
                  <c:v>6</c:v>
                </c:pt>
                <c:pt idx="6535">
                  <c:v>9</c:v>
                </c:pt>
                <c:pt idx="6536">
                  <c:v>4</c:v>
                </c:pt>
                <c:pt idx="6537">
                  <c:v>4</c:v>
                </c:pt>
                <c:pt idx="6538">
                  <c:v>5</c:v>
                </c:pt>
                <c:pt idx="6539">
                  <c:v>8</c:v>
                </c:pt>
                <c:pt idx="6540">
                  <c:v>9</c:v>
                </c:pt>
                <c:pt idx="6541">
                  <c:v>9</c:v>
                </c:pt>
                <c:pt idx="6542">
                  <c:v>9</c:v>
                </c:pt>
                <c:pt idx="6543">
                  <c:v>7</c:v>
                </c:pt>
                <c:pt idx="6544">
                  <c:v>6</c:v>
                </c:pt>
                <c:pt idx="6545">
                  <c:v>4</c:v>
                </c:pt>
                <c:pt idx="6546">
                  <c:v>6</c:v>
                </c:pt>
                <c:pt idx="6547">
                  <c:v>6</c:v>
                </c:pt>
                <c:pt idx="6548">
                  <c:v>7</c:v>
                </c:pt>
                <c:pt idx="6549">
                  <c:v>4</c:v>
                </c:pt>
                <c:pt idx="6550">
                  <c:v>5</c:v>
                </c:pt>
                <c:pt idx="6551">
                  <c:v>9</c:v>
                </c:pt>
                <c:pt idx="6552">
                  <c:v>8</c:v>
                </c:pt>
                <c:pt idx="6553">
                  <c:v>6</c:v>
                </c:pt>
                <c:pt idx="6554">
                  <c:v>7</c:v>
                </c:pt>
                <c:pt idx="6555">
                  <c:v>7</c:v>
                </c:pt>
                <c:pt idx="6556">
                  <c:v>8</c:v>
                </c:pt>
                <c:pt idx="6557">
                  <c:v>8</c:v>
                </c:pt>
                <c:pt idx="6558">
                  <c:v>4</c:v>
                </c:pt>
                <c:pt idx="6559">
                  <c:v>6</c:v>
                </c:pt>
                <c:pt idx="6560">
                  <c:v>6</c:v>
                </c:pt>
                <c:pt idx="6561">
                  <c:v>8</c:v>
                </c:pt>
                <c:pt idx="6562">
                  <c:v>9</c:v>
                </c:pt>
                <c:pt idx="6563">
                  <c:v>5</c:v>
                </c:pt>
                <c:pt idx="6564">
                  <c:v>6</c:v>
                </c:pt>
                <c:pt idx="6565">
                  <c:v>7</c:v>
                </c:pt>
                <c:pt idx="6566">
                  <c:v>9</c:v>
                </c:pt>
                <c:pt idx="6567">
                  <c:v>8</c:v>
                </c:pt>
                <c:pt idx="6568">
                  <c:v>6</c:v>
                </c:pt>
                <c:pt idx="6569">
                  <c:v>4</c:v>
                </c:pt>
                <c:pt idx="6570">
                  <c:v>8</c:v>
                </c:pt>
                <c:pt idx="6571">
                  <c:v>7</c:v>
                </c:pt>
                <c:pt idx="6572">
                  <c:v>4</c:v>
                </c:pt>
                <c:pt idx="6573">
                  <c:v>8</c:v>
                </c:pt>
                <c:pt idx="6574">
                  <c:v>8</c:v>
                </c:pt>
                <c:pt idx="6575">
                  <c:v>6</c:v>
                </c:pt>
                <c:pt idx="6576">
                  <c:v>4</c:v>
                </c:pt>
                <c:pt idx="6577">
                  <c:v>8</c:v>
                </c:pt>
                <c:pt idx="6578">
                  <c:v>9</c:v>
                </c:pt>
                <c:pt idx="6579">
                  <c:v>7</c:v>
                </c:pt>
                <c:pt idx="6580">
                  <c:v>4</c:v>
                </c:pt>
                <c:pt idx="6581">
                  <c:v>9</c:v>
                </c:pt>
                <c:pt idx="6582">
                  <c:v>6</c:v>
                </c:pt>
                <c:pt idx="6583">
                  <c:v>5</c:v>
                </c:pt>
                <c:pt idx="6584">
                  <c:v>8</c:v>
                </c:pt>
                <c:pt idx="6585">
                  <c:v>5</c:v>
                </c:pt>
                <c:pt idx="6586">
                  <c:v>8</c:v>
                </c:pt>
                <c:pt idx="6587">
                  <c:v>9</c:v>
                </c:pt>
                <c:pt idx="6588">
                  <c:v>6</c:v>
                </c:pt>
                <c:pt idx="6589">
                  <c:v>6</c:v>
                </c:pt>
                <c:pt idx="6590">
                  <c:v>6</c:v>
                </c:pt>
                <c:pt idx="6591">
                  <c:v>6</c:v>
                </c:pt>
                <c:pt idx="6592">
                  <c:v>4</c:v>
                </c:pt>
                <c:pt idx="6593">
                  <c:v>4</c:v>
                </c:pt>
                <c:pt idx="6594">
                  <c:v>8</c:v>
                </c:pt>
                <c:pt idx="6595">
                  <c:v>4</c:v>
                </c:pt>
                <c:pt idx="6596">
                  <c:v>8</c:v>
                </c:pt>
                <c:pt idx="6597">
                  <c:v>4</c:v>
                </c:pt>
                <c:pt idx="6598">
                  <c:v>4</c:v>
                </c:pt>
                <c:pt idx="6599">
                  <c:v>4</c:v>
                </c:pt>
                <c:pt idx="6600">
                  <c:v>7</c:v>
                </c:pt>
                <c:pt idx="6601">
                  <c:v>6</c:v>
                </c:pt>
                <c:pt idx="6602">
                  <c:v>7</c:v>
                </c:pt>
                <c:pt idx="6603">
                  <c:v>4</c:v>
                </c:pt>
                <c:pt idx="6604">
                  <c:v>4</c:v>
                </c:pt>
                <c:pt idx="6605">
                  <c:v>7</c:v>
                </c:pt>
                <c:pt idx="6606">
                  <c:v>9</c:v>
                </c:pt>
                <c:pt idx="6607">
                  <c:v>8</c:v>
                </c:pt>
                <c:pt idx="6608">
                  <c:v>6</c:v>
                </c:pt>
                <c:pt idx="6609">
                  <c:v>8</c:v>
                </c:pt>
                <c:pt idx="6610">
                  <c:v>9</c:v>
                </c:pt>
                <c:pt idx="6611">
                  <c:v>6</c:v>
                </c:pt>
                <c:pt idx="6612">
                  <c:v>5</c:v>
                </c:pt>
                <c:pt idx="6613">
                  <c:v>6</c:v>
                </c:pt>
                <c:pt idx="6614">
                  <c:v>8</c:v>
                </c:pt>
                <c:pt idx="6615">
                  <c:v>6</c:v>
                </c:pt>
                <c:pt idx="6616">
                  <c:v>5</c:v>
                </c:pt>
                <c:pt idx="6617">
                  <c:v>5</c:v>
                </c:pt>
                <c:pt idx="6618">
                  <c:v>4</c:v>
                </c:pt>
                <c:pt idx="6619">
                  <c:v>5</c:v>
                </c:pt>
                <c:pt idx="6620">
                  <c:v>7</c:v>
                </c:pt>
                <c:pt idx="6621">
                  <c:v>8</c:v>
                </c:pt>
                <c:pt idx="6622">
                  <c:v>7</c:v>
                </c:pt>
                <c:pt idx="6623">
                  <c:v>9</c:v>
                </c:pt>
                <c:pt idx="6624">
                  <c:v>7</c:v>
                </c:pt>
                <c:pt idx="6625">
                  <c:v>8</c:v>
                </c:pt>
                <c:pt idx="6626">
                  <c:v>9</c:v>
                </c:pt>
                <c:pt idx="6627">
                  <c:v>7</c:v>
                </c:pt>
                <c:pt idx="6628">
                  <c:v>7</c:v>
                </c:pt>
                <c:pt idx="6629">
                  <c:v>9</c:v>
                </c:pt>
                <c:pt idx="6630">
                  <c:v>7</c:v>
                </c:pt>
                <c:pt idx="6631">
                  <c:v>5</c:v>
                </c:pt>
                <c:pt idx="6632">
                  <c:v>8</c:v>
                </c:pt>
                <c:pt idx="6633">
                  <c:v>8</c:v>
                </c:pt>
                <c:pt idx="6634">
                  <c:v>8</c:v>
                </c:pt>
                <c:pt idx="6635">
                  <c:v>7</c:v>
                </c:pt>
                <c:pt idx="6636">
                  <c:v>5</c:v>
                </c:pt>
                <c:pt idx="6637">
                  <c:v>8</c:v>
                </c:pt>
                <c:pt idx="6638">
                  <c:v>6</c:v>
                </c:pt>
                <c:pt idx="6639">
                  <c:v>8</c:v>
                </c:pt>
                <c:pt idx="6640">
                  <c:v>4</c:v>
                </c:pt>
                <c:pt idx="6641">
                  <c:v>6</c:v>
                </c:pt>
                <c:pt idx="6642">
                  <c:v>8</c:v>
                </c:pt>
                <c:pt idx="6643">
                  <c:v>7</c:v>
                </c:pt>
                <c:pt idx="6644">
                  <c:v>8</c:v>
                </c:pt>
                <c:pt idx="6645">
                  <c:v>5</c:v>
                </c:pt>
                <c:pt idx="6646">
                  <c:v>5</c:v>
                </c:pt>
                <c:pt idx="6647">
                  <c:v>8</c:v>
                </c:pt>
                <c:pt idx="6648">
                  <c:v>7</c:v>
                </c:pt>
                <c:pt idx="6649">
                  <c:v>7</c:v>
                </c:pt>
                <c:pt idx="6650">
                  <c:v>7</c:v>
                </c:pt>
                <c:pt idx="6651">
                  <c:v>8</c:v>
                </c:pt>
                <c:pt idx="6652">
                  <c:v>8</c:v>
                </c:pt>
                <c:pt idx="6653">
                  <c:v>4</c:v>
                </c:pt>
                <c:pt idx="6654">
                  <c:v>5</c:v>
                </c:pt>
                <c:pt idx="6655">
                  <c:v>6</c:v>
                </c:pt>
                <c:pt idx="6656">
                  <c:v>6</c:v>
                </c:pt>
                <c:pt idx="6657">
                  <c:v>5</c:v>
                </c:pt>
                <c:pt idx="6658">
                  <c:v>9</c:v>
                </c:pt>
                <c:pt idx="6659">
                  <c:v>4</c:v>
                </c:pt>
                <c:pt idx="6660">
                  <c:v>5</c:v>
                </c:pt>
                <c:pt idx="6661">
                  <c:v>4</c:v>
                </c:pt>
                <c:pt idx="6662">
                  <c:v>9</c:v>
                </c:pt>
                <c:pt idx="6663">
                  <c:v>4</c:v>
                </c:pt>
                <c:pt idx="6664">
                  <c:v>7</c:v>
                </c:pt>
                <c:pt idx="6665">
                  <c:v>5</c:v>
                </c:pt>
                <c:pt idx="6666">
                  <c:v>6</c:v>
                </c:pt>
                <c:pt idx="6667">
                  <c:v>8</c:v>
                </c:pt>
                <c:pt idx="6668">
                  <c:v>9</c:v>
                </c:pt>
                <c:pt idx="6669">
                  <c:v>9</c:v>
                </c:pt>
                <c:pt idx="6670">
                  <c:v>8</c:v>
                </c:pt>
                <c:pt idx="6671">
                  <c:v>5</c:v>
                </c:pt>
                <c:pt idx="6672">
                  <c:v>8</c:v>
                </c:pt>
                <c:pt idx="6673">
                  <c:v>4</c:v>
                </c:pt>
                <c:pt idx="6674">
                  <c:v>8</c:v>
                </c:pt>
                <c:pt idx="6675">
                  <c:v>4</c:v>
                </c:pt>
                <c:pt idx="6676">
                  <c:v>4</c:v>
                </c:pt>
                <c:pt idx="6677">
                  <c:v>6</c:v>
                </c:pt>
                <c:pt idx="6678">
                  <c:v>8</c:v>
                </c:pt>
                <c:pt idx="6679">
                  <c:v>6</c:v>
                </c:pt>
                <c:pt idx="6680">
                  <c:v>8</c:v>
                </c:pt>
                <c:pt idx="6681">
                  <c:v>4</c:v>
                </c:pt>
                <c:pt idx="6682">
                  <c:v>8</c:v>
                </c:pt>
                <c:pt idx="6683">
                  <c:v>9</c:v>
                </c:pt>
                <c:pt idx="6684">
                  <c:v>9</c:v>
                </c:pt>
                <c:pt idx="6685">
                  <c:v>6</c:v>
                </c:pt>
                <c:pt idx="6686">
                  <c:v>7</c:v>
                </c:pt>
                <c:pt idx="6687">
                  <c:v>9</c:v>
                </c:pt>
                <c:pt idx="6688">
                  <c:v>6</c:v>
                </c:pt>
                <c:pt idx="6689">
                  <c:v>7</c:v>
                </c:pt>
                <c:pt idx="6690">
                  <c:v>5</c:v>
                </c:pt>
                <c:pt idx="6691">
                  <c:v>6</c:v>
                </c:pt>
                <c:pt idx="6692">
                  <c:v>9</c:v>
                </c:pt>
                <c:pt idx="6693">
                  <c:v>9</c:v>
                </c:pt>
                <c:pt idx="6694">
                  <c:v>8</c:v>
                </c:pt>
                <c:pt idx="6695">
                  <c:v>7</c:v>
                </c:pt>
                <c:pt idx="6696">
                  <c:v>9</c:v>
                </c:pt>
                <c:pt idx="6697">
                  <c:v>8</c:v>
                </c:pt>
                <c:pt idx="6698">
                  <c:v>7</c:v>
                </c:pt>
                <c:pt idx="6699">
                  <c:v>6</c:v>
                </c:pt>
                <c:pt idx="6700">
                  <c:v>6</c:v>
                </c:pt>
                <c:pt idx="6701">
                  <c:v>8</c:v>
                </c:pt>
                <c:pt idx="6702">
                  <c:v>6</c:v>
                </c:pt>
                <c:pt idx="6703">
                  <c:v>8</c:v>
                </c:pt>
                <c:pt idx="6704">
                  <c:v>4</c:v>
                </c:pt>
                <c:pt idx="6705">
                  <c:v>7</c:v>
                </c:pt>
                <c:pt idx="6706">
                  <c:v>8</c:v>
                </c:pt>
                <c:pt idx="6707">
                  <c:v>7</c:v>
                </c:pt>
                <c:pt idx="6708">
                  <c:v>4</c:v>
                </c:pt>
                <c:pt idx="6709">
                  <c:v>7</c:v>
                </c:pt>
                <c:pt idx="6710">
                  <c:v>8</c:v>
                </c:pt>
                <c:pt idx="6711">
                  <c:v>6</c:v>
                </c:pt>
                <c:pt idx="6712">
                  <c:v>7</c:v>
                </c:pt>
                <c:pt idx="6713">
                  <c:v>7</c:v>
                </c:pt>
                <c:pt idx="6714">
                  <c:v>9</c:v>
                </c:pt>
                <c:pt idx="6715">
                  <c:v>9</c:v>
                </c:pt>
                <c:pt idx="6716">
                  <c:v>4</c:v>
                </c:pt>
                <c:pt idx="6717">
                  <c:v>5</c:v>
                </c:pt>
                <c:pt idx="6718">
                  <c:v>6</c:v>
                </c:pt>
                <c:pt idx="6719">
                  <c:v>8</c:v>
                </c:pt>
                <c:pt idx="6720">
                  <c:v>4</c:v>
                </c:pt>
                <c:pt idx="6721">
                  <c:v>8</c:v>
                </c:pt>
                <c:pt idx="6722">
                  <c:v>8</c:v>
                </c:pt>
                <c:pt idx="6723">
                  <c:v>7</c:v>
                </c:pt>
                <c:pt idx="6724">
                  <c:v>4</c:v>
                </c:pt>
                <c:pt idx="6725">
                  <c:v>4</c:v>
                </c:pt>
                <c:pt idx="6726">
                  <c:v>9</c:v>
                </c:pt>
                <c:pt idx="6727">
                  <c:v>6</c:v>
                </c:pt>
                <c:pt idx="6728">
                  <c:v>5</c:v>
                </c:pt>
                <c:pt idx="6729">
                  <c:v>8</c:v>
                </c:pt>
                <c:pt idx="6730">
                  <c:v>6</c:v>
                </c:pt>
                <c:pt idx="6731">
                  <c:v>9</c:v>
                </c:pt>
                <c:pt idx="6732">
                  <c:v>6</c:v>
                </c:pt>
                <c:pt idx="6733">
                  <c:v>8</c:v>
                </c:pt>
                <c:pt idx="6734">
                  <c:v>7</c:v>
                </c:pt>
                <c:pt idx="6735">
                  <c:v>7</c:v>
                </c:pt>
                <c:pt idx="6736">
                  <c:v>8</c:v>
                </c:pt>
                <c:pt idx="6737">
                  <c:v>9</c:v>
                </c:pt>
                <c:pt idx="6738">
                  <c:v>9</c:v>
                </c:pt>
                <c:pt idx="6739">
                  <c:v>4</c:v>
                </c:pt>
                <c:pt idx="6740">
                  <c:v>5</c:v>
                </c:pt>
                <c:pt idx="6741">
                  <c:v>7</c:v>
                </c:pt>
                <c:pt idx="6742">
                  <c:v>5</c:v>
                </c:pt>
                <c:pt idx="6743">
                  <c:v>6</c:v>
                </c:pt>
                <c:pt idx="6744">
                  <c:v>6</c:v>
                </c:pt>
                <c:pt idx="6745">
                  <c:v>8</c:v>
                </c:pt>
                <c:pt idx="6746">
                  <c:v>8</c:v>
                </c:pt>
                <c:pt idx="6747">
                  <c:v>8</c:v>
                </c:pt>
                <c:pt idx="6748">
                  <c:v>9</c:v>
                </c:pt>
                <c:pt idx="6749">
                  <c:v>7</c:v>
                </c:pt>
                <c:pt idx="6750">
                  <c:v>5</c:v>
                </c:pt>
                <c:pt idx="6751">
                  <c:v>6</c:v>
                </c:pt>
                <c:pt idx="6752">
                  <c:v>5</c:v>
                </c:pt>
                <c:pt idx="6753">
                  <c:v>7</c:v>
                </c:pt>
                <c:pt idx="6754">
                  <c:v>5</c:v>
                </c:pt>
                <c:pt idx="6755">
                  <c:v>5</c:v>
                </c:pt>
                <c:pt idx="6756">
                  <c:v>9</c:v>
                </c:pt>
                <c:pt idx="6757">
                  <c:v>8</c:v>
                </c:pt>
                <c:pt idx="6758">
                  <c:v>9</c:v>
                </c:pt>
                <c:pt idx="6759">
                  <c:v>9</c:v>
                </c:pt>
                <c:pt idx="6760">
                  <c:v>5</c:v>
                </c:pt>
                <c:pt idx="6761">
                  <c:v>5</c:v>
                </c:pt>
                <c:pt idx="6762">
                  <c:v>9</c:v>
                </c:pt>
                <c:pt idx="6763">
                  <c:v>5</c:v>
                </c:pt>
                <c:pt idx="6764">
                  <c:v>9</c:v>
                </c:pt>
                <c:pt idx="6765">
                  <c:v>4</c:v>
                </c:pt>
                <c:pt idx="6766">
                  <c:v>9</c:v>
                </c:pt>
                <c:pt idx="6767">
                  <c:v>6</c:v>
                </c:pt>
                <c:pt idx="6768">
                  <c:v>6</c:v>
                </c:pt>
                <c:pt idx="6769">
                  <c:v>5</c:v>
                </c:pt>
                <c:pt idx="6770">
                  <c:v>9</c:v>
                </c:pt>
                <c:pt idx="6771">
                  <c:v>9</c:v>
                </c:pt>
                <c:pt idx="6772">
                  <c:v>8</c:v>
                </c:pt>
                <c:pt idx="6773">
                  <c:v>8</c:v>
                </c:pt>
                <c:pt idx="6774">
                  <c:v>8</c:v>
                </c:pt>
                <c:pt idx="6775">
                  <c:v>9</c:v>
                </c:pt>
                <c:pt idx="6776">
                  <c:v>9</c:v>
                </c:pt>
                <c:pt idx="6777">
                  <c:v>6</c:v>
                </c:pt>
                <c:pt idx="6778">
                  <c:v>7</c:v>
                </c:pt>
                <c:pt idx="6779">
                  <c:v>5</c:v>
                </c:pt>
                <c:pt idx="6780">
                  <c:v>6</c:v>
                </c:pt>
                <c:pt idx="6781">
                  <c:v>8</c:v>
                </c:pt>
                <c:pt idx="6782">
                  <c:v>6</c:v>
                </c:pt>
                <c:pt idx="6783">
                  <c:v>6</c:v>
                </c:pt>
                <c:pt idx="6784">
                  <c:v>6</c:v>
                </c:pt>
                <c:pt idx="6785">
                  <c:v>8</c:v>
                </c:pt>
                <c:pt idx="6786">
                  <c:v>7</c:v>
                </c:pt>
                <c:pt idx="6787">
                  <c:v>4</c:v>
                </c:pt>
                <c:pt idx="6788">
                  <c:v>5</c:v>
                </c:pt>
                <c:pt idx="6789">
                  <c:v>5</c:v>
                </c:pt>
                <c:pt idx="6790">
                  <c:v>6</c:v>
                </c:pt>
                <c:pt idx="6791">
                  <c:v>7</c:v>
                </c:pt>
                <c:pt idx="6792">
                  <c:v>8</c:v>
                </c:pt>
                <c:pt idx="6793">
                  <c:v>4</c:v>
                </c:pt>
                <c:pt idx="6794">
                  <c:v>4</c:v>
                </c:pt>
                <c:pt idx="6795">
                  <c:v>6</c:v>
                </c:pt>
                <c:pt idx="6796">
                  <c:v>6</c:v>
                </c:pt>
                <c:pt idx="6797">
                  <c:v>8</c:v>
                </c:pt>
                <c:pt idx="6798">
                  <c:v>8</c:v>
                </c:pt>
                <c:pt idx="6799">
                  <c:v>9</c:v>
                </c:pt>
                <c:pt idx="6800">
                  <c:v>8</c:v>
                </c:pt>
                <c:pt idx="6801">
                  <c:v>6</c:v>
                </c:pt>
                <c:pt idx="6802">
                  <c:v>7</c:v>
                </c:pt>
                <c:pt idx="6803">
                  <c:v>6</c:v>
                </c:pt>
                <c:pt idx="6804">
                  <c:v>6</c:v>
                </c:pt>
                <c:pt idx="6805">
                  <c:v>4</c:v>
                </c:pt>
                <c:pt idx="6806">
                  <c:v>8</c:v>
                </c:pt>
                <c:pt idx="6807">
                  <c:v>5</c:v>
                </c:pt>
                <c:pt idx="6808">
                  <c:v>8</c:v>
                </c:pt>
                <c:pt idx="6809">
                  <c:v>9</c:v>
                </c:pt>
                <c:pt idx="6810">
                  <c:v>7</c:v>
                </c:pt>
                <c:pt idx="6811">
                  <c:v>7</c:v>
                </c:pt>
                <c:pt idx="6812">
                  <c:v>8</c:v>
                </c:pt>
                <c:pt idx="6813">
                  <c:v>8</c:v>
                </c:pt>
                <c:pt idx="6814">
                  <c:v>6</c:v>
                </c:pt>
                <c:pt idx="6815">
                  <c:v>5</c:v>
                </c:pt>
                <c:pt idx="6816">
                  <c:v>6</c:v>
                </c:pt>
                <c:pt idx="6817">
                  <c:v>4</c:v>
                </c:pt>
                <c:pt idx="6818">
                  <c:v>4</c:v>
                </c:pt>
                <c:pt idx="6819">
                  <c:v>7</c:v>
                </c:pt>
                <c:pt idx="6820">
                  <c:v>7</c:v>
                </c:pt>
                <c:pt idx="6821">
                  <c:v>5</c:v>
                </c:pt>
                <c:pt idx="6822">
                  <c:v>7</c:v>
                </c:pt>
                <c:pt idx="6823">
                  <c:v>9</c:v>
                </c:pt>
                <c:pt idx="6824">
                  <c:v>4</c:v>
                </c:pt>
                <c:pt idx="6825">
                  <c:v>5</c:v>
                </c:pt>
                <c:pt idx="6826">
                  <c:v>4</c:v>
                </c:pt>
                <c:pt idx="6827">
                  <c:v>8</c:v>
                </c:pt>
                <c:pt idx="6828">
                  <c:v>8</c:v>
                </c:pt>
                <c:pt idx="6829">
                  <c:v>5</c:v>
                </c:pt>
                <c:pt idx="6830">
                  <c:v>6</c:v>
                </c:pt>
                <c:pt idx="6831">
                  <c:v>9</c:v>
                </c:pt>
                <c:pt idx="6832">
                  <c:v>9</c:v>
                </c:pt>
                <c:pt idx="6833">
                  <c:v>7</c:v>
                </c:pt>
                <c:pt idx="6834">
                  <c:v>5</c:v>
                </c:pt>
                <c:pt idx="6835">
                  <c:v>9</c:v>
                </c:pt>
                <c:pt idx="6836">
                  <c:v>7</c:v>
                </c:pt>
                <c:pt idx="6837">
                  <c:v>4</c:v>
                </c:pt>
                <c:pt idx="6838">
                  <c:v>6</c:v>
                </c:pt>
                <c:pt idx="6839">
                  <c:v>7</c:v>
                </c:pt>
                <c:pt idx="6840">
                  <c:v>8</c:v>
                </c:pt>
                <c:pt idx="6841">
                  <c:v>8</c:v>
                </c:pt>
                <c:pt idx="6842">
                  <c:v>4</c:v>
                </c:pt>
                <c:pt idx="6843">
                  <c:v>5</c:v>
                </c:pt>
                <c:pt idx="6844">
                  <c:v>7</c:v>
                </c:pt>
                <c:pt idx="6845">
                  <c:v>4</c:v>
                </c:pt>
                <c:pt idx="6846">
                  <c:v>8</c:v>
                </c:pt>
                <c:pt idx="6847">
                  <c:v>8</c:v>
                </c:pt>
                <c:pt idx="6848">
                  <c:v>8</c:v>
                </c:pt>
                <c:pt idx="6849">
                  <c:v>6</c:v>
                </c:pt>
                <c:pt idx="6850">
                  <c:v>6</c:v>
                </c:pt>
                <c:pt idx="6851">
                  <c:v>8</c:v>
                </c:pt>
                <c:pt idx="6852">
                  <c:v>9</c:v>
                </c:pt>
                <c:pt idx="6853">
                  <c:v>5</c:v>
                </c:pt>
                <c:pt idx="6854">
                  <c:v>6</c:v>
                </c:pt>
                <c:pt idx="6855">
                  <c:v>7</c:v>
                </c:pt>
                <c:pt idx="6856">
                  <c:v>6</c:v>
                </c:pt>
                <c:pt idx="6857">
                  <c:v>7</c:v>
                </c:pt>
                <c:pt idx="6858">
                  <c:v>6</c:v>
                </c:pt>
                <c:pt idx="6859">
                  <c:v>8</c:v>
                </c:pt>
                <c:pt idx="6860">
                  <c:v>7</c:v>
                </c:pt>
                <c:pt idx="6861">
                  <c:v>5</c:v>
                </c:pt>
                <c:pt idx="6862">
                  <c:v>6</c:v>
                </c:pt>
                <c:pt idx="6863">
                  <c:v>6</c:v>
                </c:pt>
                <c:pt idx="6864">
                  <c:v>8</c:v>
                </c:pt>
                <c:pt idx="6865">
                  <c:v>7</c:v>
                </c:pt>
                <c:pt idx="6866">
                  <c:v>9</c:v>
                </c:pt>
                <c:pt idx="6867">
                  <c:v>8</c:v>
                </c:pt>
                <c:pt idx="6868">
                  <c:v>7</c:v>
                </c:pt>
                <c:pt idx="6869">
                  <c:v>6</c:v>
                </c:pt>
                <c:pt idx="6870">
                  <c:v>6</c:v>
                </c:pt>
                <c:pt idx="6871">
                  <c:v>6</c:v>
                </c:pt>
                <c:pt idx="6872">
                  <c:v>6</c:v>
                </c:pt>
                <c:pt idx="6873">
                  <c:v>4</c:v>
                </c:pt>
                <c:pt idx="6874">
                  <c:v>6</c:v>
                </c:pt>
                <c:pt idx="6875">
                  <c:v>6</c:v>
                </c:pt>
                <c:pt idx="6876">
                  <c:v>9</c:v>
                </c:pt>
                <c:pt idx="6877">
                  <c:v>9</c:v>
                </c:pt>
                <c:pt idx="6878">
                  <c:v>7</c:v>
                </c:pt>
                <c:pt idx="6879">
                  <c:v>6</c:v>
                </c:pt>
                <c:pt idx="6880">
                  <c:v>6</c:v>
                </c:pt>
                <c:pt idx="6881">
                  <c:v>7</c:v>
                </c:pt>
                <c:pt idx="6882">
                  <c:v>6</c:v>
                </c:pt>
                <c:pt idx="6883">
                  <c:v>6</c:v>
                </c:pt>
                <c:pt idx="6884">
                  <c:v>8</c:v>
                </c:pt>
                <c:pt idx="6885">
                  <c:v>4</c:v>
                </c:pt>
                <c:pt idx="6886">
                  <c:v>7</c:v>
                </c:pt>
                <c:pt idx="6887">
                  <c:v>8</c:v>
                </c:pt>
                <c:pt idx="6888">
                  <c:v>9</c:v>
                </c:pt>
                <c:pt idx="6889">
                  <c:v>5</c:v>
                </c:pt>
                <c:pt idx="6890">
                  <c:v>5</c:v>
                </c:pt>
                <c:pt idx="6891">
                  <c:v>9</c:v>
                </c:pt>
                <c:pt idx="6892">
                  <c:v>4</c:v>
                </c:pt>
                <c:pt idx="6893">
                  <c:v>5</c:v>
                </c:pt>
                <c:pt idx="6894">
                  <c:v>4</c:v>
                </c:pt>
                <c:pt idx="6895">
                  <c:v>5</c:v>
                </c:pt>
                <c:pt idx="6896">
                  <c:v>5</c:v>
                </c:pt>
                <c:pt idx="6897">
                  <c:v>8</c:v>
                </c:pt>
                <c:pt idx="6898">
                  <c:v>5</c:v>
                </c:pt>
                <c:pt idx="6899">
                  <c:v>9</c:v>
                </c:pt>
                <c:pt idx="6900">
                  <c:v>4</c:v>
                </c:pt>
                <c:pt idx="6901">
                  <c:v>6</c:v>
                </c:pt>
                <c:pt idx="6902">
                  <c:v>6</c:v>
                </c:pt>
                <c:pt idx="6903">
                  <c:v>6</c:v>
                </c:pt>
                <c:pt idx="6904">
                  <c:v>4</c:v>
                </c:pt>
                <c:pt idx="6905">
                  <c:v>4</c:v>
                </c:pt>
                <c:pt idx="6906">
                  <c:v>6</c:v>
                </c:pt>
                <c:pt idx="6907">
                  <c:v>9</c:v>
                </c:pt>
                <c:pt idx="6908">
                  <c:v>5</c:v>
                </c:pt>
                <c:pt idx="6909">
                  <c:v>6</c:v>
                </c:pt>
                <c:pt idx="6910">
                  <c:v>7</c:v>
                </c:pt>
                <c:pt idx="6911">
                  <c:v>4</c:v>
                </c:pt>
                <c:pt idx="6912">
                  <c:v>7</c:v>
                </c:pt>
                <c:pt idx="6913">
                  <c:v>7</c:v>
                </c:pt>
                <c:pt idx="6914">
                  <c:v>4</c:v>
                </c:pt>
                <c:pt idx="6915">
                  <c:v>6</c:v>
                </c:pt>
                <c:pt idx="6916">
                  <c:v>9</c:v>
                </c:pt>
                <c:pt idx="6917">
                  <c:v>8</c:v>
                </c:pt>
                <c:pt idx="6918">
                  <c:v>7</c:v>
                </c:pt>
                <c:pt idx="6919">
                  <c:v>6</c:v>
                </c:pt>
                <c:pt idx="6920">
                  <c:v>8</c:v>
                </c:pt>
                <c:pt idx="6921">
                  <c:v>7</c:v>
                </c:pt>
                <c:pt idx="6922">
                  <c:v>6</c:v>
                </c:pt>
                <c:pt idx="6923">
                  <c:v>7</c:v>
                </c:pt>
                <c:pt idx="6924">
                  <c:v>6</c:v>
                </c:pt>
                <c:pt idx="6925">
                  <c:v>9</c:v>
                </c:pt>
                <c:pt idx="6926">
                  <c:v>5</c:v>
                </c:pt>
                <c:pt idx="6927">
                  <c:v>5</c:v>
                </c:pt>
                <c:pt idx="6928">
                  <c:v>4</c:v>
                </c:pt>
                <c:pt idx="6929">
                  <c:v>8</c:v>
                </c:pt>
                <c:pt idx="6930">
                  <c:v>7</c:v>
                </c:pt>
                <c:pt idx="6931">
                  <c:v>7</c:v>
                </c:pt>
                <c:pt idx="6932">
                  <c:v>6</c:v>
                </c:pt>
                <c:pt idx="6933">
                  <c:v>8</c:v>
                </c:pt>
                <c:pt idx="6934">
                  <c:v>7</c:v>
                </c:pt>
                <c:pt idx="6935">
                  <c:v>8</c:v>
                </c:pt>
                <c:pt idx="6936">
                  <c:v>8</c:v>
                </c:pt>
                <c:pt idx="6937">
                  <c:v>5</c:v>
                </c:pt>
                <c:pt idx="6938">
                  <c:v>7</c:v>
                </c:pt>
                <c:pt idx="6939">
                  <c:v>7</c:v>
                </c:pt>
                <c:pt idx="6940">
                  <c:v>4</c:v>
                </c:pt>
                <c:pt idx="6941">
                  <c:v>8</c:v>
                </c:pt>
                <c:pt idx="6942">
                  <c:v>6</c:v>
                </c:pt>
                <c:pt idx="6943">
                  <c:v>5</c:v>
                </c:pt>
                <c:pt idx="6944">
                  <c:v>4</c:v>
                </c:pt>
                <c:pt idx="6945">
                  <c:v>5</c:v>
                </c:pt>
                <c:pt idx="6946">
                  <c:v>6</c:v>
                </c:pt>
                <c:pt idx="6947">
                  <c:v>4</c:v>
                </c:pt>
                <c:pt idx="6948">
                  <c:v>5</c:v>
                </c:pt>
                <c:pt idx="6949">
                  <c:v>6</c:v>
                </c:pt>
                <c:pt idx="6950">
                  <c:v>9</c:v>
                </c:pt>
                <c:pt idx="6951">
                  <c:v>4</c:v>
                </c:pt>
                <c:pt idx="6952">
                  <c:v>6</c:v>
                </c:pt>
                <c:pt idx="6953">
                  <c:v>4</c:v>
                </c:pt>
                <c:pt idx="6954">
                  <c:v>7</c:v>
                </c:pt>
                <c:pt idx="6955">
                  <c:v>7</c:v>
                </c:pt>
                <c:pt idx="6956">
                  <c:v>5</c:v>
                </c:pt>
                <c:pt idx="6957">
                  <c:v>8</c:v>
                </c:pt>
                <c:pt idx="6958">
                  <c:v>9</c:v>
                </c:pt>
                <c:pt idx="6959">
                  <c:v>8</c:v>
                </c:pt>
                <c:pt idx="6960">
                  <c:v>6</c:v>
                </c:pt>
                <c:pt idx="6961">
                  <c:v>4</c:v>
                </c:pt>
                <c:pt idx="6962">
                  <c:v>7</c:v>
                </c:pt>
                <c:pt idx="6963">
                  <c:v>8</c:v>
                </c:pt>
                <c:pt idx="6964">
                  <c:v>7</c:v>
                </c:pt>
                <c:pt idx="6965">
                  <c:v>9</c:v>
                </c:pt>
                <c:pt idx="6966">
                  <c:v>6</c:v>
                </c:pt>
                <c:pt idx="6967">
                  <c:v>9</c:v>
                </c:pt>
                <c:pt idx="6968">
                  <c:v>9</c:v>
                </c:pt>
                <c:pt idx="6969">
                  <c:v>6</c:v>
                </c:pt>
                <c:pt idx="6970">
                  <c:v>4</c:v>
                </c:pt>
                <c:pt idx="6971">
                  <c:v>9</c:v>
                </c:pt>
                <c:pt idx="6972">
                  <c:v>8</c:v>
                </c:pt>
                <c:pt idx="6973">
                  <c:v>6</c:v>
                </c:pt>
                <c:pt idx="6974">
                  <c:v>6</c:v>
                </c:pt>
                <c:pt idx="6975">
                  <c:v>7</c:v>
                </c:pt>
                <c:pt idx="6976">
                  <c:v>5</c:v>
                </c:pt>
                <c:pt idx="6977">
                  <c:v>9</c:v>
                </c:pt>
                <c:pt idx="6978">
                  <c:v>8</c:v>
                </c:pt>
                <c:pt idx="6979">
                  <c:v>4</c:v>
                </c:pt>
                <c:pt idx="6980">
                  <c:v>9</c:v>
                </c:pt>
                <c:pt idx="6981">
                  <c:v>4</c:v>
                </c:pt>
                <c:pt idx="6982">
                  <c:v>7</c:v>
                </c:pt>
                <c:pt idx="6983">
                  <c:v>9</c:v>
                </c:pt>
                <c:pt idx="6984">
                  <c:v>4</c:v>
                </c:pt>
                <c:pt idx="6985">
                  <c:v>9</c:v>
                </c:pt>
                <c:pt idx="6986">
                  <c:v>6</c:v>
                </c:pt>
                <c:pt idx="6987">
                  <c:v>9</c:v>
                </c:pt>
                <c:pt idx="6988">
                  <c:v>8</c:v>
                </c:pt>
                <c:pt idx="6989">
                  <c:v>9</c:v>
                </c:pt>
                <c:pt idx="6990">
                  <c:v>4</c:v>
                </c:pt>
                <c:pt idx="6991">
                  <c:v>8</c:v>
                </c:pt>
                <c:pt idx="6992">
                  <c:v>4</c:v>
                </c:pt>
                <c:pt idx="6993">
                  <c:v>5</c:v>
                </c:pt>
                <c:pt idx="6994">
                  <c:v>5</c:v>
                </c:pt>
                <c:pt idx="6995">
                  <c:v>8</c:v>
                </c:pt>
                <c:pt idx="6996">
                  <c:v>5</c:v>
                </c:pt>
                <c:pt idx="6997">
                  <c:v>5</c:v>
                </c:pt>
                <c:pt idx="6998">
                  <c:v>6</c:v>
                </c:pt>
                <c:pt idx="6999">
                  <c:v>4</c:v>
                </c:pt>
                <c:pt idx="7000">
                  <c:v>5</c:v>
                </c:pt>
                <c:pt idx="7001">
                  <c:v>8</c:v>
                </c:pt>
                <c:pt idx="7002">
                  <c:v>6</c:v>
                </c:pt>
                <c:pt idx="7003">
                  <c:v>5</c:v>
                </c:pt>
                <c:pt idx="7004">
                  <c:v>9</c:v>
                </c:pt>
                <c:pt idx="7005">
                  <c:v>8</c:v>
                </c:pt>
                <c:pt idx="7006">
                  <c:v>4</c:v>
                </c:pt>
                <c:pt idx="7007">
                  <c:v>9</c:v>
                </c:pt>
                <c:pt idx="7008">
                  <c:v>5</c:v>
                </c:pt>
                <c:pt idx="7009">
                  <c:v>8</c:v>
                </c:pt>
                <c:pt idx="7010">
                  <c:v>9</c:v>
                </c:pt>
                <c:pt idx="7011">
                  <c:v>8</c:v>
                </c:pt>
                <c:pt idx="7012">
                  <c:v>7</c:v>
                </c:pt>
                <c:pt idx="7013">
                  <c:v>9</c:v>
                </c:pt>
                <c:pt idx="7014">
                  <c:v>8</c:v>
                </c:pt>
                <c:pt idx="7015">
                  <c:v>9</c:v>
                </c:pt>
                <c:pt idx="7016">
                  <c:v>7</c:v>
                </c:pt>
                <c:pt idx="7017">
                  <c:v>4</c:v>
                </c:pt>
                <c:pt idx="7018">
                  <c:v>4</c:v>
                </c:pt>
                <c:pt idx="7019">
                  <c:v>6</c:v>
                </c:pt>
                <c:pt idx="7020">
                  <c:v>9</c:v>
                </c:pt>
                <c:pt idx="7021">
                  <c:v>7</c:v>
                </c:pt>
                <c:pt idx="7022">
                  <c:v>8</c:v>
                </c:pt>
                <c:pt idx="7023">
                  <c:v>6</c:v>
                </c:pt>
                <c:pt idx="7024">
                  <c:v>9</c:v>
                </c:pt>
                <c:pt idx="7025">
                  <c:v>6</c:v>
                </c:pt>
                <c:pt idx="7026">
                  <c:v>9</c:v>
                </c:pt>
                <c:pt idx="7027">
                  <c:v>4</c:v>
                </c:pt>
                <c:pt idx="7028">
                  <c:v>8</c:v>
                </c:pt>
                <c:pt idx="7029">
                  <c:v>7</c:v>
                </c:pt>
                <c:pt idx="7030">
                  <c:v>4</c:v>
                </c:pt>
                <c:pt idx="7031">
                  <c:v>6</c:v>
                </c:pt>
                <c:pt idx="7032">
                  <c:v>5</c:v>
                </c:pt>
                <c:pt idx="7033">
                  <c:v>6</c:v>
                </c:pt>
                <c:pt idx="7034">
                  <c:v>5</c:v>
                </c:pt>
                <c:pt idx="7035">
                  <c:v>9</c:v>
                </c:pt>
                <c:pt idx="7036">
                  <c:v>4</c:v>
                </c:pt>
                <c:pt idx="7037">
                  <c:v>9</c:v>
                </c:pt>
                <c:pt idx="7038">
                  <c:v>7</c:v>
                </c:pt>
                <c:pt idx="7039">
                  <c:v>8</c:v>
                </c:pt>
                <c:pt idx="7040">
                  <c:v>5</c:v>
                </c:pt>
                <c:pt idx="7041">
                  <c:v>8</c:v>
                </c:pt>
                <c:pt idx="7042">
                  <c:v>9</c:v>
                </c:pt>
                <c:pt idx="7043">
                  <c:v>4</c:v>
                </c:pt>
                <c:pt idx="7044">
                  <c:v>4</c:v>
                </c:pt>
                <c:pt idx="7045">
                  <c:v>9</c:v>
                </c:pt>
                <c:pt idx="7046">
                  <c:v>9</c:v>
                </c:pt>
                <c:pt idx="7047">
                  <c:v>4</c:v>
                </c:pt>
                <c:pt idx="7048">
                  <c:v>7</c:v>
                </c:pt>
                <c:pt idx="7049">
                  <c:v>5</c:v>
                </c:pt>
                <c:pt idx="7050">
                  <c:v>8</c:v>
                </c:pt>
                <c:pt idx="7051">
                  <c:v>6</c:v>
                </c:pt>
                <c:pt idx="7052">
                  <c:v>9</c:v>
                </c:pt>
                <c:pt idx="7053">
                  <c:v>9</c:v>
                </c:pt>
                <c:pt idx="7054">
                  <c:v>4</c:v>
                </c:pt>
                <c:pt idx="7055">
                  <c:v>8</c:v>
                </c:pt>
                <c:pt idx="7056">
                  <c:v>8</c:v>
                </c:pt>
                <c:pt idx="7057">
                  <c:v>7</c:v>
                </c:pt>
                <c:pt idx="7058">
                  <c:v>5</c:v>
                </c:pt>
                <c:pt idx="7059">
                  <c:v>7</c:v>
                </c:pt>
                <c:pt idx="7060">
                  <c:v>7</c:v>
                </c:pt>
                <c:pt idx="7061">
                  <c:v>8</c:v>
                </c:pt>
                <c:pt idx="7062">
                  <c:v>5</c:v>
                </c:pt>
                <c:pt idx="7063">
                  <c:v>5</c:v>
                </c:pt>
                <c:pt idx="7064">
                  <c:v>5</c:v>
                </c:pt>
                <c:pt idx="7065">
                  <c:v>4</c:v>
                </c:pt>
                <c:pt idx="7066">
                  <c:v>5</c:v>
                </c:pt>
                <c:pt idx="7067">
                  <c:v>8</c:v>
                </c:pt>
                <c:pt idx="7068">
                  <c:v>4</c:v>
                </c:pt>
                <c:pt idx="7069">
                  <c:v>6</c:v>
                </c:pt>
                <c:pt idx="7070">
                  <c:v>9</c:v>
                </c:pt>
                <c:pt idx="7071">
                  <c:v>7</c:v>
                </c:pt>
                <c:pt idx="7072">
                  <c:v>5</c:v>
                </c:pt>
                <c:pt idx="7073">
                  <c:v>6</c:v>
                </c:pt>
                <c:pt idx="7074">
                  <c:v>5</c:v>
                </c:pt>
                <c:pt idx="7075">
                  <c:v>7</c:v>
                </c:pt>
                <c:pt idx="7076">
                  <c:v>8</c:v>
                </c:pt>
                <c:pt idx="7077">
                  <c:v>8</c:v>
                </c:pt>
                <c:pt idx="7078">
                  <c:v>7</c:v>
                </c:pt>
                <c:pt idx="7079">
                  <c:v>6</c:v>
                </c:pt>
                <c:pt idx="7080">
                  <c:v>4</c:v>
                </c:pt>
                <c:pt idx="7081">
                  <c:v>9</c:v>
                </c:pt>
                <c:pt idx="7082">
                  <c:v>9</c:v>
                </c:pt>
                <c:pt idx="7083">
                  <c:v>9</c:v>
                </c:pt>
                <c:pt idx="7084">
                  <c:v>4</c:v>
                </c:pt>
                <c:pt idx="7085">
                  <c:v>5</c:v>
                </c:pt>
                <c:pt idx="7086">
                  <c:v>7</c:v>
                </c:pt>
                <c:pt idx="7087">
                  <c:v>7</c:v>
                </c:pt>
                <c:pt idx="7088">
                  <c:v>4</c:v>
                </c:pt>
                <c:pt idx="7089">
                  <c:v>6</c:v>
                </c:pt>
                <c:pt idx="7090">
                  <c:v>9</c:v>
                </c:pt>
                <c:pt idx="7091">
                  <c:v>7</c:v>
                </c:pt>
                <c:pt idx="7092">
                  <c:v>8</c:v>
                </c:pt>
                <c:pt idx="7093">
                  <c:v>8</c:v>
                </c:pt>
                <c:pt idx="7094">
                  <c:v>7</c:v>
                </c:pt>
                <c:pt idx="7095">
                  <c:v>9</c:v>
                </c:pt>
                <c:pt idx="7096">
                  <c:v>9</c:v>
                </c:pt>
                <c:pt idx="7097">
                  <c:v>9</c:v>
                </c:pt>
                <c:pt idx="7098">
                  <c:v>6</c:v>
                </c:pt>
                <c:pt idx="7099">
                  <c:v>8</c:v>
                </c:pt>
                <c:pt idx="7100">
                  <c:v>6</c:v>
                </c:pt>
                <c:pt idx="7101">
                  <c:v>4</c:v>
                </c:pt>
                <c:pt idx="7102">
                  <c:v>5</c:v>
                </c:pt>
                <c:pt idx="7103">
                  <c:v>9</c:v>
                </c:pt>
                <c:pt idx="7104">
                  <c:v>4</c:v>
                </c:pt>
                <c:pt idx="7105">
                  <c:v>5</c:v>
                </c:pt>
                <c:pt idx="7106">
                  <c:v>8</c:v>
                </c:pt>
                <c:pt idx="7107">
                  <c:v>5</c:v>
                </c:pt>
                <c:pt idx="7108">
                  <c:v>5</c:v>
                </c:pt>
                <c:pt idx="7109">
                  <c:v>7</c:v>
                </c:pt>
                <c:pt idx="7110">
                  <c:v>5</c:v>
                </c:pt>
                <c:pt idx="7111">
                  <c:v>7</c:v>
                </c:pt>
                <c:pt idx="7112">
                  <c:v>5</c:v>
                </c:pt>
                <c:pt idx="7113">
                  <c:v>7</c:v>
                </c:pt>
                <c:pt idx="7114">
                  <c:v>8</c:v>
                </c:pt>
                <c:pt idx="7115">
                  <c:v>8</c:v>
                </c:pt>
                <c:pt idx="7116">
                  <c:v>5</c:v>
                </c:pt>
                <c:pt idx="7117">
                  <c:v>6</c:v>
                </c:pt>
                <c:pt idx="7118">
                  <c:v>8</c:v>
                </c:pt>
                <c:pt idx="7119">
                  <c:v>4</c:v>
                </c:pt>
                <c:pt idx="7120">
                  <c:v>4</c:v>
                </c:pt>
                <c:pt idx="7121">
                  <c:v>7</c:v>
                </c:pt>
                <c:pt idx="7122">
                  <c:v>6</c:v>
                </c:pt>
                <c:pt idx="7123">
                  <c:v>9</c:v>
                </c:pt>
                <c:pt idx="7124">
                  <c:v>7</c:v>
                </c:pt>
                <c:pt idx="7125">
                  <c:v>5</c:v>
                </c:pt>
                <c:pt idx="7126">
                  <c:v>8</c:v>
                </c:pt>
                <c:pt idx="7127">
                  <c:v>6</c:v>
                </c:pt>
                <c:pt idx="7128">
                  <c:v>7</c:v>
                </c:pt>
                <c:pt idx="7129">
                  <c:v>7</c:v>
                </c:pt>
                <c:pt idx="7130">
                  <c:v>4</c:v>
                </c:pt>
                <c:pt idx="7131">
                  <c:v>5</c:v>
                </c:pt>
                <c:pt idx="7132">
                  <c:v>7</c:v>
                </c:pt>
                <c:pt idx="7133">
                  <c:v>4</c:v>
                </c:pt>
                <c:pt idx="7134">
                  <c:v>6</c:v>
                </c:pt>
                <c:pt idx="7135">
                  <c:v>7</c:v>
                </c:pt>
                <c:pt idx="7136">
                  <c:v>9</c:v>
                </c:pt>
                <c:pt idx="7137">
                  <c:v>9</c:v>
                </c:pt>
                <c:pt idx="7138">
                  <c:v>4</c:v>
                </c:pt>
                <c:pt idx="7139">
                  <c:v>9</c:v>
                </c:pt>
                <c:pt idx="7140">
                  <c:v>5</c:v>
                </c:pt>
                <c:pt idx="7141">
                  <c:v>8</c:v>
                </c:pt>
                <c:pt idx="7142">
                  <c:v>9</c:v>
                </c:pt>
                <c:pt idx="7143">
                  <c:v>6</c:v>
                </c:pt>
                <c:pt idx="7144">
                  <c:v>7</c:v>
                </c:pt>
                <c:pt idx="7145">
                  <c:v>4</c:v>
                </c:pt>
                <c:pt idx="7146">
                  <c:v>7</c:v>
                </c:pt>
                <c:pt idx="7147">
                  <c:v>8</c:v>
                </c:pt>
                <c:pt idx="7148">
                  <c:v>7</c:v>
                </c:pt>
                <c:pt idx="7149">
                  <c:v>7</c:v>
                </c:pt>
                <c:pt idx="7150">
                  <c:v>4</c:v>
                </c:pt>
                <c:pt idx="7151">
                  <c:v>8</c:v>
                </c:pt>
                <c:pt idx="7152">
                  <c:v>6</c:v>
                </c:pt>
                <c:pt idx="7153">
                  <c:v>4</c:v>
                </c:pt>
                <c:pt idx="7154">
                  <c:v>8</c:v>
                </c:pt>
                <c:pt idx="7155">
                  <c:v>8</c:v>
                </c:pt>
                <c:pt idx="7156">
                  <c:v>7</c:v>
                </c:pt>
                <c:pt idx="7157">
                  <c:v>5</c:v>
                </c:pt>
                <c:pt idx="7158">
                  <c:v>5</c:v>
                </c:pt>
                <c:pt idx="7159">
                  <c:v>6</c:v>
                </c:pt>
                <c:pt idx="7160">
                  <c:v>7</c:v>
                </c:pt>
                <c:pt idx="7161">
                  <c:v>5</c:v>
                </c:pt>
                <c:pt idx="7162">
                  <c:v>4</c:v>
                </c:pt>
                <c:pt idx="7163">
                  <c:v>6</c:v>
                </c:pt>
                <c:pt idx="7164">
                  <c:v>7</c:v>
                </c:pt>
                <c:pt idx="7165">
                  <c:v>9</c:v>
                </c:pt>
                <c:pt idx="7166">
                  <c:v>4</c:v>
                </c:pt>
                <c:pt idx="7167">
                  <c:v>5</c:v>
                </c:pt>
                <c:pt idx="7168">
                  <c:v>5</c:v>
                </c:pt>
                <c:pt idx="7169">
                  <c:v>5</c:v>
                </c:pt>
                <c:pt idx="7170">
                  <c:v>5</c:v>
                </c:pt>
                <c:pt idx="7171">
                  <c:v>8</c:v>
                </c:pt>
                <c:pt idx="7172">
                  <c:v>9</c:v>
                </c:pt>
                <c:pt idx="7173">
                  <c:v>6</c:v>
                </c:pt>
                <c:pt idx="7174">
                  <c:v>6</c:v>
                </c:pt>
                <c:pt idx="7175">
                  <c:v>5</c:v>
                </c:pt>
                <c:pt idx="7176">
                  <c:v>6</c:v>
                </c:pt>
                <c:pt idx="7177">
                  <c:v>9</c:v>
                </c:pt>
                <c:pt idx="7178">
                  <c:v>4</c:v>
                </c:pt>
                <c:pt idx="7179">
                  <c:v>4</c:v>
                </c:pt>
                <c:pt idx="7180">
                  <c:v>6</c:v>
                </c:pt>
                <c:pt idx="7181">
                  <c:v>5</c:v>
                </c:pt>
                <c:pt idx="7182">
                  <c:v>7</c:v>
                </c:pt>
                <c:pt idx="7183">
                  <c:v>9</c:v>
                </c:pt>
                <c:pt idx="7184">
                  <c:v>5</c:v>
                </c:pt>
                <c:pt idx="7185">
                  <c:v>8</c:v>
                </c:pt>
                <c:pt idx="7186">
                  <c:v>7</c:v>
                </c:pt>
                <c:pt idx="7187">
                  <c:v>9</c:v>
                </c:pt>
                <c:pt idx="7188">
                  <c:v>8</c:v>
                </c:pt>
                <c:pt idx="7189">
                  <c:v>6</c:v>
                </c:pt>
                <c:pt idx="7190">
                  <c:v>8</c:v>
                </c:pt>
                <c:pt idx="7191">
                  <c:v>6</c:v>
                </c:pt>
                <c:pt idx="7192">
                  <c:v>8</c:v>
                </c:pt>
                <c:pt idx="7193">
                  <c:v>7</c:v>
                </c:pt>
                <c:pt idx="7194">
                  <c:v>8</c:v>
                </c:pt>
                <c:pt idx="7195">
                  <c:v>5</c:v>
                </c:pt>
                <c:pt idx="7196">
                  <c:v>6</c:v>
                </c:pt>
                <c:pt idx="7197">
                  <c:v>4</c:v>
                </c:pt>
                <c:pt idx="7198">
                  <c:v>8</c:v>
                </c:pt>
                <c:pt idx="7199">
                  <c:v>6</c:v>
                </c:pt>
                <c:pt idx="7200">
                  <c:v>4</c:v>
                </c:pt>
                <c:pt idx="7201">
                  <c:v>6</c:v>
                </c:pt>
                <c:pt idx="7202">
                  <c:v>6</c:v>
                </c:pt>
                <c:pt idx="7203">
                  <c:v>4</c:v>
                </c:pt>
                <c:pt idx="7204">
                  <c:v>4</c:v>
                </c:pt>
                <c:pt idx="7205">
                  <c:v>7</c:v>
                </c:pt>
                <c:pt idx="7206">
                  <c:v>9</c:v>
                </c:pt>
                <c:pt idx="7207">
                  <c:v>8</c:v>
                </c:pt>
                <c:pt idx="7208">
                  <c:v>8</c:v>
                </c:pt>
                <c:pt idx="7209">
                  <c:v>6</c:v>
                </c:pt>
                <c:pt idx="7210">
                  <c:v>5</c:v>
                </c:pt>
                <c:pt idx="7211">
                  <c:v>5</c:v>
                </c:pt>
                <c:pt idx="7212">
                  <c:v>9</c:v>
                </c:pt>
                <c:pt idx="7213">
                  <c:v>6</c:v>
                </c:pt>
                <c:pt idx="7214">
                  <c:v>7</c:v>
                </c:pt>
                <c:pt idx="7215">
                  <c:v>4</c:v>
                </c:pt>
                <c:pt idx="7216">
                  <c:v>6</c:v>
                </c:pt>
                <c:pt idx="7217">
                  <c:v>8</c:v>
                </c:pt>
                <c:pt idx="7218">
                  <c:v>5</c:v>
                </c:pt>
                <c:pt idx="7219">
                  <c:v>5</c:v>
                </c:pt>
                <c:pt idx="7220">
                  <c:v>5</c:v>
                </c:pt>
                <c:pt idx="7221">
                  <c:v>7</c:v>
                </c:pt>
                <c:pt idx="7222">
                  <c:v>8</c:v>
                </c:pt>
                <c:pt idx="7223">
                  <c:v>7</c:v>
                </c:pt>
                <c:pt idx="7224">
                  <c:v>4</c:v>
                </c:pt>
                <c:pt idx="7225">
                  <c:v>6</c:v>
                </c:pt>
                <c:pt idx="7226">
                  <c:v>6</c:v>
                </c:pt>
                <c:pt idx="7227">
                  <c:v>5</c:v>
                </c:pt>
                <c:pt idx="7228">
                  <c:v>5</c:v>
                </c:pt>
                <c:pt idx="7229">
                  <c:v>4</c:v>
                </c:pt>
                <c:pt idx="7230">
                  <c:v>7</c:v>
                </c:pt>
                <c:pt idx="7231">
                  <c:v>9</c:v>
                </c:pt>
                <c:pt idx="7232">
                  <c:v>9</c:v>
                </c:pt>
                <c:pt idx="7233">
                  <c:v>9</c:v>
                </c:pt>
                <c:pt idx="7234">
                  <c:v>8</c:v>
                </c:pt>
                <c:pt idx="7235">
                  <c:v>4</c:v>
                </c:pt>
                <c:pt idx="7236">
                  <c:v>6</c:v>
                </c:pt>
                <c:pt idx="7237">
                  <c:v>6</c:v>
                </c:pt>
                <c:pt idx="7238">
                  <c:v>7</c:v>
                </c:pt>
                <c:pt idx="7239">
                  <c:v>4</c:v>
                </c:pt>
                <c:pt idx="7240">
                  <c:v>8</c:v>
                </c:pt>
                <c:pt idx="7241">
                  <c:v>4</c:v>
                </c:pt>
                <c:pt idx="7242">
                  <c:v>4</c:v>
                </c:pt>
                <c:pt idx="7243">
                  <c:v>7</c:v>
                </c:pt>
                <c:pt idx="7244">
                  <c:v>8</c:v>
                </c:pt>
                <c:pt idx="7245">
                  <c:v>9</c:v>
                </c:pt>
                <c:pt idx="7246">
                  <c:v>6</c:v>
                </c:pt>
                <c:pt idx="7247">
                  <c:v>5</c:v>
                </c:pt>
                <c:pt idx="7248">
                  <c:v>9</c:v>
                </c:pt>
                <c:pt idx="7249">
                  <c:v>8</c:v>
                </c:pt>
                <c:pt idx="7250">
                  <c:v>6</c:v>
                </c:pt>
                <c:pt idx="7251">
                  <c:v>9</c:v>
                </c:pt>
                <c:pt idx="7252">
                  <c:v>7</c:v>
                </c:pt>
                <c:pt idx="7253">
                  <c:v>8</c:v>
                </c:pt>
                <c:pt idx="7254">
                  <c:v>8</c:v>
                </c:pt>
                <c:pt idx="7255">
                  <c:v>6</c:v>
                </c:pt>
                <c:pt idx="7256">
                  <c:v>6</c:v>
                </c:pt>
                <c:pt idx="7257">
                  <c:v>4</c:v>
                </c:pt>
                <c:pt idx="7258">
                  <c:v>4</c:v>
                </c:pt>
                <c:pt idx="7259">
                  <c:v>8</c:v>
                </c:pt>
                <c:pt idx="7260">
                  <c:v>5</c:v>
                </c:pt>
                <c:pt idx="7261">
                  <c:v>7</c:v>
                </c:pt>
                <c:pt idx="7262">
                  <c:v>6</c:v>
                </c:pt>
                <c:pt idx="7263">
                  <c:v>4</c:v>
                </c:pt>
                <c:pt idx="7264">
                  <c:v>7</c:v>
                </c:pt>
                <c:pt idx="7265">
                  <c:v>9</c:v>
                </c:pt>
                <c:pt idx="7266">
                  <c:v>9</c:v>
                </c:pt>
                <c:pt idx="7267">
                  <c:v>8</c:v>
                </c:pt>
                <c:pt idx="7268">
                  <c:v>6</c:v>
                </c:pt>
                <c:pt idx="7269">
                  <c:v>9</c:v>
                </c:pt>
                <c:pt idx="7270">
                  <c:v>6</c:v>
                </c:pt>
                <c:pt idx="7271">
                  <c:v>4</c:v>
                </c:pt>
                <c:pt idx="7272">
                  <c:v>9</c:v>
                </c:pt>
                <c:pt idx="7273">
                  <c:v>5</c:v>
                </c:pt>
                <c:pt idx="7274">
                  <c:v>9</c:v>
                </c:pt>
                <c:pt idx="7275">
                  <c:v>6</c:v>
                </c:pt>
                <c:pt idx="7276">
                  <c:v>5</c:v>
                </c:pt>
                <c:pt idx="7277">
                  <c:v>7</c:v>
                </c:pt>
                <c:pt idx="7278">
                  <c:v>9</c:v>
                </c:pt>
                <c:pt idx="7279">
                  <c:v>6</c:v>
                </c:pt>
                <c:pt idx="7280">
                  <c:v>9</c:v>
                </c:pt>
                <c:pt idx="7281">
                  <c:v>9</c:v>
                </c:pt>
                <c:pt idx="7282">
                  <c:v>6</c:v>
                </c:pt>
                <c:pt idx="7283">
                  <c:v>5</c:v>
                </c:pt>
                <c:pt idx="7284">
                  <c:v>4</c:v>
                </c:pt>
                <c:pt idx="7285">
                  <c:v>9</c:v>
                </c:pt>
                <c:pt idx="7286">
                  <c:v>8</c:v>
                </c:pt>
                <c:pt idx="7287">
                  <c:v>7</c:v>
                </c:pt>
                <c:pt idx="7288">
                  <c:v>6</c:v>
                </c:pt>
                <c:pt idx="7289">
                  <c:v>9</c:v>
                </c:pt>
                <c:pt idx="7290">
                  <c:v>4</c:v>
                </c:pt>
                <c:pt idx="7291">
                  <c:v>6</c:v>
                </c:pt>
                <c:pt idx="7292">
                  <c:v>9</c:v>
                </c:pt>
                <c:pt idx="7293">
                  <c:v>7</c:v>
                </c:pt>
                <c:pt idx="7294">
                  <c:v>8</c:v>
                </c:pt>
                <c:pt idx="7295">
                  <c:v>6</c:v>
                </c:pt>
                <c:pt idx="7296">
                  <c:v>9</c:v>
                </c:pt>
                <c:pt idx="7297">
                  <c:v>5</c:v>
                </c:pt>
                <c:pt idx="7298">
                  <c:v>4</c:v>
                </c:pt>
                <c:pt idx="7299">
                  <c:v>8</c:v>
                </c:pt>
                <c:pt idx="7300">
                  <c:v>6</c:v>
                </c:pt>
                <c:pt idx="7301">
                  <c:v>9</c:v>
                </c:pt>
                <c:pt idx="7302">
                  <c:v>8</c:v>
                </c:pt>
                <c:pt idx="7303">
                  <c:v>5</c:v>
                </c:pt>
                <c:pt idx="7304">
                  <c:v>6</c:v>
                </c:pt>
                <c:pt idx="7305">
                  <c:v>8</c:v>
                </c:pt>
                <c:pt idx="7306">
                  <c:v>6</c:v>
                </c:pt>
                <c:pt idx="7307">
                  <c:v>6</c:v>
                </c:pt>
                <c:pt idx="7308">
                  <c:v>8</c:v>
                </c:pt>
                <c:pt idx="7309">
                  <c:v>6</c:v>
                </c:pt>
                <c:pt idx="7310">
                  <c:v>5</c:v>
                </c:pt>
                <c:pt idx="7311">
                  <c:v>8</c:v>
                </c:pt>
                <c:pt idx="7312">
                  <c:v>9</c:v>
                </c:pt>
                <c:pt idx="7313">
                  <c:v>8</c:v>
                </c:pt>
                <c:pt idx="7314">
                  <c:v>5</c:v>
                </c:pt>
                <c:pt idx="7315">
                  <c:v>5</c:v>
                </c:pt>
                <c:pt idx="7316">
                  <c:v>5</c:v>
                </c:pt>
                <c:pt idx="7317">
                  <c:v>9</c:v>
                </c:pt>
                <c:pt idx="7318">
                  <c:v>9</c:v>
                </c:pt>
                <c:pt idx="7319">
                  <c:v>6</c:v>
                </c:pt>
                <c:pt idx="7320">
                  <c:v>6</c:v>
                </c:pt>
                <c:pt idx="7321">
                  <c:v>7</c:v>
                </c:pt>
                <c:pt idx="7322">
                  <c:v>6</c:v>
                </c:pt>
                <c:pt idx="7323">
                  <c:v>5</c:v>
                </c:pt>
                <c:pt idx="7324">
                  <c:v>7</c:v>
                </c:pt>
                <c:pt idx="7325">
                  <c:v>5</c:v>
                </c:pt>
                <c:pt idx="7326">
                  <c:v>4</c:v>
                </c:pt>
                <c:pt idx="7327">
                  <c:v>9</c:v>
                </c:pt>
                <c:pt idx="7328">
                  <c:v>8</c:v>
                </c:pt>
                <c:pt idx="7329">
                  <c:v>4</c:v>
                </c:pt>
                <c:pt idx="7330">
                  <c:v>9</c:v>
                </c:pt>
                <c:pt idx="7331">
                  <c:v>9</c:v>
                </c:pt>
                <c:pt idx="7332">
                  <c:v>5</c:v>
                </c:pt>
                <c:pt idx="7333">
                  <c:v>6</c:v>
                </c:pt>
                <c:pt idx="7334">
                  <c:v>8</c:v>
                </c:pt>
                <c:pt idx="7335">
                  <c:v>6</c:v>
                </c:pt>
                <c:pt idx="7336">
                  <c:v>6</c:v>
                </c:pt>
                <c:pt idx="7337">
                  <c:v>8</c:v>
                </c:pt>
                <c:pt idx="7338">
                  <c:v>8</c:v>
                </c:pt>
                <c:pt idx="7339">
                  <c:v>4</c:v>
                </c:pt>
                <c:pt idx="7340">
                  <c:v>5</c:v>
                </c:pt>
                <c:pt idx="7341">
                  <c:v>6</c:v>
                </c:pt>
                <c:pt idx="7342">
                  <c:v>5</c:v>
                </c:pt>
                <c:pt idx="7343">
                  <c:v>5</c:v>
                </c:pt>
                <c:pt idx="7344">
                  <c:v>7</c:v>
                </c:pt>
                <c:pt idx="7345">
                  <c:v>4</c:v>
                </c:pt>
                <c:pt idx="7346">
                  <c:v>6</c:v>
                </c:pt>
                <c:pt idx="7347">
                  <c:v>9</c:v>
                </c:pt>
                <c:pt idx="7348">
                  <c:v>8</c:v>
                </c:pt>
                <c:pt idx="7349">
                  <c:v>8</c:v>
                </c:pt>
                <c:pt idx="7350">
                  <c:v>5</c:v>
                </c:pt>
                <c:pt idx="7351">
                  <c:v>4</c:v>
                </c:pt>
                <c:pt idx="7352">
                  <c:v>4</c:v>
                </c:pt>
                <c:pt idx="7353">
                  <c:v>6</c:v>
                </c:pt>
                <c:pt idx="7354">
                  <c:v>6</c:v>
                </c:pt>
                <c:pt idx="7355">
                  <c:v>5</c:v>
                </c:pt>
                <c:pt idx="7356">
                  <c:v>5</c:v>
                </c:pt>
                <c:pt idx="7357">
                  <c:v>5</c:v>
                </c:pt>
                <c:pt idx="7358">
                  <c:v>7</c:v>
                </c:pt>
                <c:pt idx="7359">
                  <c:v>4</c:v>
                </c:pt>
                <c:pt idx="7360">
                  <c:v>5</c:v>
                </c:pt>
                <c:pt idx="7361">
                  <c:v>4</c:v>
                </c:pt>
                <c:pt idx="7362">
                  <c:v>9</c:v>
                </c:pt>
                <c:pt idx="7363">
                  <c:v>8</c:v>
                </c:pt>
                <c:pt idx="7364">
                  <c:v>8</c:v>
                </c:pt>
                <c:pt idx="7365">
                  <c:v>4</c:v>
                </c:pt>
                <c:pt idx="7366">
                  <c:v>9</c:v>
                </c:pt>
                <c:pt idx="7367">
                  <c:v>8</c:v>
                </c:pt>
                <c:pt idx="7368">
                  <c:v>8</c:v>
                </c:pt>
                <c:pt idx="7369">
                  <c:v>8</c:v>
                </c:pt>
                <c:pt idx="7370">
                  <c:v>6</c:v>
                </c:pt>
                <c:pt idx="7371">
                  <c:v>9</c:v>
                </c:pt>
                <c:pt idx="7372">
                  <c:v>6</c:v>
                </c:pt>
                <c:pt idx="7373">
                  <c:v>4</c:v>
                </c:pt>
                <c:pt idx="7374">
                  <c:v>4</c:v>
                </c:pt>
                <c:pt idx="7375">
                  <c:v>7</c:v>
                </c:pt>
                <c:pt idx="7376">
                  <c:v>6</c:v>
                </c:pt>
                <c:pt idx="7377">
                  <c:v>4</c:v>
                </c:pt>
                <c:pt idx="7378">
                  <c:v>6</c:v>
                </c:pt>
                <c:pt idx="7379">
                  <c:v>7</c:v>
                </c:pt>
                <c:pt idx="7380">
                  <c:v>4</c:v>
                </c:pt>
                <c:pt idx="7381">
                  <c:v>4</c:v>
                </c:pt>
                <c:pt idx="7382">
                  <c:v>4</c:v>
                </c:pt>
                <c:pt idx="7383">
                  <c:v>4</c:v>
                </c:pt>
                <c:pt idx="7384">
                  <c:v>5</c:v>
                </c:pt>
                <c:pt idx="7385">
                  <c:v>9</c:v>
                </c:pt>
                <c:pt idx="7386">
                  <c:v>9</c:v>
                </c:pt>
                <c:pt idx="7387">
                  <c:v>6</c:v>
                </c:pt>
                <c:pt idx="7388">
                  <c:v>6</c:v>
                </c:pt>
                <c:pt idx="7389">
                  <c:v>6</c:v>
                </c:pt>
                <c:pt idx="7390">
                  <c:v>7</c:v>
                </c:pt>
                <c:pt idx="7391">
                  <c:v>5</c:v>
                </c:pt>
                <c:pt idx="7392">
                  <c:v>6</c:v>
                </c:pt>
                <c:pt idx="7393">
                  <c:v>6</c:v>
                </c:pt>
                <c:pt idx="7394">
                  <c:v>4</c:v>
                </c:pt>
                <c:pt idx="7395">
                  <c:v>4</c:v>
                </c:pt>
                <c:pt idx="7396">
                  <c:v>4</c:v>
                </c:pt>
                <c:pt idx="7397">
                  <c:v>6</c:v>
                </c:pt>
                <c:pt idx="7398">
                  <c:v>4</c:v>
                </c:pt>
                <c:pt idx="7399">
                  <c:v>6</c:v>
                </c:pt>
                <c:pt idx="7400">
                  <c:v>7</c:v>
                </c:pt>
                <c:pt idx="7401">
                  <c:v>7</c:v>
                </c:pt>
                <c:pt idx="7402">
                  <c:v>8</c:v>
                </c:pt>
                <c:pt idx="7403">
                  <c:v>5</c:v>
                </c:pt>
                <c:pt idx="7404">
                  <c:v>4</c:v>
                </c:pt>
                <c:pt idx="7405">
                  <c:v>9</c:v>
                </c:pt>
                <c:pt idx="7406">
                  <c:v>4</c:v>
                </c:pt>
                <c:pt idx="7407">
                  <c:v>5</c:v>
                </c:pt>
                <c:pt idx="7408">
                  <c:v>5</c:v>
                </c:pt>
                <c:pt idx="7409">
                  <c:v>8</c:v>
                </c:pt>
                <c:pt idx="7410">
                  <c:v>5</c:v>
                </c:pt>
                <c:pt idx="7411">
                  <c:v>6</c:v>
                </c:pt>
                <c:pt idx="7412">
                  <c:v>4</c:v>
                </c:pt>
                <c:pt idx="7413">
                  <c:v>5</c:v>
                </c:pt>
                <c:pt idx="7414">
                  <c:v>6</c:v>
                </c:pt>
                <c:pt idx="7415">
                  <c:v>5</c:v>
                </c:pt>
                <c:pt idx="7416">
                  <c:v>9</c:v>
                </c:pt>
                <c:pt idx="7417">
                  <c:v>6</c:v>
                </c:pt>
                <c:pt idx="7418">
                  <c:v>7</c:v>
                </c:pt>
                <c:pt idx="7419">
                  <c:v>6</c:v>
                </c:pt>
                <c:pt idx="7420">
                  <c:v>8</c:v>
                </c:pt>
                <c:pt idx="7421">
                  <c:v>6</c:v>
                </c:pt>
                <c:pt idx="7422">
                  <c:v>5</c:v>
                </c:pt>
                <c:pt idx="7423">
                  <c:v>7</c:v>
                </c:pt>
                <c:pt idx="7424">
                  <c:v>7</c:v>
                </c:pt>
                <c:pt idx="7425">
                  <c:v>6</c:v>
                </c:pt>
                <c:pt idx="7426">
                  <c:v>5</c:v>
                </c:pt>
                <c:pt idx="7427">
                  <c:v>7</c:v>
                </c:pt>
                <c:pt idx="7428">
                  <c:v>9</c:v>
                </c:pt>
                <c:pt idx="7429">
                  <c:v>6</c:v>
                </c:pt>
                <c:pt idx="7430">
                  <c:v>6</c:v>
                </c:pt>
                <c:pt idx="7431">
                  <c:v>6</c:v>
                </c:pt>
                <c:pt idx="7432">
                  <c:v>7</c:v>
                </c:pt>
                <c:pt idx="7433">
                  <c:v>4</c:v>
                </c:pt>
                <c:pt idx="7434">
                  <c:v>5</c:v>
                </c:pt>
                <c:pt idx="7435">
                  <c:v>8</c:v>
                </c:pt>
                <c:pt idx="7436">
                  <c:v>8</c:v>
                </c:pt>
                <c:pt idx="7437">
                  <c:v>5</c:v>
                </c:pt>
                <c:pt idx="7438">
                  <c:v>4</c:v>
                </c:pt>
                <c:pt idx="7439">
                  <c:v>5</c:v>
                </c:pt>
                <c:pt idx="7440">
                  <c:v>6</c:v>
                </c:pt>
                <c:pt idx="7441">
                  <c:v>9</c:v>
                </c:pt>
                <c:pt idx="7442">
                  <c:v>5</c:v>
                </c:pt>
                <c:pt idx="7443">
                  <c:v>5</c:v>
                </c:pt>
                <c:pt idx="7444">
                  <c:v>9</c:v>
                </c:pt>
                <c:pt idx="7445">
                  <c:v>7</c:v>
                </c:pt>
                <c:pt idx="7446">
                  <c:v>8</c:v>
                </c:pt>
                <c:pt idx="7447">
                  <c:v>8</c:v>
                </c:pt>
                <c:pt idx="7448">
                  <c:v>6</c:v>
                </c:pt>
                <c:pt idx="7449">
                  <c:v>9</c:v>
                </c:pt>
                <c:pt idx="7450">
                  <c:v>6</c:v>
                </c:pt>
                <c:pt idx="7451">
                  <c:v>7</c:v>
                </c:pt>
                <c:pt idx="7452">
                  <c:v>6</c:v>
                </c:pt>
                <c:pt idx="7453">
                  <c:v>9</c:v>
                </c:pt>
                <c:pt idx="7454">
                  <c:v>9</c:v>
                </c:pt>
                <c:pt idx="7455">
                  <c:v>4</c:v>
                </c:pt>
                <c:pt idx="7456">
                  <c:v>7</c:v>
                </c:pt>
                <c:pt idx="7457">
                  <c:v>9</c:v>
                </c:pt>
                <c:pt idx="7458">
                  <c:v>9</c:v>
                </c:pt>
                <c:pt idx="7459">
                  <c:v>7</c:v>
                </c:pt>
                <c:pt idx="7460">
                  <c:v>5</c:v>
                </c:pt>
                <c:pt idx="7461">
                  <c:v>5</c:v>
                </c:pt>
                <c:pt idx="7462">
                  <c:v>4</c:v>
                </c:pt>
                <c:pt idx="7463">
                  <c:v>9</c:v>
                </c:pt>
                <c:pt idx="7464">
                  <c:v>7</c:v>
                </c:pt>
                <c:pt idx="7465">
                  <c:v>7</c:v>
                </c:pt>
                <c:pt idx="7466">
                  <c:v>5</c:v>
                </c:pt>
                <c:pt idx="7467">
                  <c:v>8</c:v>
                </c:pt>
                <c:pt idx="7468">
                  <c:v>8</c:v>
                </c:pt>
                <c:pt idx="7469">
                  <c:v>9</c:v>
                </c:pt>
                <c:pt idx="7470">
                  <c:v>5</c:v>
                </c:pt>
                <c:pt idx="7471">
                  <c:v>9</c:v>
                </c:pt>
                <c:pt idx="7472">
                  <c:v>6</c:v>
                </c:pt>
                <c:pt idx="7473">
                  <c:v>7</c:v>
                </c:pt>
                <c:pt idx="7474">
                  <c:v>9</c:v>
                </c:pt>
                <c:pt idx="7475">
                  <c:v>4</c:v>
                </c:pt>
                <c:pt idx="7476">
                  <c:v>8</c:v>
                </c:pt>
                <c:pt idx="7477">
                  <c:v>9</c:v>
                </c:pt>
                <c:pt idx="7478">
                  <c:v>6</c:v>
                </c:pt>
                <c:pt idx="7479">
                  <c:v>7</c:v>
                </c:pt>
                <c:pt idx="7480">
                  <c:v>6</c:v>
                </c:pt>
                <c:pt idx="7481">
                  <c:v>9</c:v>
                </c:pt>
                <c:pt idx="7482">
                  <c:v>7</c:v>
                </c:pt>
                <c:pt idx="7483">
                  <c:v>7</c:v>
                </c:pt>
                <c:pt idx="7484">
                  <c:v>5</c:v>
                </c:pt>
                <c:pt idx="7485">
                  <c:v>5</c:v>
                </c:pt>
                <c:pt idx="7486">
                  <c:v>4</c:v>
                </c:pt>
                <c:pt idx="7487">
                  <c:v>4</c:v>
                </c:pt>
                <c:pt idx="7488">
                  <c:v>6</c:v>
                </c:pt>
                <c:pt idx="7489">
                  <c:v>5</c:v>
                </c:pt>
                <c:pt idx="7490">
                  <c:v>7</c:v>
                </c:pt>
                <c:pt idx="7491">
                  <c:v>5</c:v>
                </c:pt>
                <c:pt idx="7492">
                  <c:v>7</c:v>
                </c:pt>
                <c:pt idx="7493">
                  <c:v>5</c:v>
                </c:pt>
                <c:pt idx="7494">
                  <c:v>7</c:v>
                </c:pt>
                <c:pt idx="7495">
                  <c:v>6</c:v>
                </c:pt>
                <c:pt idx="7496">
                  <c:v>5</c:v>
                </c:pt>
                <c:pt idx="7497">
                  <c:v>8</c:v>
                </c:pt>
                <c:pt idx="7498">
                  <c:v>8</c:v>
                </c:pt>
                <c:pt idx="7499">
                  <c:v>7</c:v>
                </c:pt>
                <c:pt idx="7500">
                  <c:v>6</c:v>
                </c:pt>
                <c:pt idx="7501">
                  <c:v>7</c:v>
                </c:pt>
                <c:pt idx="7502">
                  <c:v>6</c:v>
                </c:pt>
                <c:pt idx="7503">
                  <c:v>4</c:v>
                </c:pt>
                <c:pt idx="7504">
                  <c:v>5</c:v>
                </c:pt>
                <c:pt idx="7505">
                  <c:v>6</c:v>
                </c:pt>
                <c:pt idx="7506">
                  <c:v>7</c:v>
                </c:pt>
                <c:pt idx="7507">
                  <c:v>4</c:v>
                </c:pt>
                <c:pt idx="7508">
                  <c:v>7</c:v>
                </c:pt>
                <c:pt idx="7509">
                  <c:v>8</c:v>
                </c:pt>
                <c:pt idx="7510">
                  <c:v>8</c:v>
                </c:pt>
                <c:pt idx="7511">
                  <c:v>5</c:v>
                </c:pt>
                <c:pt idx="7512">
                  <c:v>9</c:v>
                </c:pt>
                <c:pt idx="7513">
                  <c:v>5</c:v>
                </c:pt>
                <c:pt idx="7514">
                  <c:v>4</c:v>
                </c:pt>
                <c:pt idx="7515">
                  <c:v>8</c:v>
                </c:pt>
                <c:pt idx="7516">
                  <c:v>6</c:v>
                </c:pt>
                <c:pt idx="7517">
                  <c:v>8</c:v>
                </c:pt>
                <c:pt idx="7518">
                  <c:v>9</c:v>
                </c:pt>
                <c:pt idx="7519">
                  <c:v>5</c:v>
                </c:pt>
                <c:pt idx="7520">
                  <c:v>7</c:v>
                </c:pt>
                <c:pt idx="7521">
                  <c:v>4</c:v>
                </c:pt>
                <c:pt idx="7522">
                  <c:v>9</c:v>
                </c:pt>
                <c:pt idx="7523">
                  <c:v>8</c:v>
                </c:pt>
                <c:pt idx="7524">
                  <c:v>6</c:v>
                </c:pt>
                <c:pt idx="7525">
                  <c:v>9</c:v>
                </c:pt>
                <c:pt idx="7526">
                  <c:v>6</c:v>
                </c:pt>
                <c:pt idx="7527">
                  <c:v>6</c:v>
                </c:pt>
                <c:pt idx="7528">
                  <c:v>4</c:v>
                </c:pt>
                <c:pt idx="7529">
                  <c:v>6</c:v>
                </c:pt>
                <c:pt idx="7530">
                  <c:v>6</c:v>
                </c:pt>
                <c:pt idx="7531">
                  <c:v>8</c:v>
                </c:pt>
                <c:pt idx="7532">
                  <c:v>4</c:v>
                </c:pt>
                <c:pt idx="7533">
                  <c:v>7</c:v>
                </c:pt>
                <c:pt idx="7534">
                  <c:v>7</c:v>
                </c:pt>
                <c:pt idx="7535">
                  <c:v>6</c:v>
                </c:pt>
                <c:pt idx="7536">
                  <c:v>9</c:v>
                </c:pt>
                <c:pt idx="7537">
                  <c:v>5</c:v>
                </c:pt>
                <c:pt idx="7538">
                  <c:v>4</c:v>
                </c:pt>
                <c:pt idx="7539">
                  <c:v>5</c:v>
                </c:pt>
                <c:pt idx="7540">
                  <c:v>4</c:v>
                </c:pt>
                <c:pt idx="7541">
                  <c:v>4</c:v>
                </c:pt>
                <c:pt idx="7542">
                  <c:v>8</c:v>
                </c:pt>
                <c:pt idx="7543">
                  <c:v>6</c:v>
                </c:pt>
                <c:pt idx="7544">
                  <c:v>8</c:v>
                </c:pt>
                <c:pt idx="7545">
                  <c:v>9</c:v>
                </c:pt>
                <c:pt idx="7546">
                  <c:v>5</c:v>
                </c:pt>
                <c:pt idx="7547">
                  <c:v>5</c:v>
                </c:pt>
                <c:pt idx="7548">
                  <c:v>7</c:v>
                </c:pt>
                <c:pt idx="7549">
                  <c:v>9</c:v>
                </c:pt>
                <c:pt idx="7550">
                  <c:v>9</c:v>
                </c:pt>
                <c:pt idx="7551">
                  <c:v>8</c:v>
                </c:pt>
                <c:pt idx="7552">
                  <c:v>8</c:v>
                </c:pt>
                <c:pt idx="7553">
                  <c:v>9</c:v>
                </c:pt>
                <c:pt idx="7554">
                  <c:v>8</c:v>
                </c:pt>
                <c:pt idx="7555">
                  <c:v>7</c:v>
                </c:pt>
                <c:pt idx="7556">
                  <c:v>8</c:v>
                </c:pt>
                <c:pt idx="7557">
                  <c:v>8</c:v>
                </c:pt>
                <c:pt idx="7558">
                  <c:v>9</c:v>
                </c:pt>
                <c:pt idx="7559">
                  <c:v>9</c:v>
                </c:pt>
                <c:pt idx="7560">
                  <c:v>8</c:v>
                </c:pt>
                <c:pt idx="7561">
                  <c:v>8</c:v>
                </c:pt>
                <c:pt idx="7562">
                  <c:v>9</c:v>
                </c:pt>
                <c:pt idx="7563">
                  <c:v>5</c:v>
                </c:pt>
                <c:pt idx="7564">
                  <c:v>6</c:v>
                </c:pt>
                <c:pt idx="7565">
                  <c:v>5</c:v>
                </c:pt>
                <c:pt idx="7566">
                  <c:v>8</c:v>
                </c:pt>
                <c:pt idx="7567">
                  <c:v>4</c:v>
                </c:pt>
                <c:pt idx="7568">
                  <c:v>4</c:v>
                </c:pt>
                <c:pt idx="7569">
                  <c:v>7</c:v>
                </c:pt>
                <c:pt idx="7570">
                  <c:v>5</c:v>
                </c:pt>
                <c:pt idx="7571">
                  <c:v>9</c:v>
                </c:pt>
                <c:pt idx="7572">
                  <c:v>7</c:v>
                </c:pt>
                <c:pt idx="7573">
                  <c:v>7</c:v>
                </c:pt>
                <c:pt idx="7574">
                  <c:v>4</c:v>
                </c:pt>
                <c:pt idx="7575">
                  <c:v>5</c:v>
                </c:pt>
                <c:pt idx="7576">
                  <c:v>6</c:v>
                </c:pt>
                <c:pt idx="7577">
                  <c:v>9</c:v>
                </c:pt>
                <c:pt idx="7578">
                  <c:v>5</c:v>
                </c:pt>
                <c:pt idx="7579">
                  <c:v>7</c:v>
                </c:pt>
                <c:pt idx="7580">
                  <c:v>8</c:v>
                </c:pt>
                <c:pt idx="7581">
                  <c:v>7</c:v>
                </c:pt>
                <c:pt idx="7582">
                  <c:v>5</c:v>
                </c:pt>
                <c:pt idx="7583">
                  <c:v>4</c:v>
                </c:pt>
                <c:pt idx="7584">
                  <c:v>5</c:v>
                </c:pt>
                <c:pt idx="7585">
                  <c:v>6</c:v>
                </c:pt>
                <c:pt idx="7586">
                  <c:v>9</c:v>
                </c:pt>
                <c:pt idx="7587">
                  <c:v>9</c:v>
                </c:pt>
                <c:pt idx="7588">
                  <c:v>8</c:v>
                </c:pt>
                <c:pt idx="7589">
                  <c:v>8</c:v>
                </c:pt>
                <c:pt idx="7590">
                  <c:v>7</c:v>
                </c:pt>
                <c:pt idx="7591">
                  <c:v>5</c:v>
                </c:pt>
                <c:pt idx="7592">
                  <c:v>9</c:v>
                </c:pt>
                <c:pt idx="7593">
                  <c:v>4</c:v>
                </c:pt>
                <c:pt idx="7594">
                  <c:v>6</c:v>
                </c:pt>
                <c:pt idx="7595">
                  <c:v>7</c:v>
                </c:pt>
                <c:pt idx="7596">
                  <c:v>5</c:v>
                </c:pt>
                <c:pt idx="7597">
                  <c:v>4</c:v>
                </c:pt>
                <c:pt idx="7598">
                  <c:v>5</c:v>
                </c:pt>
                <c:pt idx="7599">
                  <c:v>4</c:v>
                </c:pt>
                <c:pt idx="7600">
                  <c:v>5</c:v>
                </c:pt>
                <c:pt idx="7601">
                  <c:v>5</c:v>
                </c:pt>
                <c:pt idx="7602">
                  <c:v>9</c:v>
                </c:pt>
                <c:pt idx="7603">
                  <c:v>7</c:v>
                </c:pt>
                <c:pt idx="7604">
                  <c:v>5</c:v>
                </c:pt>
                <c:pt idx="7605">
                  <c:v>5</c:v>
                </c:pt>
                <c:pt idx="7606">
                  <c:v>7</c:v>
                </c:pt>
                <c:pt idx="7607">
                  <c:v>7</c:v>
                </c:pt>
                <c:pt idx="7608">
                  <c:v>8</c:v>
                </c:pt>
                <c:pt idx="7609">
                  <c:v>8</c:v>
                </c:pt>
                <c:pt idx="7610">
                  <c:v>9</c:v>
                </c:pt>
                <c:pt idx="7611">
                  <c:v>7</c:v>
                </c:pt>
                <c:pt idx="7612">
                  <c:v>6</c:v>
                </c:pt>
                <c:pt idx="7613">
                  <c:v>9</c:v>
                </c:pt>
                <c:pt idx="7614">
                  <c:v>4</c:v>
                </c:pt>
                <c:pt idx="7615">
                  <c:v>7</c:v>
                </c:pt>
                <c:pt idx="7616">
                  <c:v>8</c:v>
                </c:pt>
                <c:pt idx="7617">
                  <c:v>5</c:v>
                </c:pt>
                <c:pt idx="7618">
                  <c:v>7</c:v>
                </c:pt>
                <c:pt idx="7619">
                  <c:v>7</c:v>
                </c:pt>
                <c:pt idx="7620">
                  <c:v>8</c:v>
                </c:pt>
                <c:pt idx="7621">
                  <c:v>8</c:v>
                </c:pt>
                <c:pt idx="7622">
                  <c:v>6</c:v>
                </c:pt>
                <c:pt idx="7623">
                  <c:v>9</c:v>
                </c:pt>
                <c:pt idx="7624">
                  <c:v>8</c:v>
                </c:pt>
                <c:pt idx="7625">
                  <c:v>8</c:v>
                </c:pt>
                <c:pt idx="7626">
                  <c:v>8</c:v>
                </c:pt>
                <c:pt idx="7627">
                  <c:v>9</c:v>
                </c:pt>
                <c:pt idx="7628">
                  <c:v>5</c:v>
                </c:pt>
                <c:pt idx="7629">
                  <c:v>7</c:v>
                </c:pt>
                <c:pt idx="7630">
                  <c:v>7</c:v>
                </c:pt>
                <c:pt idx="7631">
                  <c:v>8</c:v>
                </c:pt>
                <c:pt idx="7632">
                  <c:v>9</c:v>
                </c:pt>
                <c:pt idx="7633">
                  <c:v>6</c:v>
                </c:pt>
                <c:pt idx="7634">
                  <c:v>8</c:v>
                </c:pt>
                <c:pt idx="7635">
                  <c:v>9</c:v>
                </c:pt>
                <c:pt idx="7636">
                  <c:v>9</c:v>
                </c:pt>
                <c:pt idx="7637">
                  <c:v>6</c:v>
                </c:pt>
                <c:pt idx="7638">
                  <c:v>9</c:v>
                </c:pt>
                <c:pt idx="7639">
                  <c:v>7</c:v>
                </c:pt>
                <c:pt idx="7640">
                  <c:v>6</c:v>
                </c:pt>
                <c:pt idx="7641">
                  <c:v>6</c:v>
                </c:pt>
                <c:pt idx="7642">
                  <c:v>4</c:v>
                </c:pt>
                <c:pt idx="7643">
                  <c:v>6</c:v>
                </c:pt>
                <c:pt idx="7644">
                  <c:v>6</c:v>
                </c:pt>
                <c:pt idx="7645">
                  <c:v>5</c:v>
                </c:pt>
                <c:pt idx="7646">
                  <c:v>7</c:v>
                </c:pt>
                <c:pt idx="7647">
                  <c:v>8</c:v>
                </c:pt>
                <c:pt idx="7648">
                  <c:v>4</c:v>
                </c:pt>
                <c:pt idx="7649">
                  <c:v>6</c:v>
                </c:pt>
                <c:pt idx="7650">
                  <c:v>5</c:v>
                </c:pt>
                <c:pt idx="7651">
                  <c:v>5</c:v>
                </c:pt>
                <c:pt idx="7652">
                  <c:v>9</c:v>
                </c:pt>
                <c:pt idx="7653">
                  <c:v>8</c:v>
                </c:pt>
                <c:pt idx="7654">
                  <c:v>8</c:v>
                </c:pt>
                <c:pt idx="7655">
                  <c:v>7</c:v>
                </c:pt>
                <c:pt idx="7656">
                  <c:v>9</c:v>
                </c:pt>
                <c:pt idx="7657">
                  <c:v>6</c:v>
                </c:pt>
                <c:pt idx="7658">
                  <c:v>5</c:v>
                </c:pt>
                <c:pt idx="7659">
                  <c:v>4</c:v>
                </c:pt>
                <c:pt idx="7660">
                  <c:v>7</c:v>
                </c:pt>
                <c:pt idx="7661">
                  <c:v>6</c:v>
                </c:pt>
                <c:pt idx="7662">
                  <c:v>9</c:v>
                </c:pt>
                <c:pt idx="7663">
                  <c:v>8</c:v>
                </c:pt>
                <c:pt idx="7664">
                  <c:v>9</c:v>
                </c:pt>
                <c:pt idx="7665">
                  <c:v>6</c:v>
                </c:pt>
                <c:pt idx="7666">
                  <c:v>9</c:v>
                </c:pt>
                <c:pt idx="7667">
                  <c:v>8</c:v>
                </c:pt>
                <c:pt idx="7668">
                  <c:v>6</c:v>
                </c:pt>
                <c:pt idx="7669">
                  <c:v>4</c:v>
                </c:pt>
                <c:pt idx="7670">
                  <c:v>7</c:v>
                </c:pt>
                <c:pt idx="7671">
                  <c:v>9</c:v>
                </c:pt>
                <c:pt idx="7672">
                  <c:v>8</c:v>
                </c:pt>
                <c:pt idx="7673">
                  <c:v>4</c:v>
                </c:pt>
                <c:pt idx="7674">
                  <c:v>5</c:v>
                </c:pt>
                <c:pt idx="7675">
                  <c:v>4</c:v>
                </c:pt>
                <c:pt idx="7676">
                  <c:v>4</c:v>
                </c:pt>
                <c:pt idx="7677">
                  <c:v>4</c:v>
                </c:pt>
                <c:pt idx="7678">
                  <c:v>8</c:v>
                </c:pt>
                <c:pt idx="7679">
                  <c:v>5</c:v>
                </c:pt>
                <c:pt idx="7680">
                  <c:v>7</c:v>
                </c:pt>
                <c:pt idx="7681">
                  <c:v>4</c:v>
                </c:pt>
                <c:pt idx="7682">
                  <c:v>8</c:v>
                </c:pt>
                <c:pt idx="7683">
                  <c:v>8</c:v>
                </c:pt>
                <c:pt idx="7684">
                  <c:v>7</c:v>
                </c:pt>
                <c:pt idx="7685">
                  <c:v>6</c:v>
                </c:pt>
                <c:pt idx="7686">
                  <c:v>5</c:v>
                </c:pt>
                <c:pt idx="7687">
                  <c:v>5</c:v>
                </c:pt>
                <c:pt idx="7688">
                  <c:v>9</c:v>
                </c:pt>
                <c:pt idx="7689">
                  <c:v>4</c:v>
                </c:pt>
                <c:pt idx="7690">
                  <c:v>6</c:v>
                </c:pt>
                <c:pt idx="7691">
                  <c:v>5</c:v>
                </c:pt>
                <c:pt idx="7692">
                  <c:v>9</c:v>
                </c:pt>
                <c:pt idx="7693">
                  <c:v>4</c:v>
                </c:pt>
                <c:pt idx="7694">
                  <c:v>6</c:v>
                </c:pt>
                <c:pt idx="7695">
                  <c:v>8</c:v>
                </c:pt>
                <c:pt idx="7696">
                  <c:v>4</c:v>
                </c:pt>
                <c:pt idx="7697">
                  <c:v>6</c:v>
                </c:pt>
                <c:pt idx="7698">
                  <c:v>7</c:v>
                </c:pt>
                <c:pt idx="7699">
                  <c:v>5</c:v>
                </c:pt>
                <c:pt idx="7700">
                  <c:v>4</c:v>
                </c:pt>
                <c:pt idx="7701">
                  <c:v>9</c:v>
                </c:pt>
                <c:pt idx="7702">
                  <c:v>8</c:v>
                </c:pt>
                <c:pt idx="7703">
                  <c:v>9</c:v>
                </c:pt>
                <c:pt idx="7704">
                  <c:v>4</c:v>
                </c:pt>
                <c:pt idx="7705">
                  <c:v>5</c:v>
                </c:pt>
                <c:pt idx="7706">
                  <c:v>5</c:v>
                </c:pt>
                <c:pt idx="7707">
                  <c:v>6</c:v>
                </c:pt>
                <c:pt idx="7708">
                  <c:v>9</c:v>
                </c:pt>
                <c:pt idx="7709">
                  <c:v>9</c:v>
                </c:pt>
                <c:pt idx="7710">
                  <c:v>8</c:v>
                </c:pt>
                <c:pt idx="7711">
                  <c:v>6</c:v>
                </c:pt>
                <c:pt idx="7712">
                  <c:v>8</c:v>
                </c:pt>
                <c:pt idx="7713">
                  <c:v>4</c:v>
                </c:pt>
                <c:pt idx="7714">
                  <c:v>4</c:v>
                </c:pt>
                <c:pt idx="7715">
                  <c:v>9</c:v>
                </c:pt>
                <c:pt idx="7716">
                  <c:v>6</c:v>
                </c:pt>
                <c:pt idx="7717">
                  <c:v>7</c:v>
                </c:pt>
                <c:pt idx="7718">
                  <c:v>5</c:v>
                </c:pt>
                <c:pt idx="7719">
                  <c:v>6</c:v>
                </c:pt>
                <c:pt idx="7720">
                  <c:v>6</c:v>
                </c:pt>
                <c:pt idx="7721">
                  <c:v>4</c:v>
                </c:pt>
                <c:pt idx="7722">
                  <c:v>5</c:v>
                </c:pt>
                <c:pt idx="7723">
                  <c:v>6</c:v>
                </c:pt>
                <c:pt idx="7724">
                  <c:v>4</c:v>
                </c:pt>
                <c:pt idx="7725">
                  <c:v>4</c:v>
                </c:pt>
                <c:pt idx="7726">
                  <c:v>9</c:v>
                </c:pt>
                <c:pt idx="7727">
                  <c:v>9</c:v>
                </c:pt>
                <c:pt idx="7728">
                  <c:v>6</c:v>
                </c:pt>
                <c:pt idx="7729">
                  <c:v>6</c:v>
                </c:pt>
                <c:pt idx="7730">
                  <c:v>4</c:v>
                </c:pt>
                <c:pt idx="7731">
                  <c:v>9</c:v>
                </c:pt>
                <c:pt idx="7732">
                  <c:v>6</c:v>
                </c:pt>
                <c:pt idx="7733">
                  <c:v>5</c:v>
                </c:pt>
                <c:pt idx="7734">
                  <c:v>4</c:v>
                </c:pt>
                <c:pt idx="7735">
                  <c:v>4</c:v>
                </c:pt>
                <c:pt idx="7736">
                  <c:v>6</c:v>
                </c:pt>
                <c:pt idx="7737">
                  <c:v>6</c:v>
                </c:pt>
                <c:pt idx="7738">
                  <c:v>6</c:v>
                </c:pt>
                <c:pt idx="7739">
                  <c:v>5</c:v>
                </c:pt>
                <c:pt idx="7740">
                  <c:v>4</c:v>
                </c:pt>
                <c:pt idx="7741">
                  <c:v>7</c:v>
                </c:pt>
                <c:pt idx="7742">
                  <c:v>5</c:v>
                </c:pt>
                <c:pt idx="7743">
                  <c:v>5</c:v>
                </c:pt>
                <c:pt idx="7744">
                  <c:v>9</c:v>
                </c:pt>
                <c:pt idx="7745">
                  <c:v>4</c:v>
                </c:pt>
                <c:pt idx="7746">
                  <c:v>7</c:v>
                </c:pt>
                <c:pt idx="7747">
                  <c:v>4</c:v>
                </c:pt>
                <c:pt idx="7748">
                  <c:v>5</c:v>
                </c:pt>
                <c:pt idx="7749">
                  <c:v>6</c:v>
                </c:pt>
                <c:pt idx="7750">
                  <c:v>4</c:v>
                </c:pt>
                <c:pt idx="7751">
                  <c:v>4</c:v>
                </c:pt>
                <c:pt idx="7752">
                  <c:v>6</c:v>
                </c:pt>
                <c:pt idx="7753">
                  <c:v>7</c:v>
                </c:pt>
                <c:pt idx="7754">
                  <c:v>7</c:v>
                </c:pt>
                <c:pt idx="7755">
                  <c:v>4</c:v>
                </c:pt>
                <c:pt idx="7756">
                  <c:v>6</c:v>
                </c:pt>
                <c:pt idx="7757">
                  <c:v>9</c:v>
                </c:pt>
                <c:pt idx="7758">
                  <c:v>4</c:v>
                </c:pt>
                <c:pt idx="7759">
                  <c:v>6</c:v>
                </c:pt>
                <c:pt idx="7760">
                  <c:v>5</c:v>
                </c:pt>
                <c:pt idx="7761">
                  <c:v>9</c:v>
                </c:pt>
                <c:pt idx="7762">
                  <c:v>6</c:v>
                </c:pt>
                <c:pt idx="7763">
                  <c:v>4</c:v>
                </c:pt>
                <c:pt idx="7764">
                  <c:v>8</c:v>
                </c:pt>
                <c:pt idx="7765">
                  <c:v>7</c:v>
                </c:pt>
                <c:pt idx="7766">
                  <c:v>4</c:v>
                </c:pt>
                <c:pt idx="7767">
                  <c:v>6</c:v>
                </c:pt>
                <c:pt idx="7768">
                  <c:v>9</c:v>
                </c:pt>
                <c:pt idx="7769">
                  <c:v>9</c:v>
                </c:pt>
                <c:pt idx="7770">
                  <c:v>6</c:v>
                </c:pt>
                <c:pt idx="7771">
                  <c:v>7</c:v>
                </c:pt>
                <c:pt idx="7772">
                  <c:v>4</c:v>
                </c:pt>
                <c:pt idx="7773">
                  <c:v>9</c:v>
                </c:pt>
                <c:pt idx="7774">
                  <c:v>9</c:v>
                </c:pt>
                <c:pt idx="7775">
                  <c:v>8</c:v>
                </c:pt>
                <c:pt idx="7776">
                  <c:v>5</c:v>
                </c:pt>
                <c:pt idx="7777">
                  <c:v>8</c:v>
                </c:pt>
                <c:pt idx="7778">
                  <c:v>5</c:v>
                </c:pt>
                <c:pt idx="7779">
                  <c:v>9</c:v>
                </c:pt>
                <c:pt idx="7780">
                  <c:v>5</c:v>
                </c:pt>
                <c:pt idx="7781">
                  <c:v>4</c:v>
                </c:pt>
                <c:pt idx="7782">
                  <c:v>9</c:v>
                </c:pt>
                <c:pt idx="7783">
                  <c:v>9</c:v>
                </c:pt>
                <c:pt idx="7784">
                  <c:v>5</c:v>
                </c:pt>
                <c:pt idx="7785">
                  <c:v>6</c:v>
                </c:pt>
                <c:pt idx="7786">
                  <c:v>5</c:v>
                </c:pt>
                <c:pt idx="7787">
                  <c:v>5</c:v>
                </c:pt>
                <c:pt idx="7788">
                  <c:v>7</c:v>
                </c:pt>
                <c:pt idx="7789">
                  <c:v>7</c:v>
                </c:pt>
                <c:pt idx="7790">
                  <c:v>4</c:v>
                </c:pt>
                <c:pt idx="7791">
                  <c:v>4</c:v>
                </c:pt>
                <c:pt idx="7792">
                  <c:v>6</c:v>
                </c:pt>
                <c:pt idx="7793">
                  <c:v>7</c:v>
                </c:pt>
                <c:pt idx="7794">
                  <c:v>8</c:v>
                </c:pt>
                <c:pt idx="7795">
                  <c:v>4</c:v>
                </c:pt>
                <c:pt idx="7796">
                  <c:v>4</c:v>
                </c:pt>
                <c:pt idx="7797">
                  <c:v>7</c:v>
                </c:pt>
                <c:pt idx="7798">
                  <c:v>7</c:v>
                </c:pt>
                <c:pt idx="7799">
                  <c:v>6</c:v>
                </c:pt>
                <c:pt idx="7800">
                  <c:v>7</c:v>
                </c:pt>
                <c:pt idx="7801">
                  <c:v>5</c:v>
                </c:pt>
                <c:pt idx="7802">
                  <c:v>9</c:v>
                </c:pt>
                <c:pt idx="7803">
                  <c:v>8</c:v>
                </c:pt>
                <c:pt idx="7804">
                  <c:v>9</c:v>
                </c:pt>
                <c:pt idx="7805">
                  <c:v>5</c:v>
                </c:pt>
                <c:pt idx="7806">
                  <c:v>5</c:v>
                </c:pt>
                <c:pt idx="7807">
                  <c:v>9</c:v>
                </c:pt>
                <c:pt idx="7808">
                  <c:v>5</c:v>
                </c:pt>
                <c:pt idx="7809">
                  <c:v>4</c:v>
                </c:pt>
                <c:pt idx="7810">
                  <c:v>9</c:v>
                </c:pt>
                <c:pt idx="7811">
                  <c:v>5</c:v>
                </c:pt>
                <c:pt idx="7812">
                  <c:v>4</c:v>
                </c:pt>
                <c:pt idx="7813">
                  <c:v>7</c:v>
                </c:pt>
                <c:pt idx="7814">
                  <c:v>8</c:v>
                </c:pt>
                <c:pt idx="7815">
                  <c:v>8</c:v>
                </c:pt>
                <c:pt idx="7816">
                  <c:v>5</c:v>
                </c:pt>
                <c:pt idx="7817">
                  <c:v>8</c:v>
                </c:pt>
                <c:pt idx="7818">
                  <c:v>4</c:v>
                </c:pt>
                <c:pt idx="7819">
                  <c:v>7</c:v>
                </c:pt>
                <c:pt idx="7820">
                  <c:v>5</c:v>
                </c:pt>
                <c:pt idx="7821">
                  <c:v>6</c:v>
                </c:pt>
                <c:pt idx="7822">
                  <c:v>9</c:v>
                </c:pt>
                <c:pt idx="7823">
                  <c:v>8</c:v>
                </c:pt>
                <c:pt idx="7824">
                  <c:v>8</c:v>
                </c:pt>
                <c:pt idx="7825">
                  <c:v>5</c:v>
                </c:pt>
                <c:pt idx="7826">
                  <c:v>9</c:v>
                </c:pt>
                <c:pt idx="7827">
                  <c:v>9</c:v>
                </c:pt>
                <c:pt idx="7828">
                  <c:v>8</c:v>
                </c:pt>
                <c:pt idx="7829">
                  <c:v>8</c:v>
                </c:pt>
                <c:pt idx="7830">
                  <c:v>6</c:v>
                </c:pt>
                <c:pt idx="7831">
                  <c:v>9</c:v>
                </c:pt>
                <c:pt idx="7832">
                  <c:v>4</c:v>
                </c:pt>
                <c:pt idx="7833">
                  <c:v>5</c:v>
                </c:pt>
                <c:pt idx="7834">
                  <c:v>5</c:v>
                </c:pt>
                <c:pt idx="7835">
                  <c:v>6</c:v>
                </c:pt>
                <c:pt idx="7836">
                  <c:v>6</c:v>
                </c:pt>
                <c:pt idx="7837">
                  <c:v>4</c:v>
                </c:pt>
                <c:pt idx="7838">
                  <c:v>7</c:v>
                </c:pt>
                <c:pt idx="7839">
                  <c:v>5</c:v>
                </c:pt>
                <c:pt idx="7840">
                  <c:v>9</c:v>
                </c:pt>
                <c:pt idx="7841">
                  <c:v>8</c:v>
                </c:pt>
                <c:pt idx="7842">
                  <c:v>4</c:v>
                </c:pt>
                <c:pt idx="7843">
                  <c:v>5</c:v>
                </c:pt>
                <c:pt idx="7844">
                  <c:v>9</c:v>
                </c:pt>
                <c:pt idx="7845">
                  <c:v>4</c:v>
                </c:pt>
                <c:pt idx="7846">
                  <c:v>7</c:v>
                </c:pt>
                <c:pt idx="7847">
                  <c:v>9</c:v>
                </c:pt>
                <c:pt idx="7848">
                  <c:v>5</c:v>
                </c:pt>
                <c:pt idx="7849">
                  <c:v>8</c:v>
                </c:pt>
                <c:pt idx="7850">
                  <c:v>9</c:v>
                </c:pt>
                <c:pt idx="7851">
                  <c:v>5</c:v>
                </c:pt>
                <c:pt idx="7852">
                  <c:v>4</c:v>
                </c:pt>
                <c:pt idx="7853">
                  <c:v>7</c:v>
                </c:pt>
                <c:pt idx="7854">
                  <c:v>9</c:v>
                </c:pt>
                <c:pt idx="7855">
                  <c:v>4</c:v>
                </c:pt>
                <c:pt idx="7856">
                  <c:v>4</c:v>
                </c:pt>
                <c:pt idx="7857">
                  <c:v>6</c:v>
                </c:pt>
                <c:pt idx="7858">
                  <c:v>4</c:v>
                </c:pt>
                <c:pt idx="7859">
                  <c:v>9</c:v>
                </c:pt>
                <c:pt idx="7860">
                  <c:v>7</c:v>
                </c:pt>
                <c:pt idx="7861">
                  <c:v>8</c:v>
                </c:pt>
                <c:pt idx="7862">
                  <c:v>6</c:v>
                </c:pt>
                <c:pt idx="7863">
                  <c:v>4</c:v>
                </c:pt>
                <c:pt idx="7864">
                  <c:v>9</c:v>
                </c:pt>
                <c:pt idx="7865">
                  <c:v>5</c:v>
                </c:pt>
                <c:pt idx="7866">
                  <c:v>6</c:v>
                </c:pt>
                <c:pt idx="7867">
                  <c:v>7</c:v>
                </c:pt>
                <c:pt idx="7868">
                  <c:v>5</c:v>
                </c:pt>
                <c:pt idx="7869">
                  <c:v>7</c:v>
                </c:pt>
                <c:pt idx="7870">
                  <c:v>5</c:v>
                </c:pt>
                <c:pt idx="7871">
                  <c:v>8</c:v>
                </c:pt>
                <c:pt idx="7872">
                  <c:v>7</c:v>
                </c:pt>
                <c:pt idx="7873">
                  <c:v>5</c:v>
                </c:pt>
                <c:pt idx="7874">
                  <c:v>7</c:v>
                </c:pt>
                <c:pt idx="7875">
                  <c:v>6</c:v>
                </c:pt>
                <c:pt idx="7876">
                  <c:v>7</c:v>
                </c:pt>
                <c:pt idx="7877">
                  <c:v>9</c:v>
                </c:pt>
                <c:pt idx="7878">
                  <c:v>7</c:v>
                </c:pt>
                <c:pt idx="7879">
                  <c:v>5</c:v>
                </c:pt>
                <c:pt idx="7880">
                  <c:v>7</c:v>
                </c:pt>
                <c:pt idx="7881">
                  <c:v>8</c:v>
                </c:pt>
                <c:pt idx="7882">
                  <c:v>4</c:v>
                </c:pt>
                <c:pt idx="7883">
                  <c:v>6</c:v>
                </c:pt>
                <c:pt idx="7884">
                  <c:v>9</c:v>
                </c:pt>
                <c:pt idx="7885">
                  <c:v>5</c:v>
                </c:pt>
                <c:pt idx="7886">
                  <c:v>7</c:v>
                </c:pt>
                <c:pt idx="7887">
                  <c:v>7</c:v>
                </c:pt>
                <c:pt idx="7888">
                  <c:v>7</c:v>
                </c:pt>
                <c:pt idx="7889">
                  <c:v>6</c:v>
                </c:pt>
                <c:pt idx="7890">
                  <c:v>9</c:v>
                </c:pt>
                <c:pt idx="7891">
                  <c:v>4</c:v>
                </c:pt>
                <c:pt idx="7892">
                  <c:v>8</c:v>
                </c:pt>
                <c:pt idx="7893">
                  <c:v>9</c:v>
                </c:pt>
                <c:pt idx="7894">
                  <c:v>8</c:v>
                </c:pt>
                <c:pt idx="7895">
                  <c:v>9</c:v>
                </c:pt>
                <c:pt idx="7896">
                  <c:v>5</c:v>
                </c:pt>
                <c:pt idx="7897">
                  <c:v>4</c:v>
                </c:pt>
                <c:pt idx="7898">
                  <c:v>4</c:v>
                </c:pt>
                <c:pt idx="7899">
                  <c:v>6</c:v>
                </c:pt>
                <c:pt idx="7900">
                  <c:v>9</c:v>
                </c:pt>
                <c:pt idx="7901">
                  <c:v>7</c:v>
                </c:pt>
                <c:pt idx="7902">
                  <c:v>4</c:v>
                </c:pt>
                <c:pt idx="7903">
                  <c:v>9</c:v>
                </c:pt>
                <c:pt idx="7904">
                  <c:v>7</c:v>
                </c:pt>
                <c:pt idx="7905">
                  <c:v>6</c:v>
                </c:pt>
                <c:pt idx="7906">
                  <c:v>9</c:v>
                </c:pt>
                <c:pt idx="7907">
                  <c:v>9</c:v>
                </c:pt>
                <c:pt idx="7908">
                  <c:v>5</c:v>
                </c:pt>
                <c:pt idx="7909">
                  <c:v>9</c:v>
                </c:pt>
                <c:pt idx="7910">
                  <c:v>5</c:v>
                </c:pt>
                <c:pt idx="7911">
                  <c:v>7</c:v>
                </c:pt>
                <c:pt idx="7912">
                  <c:v>7</c:v>
                </c:pt>
                <c:pt idx="7913">
                  <c:v>4</c:v>
                </c:pt>
                <c:pt idx="7914">
                  <c:v>6</c:v>
                </c:pt>
                <c:pt idx="7915">
                  <c:v>5</c:v>
                </c:pt>
                <c:pt idx="7916">
                  <c:v>4</c:v>
                </c:pt>
                <c:pt idx="7917">
                  <c:v>8</c:v>
                </c:pt>
                <c:pt idx="7918">
                  <c:v>4</c:v>
                </c:pt>
                <c:pt idx="7919">
                  <c:v>7</c:v>
                </c:pt>
                <c:pt idx="7920">
                  <c:v>8</c:v>
                </c:pt>
                <c:pt idx="7921">
                  <c:v>4</c:v>
                </c:pt>
                <c:pt idx="7922">
                  <c:v>9</c:v>
                </c:pt>
                <c:pt idx="7923">
                  <c:v>6</c:v>
                </c:pt>
                <c:pt idx="7924">
                  <c:v>5</c:v>
                </c:pt>
                <c:pt idx="7925">
                  <c:v>9</c:v>
                </c:pt>
                <c:pt idx="7926">
                  <c:v>8</c:v>
                </c:pt>
                <c:pt idx="7927">
                  <c:v>6</c:v>
                </c:pt>
                <c:pt idx="7928">
                  <c:v>4</c:v>
                </c:pt>
                <c:pt idx="7929">
                  <c:v>9</c:v>
                </c:pt>
                <c:pt idx="7930">
                  <c:v>7</c:v>
                </c:pt>
                <c:pt idx="7931">
                  <c:v>7</c:v>
                </c:pt>
                <c:pt idx="7932">
                  <c:v>6</c:v>
                </c:pt>
                <c:pt idx="7933">
                  <c:v>7</c:v>
                </c:pt>
                <c:pt idx="7934">
                  <c:v>5</c:v>
                </c:pt>
                <c:pt idx="7935">
                  <c:v>6</c:v>
                </c:pt>
                <c:pt idx="7936">
                  <c:v>6</c:v>
                </c:pt>
                <c:pt idx="7937">
                  <c:v>7</c:v>
                </c:pt>
                <c:pt idx="7938">
                  <c:v>6</c:v>
                </c:pt>
                <c:pt idx="7939">
                  <c:v>4</c:v>
                </c:pt>
                <c:pt idx="7940">
                  <c:v>8</c:v>
                </c:pt>
                <c:pt idx="7941">
                  <c:v>9</c:v>
                </c:pt>
                <c:pt idx="7942">
                  <c:v>8</c:v>
                </c:pt>
                <c:pt idx="7943">
                  <c:v>9</c:v>
                </c:pt>
                <c:pt idx="7944">
                  <c:v>7</c:v>
                </c:pt>
                <c:pt idx="7945">
                  <c:v>5</c:v>
                </c:pt>
                <c:pt idx="7946">
                  <c:v>5</c:v>
                </c:pt>
                <c:pt idx="7947">
                  <c:v>7</c:v>
                </c:pt>
                <c:pt idx="7948">
                  <c:v>7</c:v>
                </c:pt>
                <c:pt idx="7949">
                  <c:v>6</c:v>
                </c:pt>
                <c:pt idx="7950">
                  <c:v>5</c:v>
                </c:pt>
                <c:pt idx="7951">
                  <c:v>8</c:v>
                </c:pt>
                <c:pt idx="7952">
                  <c:v>7</c:v>
                </c:pt>
                <c:pt idx="7953">
                  <c:v>8</c:v>
                </c:pt>
                <c:pt idx="7954">
                  <c:v>9</c:v>
                </c:pt>
                <c:pt idx="7955">
                  <c:v>8</c:v>
                </c:pt>
                <c:pt idx="7956">
                  <c:v>5</c:v>
                </c:pt>
                <c:pt idx="7957">
                  <c:v>9</c:v>
                </c:pt>
                <c:pt idx="7958">
                  <c:v>8</c:v>
                </c:pt>
                <c:pt idx="7959">
                  <c:v>6</c:v>
                </c:pt>
                <c:pt idx="7960">
                  <c:v>6</c:v>
                </c:pt>
                <c:pt idx="7961">
                  <c:v>5</c:v>
                </c:pt>
                <c:pt idx="7962">
                  <c:v>6</c:v>
                </c:pt>
                <c:pt idx="7963">
                  <c:v>7</c:v>
                </c:pt>
                <c:pt idx="7964">
                  <c:v>9</c:v>
                </c:pt>
                <c:pt idx="7965">
                  <c:v>5</c:v>
                </c:pt>
                <c:pt idx="7966">
                  <c:v>9</c:v>
                </c:pt>
                <c:pt idx="7967">
                  <c:v>8</c:v>
                </c:pt>
                <c:pt idx="7968">
                  <c:v>7</c:v>
                </c:pt>
                <c:pt idx="7969">
                  <c:v>5</c:v>
                </c:pt>
                <c:pt idx="7970">
                  <c:v>8</c:v>
                </c:pt>
                <c:pt idx="7971">
                  <c:v>8</c:v>
                </c:pt>
                <c:pt idx="7972">
                  <c:v>8</c:v>
                </c:pt>
                <c:pt idx="7973">
                  <c:v>8</c:v>
                </c:pt>
                <c:pt idx="7974">
                  <c:v>8</c:v>
                </c:pt>
                <c:pt idx="7975">
                  <c:v>5</c:v>
                </c:pt>
                <c:pt idx="7976">
                  <c:v>6</c:v>
                </c:pt>
                <c:pt idx="7977">
                  <c:v>8</c:v>
                </c:pt>
                <c:pt idx="7978">
                  <c:v>7</c:v>
                </c:pt>
                <c:pt idx="7979">
                  <c:v>5</c:v>
                </c:pt>
                <c:pt idx="7980">
                  <c:v>4</c:v>
                </c:pt>
                <c:pt idx="7981">
                  <c:v>6</c:v>
                </c:pt>
                <c:pt idx="7982">
                  <c:v>7</c:v>
                </c:pt>
                <c:pt idx="7983">
                  <c:v>8</c:v>
                </c:pt>
                <c:pt idx="7984">
                  <c:v>5</c:v>
                </c:pt>
                <c:pt idx="7985">
                  <c:v>5</c:v>
                </c:pt>
                <c:pt idx="7986">
                  <c:v>8</c:v>
                </c:pt>
                <c:pt idx="7987">
                  <c:v>7</c:v>
                </c:pt>
                <c:pt idx="7988">
                  <c:v>5</c:v>
                </c:pt>
                <c:pt idx="7989">
                  <c:v>9</c:v>
                </c:pt>
                <c:pt idx="7990">
                  <c:v>6</c:v>
                </c:pt>
                <c:pt idx="7991">
                  <c:v>7</c:v>
                </c:pt>
                <c:pt idx="7992">
                  <c:v>8</c:v>
                </c:pt>
                <c:pt idx="7993">
                  <c:v>7</c:v>
                </c:pt>
                <c:pt idx="7994">
                  <c:v>9</c:v>
                </c:pt>
                <c:pt idx="7995">
                  <c:v>7</c:v>
                </c:pt>
                <c:pt idx="7996">
                  <c:v>4</c:v>
                </c:pt>
                <c:pt idx="7997">
                  <c:v>8</c:v>
                </c:pt>
                <c:pt idx="7998">
                  <c:v>6</c:v>
                </c:pt>
                <c:pt idx="7999">
                  <c:v>8</c:v>
                </c:pt>
                <c:pt idx="8000">
                  <c:v>4</c:v>
                </c:pt>
                <c:pt idx="8001">
                  <c:v>8</c:v>
                </c:pt>
                <c:pt idx="8002">
                  <c:v>8</c:v>
                </c:pt>
                <c:pt idx="8003">
                  <c:v>6</c:v>
                </c:pt>
                <c:pt idx="8004">
                  <c:v>4</c:v>
                </c:pt>
                <c:pt idx="8005">
                  <c:v>8</c:v>
                </c:pt>
                <c:pt idx="8006">
                  <c:v>9</c:v>
                </c:pt>
                <c:pt idx="8007">
                  <c:v>8</c:v>
                </c:pt>
                <c:pt idx="8008">
                  <c:v>5</c:v>
                </c:pt>
                <c:pt idx="8009">
                  <c:v>8</c:v>
                </c:pt>
                <c:pt idx="8010">
                  <c:v>6</c:v>
                </c:pt>
                <c:pt idx="8011">
                  <c:v>5</c:v>
                </c:pt>
                <c:pt idx="8012">
                  <c:v>9</c:v>
                </c:pt>
                <c:pt idx="8013">
                  <c:v>9</c:v>
                </c:pt>
                <c:pt idx="8014">
                  <c:v>9</c:v>
                </c:pt>
                <c:pt idx="8015">
                  <c:v>4</c:v>
                </c:pt>
                <c:pt idx="8016">
                  <c:v>9</c:v>
                </c:pt>
                <c:pt idx="8017">
                  <c:v>7</c:v>
                </c:pt>
                <c:pt idx="8018">
                  <c:v>6</c:v>
                </c:pt>
                <c:pt idx="8019">
                  <c:v>4</c:v>
                </c:pt>
                <c:pt idx="8020">
                  <c:v>5</c:v>
                </c:pt>
                <c:pt idx="8021">
                  <c:v>7</c:v>
                </c:pt>
                <c:pt idx="8022">
                  <c:v>4</c:v>
                </c:pt>
                <c:pt idx="8023">
                  <c:v>6</c:v>
                </c:pt>
                <c:pt idx="8024">
                  <c:v>5</c:v>
                </c:pt>
                <c:pt idx="8025">
                  <c:v>6</c:v>
                </c:pt>
                <c:pt idx="8026">
                  <c:v>6</c:v>
                </c:pt>
                <c:pt idx="8027">
                  <c:v>5</c:v>
                </c:pt>
                <c:pt idx="8028">
                  <c:v>9</c:v>
                </c:pt>
                <c:pt idx="8029">
                  <c:v>8</c:v>
                </c:pt>
                <c:pt idx="8030">
                  <c:v>6</c:v>
                </c:pt>
                <c:pt idx="8031">
                  <c:v>9</c:v>
                </c:pt>
                <c:pt idx="8032">
                  <c:v>5</c:v>
                </c:pt>
                <c:pt idx="8033">
                  <c:v>6</c:v>
                </c:pt>
                <c:pt idx="8034">
                  <c:v>8</c:v>
                </c:pt>
                <c:pt idx="8035">
                  <c:v>5</c:v>
                </c:pt>
                <c:pt idx="8036">
                  <c:v>4</c:v>
                </c:pt>
                <c:pt idx="8037">
                  <c:v>4</c:v>
                </c:pt>
                <c:pt idx="8038">
                  <c:v>9</c:v>
                </c:pt>
                <c:pt idx="8039">
                  <c:v>4</c:v>
                </c:pt>
                <c:pt idx="8040">
                  <c:v>7</c:v>
                </c:pt>
                <c:pt idx="8041">
                  <c:v>6</c:v>
                </c:pt>
                <c:pt idx="8042">
                  <c:v>6</c:v>
                </c:pt>
                <c:pt idx="8043">
                  <c:v>5</c:v>
                </c:pt>
                <c:pt idx="8044">
                  <c:v>7</c:v>
                </c:pt>
                <c:pt idx="8045">
                  <c:v>6</c:v>
                </c:pt>
                <c:pt idx="8046">
                  <c:v>5</c:v>
                </c:pt>
                <c:pt idx="8047">
                  <c:v>8</c:v>
                </c:pt>
                <c:pt idx="8048">
                  <c:v>6</c:v>
                </c:pt>
                <c:pt idx="8049">
                  <c:v>9</c:v>
                </c:pt>
                <c:pt idx="8050">
                  <c:v>6</c:v>
                </c:pt>
                <c:pt idx="8051">
                  <c:v>8</c:v>
                </c:pt>
                <c:pt idx="8052">
                  <c:v>8</c:v>
                </c:pt>
                <c:pt idx="8053">
                  <c:v>6</c:v>
                </c:pt>
                <c:pt idx="8054">
                  <c:v>8</c:v>
                </c:pt>
                <c:pt idx="8055">
                  <c:v>5</c:v>
                </c:pt>
                <c:pt idx="8056">
                  <c:v>6</c:v>
                </c:pt>
                <c:pt idx="8057">
                  <c:v>6</c:v>
                </c:pt>
                <c:pt idx="8058">
                  <c:v>4</c:v>
                </c:pt>
                <c:pt idx="8059">
                  <c:v>9</c:v>
                </c:pt>
                <c:pt idx="8060">
                  <c:v>6</c:v>
                </c:pt>
                <c:pt idx="8061">
                  <c:v>4</c:v>
                </c:pt>
                <c:pt idx="8062">
                  <c:v>8</c:v>
                </c:pt>
                <c:pt idx="8063">
                  <c:v>9</c:v>
                </c:pt>
                <c:pt idx="8064">
                  <c:v>9</c:v>
                </c:pt>
                <c:pt idx="8065">
                  <c:v>8</c:v>
                </c:pt>
                <c:pt idx="8066">
                  <c:v>5</c:v>
                </c:pt>
                <c:pt idx="8067">
                  <c:v>4</c:v>
                </c:pt>
                <c:pt idx="8068">
                  <c:v>6</c:v>
                </c:pt>
                <c:pt idx="8069">
                  <c:v>4</c:v>
                </c:pt>
                <c:pt idx="8070">
                  <c:v>8</c:v>
                </c:pt>
                <c:pt idx="8071">
                  <c:v>8</c:v>
                </c:pt>
                <c:pt idx="8072">
                  <c:v>5</c:v>
                </c:pt>
                <c:pt idx="8073">
                  <c:v>9</c:v>
                </c:pt>
                <c:pt idx="8074">
                  <c:v>9</c:v>
                </c:pt>
                <c:pt idx="8075">
                  <c:v>8</c:v>
                </c:pt>
                <c:pt idx="8076">
                  <c:v>4</c:v>
                </c:pt>
                <c:pt idx="8077">
                  <c:v>9</c:v>
                </c:pt>
                <c:pt idx="8078">
                  <c:v>6</c:v>
                </c:pt>
                <c:pt idx="8079">
                  <c:v>6</c:v>
                </c:pt>
                <c:pt idx="8080">
                  <c:v>4</c:v>
                </c:pt>
                <c:pt idx="8081">
                  <c:v>5</c:v>
                </c:pt>
                <c:pt idx="8082">
                  <c:v>6</c:v>
                </c:pt>
                <c:pt idx="8083">
                  <c:v>4</c:v>
                </c:pt>
                <c:pt idx="8084">
                  <c:v>4</c:v>
                </c:pt>
                <c:pt idx="8085">
                  <c:v>8</c:v>
                </c:pt>
                <c:pt idx="8086">
                  <c:v>9</c:v>
                </c:pt>
                <c:pt idx="8087">
                  <c:v>8</c:v>
                </c:pt>
                <c:pt idx="8088">
                  <c:v>9</c:v>
                </c:pt>
                <c:pt idx="8089">
                  <c:v>5</c:v>
                </c:pt>
                <c:pt idx="8090">
                  <c:v>5</c:v>
                </c:pt>
                <c:pt idx="8091">
                  <c:v>5</c:v>
                </c:pt>
                <c:pt idx="8092">
                  <c:v>4</c:v>
                </c:pt>
                <c:pt idx="8093">
                  <c:v>4</c:v>
                </c:pt>
                <c:pt idx="8094">
                  <c:v>8</c:v>
                </c:pt>
                <c:pt idx="8095">
                  <c:v>6</c:v>
                </c:pt>
                <c:pt idx="8096">
                  <c:v>9</c:v>
                </c:pt>
                <c:pt idx="8097">
                  <c:v>9</c:v>
                </c:pt>
                <c:pt idx="8098">
                  <c:v>5</c:v>
                </c:pt>
                <c:pt idx="8099">
                  <c:v>9</c:v>
                </c:pt>
                <c:pt idx="8100">
                  <c:v>7</c:v>
                </c:pt>
                <c:pt idx="8101">
                  <c:v>5</c:v>
                </c:pt>
                <c:pt idx="8102">
                  <c:v>9</c:v>
                </c:pt>
                <c:pt idx="8103">
                  <c:v>8</c:v>
                </c:pt>
                <c:pt idx="8104">
                  <c:v>9</c:v>
                </c:pt>
                <c:pt idx="8105">
                  <c:v>4</c:v>
                </c:pt>
                <c:pt idx="8106">
                  <c:v>8</c:v>
                </c:pt>
                <c:pt idx="8107">
                  <c:v>8</c:v>
                </c:pt>
                <c:pt idx="8108">
                  <c:v>8</c:v>
                </c:pt>
                <c:pt idx="8109">
                  <c:v>7</c:v>
                </c:pt>
                <c:pt idx="8110">
                  <c:v>7</c:v>
                </c:pt>
                <c:pt idx="8111">
                  <c:v>9</c:v>
                </c:pt>
                <c:pt idx="8112">
                  <c:v>5</c:v>
                </c:pt>
                <c:pt idx="8113">
                  <c:v>9</c:v>
                </c:pt>
                <c:pt idx="8114">
                  <c:v>9</c:v>
                </c:pt>
                <c:pt idx="8115">
                  <c:v>9</c:v>
                </c:pt>
                <c:pt idx="8116">
                  <c:v>4</c:v>
                </c:pt>
                <c:pt idx="8117">
                  <c:v>8</c:v>
                </c:pt>
                <c:pt idx="8118">
                  <c:v>6</c:v>
                </c:pt>
                <c:pt idx="8119">
                  <c:v>5</c:v>
                </c:pt>
                <c:pt idx="8120">
                  <c:v>5</c:v>
                </c:pt>
                <c:pt idx="8121">
                  <c:v>8</c:v>
                </c:pt>
                <c:pt idx="8122">
                  <c:v>5</c:v>
                </c:pt>
                <c:pt idx="8123">
                  <c:v>8</c:v>
                </c:pt>
                <c:pt idx="8124">
                  <c:v>5</c:v>
                </c:pt>
                <c:pt idx="8125">
                  <c:v>9</c:v>
                </c:pt>
                <c:pt idx="8126">
                  <c:v>4</c:v>
                </c:pt>
                <c:pt idx="8127">
                  <c:v>5</c:v>
                </c:pt>
                <c:pt idx="8128">
                  <c:v>5</c:v>
                </c:pt>
                <c:pt idx="8129">
                  <c:v>6</c:v>
                </c:pt>
                <c:pt idx="8130">
                  <c:v>4</c:v>
                </c:pt>
                <c:pt idx="8131">
                  <c:v>9</c:v>
                </c:pt>
                <c:pt idx="8132">
                  <c:v>4</c:v>
                </c:pt>
                <c:pt idx="8133">
                  <c:v>4</c:v>
                </c:pt>
                <c:pt idx="8134">
                  <c:v>5</c:v>
                </c:pt>
                <c:pt idx="8135">
                  <c:v>7</c:v>
                </c:pt>
                <c:pt idx="8136">
                  <c:v>5</c:v>
                </c:pt>
                <c:pt idx="8137">
                  <c:v>8</c:v>
                </c:pt>
                <c:pt idx="8138">
                  <c:v>6</c:v>
                </c:pt>
                <c:pt idx="8139">
                  <c:v>4</c:v>
                </c:pt>
                <c:pt idx="8140">
                  <c:v>8</c:v>
                </c:pt>
                <c:pt idx="8141">
                  <c:v>9</c:v>
                </c:pt>
                <c:pt idx="8142">
                  <c:v>8</c:v>
                </c:pt>
                <c:pt idx="8143">
                  <c:v>7</c:v>
                </c:pt>
                <c:pt idx="8144">
                  <c:v>4</c:v>
                </c:pt>
                <c:pt idx="8145">
                  <c:v>5</c:v>
                </c:pt>
                <c:pt idx="8146">
                  <c:v>4</c:v>
                </c:pt>
                <c:pt idx="8147">
                  <c:v>6</c:v>
                </c:pt>
                <c:pt idx="8148">
                  <c:v>4</c:v>
                </c:pt>
                <c:pt idx="8149">
                  <c:v>8</c:v>
                </c:pt>
                <c:pt idx="8150">
                  <c:v>8</c:v>
                </c:pt>
                <c:pt idx="8151">
                  <c:v>5</c:v>
                </c:pt>
                <c:pt idx="8152">
                  <c:v>5</c:v>
                </c:pt>
                <c:pt idx="8153">
                  <c:v>5</c:v>
                </c:pt>
                <c:pt idx="8154">
                  <c:v>9</c:v>
                </c:pt>
                <c:pt idx="8155">
                  <c:v>6</c:v>
                </c:pt>
                <c:pt idx="8156">
                  <c:v>9</c:v>
                </c:pt>
                <c:pt idx="8157">
                  <c:v>9</c:v>
                </c:pt>
                <c:pt idx="8158">
                  <c:v>9</c:v>
                </c:pt>
                <c:pt idx="8159">
                  <c:v>4</c:v>
                </c:pt>
                <c:pt idx="8160">
                  <c:v>7</c:v>
                </c:pt>
                <c:pt idx="8161">
                  <c:v>4</c:v>
                </c:pt>
                <c:pt idx="8162">
                  <c:v>5</c:v>
                </c:pt>
                <c:pt idx="8163">
                  <c:v>6</c:v>
                </c:pt>
                <c:pt idx="8164">
                  <c:v>9</c:v>
                </c:pt>
                <c:pt idx="8165">
                  <c:v>4</c:v>
                </c:pt>
                <c:pt idx="8166">
                  <c:v>8</c:v>
                </c:pt>
                <c:pt idx="8167">
                  <c:v>9</c:v>
                </c:pt>
                <c:pt idx="8168">
                  <c:v>4</c:v>
                </c:pt>
                <c:pt idx="8169">
                  <c:v>8</c:v>
                </c:pt>
                <c:pt idx="8170">
                  <c:v>4</c:v>
                </c:pt>
                <c:pt idx="8171">
                  <c:v>4</c:v>
                </c:pt>
                <c:pt idx="8172">
                  <c:v>9</c:v>
                </c:pt>
                <c:pt idx="8173">
                  <c:v>4</c:v>
                </c:pt>
                <c:pt idx="8174">
                  <c:v>5</c:v>
                </c:pt>
                <c:pt idx="8175">
                  <c:v>8</c:v>
                </c:pt>
                <c:pt idx="8176">
                  <c:v>6</c:v>
                </c:pt>
                <c:pt idx="8177">
                  <c:v>7</c:v>
                </c:pt>
                <c:pt idx="8178">
                  <c:v>9</c:v>
                </c:pt>
                <c:pt idx="8179">
                  <c:v>8</c:v>
                </c:pt>
                <c:pt idx="8180">
                  <c:v>5</c:v>
                </c:pt>
                <c:pt idx="8181">
                  <c:v>8</c:v>
                </c:pt>
                <c:pt idx="8182">
                  <c:v>6</c:v>
                </c:pt>
                <c:pt idx="8183">
                  <c:v>9</c:v>
                </c:pt>
                <c:pt idx="8184">
                  <c:v>8</c:v>
                </c:pt>
                <c:pt idx="8185">
                  <c:v>5</c:v>
                </c:pt>
                <c:pt idx="8186">
                  <c:v>9</c:v>
                </c:pt>
                <c:pt idx="8187">
                  <c:v>5</c:v>
                </c:pt>
                <c:pt idx="8188">
                  <c:v>9</c:v>
                </c:pt>
                <c:pt idx="8189">
                  <c:v>7</c:v>
                </c:pt>
                <c:pt idx="8190">
                  <c:v>6</c:v>
                </c:pt>
                <c:pt idx="8191">
                  <c:v>7</c:v>
                </c:pt>
                <c:pt idx="8192">
                  <c:v>4</c:v>
                </c:pt>
                <c:pt idx="8193">
                  <c:v>5</c:v>
                </c:pt>
                <c:pt idx="8194">
                  <c:v>7</c:v>
                </c:pt>
                <c:pt idx="8195">
                  <c:v>5</c:v>
                </c:pt>
                <c:pt idx="8196">
                  <c:v>9</c:v>
                </c:pt>
                <c:pt idx="8197">
                  <c:v>5</c:v>
                </c:pt>
                <c:pt idx="8198">
                  <c:v>4</c:v>
                </c:pt>
                <c:pt idx="8199">
                  <c:v>5</c:v>
                </c:pt>
                <c:pt idx="8200">
                  <c:v>9</c:v>
                </c:pt>
                <c:pt idx="8201">
                  <c:v>9</c:v>
                </c:pt>
                <c:pt idx="8202">
                  <c:v>7</c:v>
                </c:pt>
                <c:pt idx="8203">
                  <c:v>6</c:v>
                </c:pt>
                <c:pt idx="8204">
                  <c:v>8</c:v>
                </c:pt>
                <c:pt idx="8205">
                  <c:v>7</c:v>
                </c:pt>
                <c:pt idx="8206">
                  <c:v>4</c:v>
                </c:pt>
                <c:pt idx="8207">
                  <c:v>8</c:v>
                </c:pt>
                <c:pt idx="8208">
                  <c:v>5</c:v>
                </c:pt>
                <c:pt idx="8209">
                  <c:v>7</c:v>
                </c:pt>
                <c:pt idx="8210">
                  <c:v>8</c:v>
                </c:pt>
                <c:pt idx="8211">
                  <c:v>7</c:v>
                </c:pt>
                <c:pt idx="8212">
                  <c:v>5</c:v>
                </c:pt>
                <c:pt idx="8213">
                  <c:v>9</c:v>
                </c:pt>
                <c:pt idx="8214">
                  <c:v>7</c:v>
                </c:pt>
                <c:pt idx="8215">
                  <c:v>4</c:v>
                </c:pt>
                <c:pt idx="8216">
                  <c:v>8</c:v>
                </c:pt>
                <c:pt idx="8217">
                  <c:v>8</c:v>
                </c:pt>
                <c:pt idx="8218">
                  <c:v>8</c:v>
                </c:pt>
                <c:pt idx="8219">
                  <c:v>7</c:v>
                </c:pt>
                <c:pt idx="8220">
                  <c:v>5</c:v>
                </c:pt>
                <c:pt idx="8221">
                  <c:v>7</c:v>
                </c:pt>
                <c:pt idx="8222">
                  <c:v>7</c:v>
                </c:pt>
                <c:pt idx="8223">
                  <c:v>9</c:v>
                </c:pt>
                <c:pt idx="8224">
                  <c:v>8</c:v>
                </c:pt>
                <c:pt idx="8225">
                  <c:v>5</c:v>
                </c:pt>
                <c:pt idx="8226">
                  <c:v>6</c:v>
                </c:pt>
                <c:pt idx="8227">
                  <c:v>5</c:v>
                </c:pt>
                <c:pt idx="8228">
                  <c:v>7</c:v>
                </c:pt>
                <c:pt idx="8229">
                  <c:v>4</c:v>
                </c:pt>
                <c:pt idx="8230">
                  <c:v>5</c:v>
                </c:pt>
                <c:pt idx="8231">
                  <c:v>8</c:v>
                </c:pt>
                <c:pt idx="8232">
                  <c:v>4</c:v>
                </c:pt>
                <c:pt idx="8233">
                  <c:v>6</c:v>
                </c:pt>
                <c:pt idx="8234">
                  <c:v>6</c:v>
                </c:pt>
                <c:pt idx="8235">
                  <c:v>4</c:v>
                </c:pt>
                <c:pt idx="8236">
                  <c:v>6</c:v>
                </c:pt>
                <c:pt idx="8237">
                  <c:v>4</c:v>
                </c:pt>
                <c:pt idx="8238">
                  <c:v>7</c:v>
                </c:pt>
                <c:pt idx="8239">
                  <c:v>4</c:v>
                </c:pt>
                <c:pt idx="8240">
                  <c:v>7</c:v>
                </c:pt>
                <c:pt idx="8241">
                  <c:v>8</c:v>
                </c:pt>
                <c:pt idx="8242">
                  <c:v>8</c:v>
                </c:pt>
                <c:pt idx="8243">
                  <c:v>6</c:v>
                </c:pt>
                <c:pt idx="8244">
                  <c:v>9</c:v>
                </c:pt>
                <c:pt idx="8245">
                  <c:v>9</c:v>
                </c:pt>
                <c:pt idx="8246">
                  <c:v>4</c:v>
                </c:pt>
                <c:pt idx="8247">
                  <c:v>7</c:v>
                </c:pt>
                <c:pt idx="8248">
                  <c:v>8</c:v>
                </c:pt>
                <c:pt idx="8249">
                  <c:v>8</c:v>
                </c:pt>
                <c:pt idx="8250">
                  <c:v>8</c:v>
                </c:pt>
                <c:pt idx="8251">
                  <c:v>6</c:v>
                </c:pt>
                <c:pt idx="8252">
                  <c:v>8</c:v>
                </c:pt>
                <c:pt idx="8253">
                  <c:v>9</c:v>
                </c:pt>
                <c:pt idx="8254">
                  <c:v>5</c:v>
                </c:pt>
                <c:pt idx="8255">
                  <c:v>6</c:v>
                </c:pt>
                <c:pt idx="8256">
                  <c:v>4</c:v>
                </c:pt>
                <c:pt idx="8257">
                  <c:v>5</c:v>
                </c:pt>
                <c:pt idx="8258">
                  <c:v>6</c:v>
                </c:pt>
                <c:pt idx="8259">
                  <c:v>6</c:v>
                </c:pt>
                <c:pt idx="8260">
                  <c:v>7</c:v>
                </c:pt>
                <c:pt idx="8261">
                  <c:v>5</c:v>
                </c:pt>
                <c:pt idx="8262">
                  <c:v>5</c:v>
                </c:pt>
                <c:pt idx="8263">
                  <c:v>9</c:v>
                </c:pt>
                <c:pt idx="8264">
                  <c:v>5</c:v>
                </c:pt>
                <c:pt idx="8265">
                  <c:v>8</c:v>
                </c:pt>
                <c:pt idx="8266">
                  <c:v>9</c:v>
                </c:pt>
                <c:pt idx="8267">
                  <c:v>8</c:v>
                </c:pt>
                <c:pt idx="8268">
                  <c:v>9</c:v>
                </c:pt>
                <c:pt idx="8269">
                  <c:v>4</c:v>
                </c:pt>
                <c:pt idx="8270">
                  <c:v>9</c:v>
                </c:pt>
                <c:pt idx="8271">
                  <c:v>4</c:v>
                </c:pt>
                <c:pt idx="8272">
                  <c:v>9</c:v>
                </c:pt>
                <c:pt idx="8273">
                  <c:v>4</c:v>
                </c:pt>
                <c:pt idx="8274">
                  <c:v>8</c:v>
                </c:pt>
                <c:pt idx="8275">
                  <c:v>9</c:v>
                </c:pt>
                <c:pt idx="8276">
                  <c:v>7</c:v>
                </c:pt>
                <c:pt idx="8277">
                  <c:v>9</c:v>
                </c:pt>
                <c:pt idx="8278">
                  <c:v>4</c:v>
                </c:pt>
                <c:pt idx="8279">
                  <c:v>6</c:v>
                </c:pt>
                <c:pt idx="8280">
                  <c:v>8</c:v>
                </c:pt>
                <c:pt idx="8281">
                  <c:v>7</c:v>
                </c:pt>
                <c:pt idx="8282">
                  <c:v>6</c:v>
                </c:pt>
                <c:pt idx="8283">
                  <c:v>6</c:v>
                </c:pt>
                <c:pt idx="8284">
                  <c:v>8</c:v>
                </c:pt>
                <c:pt idx="8285">
                  <c:v>9</c:v>
                </c:pt>
                <c:pt idx="8286">
                  <c:v>5</c:v>
                </c:pt>
                <c:pt idx="8287">
                  <c:v>7</c:v>
                </c:pt>
                <c:pt idx="8288">
                  <c:v>9</c:v>
                </c:pt>
                <c:pt idx="8289">
                  <c:v>8</c:v>
                </c:pt>
                <c:pt idx="8290">
                  <c:v>5</c:v>
                </c:pt>
                <c:pt idx="8291">
                  <c:v>8</c:v>
                </c:pt>
                <c:pt idx="8292">
                  <c:v>8</c:v>
                </c:pt>
                <c:pt idx="8293">
                  <c:v>6</c:v>
                </c:pt>
                <c:pt idx="8294">
                  <c:v>9</c:v>
                </c:pt>
                <c:pt idx="8295">
                  <c:v>8</c:v>
                </c:pt>
                <c:pt idx="8296">
                  <c:v>9</c:v>
                </c:pt>
                <c:pt idx="8297">
                  <c:v>5</c:v>
                </c:pt>
                <c:pt idx="8298">
                  <c:v>6</c:v>
                </c:pt>
                <c:pt idx="8299">
                  <c:v>5</c:v>
                </c:pt>
                <c:pt idx="8300">
                  <c:v>5</c:v>
                </c:pt>
                <c:pt idx="8301">
                  <c:v>6</c:v>
                </c:pt>
                <c:pt idx="8302">
                  <c:v>9</c:v>
                </c:pt>
                <c:pt idx="8303">
                  <c:v>5</c:v>
                </c:pt>
                <c:pt idx="8304">
                  <c:v>4</c:v>
                </c:pt>
                <c:pt idx="8305">
                  <c:v>9</c:v>
                </c:pt>
                <c:pt idx="8306">
                  <c:v>8</c:v>
                </c:pt>
                <c:pt idx="8307">
                  <c:v>6</c:v>
                </c:pt>
                <c:pt idx="8308">
                  <c:v>6</c:v>
                </c:pt>
                <c:pt idx="8309">
                  <c:v>9</c:v>
                </c:pt>
                <c:pt idx="8310">
                  <c:v>4</c:v>
                </c:pt>
                <c:pt idx="8311">
                  <c:v>4</c:v>
                </c:pt>
                <c:pt idx="8312">
                  <c:v>4</c:v>
                </c:pt>
                <c:pt idx="8313">
                  <c:v>4</c:v>
                </c:pt>
                <c:pt idx="8314">
                  <c:v>7</c:v>
                </c:pt>
                <c:pt idx="8315">
                  <c:v>6</c:v>
                </c:pt>
                <c:pt idx="8316">
                  <c:v>5</c:v>
                </c:pt>
                <c:pt idx="8317">
                  <c:v>6</c:v>
                </c:pt>
                <c:pt idx="8318">
                  <c:v>6</c:v>
                </c:pt>
                <c:pt idx="8319">
                  <c:v>6</c:v>
                </c:pt>
                <c:pt idx="8320">
                  <c:v>4</c:v>
                </c:pt>
                <c:pt idx="8321">
                  <c:v>4</c:v>
                </c:pt>
                <c:pt idx="8322">
                  <c:v>7</c:v>
                </c:pt>
                <c:pt idx="8323">
                  <c:v>9</c:v>
                </c:pt>
                <c:pt idx="8324">
                  <c:v>6</c:v>
                </c:pt>
                <c:pt idx="8325">
                  <c:v>8</c:v>
                </c:pt>
                <c:pt idx="8326">
                  <c:v>9</c:v>
                </c:pt>
                <c:pt idx="8327">
                  <c:v>7</c:v>
                </c:pt>
                <c:pt idx="8328">
                  <c:v>4</c:v>
                </c:pt>
                <c:pt idx="8329">
                  <c:v>6</c:v>
                </c:pt>
                <c:pt idx="8330">
                  <c:v>4</c:v>
                </c:pt>
                <c:pt idx="8331">
                  <c:v>9</c:v>
                </c:pt>
                <c:pt idx="8332">
                  <c:v>5</c:v>
                </c:pt>
                <c:pt idx="8333">
                  <c:v>4</c:v>
                </c:pt>
                <c:pt idx="8334">
                  <c:v>4</c:v>
                </c:pt>
                <c:pt idx="8335">
                  <c:v>7</c:v>
                </c:pt>
                <c:pt idx="8336">
                  <c:v>5</c:v>
                </c:pt>
                <c:pt idx="8337">
                  <c:v>9</c:v>
                </c:pt>
                <c:pt idx="8338">
                  <c:v>8</c:v>
                </c:pt>
                <c:pt idx="8339">
                  <c:v>8</c:v>
                </c:pt>
                <c:pt idx="8340">
                  <c:v>8</c:v>
                </c:pt>
                <c:pt idx="8341">
                  <c:v>6</c:v>
                </c:pt>
                <c:pt idx="8342">
                  <c:v>8</c:v>
                </c:pt>
                <c:pt idx="8343">
                  <c:v>6</c:v>
                </c:pt>
                <c:pt idx="8344">
                  <c:v>9</c:v>
                </c:pt>
                <c:pt idx="8345">
                  <c:v>9</c:v>
                </c:pt>
                <c:pt idx="8346">
                  <c:v>4</c:v>
                </c:pt>
                <c:pt idx="8347">
                  <c:v>8</c:v>
                </c:pt>
                <c:pt idx="8348">
                  <c:v>7</c:v>
                </c:pt>
                <c:pt idx="8349">
                  <c:v>9</c:v>
                </c:pt>
                <c:pt idx="8350">
                  <c:v>5</c:v>
                </c:pt>
                <c:pt idx="8351">
                  <c:v>5</c:v>
                </c:pt>
                <c:pt idx="8352">
                  <c:v>9</c:v>
                </c:pt>
                <c:pt idx="8353">
                  <c:v>4</c:v>
                </c:pt>
                <c:pt idx="8354">
                  <c:v>5</c:v>
                </c:pt>
                <c:pt idx="8355">
                  <c:v>5</c:v>
                </c:pt>
                <c:pt idx="8356">
                  <c:v>4</c:v>
                </c:pt>
                <c:pt idx="8357">
                  <c:v>4</c:v>
                </c:pt>
                <c:pt idx="8358">
                  <c:v>4</c:v>
                </c:pt>
                <c:pt idx="8359">
                  <c:v>7</c:v>
                </c:pt>
                <c:pt idx="8360">
                  <c:v>4</c:v>
                </c:pt>
                <c:pt idx="8361">
                  <c:v>4</c:v>
                </c:pt>
                <c:pt idx="8362">
                  <c:v>4</c:v>
                </c:pt>
                <c:pt idx="8363">
                  <c:v>9</c:v>
                </c:pt>
                <c:pt idx="8364">
                  <c:v>8</c:v>
                </c:pt>
                <c:pt idx="8365">
                  <c:v>9</c:v>
                </c:pt>
                <c:pt idx="8366">
                  <c:v>8</c:v>
                </c:pt>
                <c:pt idx="8367">
                  <c:v>7</c:v>
                </c:pt>
                <c:pt idx="8368">
                  <c:v>7</c:v>
                </c:pt>
                <c:pt idx="8369">
                  <c:v>5</c:v>
                </c:pt>
                <c:pt idx="8370">
                  <c:v>9</c:v>
                </c:pt>
                <c:pt idx="8371">
                  <c:v>8</c:v>
                </c:pt>
                <c:pt idx="8372">
                  <c:v>7</c:v>
                </c:pt>
                <c:pt idx="8373">
                  <c:v>7</c:v>
                </c:pt>
                <c:pt idx="8374">
                  <c:v>9</c:v>
                </c:pt>
                <c:pt idx="8375">
                  <c:v>5</c:v>
                </c:pt>
                <c:pt idx="8376">
                  <c:v>4</c:v>
                </c:pt>
                <c:pt idx="8377">
                  <c:v>6</c:v>
                </c:pt>
                <c:pt idx="8378">
                  <c:v>5</c:v>
                </c:pt>
                <c:pt idx="8379">
                  <c:v>6</c:v>
                </c:pt>
                <c:pt idx="8380">
                  <c:v>5</c:v>
                </c:pt>
                <c:pt idx="8381">
                  <c:v>5</c:v>
                </c:pt>
                <c:pt idx="8382">
                  <c:v>4</c:v>
                </c:pt>
                <c:pt idx="8383">
                  <c:v>7</c:v>
                </c:pt>
                <c:pt idx="8384">
                  <c:v>8</c:v>
                </c:pt>
                <c:pt idx="8385">
                  <c:v>5</c:v>
                </c:pt>
                <c:pt idx="8386">
                  <c:v>4</c:v>
                </c:pt>
                <c:pt idx="8387">
                  <c:v>6</c:v>
                </c:pt>
                <c:pt idx="8388">
                  <c:v>9</c:v>
                </c:pt>
                <c:pt idx="8389">
                  <c:v>9</c:v>
                </c:pt>
                <c:pt idx="8390">
                  <c:v>7</c:v>
                </c:pt>
                <c:pt idx="8391">
                  <c:v>9</c:v>
                </c:pt>
                <c:pt idx="8392">
                  <c:v>5</c:v>
                </c:pt>
                <c:pt idx="8393">
                  <c:v>6</c:v>
                </c:pt>
                <c:pt idx="8394">
                  <c:v>5</c:v>
                </c:pt>
                <c:pt idx="8395">
                  <c:v>9</c:v>
                </c:pt>
                <c:pt idx="8396">
                  <c:v>8</c:v>
                </c:pt>
                <c:pt idx="8397">
                  <c:v>9</c:v>
                </c:pt>
                <c:pt idx="8398">
                  <c:v>8</c:v>
                </c:pt>
                <c:pt idx="8399">
                  <c:v>9</c:v>
                </c:pt>
                <c:pt idx="8400">
                  <c:v>7</c:v>
                </c:pt>
                <c:pt idx="8401">
                  <c:v>6</c:v>
                </c:pt>
                <c:pt idx="8402">
                  <c:v>8</c:v>
                </c:pt>
                <c:pt idx="8403">
                  <c:v>4</c:v>
                </c:pt>
                <c:pt idx="8404">
                  <c:v>7</c:v>
                </c:pt>
                <c:pt idx="8405">
                  <c:v>5</c:v>
                </c:pt>
                <c:pt idx="8406">
                  <c:v>9</c:v>
                </c:pt>
                <c:pt idx="8407">
                  <c:v>6</c:v>
                </c:pt>
                <c:pt idx="8408">
                  <c:v>6</c:v>
                </c:pt>
                <c:pt idx="8409">
                  <c:v>9</c:v>
                </c:pt>
                <c:pt idx="8410">
                  <c:v>4</c:v>
                </c:pt>
                <c:pt idx="8411">
                  <c:v>8</c:v>
                </c:pt>
                <c:pt idx="8412">
                  <c:v>9</c:v>
                </c:pt>
                <c:pt idx="8413">
                  <c:v>6</c:v>
                </c:pt>
                <c:pt idx="8414">
                  <c:v>4</c:v>
                </c:pt>
                <c:pt idx="8415">
                  <c:v>4</c:v>
                </c:pt>
                <c:pt idx="8416">
                  <c:v>5</c:v>
                </c:pt>
                <c:pt idx="8417">
                  <c:v>4</c:v>
                </c:pt>
                <c:pt idx="8418">
                  <c:v>7</c:v>
                </c:pt>
                <c:pt idx="8419">
                  <c:v>6</c:v>
                </c:pt>
                <c:pt idx="8420">
                  <c:v>7</c:v>
                </c:pt>
                <c:pt idx="8421">
                  <c:v>4</c:v>
                </c:pt>
                <c:pt idx="8422">
                  <c:v>4</c:v>
                </c:pt>
                <c:pt idx="8423">
                  <c:v>7</c:v>
                </c:pt>
                <c:pt idx="8424">
                  <c:v>5</c:v>
                </c:pt>
                <c:pt idx="8425">
                  <c:v>4</c:v>
                </c:pt>
                <c:pt idx="8426">
                  <c:v>7</c:v>
                </c:pt>
                <c:pt idx="8427">
                  <c:v>7</c:v>
                </c:pt>
                <c:pt idx="8428">
                  <c:v>6</c:v>
                </c:pt>
                <c:pt idx="8429">
                  <c:v>5</c:v>
                </c:pt>
                <c:pt idx="8430">
                  <c:v>8</c:v>
                </c:pt>
                <c:pt idx="8431">
                  <c:v>7</c:v>
                </c:pt>
                <c:pt idx="8432">
                  <c:v>6</c:v>
                </c:pt>
                <c:pt idx="8433">
                  <c:v>8</c:v>
                </c:pt>
                <c:pt idx="8434">
                  <c:v>6</c:v>
                </c:pt>
                <c:pt idx="8435">
                  <c:v>6</c:v>
                </c:pt>
                <c:pt idx="8436">
                  <c:v>9</c:v>
                </c:pt>
                <c:pt idx="8437">
                  <c:v>5</c:v>
                </c:pt>
                <c:pt idx="8438">
                  <c:v>4</c:v>
                </c:pt>
                <c:pt idx="8439">
                  <c:v>5</c:v>
                </c:pt>
                <c:pt idx="8440">
                  <c:v>8</c:v>
                </c:pt>
                <c:pt idx="8441">
                  <c:v>9</c:v>
                </c:pt>
                <c:pt idx="8442">
                  <c:v>5</c:v>
                </c:pt>
                <c:pt idx="8443">
                  <c:v>4</c:v>
                </c:pt>
                <c:pt idx="8444">
                  <c:v>5</c:v>
                </c:pt>
                <c:pt idx="8445">
                  <c:v>5</c:v>
                </c:pt>
                <c:pt idx="8446">
                  <c:v>5</c:v>
                </c:pt>
                <c:pt idx="8447">
                  <c:v>7</c:v>
                </c:pt>
                <c:pt idx="8448">
                  <c:v>7</c:v>
                </c:pt>
                <c:pt idx="8449">
                  <c:v>5</c:v>
                </c:pt>
                <c:pt idx="8450">
                  <c:v>4</c:v>
                </c:pt>
                <c:pt idx="8451">
                  <c:v>4</c:v>
                </c:pt>
                <c:pt idx="8452">
                  <c:v>4</c:v>
                </c:pt>
                <c:pt idx="8453">
                  <c:v>4</c:v>
                </c:pt>
                <c:pt idx="8454">
                  <c:v>9</c:v>
                </c:pt>
                <c:pt idx="8455">
                  <c:v>9</c:v>
                </c:pt>
                <c:pt idx="8456">
                  <c:v>6</c:v>
                </c:pt>
                <c:pt idx="8457">
                  <c:v>5</c:v>
                </c:pt>
                <c:pt idx="8458">
                  <c:v>5</c:v>
                </c:pt>
                <c:pt idx="8459">
                  <c:v>6</c:v>
                </c:pt>
                <c:pt idx="8460">
                  <c:v>4</c:v>
                </c:pt>
                <c:pt idx="8461">
                  <c:v>8</c:v>
                </c:pt>
                <c:pt idx="8462">
                  <c:v>8</c:v>
                </c:pt>
                <c:pt idx="8463">
                  <c:v>6</c:v>
                </c:pt>
                <c:pt idx="8464">
                  <c:v>8</c:v>
                </c:pt>
                <c:pt idx="8465">
                  <c:v>7</c:v>
                </c:pt>
                <c:pt idx="8466">
                  <c:v>5</c:v>
                </c:pt>
                <c:pt idx="8467">
                  <c:v>8</c:v>
                </c:pt>
                <c:pt idx="8468">
                  <c:v>9</c:v>
                </c:pt>
                <c:pt idx="8469">
                  <c:v>9</c:v>
                </c:pt>
                <c:pt idx="8470">
                  <c:v>7</c:v>
                </c:pt>
                <c:pt idx="8471">
                  <c:v>5</c:v>
                </c:pt>
                <c:pt idx="8472">
                  <c:v>7</c:v>
                </c:pt>
                <c:pt idx="8473">
                  <c:v>5</c:v>
                </c:pt>
                <c:pt idx="8474">
                  <c:v>5</c:v>
                </c:pt>
                <c:pt idx="8475">
                  <c:v>8</c:v>
                </c:pt>
                <c:pt idx="8476">
                  <c:v>9</c:v>
                </c:pt>
                <c:pt idx="8477">
                  <c:v>6</c:v>
                </c:pt>
                <c:pt idx="8478">
                  <c:v>8</c:v>
                </c:pt>
                <c:pt idx="8479">
                  <c:v>4</c:v>
                </c:pt>
                <c:pt idx="8480">
                  <c:v>7</c:v>
                </c:pt>
                <c:pt idx="8481">
                  <c:v>4</c:v>
                </c:pt>
                <c:pt idx="8482">
                  <c:v>5</c:v>
                </c:pt>
                <c:pt idx="8483">
                  <c:v>8</c:v>
                </c:pt>
                <c:pt idx="8484">
                  <c:v>4</c:v>
                </c:pt>
                <c:pt idx="8485">
                  <c:v>4</c:v>
                </c:pt>
                <c:pt idx="8486">
                  <c:v>9</c:v>
                </c:pt>
                <c:pt idx="8487">
                  <c:v>4</c:v>
                </c:pt>
                <c:pt idx="8488">
                  <c:v>9</c:v>
                </c:pt>
                <c:pt idx="8489">
                  <c:v>9</c:v>
                </c:pt>
                <c:pt idx="8490">
                  <c:v>5</c:v>
                </c:pt>
                <c:pt idx="8491">
                  <c:v>9</c:v>
                </c:pt>
                <c:pt idx="8492">
                  <c:v>5</c:v>
                </c:pt>
                <c:pt idx="8493">
                  <c:v>9</c:v>
                </c:pt>
                <c:pt idx="8494">
                  <c:v>9</c:v>
                </c:pt>
                <c:pt idx="8495">
                  <c:v>5</c:v>
                </c:pt>
                <c:pt idx="8496">
                  <c:v>4</c:v>
                </c:pt>
                <c:pt idx="8497">
                  <c:v>7</c:v>
                </c:pt>
                <c:pt idx="8498">
                  <c:v>8</c:v>
                </c:pt>
                <c:pt idx="8499">
                  <c:v>8</c:v>
                </c:pt>
                <c:pt idx="8500">
                  <c:v>5</c:v>
                </c:pt>
                <c:pt idx="8501">
                  <c:v>4</c:v>
                </c:pt>
                <c:pt idx="8502">
                  <c:v>7</c:v>
                </c:pt>
                <c:pt idx="8503">
                  <c:v>6</c:v>
                </c:pt>
                <c:pt idx="8504">
                  <c:v>5</c:v>
                </c:pt>
                <c:pt idx="8505">
                  <c:v>6</c:v>
                </c:pt>
                <c:pt idx="8506">
                  <c:v>8</c:v>
                </c:pt>
                <c:pt idx="8507">
                  <c:v>8</c:v>
                </c:pt>
                <c:pt idx="8508">
                  <c:v>7</c:v>
                </c:pt>
                <c:pt idx="8509">
                  <c:v>7</c:v>
                </c:pt>
                <c:pt idx="8510">
                  <c:v>6</c:v>
                </c:pt>
                <c:pt idx="8511">
                  <c:v>8</c:v>
                </c:pt>
                <c:pt idx="8512">
                  <c:v>7</c:v>
                </c:pt>
                <c:pt idx="8513">
                  <c:v>7</c:v>
                </c:pt>
                <c:pt idx="8514">
                  <c:v>8</c:v>
                </c:pt>
                <c:pt idx="8515">
                  <c:v>8</c:v>
                </c:pt>
                <c:pt idx="8516">
                  <c:v>4</c:v>
                </c:pt>
                <c:pt idx="8517">
                  <c:v>9</c:v>
                </c:pt>
                <c:pt idx="8518">
                  <c:v>7</c:v>
                </c:pt>
                <c:pt idx="8519">
                  <c:v>6</c:v>
                </c:pt>
                <c:pt idx="8520">
                  <c:v>5</c:v>
                </c:pt>
                <c:pt idx="8521">
                  <c:v>5</c:v>
                </c:pt>
                <c:pt idx="8522">
                  <c:v>8</c:v>
                </c:pt>
                <c:pt idx="8523">
                  <c:v>9</c:v>
                </c:pt>
                <c:pt idx="8524">
                  <c:v>6</c:v>
                </c:pt>
                <c:pt idx="8525">
                  <c:v>4</c:v>
                </c:pt>
                <c:pt idx="8526">
                  <c:v>7</c:v>
                </c:pt>
                <c:pt idx="8527">
                  <c:v>4</c:v>
                </c:pt>
                <c:pt idx="8528">
                  <c:v>6</c:v>
                </c:pt>
                <c:pt idx="8529">
                  <c:v>4</c:v>
                </c:pt>
                <c:pt idx="8530">
                  <c:v>8</c:v>
                </c:pt>
                <c:pt idx="8531">
                  <c:v>5</c:v>
                </c:pt>
                <c:pt idx="8532">
                  <c:v>8</c:v>
                </c:pt>
                <c:pt idx="8533">
                  <c:v>7</c:v>
                </c:pt>
                <c:pt idx="8534">
                  <c:v>8</c:v>
                </c:pt>
                <c:pt idx="8535">
                  <c:v>6</c:v>
                </c:pt>
                <c:pt idx="8536">
                  <c:v>6</c:v>
                </c:pt>
                <c:pt idx="8537">
                  <c:v>7</c:v>
                </c:pt>
                <c:pt idx="8538">
                  <c:v>7</c:v>
                </c:pt>
                <c:pt idx="8539">
                  <c:v>5</c:v>
                </c:pt>
                <c:pt idx="8540">
                  <c:v>4</c:v>
                </c:pt>
                <c:pt idx="8541">
                  <c:v>5</c:v>
                </c:pt>
                <c:pt idx="8542">
                  <c:v>8</c:v>
                </c:pt>
                <c:pt idx="8543">
                  <c:v>4</c:v>
                </c:pt>
                <c:pt idx="8544">
                  <c:v>7</c:v>
                </c:pt>
                <c:pt idx="8545">
                  <c:v>6</c:v>
                </c:pt>
                <c:pt idx="8546">
                  <c:v>8</c:v>
                </c:pt>
                <c:pt idx="8547">
                  <c:v>5</c:v>
                </c:pt>
                <c:pt idx="8548">
                  <c:v>9</c:v>
                </c:pt>
                <c:pt idx="8549">
                  <c:v>9</c:v>
                </c:pt>
                <c:pt idx="8550">
                  <c:v>7</c:v>
                </c:pt>
                <c:pt idx="8551">
                  <c:v>4</c:v>
                </c:pt>
                <c:pt idx="8552">
                  <c:v>9</c:v>
                </c:pt>
                <c:pt idx="8553">
                  <c:v>4</c:v>
                </c:pt>
                <c:pt idx="8554">
                  <c:v>6</c:v>
                </c:pt>
                <c:pt idx="8555">
                  <c:v>7</c:v>
                </c:pt>
                <c:pt idx="8556">
                  <c:v>7</c:v>
                </c:pt>
                <c:pt idx="8557">
                  <c:v>8</c:v>
                </c:pt>
                <c:pt idx="8558">
                  <c:v>8</c:v>
                </c:pt>
                <c:pt idx="8559">
                  <c:v>4</c:v>
                </c:pt>
                <c:pt idx="8560">
                  <c:v>9</c:v>
                </c:pt>
                <c:pt idx="8561">
                  <c:v>9</c:v>
                </c:pt>
                <c:pt idx="8562">
                  <c:v>5</c:v>
                </c:pt>
                <c:pt idx="8563">
                  <c:v>4</c:v>
                </c:pt>
                <c:pt idx="8564">
                  <c:v>9</c:v>
                </c:pt>
                <c:pt idx="8565">
                  <c:v>8</c:v>
                </c:pt>
                <c:pt idx="8566">
                  <c:v>8</c:v>
                </c:pt>
                <c:pt idx="8567">
                  <c:v>8</c:v>
                </c:pt>
                <c:pt idx="8568">
                  <c:v>4</c:v>
                </c:pt>
                <c:pt idx="8569">
                  <c:v>7</c:v>
                </c:pt>
                <c:pt idx="8570">
                  <c:v>5</c:v>
                </c:pt>
                <c:pt idx="8571">
                  <c:v>5</c:v>
                </c:pt>
                <c:pt idx="8572">
                  <c:v>8</c:v>
                </c:pt>
                <c:pt idx="8573">
                  <c:v>6</c:v>
                </c:pt>
                <c:pt idx="8574">
                  <c:v>4</c:v>
                </c:pt>
                <c:pt idx="8575">
                  <c:v>9</c:v>
                </c:pt>
                <c:pt idx="8576">
                  <c:v>9</c:v>
                </c:pt>
                <c:pt idx="8577">
                  <c:v>7</c:v>
                </c:pt>
                <c:pt idx="8578">
                  <c:v>8</c:v>
                </c:pt>
                <c:pt idx="8579">
                  <c:v>6</c:v>
                </c:pt>
                <c:pt idx="8580">
                  <c:v>8</c:v>
                </c:pt>
                <c:pt idx="8581">
                  <c:v>6</c:v>
                </c:pt>
                <c:pt idx="8582">
                  <c:v>5</c:v>
                </c:pt>
                <c:pt idx="8583">
                  <c:v>6</c:v>
                </c:pt>
                <c:pt idx="8584">
                  <c:v>5</c:v>
                </c:pt>
                <c:pt idx="8585">
                  <c:v>5</c:v>
                </c:pt>
                <c:pt idx="8586">
                  <c:v>4</c:v>
                </c:pt>
                <c:pt idx="8587">
                  <c:v>6</c:v>
                </c:pt>
                <c:pt idx="8588">
                  <c:v>7</c:v>
                </c:pt>
                <c:pt idx="8589">
                  <c:v>7</c:v>
                </c:pt>
                <c:pt idx="8590">
                  <c:v>6</c:v>
                </c:pt>
                <c:pt idx="8591">
                  <c:v>4</c:v>
                </c:pt>
                <c:pt idx="8592">
                  <c:v>7</c:v>
                </c:pt>
                <c:pt idx="8593">
                  <c:v>8</c:v>
                </c:pt>
                <c:pt idx="8594">
                  <c:v>7</c:v>
                </c:pt>
                <c:pt idx="8595">
                  <c:v>4</c:v>
                </c:pt>
                <c:pt idx="8596">
                  <c:v>5</c:v>
                </c:pt>
                <c:pt idx="8597">
                  <c:v>5</c:v>
                </c:pt>
                <c:pt idx="8598">
                  <c:v>5</c:v>
                </c:pt>
                <c:pt idx="8599">
                  <c:v>4</c:v>
                </c:pt>
                <c:pt idx="8600">
                  <c:v>5</c:v>
                </c:pt>
                <c:pt idx="8601">
                  <c:v>5</c:v>
                </c:pt>
                <c:pt idx="8602">
                  <c:v>4</c:v>
                </c:pt>
                <c:pt idx="8603">
                  <c:v>8</c:v>
                </c:pt>
                <c:pt idx="8604">
                  <c:v>7</c:v>
                </c:pt>
                <c:pt idx="8605">
                  <c:v>4</c:v>
                </c:pt>
                <c:pt idx="8606">
                  <c:v>4</c:v>
                </c:pt>
                <c:pt idx="8607">
                  <c:v>6</c:v>
                </c:pt>
                <c:pt idx="8608">
                  <c:v>5</c:v>
                </c:pt>
                <c:pt idx="8609">
                  <c:v>9</c:v>
                </c:pt>
                <c:pt idx="8610">
                  <c:v>8</c:v>
                </c:pt>
                <c:pt idx="8611">
                  <c:v>9</c:v>
                </c:pt>
                <c:pt idx="8612">
                  <c:v>6</c:v>
                </c:pt>
                <c:pt idx="8613">
                  <c:v>8</c:v>
                </c:pt>
                <c:pt idx="8614">
                  <c:v>5</c:v>
                </c:pt>
                <c:pt idx="8615">
                  <c:v>9</c:v>
                </c:pt>
                <c:pt idx="8616">
                  <c:v>5</c:v>
                </c:pt>
                <c:pt idx="8617">
                  <c:v>5</c:v>
                </c:pt>
                <c:pt idx="8618">
                  <c:v>7</c:v>
                </c:pt>
                <c:pt idx="8619">
                  <c:v>8</c:v>
                </c:pt>
                <c:pt idx="8620">
                  <c:v>8</c:v>
                </c:pt>
                <c:pt idx="8621">
                  <c:v>6</c:v>
                </c:pt>
                <c:pt idx="8622">
                  <c:v>4</c:v>
                </c:pt>
                <c:pt idx="8623">
                  <c:v>5</c:v>
                </c:pt>
                <c:pt idx="8624">
                  <c:v>5</c:v>
                </c:pt>
                <c:pt idx="8625">
                  <c:v>9</c:v>
                </c:pt>
                <c:pt idx="8626">
                  <c:v>6</c:v>
                </c:pt>
                <c:pt idx="8627">
                  <c:v>8</c:v>
                </c:pt>
                <c:pt idx="8628">
                  <c:v>7</c:v>
                </c:pt>
                <c:pt idx="8629">
                  <c:v>8</c:v>
                </c:pt>
                <c:pt idx="8630">
                  <c:v>7</c:v>
                </c:pt>
                <c:pt idx="8631">
                  <c:v>7</c:v>
                </c:pt>
                <c:pt idx="8632">
                  <c:v>8</c:v>
                </c:pt>
                <c:pt idx="8633">
                  <c:v>9</c:v>
                </c:pt>
                <c:pt idx="8634">
                  <c:v>5</c:v>
                </c:pt>
                <c:pt idx="8635">
                  <c:v>7</c:v>
                </c:pt>
                <c:pt idx="8636">
                  <c:v>9</c:v>
                </c:pt>
                <c:pt idx="8637">
                  <c:v>6</c:v>
                </c:pt>
                <c:pt idx="8638">
                  <c:v>6</c:v>
                </c:pt>
                <c:pt idx="8639">
                  <c:v>7</c:v>
                </c:pt>
                <c:pt idx="8640">
                  <c:v>5</c:v>
                </c:pt>
                <c:pt idx="8641">
                  <c:v>7</c:v>
                </c:pt>
                <c:pt idx="8642">
                  <c:v>6</c:v>
                </c:pt>
                <c:pt idx="8643">
                  <c:v>6</c:v>
                </c:pt>
                <c:pt idx="8644">
                  <c:v>8</c:v>
                </c:pt>
                <c:pt idx="8645">
                  <c:v>5</c:v>
                </c:pt>
                <c:pt idx="8646">
                  <c:v>8</c:v>
                </c:pt>
                <c:pt idx="8647">
                  <c:v>9</c:v>
                </c:pt>
                <c:pt idx="8648">
                  <c:v>9</c:v>
                </c:pt>
                <c:pt idx="8649">
                  <c:v>9</c:v>
                </c:pt>
                <c:pt idx="8650">
                  <c:v>4</c:v>
                </c:pt>
                <c:pt idx="8651">
                  <c:v>9</c:v>
                </c:pt>
                <c:pt idx="8652">
                  <c:v>7</c:v>
                </c:pt>
                <c:pt idx="8653">
                  <c:v>8</c:v>
                </c:pt>
                <c:pt idx="8654">
                  <c:v>9</c:v>
                </c:pt>
                <c:pt idx="8655">
                  <c:v>5</c:v>
                </c:pt>
                <c:pt idx="8656">
                  <c:v>9</c:v>
                </c:pt>
                <c:pt idx="8657">
                  <c:v>7</c:v>
                </c:pt>
                <c:pt idx="8658">
                  <c:v>7</c:v>
                </c:pt>
                <c:pt idx="8659">
                  <c:v>7</c:v>
                </c:pt>
                <c:pt idx="8660">
                  <c:v>7</c:v>
                </c:pt>
                <c:pt idx="8661">
                  <c:v>7</c:v>
                </c:pt>
                <c:pt idx="8662">
                  <c:v>5</c:v>
                </c:pt>
                <c:pt idx="8663">
                  <c:v>4</c:v>
                </c:pt>
                <c:pt idx="8664">
                  <c:v>6</c:v>
                </c:pt>
                <c:pt idx="8665">
                  <c:v>4</c:v>
                </c:pt>
                <c:pt idx="8666">
                  <c:v>6</c:v>
                </c:pt>
                <c:pt idx="8667">
                  <c:v>8</c:v>
                </c:pt>
                <c:pt idx="8668">
                  <c:v>7</c:v>
                </c:pt>
                <c:pt idx="8669">
                  <c:v>8</c:v>
                </c:pt>
                <c:pt idx="8670">
                  <c:v>8</c:v>
                </c:pt>
                <c:pt idx="8671">
                  <c:v>6</c:v>
                </c:pt>
                <c:pt idx="8672">
                  <c:v>5</c:v>
                </c:pt>
                <c:pt idx="8673">
                  <c:v>7</c:v>
                </c:pt>
                <c:pt idx="8674">
                  <c:v>9</c:v>
                </c:pt>
                <c:pt idx="8675">
                  <c:v>8</c:v>
                </c:pt>
                <c:pt idx="8676">
                  <c:v>4</c:v>
                </c:pt>
                <c:pt idx="8677">
                  <c:v>7</c:v>
                </c:pt>
                <c:pt idx="8678">
                  <c:v>5</c:v>
                </c:pt>
                <c:pt idx="8679">
                  <c:v>7</c:v>
                </c:pt>
                <c:pt idx="8680">
                  <c:v>9</c:v>
                </c:pt>
                <c:pt idx="8681">
                  <c:v>9</c:v>
                </c:pt>
                <c:pt idx="8682">
                  <c:v>8</c:v>
                </c:pt>
                <c:pt idx="8683">
                  <c:v>4</c:v>
                </c:pt>
                <c:pt idx="8684">
                  <c:v>8</c:v>
                </c:pt>
                <c:pt idx="8685">
                  <c:v>5</c:v>
                </c:pt>
                <c:pt idx="8686">
                  <c:v>6</c:v>
                </c:pt>
                <c:pt idx="8687">
                  <c:v>9</c:v>
                </c:pt>
                <c:pt idx="8688">
                  <c:v>4</c:v>
                </c:pt>
                <c:pt idx="8689">
                  <c:v>9</c:v>
                </c:pt>
                <c:pt idx="8690">
                  <c:v>5</c:v>
                </c:pt>
                <c:pt idx="8691">
                  <c:v>5</c:v>
                </c:pt>
                <c:pt idx="8692">
                  <c:v>9</c:v>
                </c:pt>
                <c:pt idx="8693">
                  <c:v>8</c:v>
                </c:pt>
                <c:pt idx="8694">
                  <c:v>9</c:v>
                </c:pt>
                <c:pt idx="8695">
                  <c:v>8</c:v>
                </c:pt>
                <c:pt idx="8696">
                  <c:v>9</c:v>
                </c:pt>
                <c:pt idx="8697">
                  <c:v>8</c:v>
                </c:pt>
                <c:pt idx="8698">
                  <c:v>6</c:v>
                </c:pt>
                <c:pt idx="8699">
                  <c:v>7</c:v>
                </c:pt>
                <c:pt idx="8700">
                  <c:v>7</c:v>
                </c:pt>
                <c:pt idx="8701">
                  <c:v>8</c:v>
                </c:pt>
                <c:pt idx="8702">
                  <c:v>8</c:v>
                </c:pt>
                <c:pt idx="8703">
                  <c:v>6</c:v>
                </c:pt>
                <c:pt idx="8704">
                  <c:v>7</c:v>
                </c:pt>
                <c:pt idx="8705">
                  <c:v>6</c:v>
                </c:pt>
                <c:pt idx="8706">
                  <c:v>5</c:v>
                </c:pt>
                <c:pt idx="8707">
                  <c:v>9</c:v>
                </c:pt>
                <c:pt idx="8708">
                  <c:v>7</c:v>
                </c:pt>
                <c:pt idx="8709">
                  <c:v>8</c:v>
                </c:pt>
                <c:pt idx="8710">
                  <c:v>4</c:v>
                </c:pt>
                <c:pt idx="8711">
                  <c:v>5</c:v>
                </c:pt>
                <c:pt idx="8712">
                  <c:v>9</c:v>
                </c:pt>
                <c:pt idx="8713">
                  <c:v>4</c:v>
                </c:pt>
                <c:pt idx="8714">
                  <c:v>6</c:v>
                </c:pt>
                <c:pt idx="8715">
                  <c:v>9</c:v>
                </c:pt>
                <c:pt idx="8716">
                  <c:v>6</c:v>
                </c:pt>
                <c:pt idx="8717">
                  <c:v>6</c:v>
                </c:pt>
                <c:pt idx="8718">
                  <c:v>8</c:v>
                </c:pt>
                <c:pt idx="8719">
                  <c:v>6</c:v>
                </c:pt>
                <c:pt idx="8720">
                  <c:v>4</c:v>
                </c:pt>
                <c:pt idx="8721">
                  <c:v>5</c:v>
                </c:pt>
                <c:pt idx="8722">
                  <c:v>8</c:v>
                </c:pt>
                <c:pt idx="8723">
                  <c:v>5</c:v>
                </c:pt>
                <c:pt idx="8724">
                  <c:v>6</c:v>
                </c:pt>
                <c:pt idx="8725">
                  <c:v>7</c:v>
                </c:pt>
                <c:pt idx="8726">
                  <c:v>9</c:v>
                </c:pt>
                <c:pt idx="8727">
                  <c:v>8</c:v>
                </c:pt>
                <c:pt idx="8728">
                  <c:v>6</c:v>
                </c:pt>
                <c:pt idx="8729">
                  <c:v>8</c:v>
                </c:pt>
                <c:pt idx="8730">
                  <c:v>7</c:v>
                </c:pt>
                <c:pt idx="8731">
                  <c:v>4</c:v>
                </c:pt>
                <c:pt idx="8732">
                  <c:v>4</c:v>
                </c:pt>
                <c:pt idx="8733">
                  <c:v>9</c:v>
                </c:pt>
                <c:pt idx="8734">
                  <c:v>4</c:v>
                </c:pt>
                <c:pt idx="8735">
                  <c:v>7</c:v>
                </c:pt>
                <c:pt idx="8736">
                  <c:v>5</c:v>
                </c:pt>
                <c:pt idx="8737">
                  <c:v>7</c:v>
                </c:pt>
                <c:pt idx="8738">
                  <c:v>7</c:v>
                </c:pt>
                <c:pt idx="8739">
                  <c:v>6</c:v>
                </c:pt>
                <c:pt idx="8740">
                  <c:v>4</c:v>
                </c:pt>
                <c:pt idx="8741">
                  <c:v>8</c:v>
                </c:pt>
                <c:pt idx="8742">
                  <c:v>9</c:v>
                </c:pt>
                <c:pt idx="8743">
                  <c:v>5</c:v>
                </c:pt>
                <c:pt idx="8744">
                  <c:v>8</c:v>
                </c:pt>
                <c:pt idx="8745">
                  <c:v>6</c:v>
                </c:pt>
                <c:pt idx="8746">
                  <c:v>6</c:v>
                </c:pt>
                <c:pt idx="8747">
                  <c:v>5</c:v>
                </c:pt>
                <c:pt idx="8748">
                  <c:v>8</c:v>
                </c:pt>
                <c:pt idx="8749">
                  <c:v>5</c:v>
                </c:pt>
                <c:pt idx="8750">
                  <c:v>5</c:v>
                </c:pt>
                <c:pt idx="8751">
                  <c:v>4</c:v>
                </c:pt>
                <c:pt idx="8752">
                  <c:v>8</c:v>
                </c:pt>
                <c:pt idx="8753">
                  <c:v>4</c:v>
                </c:pt>
                <c:pt idx="8754">
                  <c:v>4</c:v>
                </c:pt>
                <c:pt idx="8755">
                  <c:v>9</c:v>
                </c:pt>
                <c:pt idx="8756">
                  <c:v>4</c:v>
                </c:pt>
                <c:pt idx="8757">
                  <c:v>7</c:v>
                </c:pt>
                <c:pt idx="8758">
                  <c:v>6</c:v>
                </c:pt>
                <c:pt idx="8759">
                  <c:v>6</c:v>
                </c:pt>
                <c:pt idx="8760">
                  <c:v>7</c:v>
                </c:pt>
                <c:pt idx="8761">
                  <c:v>5</c:v>
                </c:pt>
                <c:pt idx="8762">
                  <c:v>8</c:v>
                </c:pt>
                <c:pt idx="8763">
                  <c:v>8</c:v>
                </c:pt>
                <c:pt idx="8764">
                  <c:v>8</c:v>
                </c:pt>
                <c:pt idx="8765">
                  <c:v>4</c:v>
                </c:pt>
                <c:pt idx="8766">
                  <c:v>8</c:v>
                </c:pt>
                <c:pt idx="8767">
                  <c:v>8</c:v>
                </c:pt>
                <c:pt idx="8768">
                  <c:v>8</c:v>
                </c:pt>
                <c:pt idx="8769">
                  <c:v>6</c:v>
                </c:pt>
                <c:pt idx="8770">
                  <c:v>7</c:v>
                </c:pt>
                <c:pt idx="8771">
                  <c:v>9</c:v>
                </c:pt>
                <c:pt idx="8772">
                  <c:v>5</c:v>
                </c:pt>
                <c:pt idx="8773">
                  <c:v>7</c:v>
                </c:pt>
                <c:pt idx="8774">
                  <c:v>8</c:v>
                </c:pt>
                <c:pt idx="8775">
                  <c:v>5</c:v>
                </c:pt>
                <c:pt idx="8776">
                  <c:v>5</c:v>
                </c:pt>
                <c:pt idx="8777">
                  <c:v>7</c:v>
                </c:pt>
                <c:pt idx="8778">
                  <c:v>7</c:v>
                </c:pt>
                <c:pt idx="8779">
                  <c:v>7</c:v>
                </c:pt>
                <c:pt idx="8780">
                  <c:v>9</c:v>
                </c:pt>
                <c:pt idx="8781">
                  <c:v>7</c:v>
                </c:pt>
                <c:pt idx="8782">
                  <c:v>9</c:v>
                </c:pt>
                <c:pt idx="8783">
                  <c:v>4</c:v>
                </c:pt>
                <c:pt idx="8784">
                  <c:v>6</c:v>
                </c:pt>
                <c:pt idx="8785">
                  <c:v>9</c:v>
                </c:pt>
                <c:pt idx="8786">
                  <c:v>6</c:v>
                </c:pt>
                <c:pt idx="8787">
                  <c:v>8</c:v>
                </c:pt>
                <c:pt idx="8788">
                  <c:v>4</c:v>
                </c:pt>
                <c:pt idx="8789">
                  <c:v>5</c:v>
                </c:pt>
                <c:pt idx="8790">
                  <c:v>7</c:v>
                </c:pt>
                <c:pt idx="8791">
                  <c:v>8</c:v>
                </c:pt>
                <c:pt idx="8792">
                  <c:v>5</c:v>
                </c:pt>
                <c:pt idx="8793">
                  <c:v>6</c:v>
                </c:pt>
                <c:pt idx="8794">
                  <c:v>5</c:v>
                </c:pt>
                <c:pt idx="8795">
                  <c:v>7</c:v>
                </c:pt>
                <c:pt idx="8796">
                  <c:v>7</c:v>
                </c:pt>
                <c:pt idx="8797">
                  <c:v>9</c:v>
                </c:pt>
                <c:pt idx="8798">
                  <c:v>9</c:v>
                </c:pt>
                <c:pt idx="8799">
                  <c:v>6</c:v>
                </c:pt>
                <c:pt idx="8800">
                  <c:v>7</c:v>
                </c:pt>
                <c:pt idx="8801">
                  <c:v>4</c:v>
                </c:pt>
                <c:pt idx="8802">
                  <c:v>8</c:v>
                </c:pt>
                <c:pt idx="8803">
                  <c:v>6</c:v>
                </c:pt>
                <c:pt idx="8804">
                  <c:v>6</c:v>
                </c:pt>
                <c:pt idx="8805">
                  <c:v>5</c:v>
                </c:pt>
                <c:pt idx="8806">
                  <c:v>6</c:v>
                </c:pt>
                <c:pt idx="8807">
                  <c:v>8</c:v>
                </c:pt>
                <c:pt idx="8808">
                  <c:v>4</c:v>
                </c:pt>
                <c:pt idx="8809">
                  <c:v>5</c:v>
                </c:pt>
                <c:pt idx="8810">
                  <c:v>8</c:v>
                </c:pt>
                <c:pt idx="8811">
                  <c:v>9</c:v>
                </c:pt>
                <c:pt idx="8812">
                  <c:v>6</c:v>
                </c:pt>
                <c:pt idx="8813">
                  <c:v>7</c:v>
                </c:pt>
                <c:pt idx="8814">
                  <c:v>9</c:v>
                </c:pt>
                <c:pt idx="8815">
                  <c:v>7</c:v>
                </c:pt>
                <c:pt idx="8816">
                  <c:v>8</c:v>
                </c:pt>
                <c:pt idx="8817">
                  <c:v>4</c:v>
                </c:pt>
                <c:pt idx="8818">
                  <c:v>7</c:v>
                </c:pt>
                <c:pt idx="8819">
                  <c:v>8</c:v>
                </c:pt>
                <c:pt idx="8820">
                  <c:v>5</c:v>
                </c:pt>
                <c:pt idx="8821">
                  <c:v>6</c:v>
                </c:pt>
                <c:pt idx="8822">
                  <c:v>4</c:v>
                </c:pt>
                <c:pt idx="8823">
                  <c:v>4</c:v>
                </c:pt>
                <c:pt idx="8824">
                  <c:v>5</c:v>
                </c:pt>
                <c:pt idx="8825">
                  <c:v>4</c:v>
                </c:pt>
                <c:pt idx="8826">
                  <c:v>8</c:v>
                </c:pt>
                <c:pt idx="8827">
                  <c:v>4</c:v>
                </c:pt>
                <c:pt idx="8828">
                  <c:v>4</c:v>
                </c:pt>
                <c:pt idx="8829">
                  <c:v>4</c:v>
                </c:pt>
                <c:pt idx="8830">
                  <c:v>8</c:v>
                </c:pt>
                <c:pt idx="8831">
                  <c:v>9</c:v>
                </c:pt>
                <c:pt idx="8832">
                  <c:v>6</c:v>
                </c:pt>
                <c:pt idx="8833">
                  <c:v>7</c:v>
                </c:pt>
                <c:pt idx="8834">
                  <c:v>9</c:v>
                </c:pt>
                <c:pt idx="8835">
                  <c:v>4</c:v>
                </c:pt>
                <c:pt idx="8836">
                  <c:v>5</c:v>
                </c:pt>
                <c:pt idx="8837">
                  <c:v>5</c:v>
                </c:pt>
                <c:pt idx="8838">
                  <c:v>8</c:v>
                </c:pt>
                <c:pt idx="8839">
                  <c:v>6</c:v>
                </c:pt>
                <c:pt idx="8840">
                  <c:v>4</c:v>
                </c:pt>
                <c:pt idx="8841">
                  <c:v>8</c:v>
                </c:pt>
                <c:pt idx="8842">
                  <c:v>7</c:v>
                </c:pt>
                <c:pt idx="8843">
                  <c:v>6</c:v>
                </c:pt>
                <c:pt idx="8844">
                  <c:v>6</c:v>
                </c:pt>
                <c:pt idx="8845">
                  <c:v>8</c:v>
                </c:pt>
                <c:pt idx="8846">
                  <c:v>9</c:v>
                </c:pt>
                <c:pt idx="8847">
                  <c:v>5</c:v>
                </c:pt>
                <c:pt idx="8848">
                  <c:v>9</c:v>
                </c:pt>
                <c:pt idx="8849">
                  <c:v>6</c:v>
                </c:pt>
                <c:pt idx="8850">
                  <c:v>5</c:v>
                </c:pt>
                <c:pt idx="8851">
                  <c:v>6</c:v>
                </c:pt>
                <c:pt idx="8852">
                  <c:v>6</c:v>
                </c:pt>
                <c:pt idx="8853">
                  <c:v>6</c:v>
                </c:pt>
                <c:pt idx="8854">
                  <c:v>7</c:v>
                </c:pt>
                <c:pt idx="8855">
                  <c:v>5</c:v>
                </c:pt>
                <c:pt idx="8856">
                  <c:v>7</c:v>
                </c:pt>
                <c:pt idx="8857">
                  <c:v>5</c:v>
                </c:pt>
                <c:pt idx="8858">
                  <c:v>7</c:v>
                </c:pt>
                <c:pt idx="8859">
                  <c:v>7</c:v>
                </c:pt>
                <c:pt idx="8860">
                  <c:v>7</c:v>
                </c:pt>
                <c:pt idx="8861">
                  <c:v>8</c:v>
                </c:pt>
                <c:pt idx="8862">
                  <c:v>7</c:v>
                </c:pt>
                <c:pt idx="8863">
                  <c:v>9</c:v>
                </c:pt>
                <c:pt idx="8864">
                  <c:v>9</c:v>
                </c:pt>
                <c:pt idx="8865">
                  <c:v>6</c:v>
                </c:pt>
                <c:pt idx="8866">
                  <c:v>4</c:v>
                </c:pt>
                <c:pt idx="8867">
                  <c:v>7</c:v>
                </c:pt>
                <c:pt idx="8868">
                  <c:v>4</c:v>
                </c:pt>
                <c:pt idx="8869">
                  <c:v>4</c:v>
                </c:pt>
                <c:pt idx="8870">
                  <c:v>6</c:v>
                </c:pt>
                <c:pt idx="8871">
                  <c:v>4</c:v>
                </c:pt>
                <c:pt idx="8872">
                  <c:v>4</c:v>
                </c:pt>
                <c:pt idx="8873">
                  <c:v>9</c:v>
                </c:pt>
                <c:pt idx="8874">
                  <c:v>4</c:v>
                </c:pt>
                <c:pt idx="8875">
                  <c:v>5</c:v>
                </c:pt>
                <c:pt idx="8876">
                  <c:v>7</c:v>
                </c:pt>
                <c:pt idx="8877">
                  <c:v>7</c:v>
                </c:pt>
                <c:pt idx="8878">
                  <c:v>4</c:v>
                </c:pt>
                <c:pt idx="8879">
                  <c:v>6</c:v>
                </c:pt>
                <c:pt idx="8880">
                  <c:v>5</c:v>
                </c:pt>
                <c:pt idx="8881">
                  <c:v>6</c:v>
                </c:pt>
                <c:pt idx="8882">
                  <c:v>6</c:v>
                </c:pt>
                <c:pt idx="8883">
                  <c:v>4</c:v>
                </c:pt>
                <c:pt idx="8884">
                  <c:v>8</c:v>
                </c:pt>
                <c:pt idx="8885">
                  <c:v>4</c:v>
                </c:pt>
                <c:pt idx="8886">
                  <c:v>9</c:v>
                </c:pt>
                <c:pt idx="8887">
                  <c:v>8</c:v>
                </c:pt>
                <c:pt idx="8888">
                  <c:v>5</c:v>
                </c:pt>
                <c:pt idx="8889">
                  <c:v>8</c:v>
                </c:pt>
                <c:pt idx="8890">
                  <c:v>4</c:v>
                </c:pt>
                <c:pt idx="8891">
                  <c:v>4</c:v>
                </c:pt>
                <c:pt idx="8892">
                  <c:v>6</c:v>
                </c:pt>
                <c:pt idx="8893">
                  <c:v>4</c:v>
                </c:pt>
                <c:pt idx="8894">
                  <c:v>9</c:v>
                </c:pt>
                <c:pt idx="8895">
                  <c:v>4</c:v>
                </c:pt>
                <c:pt idx="8896">
                  <c:v>7</c:v>
                </c:pt>
                <c:pt idx="8897">
                  <c:v>7</c:v>
                </c:pt>
                <c:pt idx="8898">
                  <c:v>6</c:v>
                </c:pt>
                <c:pt idx="8899">
                  <c:v>8</c:v>
                </c:pt>
                <c:pt idx="8900">
                  <c:v>8</c:v>
                </c:pt>
                <c:pt idx="8901">
                  <c:v>7</c:v>
                </c:pt>
                <c:pt idx="8902">
                  <c:v>9</c:v>
                </c:pt>
                <c:pt idx="8903">
                  <c:v>5</c:v>
                </c:pt>
                <c:pt idx="8904">
                  <c:v>9</c:v>
                </c:pt>
                <c:pt idx="8905">
                  <c:v>7</c:v>
                </c:pt>
                <c:pt idx="8906">
                  <c:v>9</c:v>
                </c:pt>
                <c:pt idx="8907">
                  <c:v>5</c:v>
                </c:pt>
                <c:pt idx="8908">
                  <c:v>8</c:v>
                </c:pt>
                <c:pt idx="8909">
                  <c:v>7</c:v>
                </c:pt>
                <c:pt idx="8910">
                  <c:v>4</c:v>
                </c:pt>
                <c:pt idx="8911">
                  <c:v>5</c:v>
                </c:pt>
                <c:pt idx="8912">
                  <c:v>5</c:v>
                </c:pt>
                <c:pt idx="8913">
                  <c:v>5</c:v>
                </c:pt>
                <c:pt idx="8914">
                  <c:v>8</c:v>
                </c:pt>
                <c:pt idx="8915">
                  <c:v>9</c:v>
                </c:pt>
                <c:pt idx="8916">
                  <c:v>6</c:v>
                </c:pt>
                <c:pt idx="8917">
                  <c:v>4</c:v>
                </c:pt>
                <c:pt idx="8918">
                  <c:v>7</c:v>
                </c:pt>
                <c:pt idx="8919">
                  <c:v>9</c:v>
                </c:pt>
                <c:pt idx="8920">
                  <c:v>5</c:v>
                </c:pt>
                <c:pt idx="8921">
                  <c:v>8</c:v>
                </c:pt>
                <c:pt idx="8922">
                  <c:v>5</c:v>
                </c:pt>
                <c:pt idx="8923">
                  <c:v>9</c:v>
                </c:pt>
                <c:pt idx="8924">
                  <c:v>7</c:v>
                </c:pt>
                <c:pt idx="8925">
                  <c:v>4</c:v>
                </c:pt>
                <c:pt idx="8926">
                  <c:v>5</c:v>
                </c:pt>
                <c:pt idx="8927">
                  <c:v>8</c:v>
                </c:pt>
                <c:pt idx="8928">
                  <c:v>8</c:v>
                </c:pt>
                <c:pt idx="8929">
                  <c:v>6</c:v>
                </c:pt>
                <c:pt idx="8930">
                  <c:v>8</c:v>
                </c:pt>
                <c:pt idx="8931">
                  <c:v>6</c:v>
                </c:pt>
                <c:pt idx="8932">
                  <c:v>4</c:v>
                </c:pt>
                <c:pt idx="8933">
                  <c:v>7</c:v>
                </c:pt>
                <c:pt idx="8934">
                  <c:v>6</c:v>
                </c:pt>
                <c:pt idx="8935">
                  <c:v>5</c:v>
                </c:pt>
                <c:pt idx="8936">
                  <c:v>9</c:v>
                </c:pt>
                <c:pt idx="8937">
                  <c:v>5</c:v>
                </c:pt>
                <c:pt idx="8938">
                  <c:v>7</c:v>
                </c:pt>
                <c:pt idx="8939">
                  <c:v>8</c:v>
                </c:pt>
                <c:pt idx="8940">
                  <c:v>9</c:v>
                </c:pt>
                <c:pt idx="8941">
                  <c:v>5</c:v>
                </c:pt>
                <c:pt idx="8942">
                  <c:v>9</c:v>
                </c:pt>
                <c:pt idx="8943">
                  <c:v>6</c:v>
                </c:pt>
                <c:pt idx="8944">
                  <c:v>7</c:v>
                </c:pt>
                <c:pt idx="8945">
                  <c:v>5</c:v>
                </c:pt>
                <c:pt idx="8946">
                  <c:v>8</c:v>
                </c:pt>
                <c:pt idx="8947">
                  <c:v>9</c:v>
                </c:pt>
                <c:pt idx="8948">
                  <c:v>8</c:v>
                </c:pt>
                <c:pt idx="8949">
                  <c:v>9</c:v>
                </c:pt>
                <c:pt idx="8950">
                  <c:v>5</c:v>
                </c:pt>
                <c:pt idx="8951">
                  <c:v>7</c:v>
                </c:pt>
                <c:pt idx="8952">
                  <c:v>4</c:v>
                </c:pt>
                <c:pt idx="8953">
                  <c:v>5</c:v>
                </c:pt>
                <c:pt idx="8954">
                  <c:v>8</c:v>
                </c:pt>
                <c:pt idx="8955">
                  <c:v>4</c:v>
                </c:pt>
                <c:pt idx="8956">
                  <c:v>7</c:v>
                </c:pt>
                <c:pt idx="8957">
                  <c:v>8</c:v>
                </c:pt>
                <c:pt idx="8958">
                  <c:v>7</c:v>
                </c:pt>
                <c:pt idx="8959">
                  <c:v>9</c:v>
                </c:pt>
                <c:pt idx="8960">
                  <c:v>5</c:v>
                </c:pt>
                <c:pt idx="8961">
                  <c:v>7</c:v>
                </c:pt>
                <c:pt idx="8962">
                  <c:v>8</c:v>
                </c:pt>
                <c:pt idx="8963">
                  <c:v>5</c:v>
                </c:pt>
                <c:pt idx="8964">
                  <c:v>8</c:v>
                </c:pt>
                <c:pt idx="8965">
                  <c:v>8</c:v>
                </c:pt>
                <c:pt idx="8966">
                  <c:v>4</c:v>
                </c:pt>
                <c:pt idx="8967">
                  <c:v>6</c:v>
                </c:pt>
                <c:pt idx="8968">
                  <c:v>7</c:v>
                </c:pt>
                <c:pt idx="8969">
                  <c:v>7</c:v>
                </c:pt>
                <c:pt idx="8970">
                  <c:v>4</c:v>
                </c:pt>
                <c:pt idx="8971">
                  <c:v>9</c:v>
                </c:pt>
                <c:pt idx="8972">
                  <c:v>7</c:v>
                </c:pt>
                <c:pt idx="8973">
                  <c:v>4</c:v>
                </c:pt>
                <c:pt idx="8974">
                  <c:v>7</c:v>
                </c:pt>
                <c:pt idx="8975">
                  <c:v>7</c:v>
                </c:pt>
                <c:pt idx="8976">
                  <c:v>8</c:v>
                </c:pt>
                <c:pt idx="8977">
                  <c:v>4</c:v>
                </c:pt>
                <c:pt idx="8978">
                  <c:v>9</c:v>
                </c:pt>
                <c:pt idx="8979">
                  <c:v>7</c:v>
                </c:pt>
                <c:pt idx="8980">
                  <c:v>9</c:v>
                </c:pt>
                <c:pt idx="8981">
                  <c:v>6</c:v>
                </c:pt>
                <c:pt idx="8982">
                  <c:v>4</c:v>
                </c:pt>
                <c:pt idx="8983">
                  <c:v>4</c:v>
                </c:pt>
                <c:pt idx="8984">
                  <c:v>4</c:v>
                </c:pt>
                <c:pt idx="8985">
                  <c:v>8</c:v>
                </c:pt>
                <c:pt idx="8986">
                  <c:v>4</c:v>
                </c:pt>
                <c:pt idx="8987">
                  <c:v>8</c:v>
                </c:pt>
                <c:pt idx="8988">
                  <c:v>6</c:v>
                </c:pt>
                <c:pt idx="8989">
                  <c:v>5</c:v>
                </c:pt>
                <c:pt idx="8990">
                  <c:v>8</c:v>
                </c:pt>
                <c:pt idx="8991">
                  <c:v>7</c:v>
                </c:pt>
                <c:pt idx="8992">
                  <c:v>4</c:v>
                </c:pt>
                <c:pt idx="8993">
                  <c:v>5</c:v>
                </c:pt>
                <c:pt idx="8994">
                  <c:v>8</c:v>
                </c:pt>
                <c:pt idx="8995">
                  <c:v>9</c:v>
                </c:pt>
                <c:pt idx="8996">
                  <c:v>9</c:v>
                </c:pt>
                <c:pt idx="8997">
                  <c:v>7</c:v>
                </c:pt>
                <c:pt idx="8998">
                  <c:v>5</c:v>
                </c:pt>
                <c:pt idx="8999">
                  <c:v>6</c:v>
                </c:pt>
                <c:pt idx="9000">
                  <c:v>8</c:v>
                </c:pt>
                <c:pt idx="9001">
                  <c:v>9</c:v>
                </c:pt>
                <c:pt idx="9002">
                  <c:v>9</c:v>
                </c:pt>
                <c:pt idx="9003">
                  <c:v>8</c:v>
                </c:pt>
                <c:pt idx="9004">
                  <c:v>9</c:v>
                </c:pt>
                <c:pt idx="9005">
                  <c:v>6</c:v>
                </c:pt>
                <c:pt idx="9006">
                  <c:v>9</c:v>
                </c:pt>
                <c:pt idx="9007">
                  <c:v>8</c:v>
                </c:pt>
                <c:pt idx="9008">
                  <c:v>4</c:v>
                </c:pt>
                <c:pt idx="9009">
                  <c:v>9</c:v>
                </c:pt>
                <c:pt idx="9010">
                  <c:v>8</c:v>
                </c:pt>
                <c:pt idx="9011">
                  <c:v>4</c:v>
                </c:pt>
                <c:pt idx="9012">
                  <c:v>9</c:v>
                </c:pt>
                <c:pt idx="9013">
                  <c:v>9</c:v>
                </c:pt>
                <c:pt idx="9014">
                  <c:v>8</c:v>
                </c:pt>
                <c:pt idx="9015">
                  <c:v>7</c:v>
                </c:pt>
                <c:pt idx="9016">
                  <c:v>7</c:v>
                </c:pt>
                <c:pt idx="9017">
                  <c:v>5</c:v>
                </c:pt>
                <c:pt idx="9018">
                  <c:v>7</c:v>
                </c:pt>
                <c:pt idx="9019">
                  <c:v>6</c:v>
                </c:pt>
                <c:pt idx="9020">
                  <c:v>5</c:v>
                </c:pt>
                <c:pt idx="9021">
                  <c:v>7</c:v>
                </c:pt>
                <c:pt idx="9022">
                  <c:v>4</c:v>
                </c:pt>
                <c:pt idx="9023">
                  <c:v>8</c:v>
                </c:pt>
                <c:pt idx="9024">
                  <c:v>7</c:v>
                </c:pt>
                <c:pt idx="9025">
                  <c:v>4</c:v>
                </c:pt>
                <c:pt idx="9026">
                  <c:v>5</c:v>
                </c:pt>
                <c:pt idx="9027">
                  <c:v>8</c:v>
                </c:pt>
                <c:pt idx="9028">
                  <c:v>7</c:v>
                </c:pt>
                <c:pt idx="9029">
                  <c:v>5</c:v>
                </c:pt>
                <c:pt idx="9030">
                  <c:v>7</c:v>
                </c:pt>
                <c:pt idx="9031">
                  <c:v>5</c:v>
                </c:pt>
                <c:pt idx="9032">
                  <c:v>7</c:v>
                </c:pt>
                <c:pt idx="9033">
                  <c:v>4</c:v>
                </c:pt>
                <c:pt idx="9034">
                  <c:v>6</c:v>
                </c:pt>
                <c:pt idx="9035">
                  <c:v>4</c:v>
                </c:pt>
                <c:pt idx="9036">
                  <c:v>8</c:v>
                </c:pt>
                <c:pt idx="9037">
                  <c:v>7</c:v>
                </c:pt>
                <c:pt idx="9038">
                  <c:v>6</c:v>
                </c:pt>
                <c:pt idx="9039">
                  <c:v>6</c:v>
                </c:pt>
                <c:pt idx="9040">
                  <c:v>8</c:v>
                </c:pt>
                <c:pt idx="9041">
                  <c:v>8</c:v>
                </c:pt>
                <c:pt idx="9042">
                  <c:v>6</c:v>
                </c:pt>
                <c:pt idx="9043">
                  <c:v>8</c:v>
                </c:pt>
                <c:pt idx="9044">
                  <c:v>8</c:v>
                </c:pt>
                <c:pt idx="9045">
                  <c:v>7</c:v>
                </c:pt>
                <c:pt idx="9046">
                  <c:v>4</c:v>
                </c:pt>
                <c:pt idx="9047">
                  <c:v>9</c:v>
                </c:pt>
                <c:pt idx="9048">
                  <c:v>5</c:v>
                </c:pt>
                <c:pt idx="9049">
                  <c:v>6</c:v>
                </c:pt>
                <c:pt idx="9050">
                  <c:v>5</c:v>
                </c:pt>
                <c:pt idx="9051">
                  <c:v>6</c:v>
                </c:pt>
                <c:pt idx="9052">
                  <c:v>6</c:v>
                </c:pt>
                <c:pt idx="9053">
                  <c:v>4</c:v>
                </c:pt>
                <c:pt idx="9054">
                  <c:v>6</c:v>
                </c:pt>
                <c:pt idx="9055">
                  <c:v>6</c:v>
                </c:pt>
                <c:pt idx="9056">
                  <c:v>4</c:v>
                </c:pt>
                <c:pt idx="9057">
                  <c:v>8</c:v>
                </c:pt>
                <c:pt idx="9058">
                  <c:v>9</c:v>
                </c:pt>
                <c:pt idx="9059">
                  <c:v>5</c:v>
                </c:pt>
                <c:pt idx="9060">
                  <c:v>6</c:v>
                </c:pt>
                <c:pt idx="9061">
                  <c:v>4</c:v>
                </c:pt>
                <c:pt idx="9062">
                  <c:v>6</c:v>
                </c:pt>
                <c:pt idx="9063">
                  <c:v>4</c:v>
                </c:pt>
                <c:pt idx="9064">
                  <c:v>5</c:v>
                </c:pt>
                <c:pt idx="9065">
                  <c:v>7</c:v>
                </c:pt>
                <c:pt idx="9066">
                  <c:v>8</c:v>
                </c:pt>
                <c:pt idx="9067">
                  <c:v>7</c:v>
                </c:pt>
                <c:pt idx="9068">
                  <c:v>4</c:v>
                </c:pt>
                <c:pt idx="9069">
                  <c:v>6</c:v>
                </c:pt>
                <c:pt idx="9070">
                  <c:v>8</c:v>
                </c:pt>
                <c:pt idx="9071">
                  <c:v>5</c:v>
                </c:pt>
                <c:pt idx="9072">
                  <c:v>9</c:v>
                </c:pt>
                <c:pt idx="9073">
                  <c:v>8</c:v>
                </c:pt>
                <c:pt idx="9074">
                  <c:v>6</c:v>
                </c:pt>
                <c:pt idx="9075">
                  <c:v>7</c:v>
                </c:pt>
                <c:pt idx="9076">
                  <c:v>4</c:v>
                </c:pt>
                <c:pt idx="9077">
                  <c:v>7</c:v>
                </c:pt>
                <c:pt idx="9078">
                  <c:v>8</c:v>
                </c:pt>
                <c:pt idx="9079">
                  <c:v>9</c:v>
                </c:pt>
                <c:pt idx="9080">
                  <c:v>6</c:v>
                </c:pt>
                <c:pt idx="9081">
                  <c:v>4</c:v>
                </c:pt>
                <c:pt idx="9082">
                  <c:v>6</c:v>
                </c:pt>
                <c:pt idx="9083">
                  <c:v>6</c:v>
                </c:pt>
                <c:pt idx="9084">
                  <c:v>9</c:v>
                </c:pt>
                <c:pt idx="9085">
                  <c:v>8</c:v>
                </c:pt>
                <c:pt idx="9086">
                  <c:v>7</c:v>
                </c:pt>
                <c:pt idx="9087">
                  <c:v>6</c:v>
                </c:pt>
                <c:pt idx="9088">
                  <c:v>6</c:v>
                </c:pt>
                <c:pt idx="9089">
                  <c:v>6</c:v>
                </c:pt>
                <c:pt idx="9090">
                  <c:v>4</c:v>
                </c:pt>
                <c:pt idx="9091">
                  <c:v>6</c:v>
                </c:pt>
                <c:pt idx="9092">
                  <c:v>6</c:v>
                </c:pt>
                <c:pt idx="9093">
                  <c:v>8</c:v>
                </c:pt>
                <c:pt idx="9094">
                  <c:v>6</c:v>
                </c:pt>
                <c:pt idx="9095">
                  <c:v>9</c:v>
                </c:pt>
                <c:pt idx="9096">
                  <c:v>9</c:v>
                </c:pt>
                <c:pt idx="9097">
                  <c:v>6</c:v>
                </c:pt>
                <c:pt idx="9098">
                  <c:v>9</c:v>
                </c:pt>
                <c:pt idx="9099">
                  <c:v>8</c:v>
                </c:pt>
                <c:pt idx="9100">
                  <c:v>4</c:v>
                </c:pt>
                <c:pt idx="9101">
                  <c:v>9</c:v>
                </c:pt>
                <c:pt idx="9102">
                  <c:v>9</c:v>
                </c:pt>
                <c:pt idx="9103">
                  <c:v>7</c:v>
                </c:pt>
                <c:pt idx="9104">
                  <c:v>8</c:v>
                </c:pt>
                <c:pt idx="9105">
                  <c:v>9</c:v>
                </c:pt>
                <c:pt idx="9106">
                  <c:v>4</c:v>
                </c:pt>
                <c:pt idx="9107">
                  <c:v>7</c:v>
                </c:pt>
                <c:pt idx="9108">
                  <c:v>6</c:v>
                </c:pt>
                <c:pt idx="9109">
                  <c:v>8</c:v>
                </c:pt>
                <c:pt idx="9110">
                  <c:v>9</c:v>
                </c:pt>
                <c:pt idx="9111">
                  <c:v>6</c:v>
                </c:pt>
                <c:pt idx="9112">
                  <c:v>8</c:v>
                </c:pt>
                <c:pt idx="9113">
                  <c:v>7</c:v>
                </c:pt>
                <c:pt idx="9114">
                  <c:v>9</c:v>
                </c:pt>
                <c:pt idx="9115">
                  <c:v>4</c:v>
                </c:pt>
                <c:pt idx="9116">
                  <c:v>8</c:v>
                </c:pt>
                <c:pt idx="9117">
                  <c:v>4</c:v>
                </c:pt>
                <c:pt idx="9118">
                  <c:v>6</c:v>
                </c:pt>
                <c:pt idx="9119">
                  <c:v>6</c:v>
                </c:pt>
                <c:pt idx="9120">
                  <c:v>7</c:v>
                </c:pt>
                <c:pt idx="9121">
                  <c:v>7</c:v>
                </c:pt>
                <c:pt idx="9122">
                  <c:v>5</c:v>
                </c:pt>
                <c:pt idx="9123">
                  <c:v>5</c:v>
                </c:pt>
                <c:pt idx="9124">
                  <c:v>7</c:v>
                </c:pt>
                <c:pt idx="9125">
                  <c:v>9</c:v>
                </c:pt>
                <c:pt idx="9126">
                  <c:v>6</c:v>
                </c:pt>
                <c:pt idx="9127">
                  <c:v>4</c:v>
                </c:pt>
                <c:pt idx="9128">
                  <c:v>7</c:v>
                </c:pt>
                <c:pt idx="9129">
                  <c:v>9</c:v>
                </c:pt>
                <c:pt idx="9130">
                  <c:v>4</c:v>
                </c:pt>
                <c:pt idx="9131">
                  <c:v>5</c:v>
                </c:pt>
                <c:pt idx="9132">
                  <c:v>4</c:v>
                </c:pt>
                <c:pt idx="9133">
                  <c:v>7</c:v>
                </c:pt>
                <c:pt idx="9134">
                  <c:v>6</c:v>
                </c:pt>
                <c:pt idx="9135">
                  <c:v>7</c:v>
                </c:pt>
                <c:pt idx="9136">
                  <c:v>8</c:v>
                </c:pt>
                <c:pt idx="9137">
                  <c:v>9</c:v>
                </c:pt>
                <c:pt idx="9138">
                  <c:v>9</c:v>
                </c:pt>
                <c:pt idx="9139">
                  <c:v>9</c:v>
                </c:pt>
                <c:pt idx="9140">
                  <c:v>8</c:v>
                </c:pt>
                <c:pt idx="9141">
                  <c:v>8</c:v>
                </c:pt>
                <c:pt idx="9142">
                  <c:v>6</c:v>
                </c:pt>
                <c:pt idx="9143">
                  <c:v>9</c:v>
                </c:pt>
                <c:pt idx="9144">
                  <c:v>7</c:v>
                </c:pt>
                <c:pt idx="9145">
                  <c:v>8</c:v>
                </c:pt>
                <c:pt idx="9146">
                  <c:v>7</c:v>
                </c:pt>
                <c:pt idx="9147">
                  <c:v>5</c:v>
                </c:pt>
                <c:pt idx="9148">
                  <c:v>9</c:v>
                </c:pt>
                <c:pt idx="9149">
                  <c:v>8</c:v>
                </c:pt>
                <c:pt idx="9150">
                  <c:v>8</c:v>
                </c:pt>
                <c:pt idx="9151">
                  <c:v>6</c:v>
                </c:pt>
                <c:pt idx="9152">
                  <c:v>7</c:v>
                </c:pt>
                <c:pt idx="9153">
                  <c:v>6</c:v>
                </c:pt>
                <c:pt idx="9154">
                  <c:v>6</c:v>
                </c:pt>
                <c:pt idx="9155">
                  <c:v>7</c:v>
                </c:pt>
                <c:pt idx="9156">
                  <c:v>5</c:v>
                </c:pt>
                <c:pt idx="9157">
                  <c:v>7</c:v>
                </c:pt>
                <c:pt idx="9158">
                  <c:v>5</c:v>
                </c:pt>
                <c:pt idx="9159">
                  <c:v>6</c:v>
                </c:pt>
                <c:pt idx="9160">
                  <c:v>5</c:v>
                </c:pt>
                <c:pt idx="9161">
                  <c:v>9</c:v>
                </c:pt>
                <c:pt idx="9162">
                  <c:v>5</c:v>
                </c:pt>
                <c:pt idx="9163">
                  <c:v>5</c:v>
                </c:pt>
                <c:pt idx="9164">
                  <c:v>8</c:v>
                </c:pt>
                <c:pt idx="9165">
                  <c:v>8</c:v>
                </c:pt>
                <c:pt idx="9166">
                  <c:v>6</c:v>
                </c:pt>
                <c:pt idx="9167">
                  <c:v>7</c:v>
                </c:pt>
                <c:pt idx="9168">
                  <c:v>5</c:v>
                </c:pt>
                <c:pt idx="9169">
                  <c:v>9</c:v>
                </c:pt>
                <c:pt idx="9170">
                  <c:v>8</c:v>
                </c:pt>
                <c:pt idx="9171">
                  <c:v>7</c:v>
                </c:pt>
                <c:pt idx="9172">
                  <c:v>9</c:v>
                </c:pt>
                <c:pt idx="9173">
                  <c:v>5</c:v>
                </c:pt>
                <c:pt idx="9174">
                  <c:v>7</c:v>
                </c:pt>
                <c:pt idx="9175">
                  <c:v>9</c:v>
                </c:pt>
                <c:pt idx="9176">
                  <c:v>4</c:v>
                </c:pt>
                <c:pt idx="9177">
                  <c:v>9</c:v>
                </c:pt>
                <c:pt idx="9178">
                  <c:v>9</c:v>
                </c:pt>
                <c:pt idx="9179">
                  <c:v>5</c:v>
                </c:pt>
                <c:pt idx="9180">
                  <c:v>7</c:v>
                </c:pt>
                <c:pt idx="9181">
                  <c:v>5</c:v>
                </c:pt>
                <c:pt idx="9182">
                  <c:v>5</c:v>
                </c:pt>
                <c:pt idx="9183">
                  <c:v>4</c:v>
                </c:pt>
                <c:pt idx="9184">
                  <c:v>9</c:v>
                </c:pt>
                <c:pt idx="9185">
                  <c:v>7</c:v>
                </c:pt>
                <c:pt idx="9186">
                  <c:v>6</c:v>
                </c:pt>
                <c:pt idx="9187">
                  <c:v>8</c:v>
                </c:pt>
                <c:pt idx="9188">
                  <c:v>5</c:v>
                </c:pt>
                <c:pt idx="9189">
                  <c:v>5</c:v>
                </c:pt>
                <c:pt idx="9190">
                  <c:v>5</c:v>
                </c:pt>
                <c:pt idx="9191">
                  <c:v>5</c:v>
                </c:pt>
                <c:pt idx="9192">
                  <c:v>8</c:v>
                </c:pt>
                <c:pt idx="9193">
                  <c:v>6</c:v>
                </c:pt>
                <c:pt idx="9194">
                  <c:v>4</c:v>
                </c:pt>
                <c:pt idx="9195">
                  <c:v>6</c:v>
                </c:pt>
                <c:pt idx="9196">
                  <c:v>8</c:v>
                </c:pt>
                <c:pt idx="9197">
                  <c:v>7</c:v>
                </c:pt>
                <c:pt idx="9198">
                  <c:v>4</c:v>
                </c:pt>
                <c:pt idx="9199">
                  <c:v>4</c:v>
                </c:pt>
                <c:pt idx="9200">
                  <c:v>7</c:v>
                </c:pt>
                <c:pt idx="9201">
                  <c:v>9</c:v>
                </c:pt>
                <c:pt idx="9202">
                  <c:v>5</c:v>
                </c:pt>
                <c:pt idx="9203">
                  <c:v>8</c:v>
                </c:pt>
                <c:pt idx="9204">
                  <c:v>7</c:v>
                </c:pt>
                <c:pt idx="9205">
                  <c:v>6</c:v>
                </c:pt>
                <c:pt idx="9206">
                  <c:v>6</c:v>
                </c:pt>
                <c:pt idx="9207">
                  <c:v>9</c:v>
                </c:pt>
                <c:pt idx="9208">
                  <c:v>7</c:v>
                </c:pt>
                <c:pt idx="9209">
                  <c:v>8</c:v>
                </c:pt>
                <c:pt idx="9210">
                  <c:v>9</c:v>
                </c:pt>
                <c:pt idx="9211">
                  <c:v>9</c:v>
                </c:pt>
                <c:pt idx="9212">
                  <c:v>9</c:v>
                </c:pt>
                <c:pt idx="9213">
                  <c:v>4</c:v>
                </c:pt>
                <c:pt idx="9214">
                  <c:v>4</c:v>
                </c:pt>
                <c:pt idx="9215">
                  <c:v>5</c:v>
                </c:pt>
                <c:pt idx="9216">
                  <c:v>8</c:v>
                </c:pt>
                <c:pt idx="9217">
                  <c:v>6</c:v>
                </c:pt>
                <c:pt idx="9218">
                  <c:v>6</c:v>
                </c:pt>
                <c:pt idx="9219">
                  <c:v>5</c:v>
                </c:pt>
                <c:pt idx="9220">
                  <c:v>6</c:v>
                </c:pt>
                <c:pt idx="9221">
                  <c:v>9</c:v>
                </c:pt>
                <c:pt idx="9222">
                  <c:v>5</c:v>
                </c:pt>
                <c:pt idx="9223">
                  <c:v>5</c:v>
                </c:pt>
                <c:pt idx="9224">
                  <c:v>7</c:v>
                </c:pt>
                <c:pt idx="9225">
                  <c:v>4</c:v>
                </c:pt>
                <c:pt idx="9226">
                  <c:v>8</c:v>
                </c:pt>
                <c:pt idx="9227">
                  <c:v>8</c:v>
                </c:pt>
                <c:pt idx="9228">
                  <c:v>4</c:v>
                </c:pt>
                <c:pt idx="9229">
                  <c:v>9</c:v>
                </c:pt>
                <c:pt idx="9230">
                  <c:v>8</c:v>
                </c:pt>
                <c:pt idx="9231">
                  <c:v>6</c:v>
                </c:pt>
                <c:pt idx="9232">
                  <c:v>6</c:v>
                </c:pt>
                <c:pt idx="9233">
                  <c:v>8</c:v>
                </c:pt>
                <c:pt idx="9234">
                  <c:v>7</c:v>
                </c:pt>
                <c:pt idx="9235">
                  <c:v>8</c:v>
                </c:pt>
                <c:pt idx="9236">
                  <c:v>5</c:v>
                </c:pt>
                <c:pt idx="9237">
                  <c:v>9</c:v>
                </c:pt>
                <c:pt idx="9238">
                  <c:v>5</c:v>
                </c:pt>
                <c:pt idx="9239">
                  <c:v>4</c:v>
                </c:pt>
                <c:pt idx="9240">
                  <c:v>9</c:v>
                </c:pt>
                <c:pt idx="9241">
                  <c:v>9</c:v>
                </c:pt>
                <c:pt idx="9242">
                  <c:v>6</c:v>
                </c:pt>
                <c:pt idx="9243">
                  <c:v>9</c:v>
                </c:pt>
                <c:pt idx="9244">
                  <c:v>7</c:v>
                </c:pt>
                <c:pt idx="9245">
                  <c:v>8</c:v>
                </c:pt>
                <c:pt idx="9246">
                  <c:v>5</c:v>
                </c:pt>
                <c:pt idx="9247">
                  <c:v>6</c:v>
                </c:pt>
                <c:pt idx="9248">
                  <c:v>6</c:v>
                </c:pt>
                <c:pt idx="9249">
                  <c:v>7</c:v>
                </c:pt>
                <c:pt idx="9250">
                  <c:v>7</c:v>
                </c:pt>
                <c:pt idx="9251">
                  <c:v>7</c:v>
                </c:pt>
                <c:pt idx="9252">
                  <c:v>7</c:v>
                </c:pt>
                <c:pt idx="9253">
                  <c:v>5</c:v>
                </c:pt>
                <c:pt idx="9254">
                  <c:v>7</c:v>
                </c:pt>
                <c:pt idx="9255">
                  <c:v>6</c:v>
                </c:pt>
                <c:pt idx="9256">
                  <c:v>6</c:v>
                </c:pt>
                <c:pt idx="9257">
                  <c:v>9</c:v>
                </c:pt>
                <c:pt idx="9258">
                  <c:v>8</c:v>
                </c:pt>
                <c:pt idx="9259">
                  <c:v>6</c:v>
                </c:pt>
                <c:pt idx="9260">
                  <c:v>6</c:v>
                </c:pt>
                <c:pt idx="9261">
                  <c:v>5</c:v>
                </c:pt>
                <c:pt idx="9262">
                  <c:v>9</c:v>
                </c:pt>
                <c:pt idx="9263">
                  <c:v>6</c:v>
                </c:pt>
                <c:pt idx="9264">
                  <c:v>4</c:v>
                </c:pt>
                <c:pt idx="9265">
                  <c:v>6</c:v>
                </c:pt>
                <c:pt idx="9266">
                  <c:v>8</c:v>
                </c:pt>
                <c:pt idx="9267">
                  <c:v>8</c:v>
                </c:pt>
                <c:pt idx="9268">
                  <c:v>9</c:v>
                </c:pt>
                <c:pt idx="9269">
                  <c:v>9</c:v>
                </c:pt>
                <c:pt idx="9270">
                  <c:v>7</c:v>
                </c:pt>
                <c:pt idx="9271">
                  <c:v>5</c:v>
                </c:pt>
                <c:pt idx="9272">
                  <c:v>8</c:v>
                </c:pt>
                <c:pt idx="9273">
                  <c:v>4</c:v>
                </c:pt>
                <c:pt idx="9274">
                  <c:v>4</c:v>
                </c:pt>
                <c:pt idx="9275">
                  <c:v>7</c:v>
                </c:pt>
                <c:pt idx="9276">
                  <c:v>5</c:v>
                </c:pt>
                <c:pt idx="9277">
                  <c:v>5</c:v>
                </c:pt>
                <c:pt idx="9278">
                  <c:v>9</c:v>
                </c:pt>
                <c:pt idx="9279">
                  <c:v>6</c:v>
                </c:pt>
                <c:pt idx="9280">
                  <c:v>4</c:v>
                </c:pt>
                <c:pt idx="9281">
                  <c:v>4</c:v>
                </c:pt>
                <c:pt idx="9282">
                  <c:v>4</c:v>
                </c:pt>
                <c:pt idx="9283">
                  <c:v>4</c:v>
                </c:pt>
                <c:pt idx="9284">
                  <c:v>8</c:v>
                </c:pt>
                <c:pt idx="9285">
                  <c:v>5</c:v>
                </c:pt>
                <c:pt idx="9286">
                  <c:v>6</c:v>
                </c:pt>
                <c:pt idx="9287">
                  <c:v>8</c:v>
                </c:pt>
                <c:pt idx="9288">
                  <c:v>5</c:v>
                </c:pt>
                <c:pt idx="9289">
                  <c:v>7</c:v>
                </c:pt>
                <c:pt idx="9290">
                  <c:v>4</c:v>
                </c:pt>
                <c:pt idx="9291">
                  <c:v>6</c:v>
                </c:pt>
                <c:pt idx="9292">
                  <c:v>5</c:v>
                </c:pt>
                <c:pt idx="9293">
                  <c:v>7</c:v>
                </c:pt>
                <c:pt idx="9294">
                  <c:v>4</c:v>
                </c:pt>
                <c:pt idx="9295">
                  <c:v>7</c:v>
                </c:pt>
                <c:pt idx="9296">
                  <c:v>7</c:v>
                </c:pt>
                <c:pt idx="9297">
                  <c:v>8</c:v>
                </c:pt>
                <c:pt idx="9298">
                  <c:v>7</c:v>
                </c:pt>
                <c:pt idx="9299">
                  <c:v>8</c:v>
                </c:pt>
                <c:pt idx="9300">
                  <c:v>9</c:v>
                </c:pt>
                <c:pt idx="9301">
                  <c:v>8</c:v>
                </c:pt>
                <c:pt idx="9302">
                  <c:v>7</c:v>
                </c:pt>
                <c:pt idx="9303">
                  <c:v>5</c:v>
                </c:pt>
                <c:pt idx="9304">
                  <c:v>7</c:v>
                </c:pt>
                <c:pt idx="9305">
                  <c:v>7</c:v>
                </c:pt>
                <c:pt idx="9306">
                  <c:v>5</c:v>
                </c:pt>
                <c:pt idx="9307">
                  <c:v>4</c:v>
                </c:pt>
                <c:pt idx="9308">
                  <c:v>6</c:v>
                </c:pt>
                <c:pt idx="9309">
                  <c:v>9</c:v>
                </c:pt>
                <c:pt idx="9310">
                  <c:v>4</c:v>
                </c:pt>
                <c:pt idx="9311">
                  <c:v>7</c:v>
                </c:pt>
                <c:pt idx="9312">
                  <c:v>4</c:v>
                </c:pt>
                <c:pt idx="9313">
                  <c:v>6</c:v>
                </c:pt>
                <c:pt idx="9314">
                  <c:v>4</c:v>
                </c:pt>
                <c:pt idx="9315">
                  <c:v>6</c:v>
                </c:pt>
                <c:pt idx="9316">
                  <c:v>4</c:v>
                </c:pt>
                <c:pt idx="9317">
                  <c:v>8</c:v>
                </c:pt>
                <c:pt idx="9318">
                  <c:v>7</c:v>
                </c:pt>
                <c:pt idx="9319">
                  <c:v>6</c:v>
                </c:pt>
                <c:pt idx="9320">
                  <c:v>9</c:v>
                </c:pt>
                <c:pt idx="9321">
                  <c:v>7</c:v>
                </c:pt>
                <c:pt idx="9322">
                  <c:v>8</c:v>
                </c:pt>
                <c:pt idx="9323">
                  <c:v>4</c:v>
                </c:pt>
                <c:pt idx="9324">
                  <c:v>7</c:v>
                </c:pt>
                <c:pt idx="9325">
                  <c:v>4</c:v>
                </c:pt>
                <c:pt idx="9326">
                  <c:v>4</c:v>
                </c:pt>
                <c:pt idx="9327">
                  <c:v>7</c:v>
                </c:pt>
                <c:pt idx="9328">
                  <c:v>6</c:v>
                </c:pt>
                <c:pt idx="9329">
                  <c:v>6</c:v>
                </c:pt>
                <c:pt idx="9330">
                  <c:v>7</c:v>
                </c:pt>
                <c:pt idx="9331">
                  <c:v>6</c:v>
                </c:pt>
                <c:pt idx="9332">
                  <c:v>5</c:v>
                </c:pt>
                <c:pt idx="9333">
                  <c:v>4</c:v>
                </c:pt>
                <c:pt idx="9334">
                  <c:v>7</c:v>
                </c:pt>
                <c:pt idx="9335">
                  <c:v>9</c:v>
                </c:pt>
                <c:pt idx="9336">
                  <c:v>8</c:v>
                </c:pt>
                <c:pt idx="9337">
                  <c:v>7</c:v>
                </c:pt>
                <c:pt idx="9338">
                  <c:v>7</c:v>
                </c:pt>
                <c:pt idx="9339">
                  <c:v>4</c:v>
                </c:pt>
                <c:pt idx="9340">
                  <c:v>8</c:v>
                </c:pt>
                <c:pt idx="9341">
                  <c:v>4</c:v>
                </c:pt>
                <c:pt idx="9342">
                  <c:v>9</c:v>
                </c:pt>
                <c:pt idx="9343">
                  <c:v>6</c:v>
                </c:pt>
                <c:pt idx="9344">
                  <c:v>7</c:v>
                </c:pt>
                <c:pt idx="9345">
                  <c:v>4</c:v>
                </c:pt>
                <c:pt idx="9346">
                  <c:v>9</c:v>
                </c:pt>
                <c:pt idx="9347">
                  <c:v>9</c:v>
                </c:pt>
                <c:pt idx="9348">
                  <c:v>5</c:v>
                </c:pt>
                <c:pt idx="9349">
                  <c:v>7</c:v>
                </c:pt>
                <c:pt idx="9350">
                  <c:v>9</c:v>
                </c:pt>
                <c:pt idx="9351">
                  <c:v>6</c:v>
                </c:pt>
                <c:pt idx="9352">
                  <c:v>4</c:v>
                </c:pt>
                <c:pt idx="9353">
                  <c:v>4</c:v>
                </c:pt>
                <c:pt idx="9354">
                  <c:v>5</c:v>
                </c:pt>
                <c:pt idx="9355">
                  <c:v>6</c:v>
                </c:pt>
                <c:pt idx="9356">
                  <c:v>9</c:v>
                </c:pt>
                <c:pt idx="9357">
                  <c:v>5</c:v>
                </c:pt>
                <c:pt idx="9358">
                  <c:v>9</c:v>
                </c:pt>
                <c:pt idx="9359">
                  <c:v>9</c:v>
                </c:pt>
                <c:pt idx="9360">
                  <c:v>7</c:v>
                </c:pt>
                <c:pt idx="9361">
                  <c:v>8</c:v>
                </c:pt>
                <c:pt idx="9362">
                  <c:v>9</c:v>
                </c:pt>
                <c:pt idx="9363">
                  <c:v>4</c:v>
                </c:pt>
                <c:pt idx="9364">
                  <c:v>9</c:v>
                </c:pt>
                <c:pt idx="9365">
                  <c:v>5</c:v>
                </c:pt>
                <c:pt idx="9366">
                  <c:v>9</c:v>
                </c:pt>
                <c:pt idx="9367">
                  <c:v>4</c:v>
                </c:pt>
                <c:pt idx="9368">
                  <c:v>4</c:v>
                </c:pt>
                <c:pt idx="9369">
                  <c:v>5</c:v>
                </c:pt>
                <c:pt idx="9370">
                  <c:v>4</c:v>
                </c:pt>
                <c:pt idx="9371">
                  <c:v>6</c:v>
                </c:pt>
                <c:pt idx="9372">
                  <c:v>6</c:v>
                </c:pt>
                <c:pt idx="9373">
                  <c:v>8</c:v>
                </c:pt>
                <c:pt idx="9374">
                  <c:v>6</c:v>
                </c:pt>
                <c:pt idx="9375">
                  <c:v>5</c:v>
                </c:pt>
                <c:pt idx="9376">
                  <c:v>9</c:v>
                </c:pt>
                <c:pt idx="9377">
                  <c:v>6</c:v>
                </c:pt>
                <c:pt idx="9378">
                  <c:v>8</c:v>
                </c:pt>
                <c:pt idx="9379">
                  <c:v>7</c:v>
                </c:pt>
                <c:pt idx="9380">
                  <c:v>7</c:v>
                </c:pt>
                <c:pt idx="9381">
                  <c:v>5</c:v>
                </c:pt>
                <c:pt idx="9382">
                  <c:v>8</c:v>
                </c:pt>
                <c:pt idx="9383">
                  <c:v>6</c:v>
                </c:pt>
                <c:pt idx="9384">
                  <c:v>8</c:v>
                </c:pt>
                <c:pt idx="9385">
                  <c:v>4</c:v>
                </c:pt>
                <c:pt idx="9386">
                  <c:v>8</c:v>
                </c:pt>
                <c:pt idx="9387">
                  <c:v>6</c:v>
                </c:pt>
                <c:pt idx="9388">
                  <c:v>5</c:v>
                </c:pt>
                <c:pt idx="9389">
                  <c:v>4</c:v>
                </c:pt>
                <c:pt idx="9390">
                  <c:v>8</c:v>
                </c:pt>
                <c:pt idx="9391">
                  <c:v>7</c:v>
                </c:pt>
                <c:pt idx="9392">
                  <c:v>6</c:v>
                </c:pt>
                <c:pt idx="9393">
                  <c:v>5</c:v>
                </c:pt>
                <c:pt idx="9394">
                  <c:v>9</c:v>
                </c:pt>
                <c:pt idx="9395">
                  <c:v>6</c:v>
                </c:pt>
                <c:pt idx="9396">
                  <c:v>8</c:v>
                </c:pt>
                <c:pt idx="9397">
                  <c:v>5</c:v>
                </c:pt>
                <c:pt idx="9398">
                  <c:v>7</c:v>
                </c:pt>
                <c:pt idx="9399">
                  <c:v>4</c:v>
                </c:pt>
                <c:pt idx="9400">
                  <c:v>8</c:v>
                </c:pt>
                <c:pt idx="9401">
                  <c:v>5</c:v>
                </c:pt>
                <c:pt idx="9402">
                  <c:v>4</c:v>
                </c:pt>
                <c:pt idx="9403">
                  <c:v>5</c:v>
                </c:pt>
                <c:pt idx="9404">
                  <c:v>9</c:v>
                </c:pt>
                <c:pt idx="9405">
                  <c:v>8</c:v>
                </c:pt>
                <c:pt idx="9406">
                  <c:v>5</c:v>
                </c:pt>
                <c:pt idx="9407">
                  <c:v>7</c:v>
                </c:pt>
                <c:pt idx="9408">
                  <c:v>5</c:v>
                </c:pt>
                <c:pt idx="9409">
                  <c:v>8</c:v>
                </c:pt>
                <c:pt idx="9410">
                  <c:v>5</c:v>
                </c:pt>
                <c:pt idx="9411">
                  <c:v>4</c:v>
                </c:pt>
                <c:pt idx="9412">
                  <c:v>4</c:v>
                </c:pt>
                <c:pt idx="9413">
                  <c:v>9</c:v>
                </c:pt>
                <c:pt idx="9414">
                  <c:v>6</c:v>
                </c:pt>
                <c:pt idx="9415">
                  <c:v>9</c:v>
                </c:pt>
                <c:pt idx="9416">
                  <c:v>6</c:v>
                </c:pt>
                <c:pt idx="9417">
                  <c:v>7</c:v>
                </c:pt>
                <c:pt idx="9418">
                  <c:v>4</c:v>
                </c:pt>
                <c:pt idx="9419">
                  <c:v>6</c:v>
                </c:pt>
                <c:pt idx="9420">
                  <c:v>5</c:v>
                </c:pt>
                <c:pt idx="9421">
                  <c:v>7</c:v>
                </c:pt>
                <c:pt idx="9422">
                  <c:v>8</c:v>
                </c:pt>
                <c:pt idx="9423">
                  <c:v>6</c:v>
                </c:pt>
                <c:pt idx="9424">
                  <c:v>9</c:v>
                </c:pt>
                <c:pt idx="9425">
                  <c:v>6</c:v>
                </c:pt>
                <c:pt idx="9426">
                  <c:v>9</c:v>
                </c:pt>
                <c:pt idx="9427">
                  <c:v>9</c:v>
                </c:pt>
                <c:pt idx="9428">
                  <c:v>4</c:v>
                </c:pt>
                <c:pt idx="9429">
                  <c:v>7</c:v>
                </c:pt>
                <c:pt idx="9430">
                  <c:v>9</c:v>
                </c:pt>
                <c:pt idx="9431">
                  <c:v>4</c:v>
                </c:pt>
                <c:pt idx="9432">
                  <c:v>4</c:v>
                </c:pt>
                <c:pt idx="9433">
                  <c:v>9</c:v>
                </c:pt>
                <c:pt idx="9434">
                  <c:v>7</c:v>
                </c:pt>
                <c:pt idx="9435">
                  <c:v>5</c:v>
                </c:pt>
                <c:pt idx="9436">
                  <c:v>6</c:v>
                </c:pt>
                <c:pt idx="9437">
                  <c:v>4</c:v>
                </c:pt>
                <c:pt idx="9438">
                  <c:v>6</c:v>
                </c:pt>
                <c:pt idx="9439">
                  <c:v>7</c:v>
                </c:pt>
                <c:pt idx="9440">
                  <c:v>5</c:v>
                </c:pt>
                <c:pt idx="9441">
                  <c:v>8</c:v>
                </c:pt>
                <c:pt idx="9442">
                  <c:v>5</c:v>
                </c:pt>
                <c:pt idx="9443">
                  <c:v>7</c:v>
                </c:pt>
                <c:pt idx="9444">
                  <c:v>5</c:v>
                </c:pt>
                <c:pt idx="9445">
                  <c:v>8</c:v>
                </c:pt>
                <c:pt idx="9446">
                  <c:v>4</c:v>
                </c:pt>
                <c:pt idx="9447">
                  <c:v>5</c:v>
                </c:pt>
                <c:pt idx="9448">
                  <c:v>9</c:v>
                </c:pt>
                <c:pt idx="9449">
                  <c:v>9</c:v>
                </c:pt>
                <c:pt idx="9450">
                  <c:v>7</c:v>
                </c:pt>
                <c:pt idx="9451">
                  <c:v>5</c:v>
                </c:pt>
                <c:pt idx="9452">
                  <c:v>8</c:v>
                </c:pt>
                <c:pt idx="9453">
                  <c:v>7</c:v>
                </c:pt>
                <c:pt idx="9454">
                  <c:v>5</c:v>
                </c:pt>
                <c:pt idx="9455">
                  <c:v>7</c:v>
                </c:pt>
                <c:pt idx="9456">
                  <c:v>9</c:v>
                </c:pt>
                <c:pt idx="9457">
                  <c:v>8</c:v>
                </c:pt>
                <c:pt idx="9458">
                  <c:v>4</c:v>
                </c:pt>
                <c:pt idx="9459">
                  <c:v>8</c:v>
                </c:pt>
                <c:pt idx="9460">
                  <c:v>4</c:v>
                </c:pt>
                <c:pt idx="9461">
                  <c:v>6</c:v>
                </c:pt>
                <c:pt idx="9462">
                  <c:v>9</c:v>
                </c:pt>
                <c:pt idx="9463">
                  <c:v>9</c:v>
                </c:pt>
                <c:pt idx="9464">
                  <c:v>9</c:v>
                </c:pt>
                <c:pt idx="9465">
                  <c:v>8</c:v>
                </c:pt>
                <c:pt idx="9466">
                  <c:v>4</c:v>
                </c:pt>
                <c:pt idx="9467">
                  <c:v>6</c:v>
                </c:pt>
                <c:pt idx="9468">
                  <c:v>6</c:v>
                </c:pt>
                <c:pt idx="9469">
                  <c:v>6</c:v>
                </c:pt>
                <c:pt idx="9470">
                  <c:v>7</c:v>
                </c:pt>
                <c:pt idx="9471">
                  <c:v>8</c:v>
                </c:pt>
                <c:pt idx="9472">
                  <c:v>8</c:v>
                </c:pt>
                <c:pt idx="9473">
                  <c:v>9</c:v>
                </c:pt>
                <c:pt idx="9474">
                  <c:v>8</c:v>
                </c:pt>
                <c:pt idx="9475">
                  <c:v>8</c:v>
                </c:pt>
                <c:pt idx="9476">
                  <c:v>7</c:v>
                </c:pt>
                <c:pt idx="9477">
                  <c:v>8</c:v>
                </c:pt>
                <c:pt idx="9478">
                  <c:v>4</c:v>
                </c:pt>
                <c:pt idx="9479">
                  <c:v>6</c:v>
                </c:pt>
                <c:pt idx="9480">
                  <c:v>7</c:v>
                </c:pt>
                <c:pt idx="9481">
                  <c:v>7</c:v>
                </c:pt>
                <c:pt idx="9482">
                  <c:v>9</c:v>
                </c:pt>
                <c:pt idx="9483">
                  <c:v>8</c:v>
                </c:pt>
                <c:pt idx="9484">
                  <c:v>6</c:v>
                </c:pt>
                <c:pt idx="9485">
                  <c:v>4</c:v>
                </c:pt>
                <c:pt idx="9486">
                  <c:v>6</c:v>
                </c:pt>
                <c:pt idx="9487">
                  <c:v>5</c:v>
                </c:pt>
                <c:pt idx="9488">
                  <c:v>6</c:v>
                </c:pt>
                <c:pt idx="9489">
                  <c:v>4</c:v>
                </c:pt>
                <c:pt idx="9490">
                  <c:v>4</c:v>
                </c:pt>
                <c:pt idx="9491">
                  <c:v>4</c:v>
                </c:pt>
                <c:pt idx="9492">
                  <c:v>7</c:v>
                </c:pt>
                <c:pt idx="9493">
                  <c:v>7</c:v>
                </c:pt>
                <c:pt idx="9494">
                  <c:v>5</c:v>
                </c:pt>
                <c:pt idx="9495">
                  <c:v>6</c:v>
                </c:pt>
                <c:pt idx="9496">
                  <c:v>8</c:v>
                </c:pt>
                <c:pt idx="9497">
                  <c:v>9</c:v>
                </c:pt>
                <c:pt idx="9498">
                  <c:v>5</c:v>
                </c:pt>
                <c:pt idx="9499">
                  <c:v>8</c:v>
                </c:pt>
                <c:pt idx="9500">
                  <c:v>8</c:v>
                </c:pt>
                <c:pt idx="9501">
                  <c:v>5</c:v>
                </c:pt>
                <c:pt idx="9502">
                  <c:v>6</c:v>
                </c:pt>
                <c:pt idx="9503">
                  <c:v>9</c:v>
                </c:pt>
                <c:pt idx="9504">
                  <c:v>8</c:v>
                </c:pt>
                <c:pt idx="9505">
                  <c:v>7</c:v>
                </c:pt>
                <c:pt idx="9506">
                  <c:v>7</c:v>
                </c:pt>
                <c:pt idx="9507">
                  <c:v>5</c:v>
                </c:pt>
                <c:pt idx="9508">
                  <c:v>9</c:v>
                </c:pt>
                <c:pt idx="9509">
                  <c:v>9</c:v>
                </c:pt>
                <c:pt idx="9510">
                  <c:v>8</c:v>
                </c:pt>
                <c:pt idx="9511">
                  <c:v>5</c:v>
                </c:pt>
                <c:pt idx="9512">
                  <c:v>9</c:v>
                </c:pt>
                <c:pt idx="9513">
                  <c:v>9</c:v>
                </c:pt>
                <c:pt idx="9514">
                  <c:v>7</c:v>
                </c:pt>
                <c:pt idx="9515">
                  <c:v>5</c:v>
                </c:pt>
                <c:pt idx="9516">
                  <c:v>8</c:v>
                </c:pt>
                <c:pt idx="9517">
                  <c:v>8</c:v>
                </c:pt>
                <c:pt idx="9518">
                  <c:v>7</c:v>
                </c:pt>
                <c:pt idx="9519">
                  <c:v>4</c:v>
                </c:pt>
                <c:pt idx="9520">
                  <c:v>4</c:v>
                </c:pt>
                <c:pt idx="9521">
                  <c:v>9</c:v>
                </c:pt>
                <c:pt idx="9522">
                  <c:v>6</c:v>
                </c:pt>
                <c:pt idx="9523">
                  <c:v>7</c:v>
                </c:pt>
                <c:pt idx="9524">
                  <c:v>6</c:v>
                </c:pt>
                <c:pt idx="9525">
                  <c:v>9</c:v>
                </c:pt>
                <c:pt idx="9526">
                  <c:v>7</c:v>
                </c:pt>
                <c:pt idx="9527">
                  <c:v>8</c:v>
                </c:pt>
                <c:pt idx="9528">
                  <c:v>7</c:v>
                </c:pt>
                <c:pt idx="9529">
                  <c:v>5</c:v>
                </c:pt>
                <c:pt idx="9530">
                  <c:v>6</c:v>
                </c:pt>
                <c:pt idx="9531">
                  <c:v>7</c:v>
                </c:pt>
                <c:pt idx="9532">
                  <c:v>6</c:v>
                </c:pt>
                <c:pt idx="9533">
                  <c:v>9</c:v>
                </c:pt>
                <c:pt idx="9534">
                  <c:v>7</c:v>
                </c:pt>
                <c:pt idx="9535">
                  <c:v>4</c:v>
                </c:pt>
                <c:pt idx="9536">
                  <c:v>6</c:v>
                </c:pt>
                <c:pt idx="9537">
                  <c:v>8</c:v>
                </c:pt>
                <c:pt idx="9538">
                  <c:v>8</c:v>
                </c:pt>
                <c:pt idx="9539">
                  <c:v>7</c:v>
                </c:pt>
                <c:pt idx="9540">
                  <c:v>8</c:v>
                </c:pt>
                <c:pt idx="9541">
                  <c:v>8</c:v>
                </c:pt>
                <c:pt idx="9542">
                  <c:v>6</c:v>
                </c:pt>
                <c:pt idx="9543">
                  <c:v>7</c:v>
                </c:pt>
                <c:pt idx="9544">
                  <c:v>6</c:v>
                </c:pt>
                <c:pt idx="9545">
                  <c:v>7</c:v>
                </c:pt>
                <c:pt idx="9546">
                  <c:v>8</c:v>
                </c:pt>
                <c:pt idx="9547">
                  <c:v>7</c:v>
                </c:pt>
                <c:pt idx="9548">
                  <c:v>9</c:v>
                </c:pt>
                <c:pt idx="9549">
                  <c:v>7</c:v>
                </c:pt>
                <c:pt idx="9550">
                  <c:v>5</c:v>
                </c:pt>
                <c:pt idx="9551">
                  <c:v>7</c:v>
                </c:pt>
                <c:pt idx="9552">
                  <c:v>5</c:v>
                </c:pt>
                <c:pt idx="9553">
                  <c:v>6</c:v>
                </c:pt>
                <c:pt idx="9554">
                  <c:v>5</c:v>
                </c:pt>
                <c:pt idx="9555">
                  <c:v>6</c:v>
                </c:pt>
                <c:pt idx="9556">
                  <c:v>7</c:v>
                </c:pt>
                <c:pt idx="9557">
                  <c:v>6</c:v>
                </c:pt>
                <c:pt idx="9558">
                  <c:v>8</c:v>
                </c:pt>
                <c:pt idx="9559">
                  <c:v>9</c:v>
                </c:pt>
                <c:pt idx="9560">
                  <c:v>7</c:v>
                </c:pt>
                <c:pt idx="9561">
                  <c:v>5</c:v>
                </c:pt>
                <c:pt idx="9562">
                  <c:v>9</c:v>
                </c:pt>
                <c:pt idx="9563">
                  <c:v>4</c:v>
                </c:pt>
                <c:pt idx="9564">
                  <c:v>9</c:v>
                </c:pt>
                <c:pt idx="9565">
                  <c:v>7</c:v>
                </c:pt>
                <c:pt idx="9566">
                  <c:v>9</c:v>
                </c:pt>
                <c:pt idx="9567">
                  <c:v>9</c:v>
                </c:pt>
                <c:pt idx="9568">
                  <c:v>8</c:v>
                </c:pt>
                <c:pt idx="9569">
                  <c:v>6</c:v>
                </c:pt>
                <c:pt idx="9570">
                  <c:v>9</c:v>
                </c:pt>
                <c:pt idx="9571">
                  <c:v>5</c:v>
                </c:pt>
                <c:pt idx="9572">
                  <c:v>5</c:v>
                </c:pt>
                <c:pt idx="9573">
                  <c:v>8</c:v>
                </c:pt>
                <c:pt idx="9574">
                  <c:v>9</c:v>
                </c:pt>
                <c:pt idx="9575">
                  <c:v>9</c:v>
                </c:pt>
                <c:pt idx="9576">
                  <c:v>8</c:v>
                </c:pt>
                <c:pt idx="9577">
                  <c:v>7</c:v>
                </c:pt>
                <c:pt idx="9578">
                  <c:v>4</c:v>
                </c:pt>
                <c:pt idx="9579">
                  <c:v>4</c:v>
                </c:pt>
                <c:pt idx="9580">
                  <c:v>6</c:v>
                </c:pt>
                <c:pt idx="9581">
                  <c:v>5</c:v>
                </c:pt>
                <c:pt idx="9582">
                  <c:v>7</c:v>
                </c:pt>
                <c:pt idx="9583">
                  <c:v>5</c:v>
                </c:pt>
                <c:pt idx="9584">
                  <c:v>7</c:v>
                </c:pt>
                <c:pt idx="9585">
                  <c:v>8</c:v>
                </c:pt>
                <c:pt idx="9586">
                  <c:v>6</c:v>
                </c:pt>
                <c:pt idx="9587">
                  <c:v>8</c:v>
                </c:pt>
                <c:pt idx="9588">
                  <c:v>5</c:v>
                </c:pt>
                <c:pt idx="9589">
                  <c:v>6</c:v>
                </c:pt>
                <c:pt idx="9590">
                  <c:v>9</c:v>
                </c:pt>
                <c:pt idx="9591">
                  <c:v>7</c:v>
                </c:pt>
                <c:pt idx="9592">
                  <c:v>7</c:v>
                </c:pt>
                <c:pt idx="9593">
                  <c:v>6</c:v>
                </c:pt>
                <c:pt idx="9594">
                  <c:v>8</c:v>
                </c:pt>
                <c:pt idx="9595">
                  <c:v>6</c:v>
                </c:pt>
                <c:pt idx="9596">
                  <c:v>8</c:v>
                </c:pt>
                <c:pt idx="9597">
                  <c:v>6</c:v>
                </c:pt>
                <c:pt idx="9598">
                  <c:v>8</c:v>
                </c:pt>
                <c:pt idx="9599">
                  <c:v>4</c:v>
                </c:pt>
                <c:pt idx="9600">
                  <c:v>6</c:v>
                </c:pt>
                <c:pt idx="9601">
                  <c:v>8</c:v>
                </c:pt>
                <c:pt idx="9602">
                  <c:v>9</c:v>
                </c:pt>
                <c:pt idx="9603">
                  <c:v>5</c:v>
                </c:pt>
                <c:pt idx="9604">
                  <c:v>5</c:v>
                </c:pt>
                <c:pt idx="9605">
                  <c:v>6</c:v>
                </c:pt>
                <c:pt idx="9606">
                  <c:v>6</c:v>
                </c:pt>
                <c:pt idx="9607">
                  <c:v>7</c:v>
                </c:pt>
                <c:pt idx="9608">
                  <c:v>8</c:v>
                </c:pt>
                <c:pt idx="9609">
                  <c:v>6</c:v>
                </c:pt>
                <c:pt idx="9610">
                  <c:v>5</c:v>
                </c:pt>
                <c:pt idx="9611">
                  <c:v>5</c:v>
                </c:pt>
                <c:pt idx="9612">
                  <c:v>5</c:v>
                </c:pt>
                <c:pt idx="9613">
                  <c:v>8</c:v>
                </c:pt>
                <c:pt idx="9614">
                  <c:v>4</c:v>
                </c:pt>
                <c:pt idx="9615">
                  <c:v>6</c:v>
                </c:pt>
                <c:pt idx="9616">
                  <c:v>4</c:v>
                </c:pt>
                <c:pt idx="9617">
                  <c:v>8</c:v>
                </c:pt>
                <c:pt idx="9618">
                  <c:v>9</c:v>
                </c:pt>
                <c:pt idx="9619">
                  <c:v>6</c:v>
                </c:pt>
                <c:pt idx="9620">
                  <c:v>7</c:v>
                </c:pt>
                <c:pt idx="9621">
                  <c:v>6</c:v>
                </c:pt>
                <c:pt idx="9622">
                  <c:v>6</c:v>
                </c:pt>
                <c:pt idx="9623">
                  <c:v>6</c:v>
                </c:pt>
                <c:pt idx="9624">
                  <c:v>6</c:v>
                </c:pt>
                <c:pt idx="9625">
                  <c:v>9</c:v>
                </c:pt>
                <c:pt idx="9626">
                  <c:v>6</c:v>
                </c:pt>
                <c:pt idx="9627">
                  <c:v>8</c:v>
                </c:pt>
                <c:pt idx="9628">
                  <c:v>6</c:v>
                </c:pt>
                <c:pt idx="9629">
                  <c:v>9</c:v>
                </c:pt>
                <c:pt idx="9630">
                  <c:v>8</c:v>
                </c:pt>
                <c:pt idx="9631">
                  <c:v>6</c:v>
                </c:pt>
                <c:pt idx="9632">
                  <c:v>6</c:v>
                </c:pt>
                <c:pt idx="9633">
                  <c:v>8</c:v>
                </c:pt>
                <c:pt idx="9634">
                  <c:v>6</c:v>
                </c:pt>
                <c:pt idx="9635">
                  <c:v>9</c:v>
                </c:pt>
                <c:pt idx="9636">
                  <c:v>5</c:v>
                </c:pt>
                <c:pt idx="9637">
                  <c:v>6</c:v>
                </c:pt>
                <c:pt idx="9638">
                  <c:v>7</c:v>
                </c:pt>
                <c:pt idx="9639">
                  <c:v>8</c:v>
                </c:pt>
                <c:pt idx="9640">
                  <c:v>9</c:v>
                </c:pt>
                <c:pt idx="9641">
                  <c:v>6</c:v>
                </c:pt>
                <c:pt idx="9642">
                  <c:v>6</c:v>
                </c:pt>
                <c:pt idx="9643">
                  <c:v>8</c:v>
                </c:pt>
                <c:pt idx="9644">
                  <c:v>4</c:v>
                </c:pt>
                <c:pt idx="9645">
                  <c:v>9</c:v>
                </c:pt>
                <c:pt idx="9646">
                  <c:v>9</c:v>
                </c:pt>
                <c:pt idx="9647">
                  <c:v>5</c:v>
                </c:pt>
                <c:pt idx="9648">
                  <c:v>5</c:v>
                </c:pt>
                <c:pt idx="9649">
                  <c:v>6</c:v>
                </c:pt>
                <c:pt idx="9650">
                  <c:v>8</c:v>
                </c:pt>
                <c:pt idx="9651">
                  <c:v>7</c:v>
                </c:pt>
                <c:pt idx="9652">
                  <c:v>6</c:v>
                </c:pt>
                <c:pt idx="9653">
                  <c:v>5</c:v>
                </c:pt>
                <c:pt idx="9654">
                  <c:v>6</c:v>
                </c:pt>
                <c:pt idx="9655">
                  <c:v>8</c:v>
                </c:pt>
                <c:pt idx="9656">
                  <c:v>9</c:v>
                </c:pt>
                <c:pt idx="9657">
                  <c:v>9</c:v>
                </c:pt>
                <c:pt idx="9658">
                  <c:v>9</c:v>
                </c:pt>
                <c:pt idx="9659">
                  <c:v>9</c:v>
                </c:pt>
                <c:pt idx="9660">
                  <c:v>7</c:v>
                </c:pt>
                <c:pt idx="9661">
                  <c:v>4</c:v>
                </c:pt>
                <c:pt idx="9662">
                  <c:v>7</c:v>
                </c:pt>
                <c:pt idx="9663">
                  <c:v>6</c:v>
                </c:pt>
                <c:pt idx="9664">
                  <c:v>5</c:v>
                </c:pt>
                <c:pt idx="9665">
                  <c:v>8</c:v>
                </c:pt>
                <c:pt idx="9666">
                  <c:v>6</c:v>
                </c:pt>
                <c:pt idx="9667">
                  <c:v>4</c:v>
                </c:pt>
                <c:pt idx="9668">
                  <c:v>8</c:v>
                </c:pt>
                <c:pt idx="9669">
                  <c:v>8</c:v>
                </c:pt>
                <c:pt idx="9670">
                  <c:v>8</c:v>
                </c:pt>
                <c:pt idx="9671">
                  <c:v>6</c:v>
                </c:pt>
                <c:pt idx="9672">
                  <c:v>4</c:v>
                </c:pt>
                <c:pt idx="9673">
                  <c:v>6</c:v>
                </c:pt>
                <c:pt idx="9674">
                  <c:v>8</c:v>
                </c:pt>
                <c:pt idx="9675">
                  <c:v>8</c:v>
                </c:pt>
                <c:pt idx="9676">
                  <c:v>5</c:v>
                </c:pt>
                <c:pt idx="9677">
                  <c:v>7</c:v>
                </c:pt>
                <c:pt idx="9678">
                  <c:v>6</c:v>
                </c:pt>
                <c:pt idx="9679">
                  <c:v>4</c:v>
                </c:pt>
                <c:pt idx="9680">
                  <c:v>8</c:v>
                </c:pt>
                <c:pt idx="9681">
                  <c:v>6</c:v>
                </c:pt>
                <c:pt idx="9682">
                  <c:v>7</c:v>
                </c:pt>
                <c:pt idx="9683">
                  <c:v>6</c:v>
                </c:pt>
                <c:pt idx="9684">
                  <c:v>7</c:v>
                </c:pt>
                <c:pt idx="9685">
                  <c:v>6</c:v>
                </c:pt>
                <c:pt idx="9686">
                  <c:v>5</c:v>
                </c:pt>
                <c:pt idx="9687">
                  <c:v>6</c:v>
                </c:pt>
                <c:pt idx="9688">
                  <c:v>9</c:v>
                </c:pt>
                <c:pt idx="9689">
                  <c:v>5</c:v>
                </c:pt>
                <c:pt idx="9690">
                  <c:v>7</c:v>
                </c:pt>
                <c:pt idx="9691">
                  <c:v>8</c:v>
                </c:pt>
                <c:pt idx="9692">
                  <c:v>8</c:v>
                </c:pt>
                <c:pt idx="9693">
                  <c:v>6</c:v>
                </c:pt>
                <c:pt idx="9694">
                  <c:v>4</c:v>
                </c:pt>
                <c:pt idx="9695">
                  <c:v>6</c:v>
                </c:pt>
                <c:pt idx="9696">
                  <c:v>5</c:v>
                </c:pt>
                <c:pt idx="9697">
                  <c:v>5</c:v>
                </c:pt>
                <c:pt idx="9698">
                  <c:v>7</c:v>
                </c:pt>
                <c:pt idx="9699">
                  <c:v>6</c:v>
                </c:pt>
                <c:pt idx="9700">
                  <c:v>7</c:v>
                </c:pt>
                <c:pt idx="9701">
                  <c:v>4</c:v>
                </c:pt>
                <c:pt idx="9702">
                  <c:v>8</c:v>
                </c:pt>
                <c:pt idx="9703">
                  <c:v>8</c:v>
                </c:pt>
                <c:pt idx="9704">
                  <c:v>6</c:v>
                </c:pt>
                <c:pt idx="9705">
                  <c:v>7</c:v>
                </c:pt>
                <c:pt idx="9706">
                  <c:v>7</c:v>
                </c:pt>
                <c:pt idx="9707">
                  <c:v>4</c:v>
                </c:pt>
                <c:pt idx="9708">
                  <c:v>7</c:v>
                </c:pt>
                <c:pt idx="9709">
                  <c:v>9</c:v>
                </c:pt>
                <c:pt idx="9710">
                  <c:v>9</c:v>
                </c:pt>
                <c:pt idx="9711">
                  <c:v>5</c:v>
                </c:pt>
                <c:pt idx="9712">
                  <c:v>9</c:v>
                </c:pt>
                <c:pt idx="9713">
                  <c:v>9</c:v>
                </c:pt>
                <c:pt idx="9714">
                  <c:v>5</c:v>
                </c:pt>
                <c:pt idx="9715">
                  <c:v>9</c:v>
                </c:pt>
                <c:pt idx="9716">
                  <c:v>9</c:v>
                </c:pt>
                <c:pt idx="9717">
                  <c:v>5</c:v>
                </c:pt>
                <c:pt idx="9718">
                  <c:v>6</c:v>
                </c:pt>
                <c:pt idx="9719">
                  <c:v>5</c:v>
                </c:pt>
                <c:pt idx="9720">
                  <c:v>5</c:v>
                </c:pt>
                <c:pt idx="9721">
                  <c:v>9</c:v>
                </c:pt>
                <c:pt idx="9722">
                  <c:v>8</c:v>
                </c:pt>
                <c:pt idx="9723">
                  <c:v>9</c:v>
                </c:pt>
                <c:pt idx="9724">
                  <c:v>6</c:v>
                </c:pt>
                <c:pt idx="9725">
                  <c:v>5</c:v>
                </c:pt>
                <c:pt idx="9726">
                  <c:v>4</c:v>
                </c:pt>
                <c:pt idx="9727">
                  <c:v>5</c:v>
                </c:pt>
                <c:pt idx="9728">
                  <c:v>6</c:v>
                </c:pt>
                <c:pt idx="9729">
                  <c:v>7</c:v>
                </c:pt>
                <c:pt idx="9730">
                  <c:v>9</c:v>
                </c:pt>
                <c:pt idx="9731">
                  <c:v>8</c:v>
                </c:pt>
                <c:pt idx="9732">
                  <c:v>8</c:v>
                </c:pt>
                <c:pt idx="9733">
                  <c:v>9</c:v>
                </c:pt>
                <c:pt idx="9734">
                  <c:v>9</c:v>
                </c:pt>
                <c:pt idx="9735">
                  <c:v>6</c:v>
                </c:pt>
                <c:pt idx="9736">
                  <c:v>5</c:v>
                </c:pt>
                <c:pt idx="9737">
                  <c:v>4</c:v>
                </c:pt>
                <c:pt idx="9738">
                  <c:v>5</c:v>
                </c:pt>
                <c:pt idx="9739">
                  <c:v>5</c:v>
                </c:pt>
                <c:pt idx="9740">
                  <c:v>4</c:v>
                </c:pt>
                <c:pt idx="9741">
                  <c:v>8</c:v>
                </c:pt>
                <c:pt idx="9742">
                  <c:v>5</c:v>
                </c:pt>
                <c:pt idx="9743">
                  <c:v>7</c:v>
                </c:pt>
                <c:pt idx="9744">
                  <c:v>7</c:v>
                </c:pt>
                <c:pt idx="9745">
                  <c:v>6</c:v>
                </c:pt>
                <c:pt idx="9746">
                  <c:v>6</c:v>
                </c:pt>
                <c:pt idx="9747">
                  <c:v>4</c:v>
                </c:pt>
                <c:pt idx="9748">
                  <c:v>4</c:v>
                </c:pt>
                <c:pt idx="9749">
                  <c:v>6</c:v>
                </c:pt>
                <c:pt idx="9750">
                  <c:v>9</c:v>
                </c:pt>
                <c:pt idx="9751">
                  <c:v>5</c:v>
                </c:pt>
                <c:pt idx="9752">
                  <c:v>9</c:v>
                </c:pt>
                <c:pt idx="9753">
                  <c:v>8</c:v>
                </c:pt>
                <c:pt idx="9754">
                  <c:v>7</c:v>
                </c:pt>
                <c:pt idx="9755">
                  <c:v>4</c:v>
                </c:pt>
                <c:pt idx="9756">
                  <c:v>6</c:v>
                </c:pt>
                <c:pt idx="9757">
                  <c:v>7</c:v>
                </c:pt>
                <c:pt idx="9758">
                  <c:v>9</c:v>
                </c:pt>
                <c:pt idx="9759">
                  <c:v>4</c:v>
                </c:pt>
                <c:pt idx="9760">
                  <c:v>4</c:v>
                </c:pt>
                <c:pt idx="9761">
                  <c:v>5</c:v>
                </c:pt>
                <c:pt idx="9762">
                  <c:v>4</c:v>
                </c:pt>
                <c:pt idx="9763">
                  <c:v>8</c:v>
                </c:pt>
                <c:pt idx="9764">
                  <c:v>4</c:v>
                </c:pt>
                <c:pt idx="9765">
                  <c:v>8</c:v>
                </c:pt>
                <c:pt idx="9766">
                  <c:v>9</c:v>
                </c:pt>
                <c:pt idx="9767">
                  <c:v>5</c:v>
                </c:pt>
                <c:pt idx="9768">
                  <c:v>8</c:v>
                </c:pt>
                <c:pt idx="9769">
                  <c:v>9</c:v>
                </c:pt>
                <c:pt idx="9770">
                  <c:v>7</c:v>
                </c:pt>
                <c:pt idx="9771">
                  <c:v>4</c:v>
                </c:pt>
                <c:pt idx="9772">
                  <c:v>6</c:v>
                </c:pt>
                <c:pt idx="9773">
                  <c:v>6</c:v>
                </c:pt>
                <c:pt idx="9774">
                  <c:v>8</c:v>
                </c:pt>
                <c:pt idx="9775">
                  <c:v>5</c:v>
                </c:pt>
                <c:pt idx="9776">
                  <c:v>8</c:v>
                </c:pt>
                <c:pt idx="9777">
                  <c:v>9</c:v>
                </c:pt>
                <c:pt idx="9778">
                  <c:v>9</c:v>
                </c:pt>
                <c:pt idx="9779">
                  <c:v>8</c:v>
                </c:pt>
                <c:pt idx="9780">
                  <c:v>8</c:v>
                </c:pt>
                <c:pt idx="9781">
                  <c:v>7</c:v>
                </c:pt>
                <c:pt idx="9782">
                  <c:v>9</c:v>
                </c:pt>
                <c:pt idx="9783">
                  <c:v>7</c:v>
                </c:pt>
                <c:pt idx="9784">
                  <c:v>8</c:v>
                </c:pt>
                <c:pt idx="9785">
                  <c:v>5</c:v>
                </c:pt>
                <c:pt idx="9786">
                  <c:v>4</c:v>
                </c:pt>
                <c:pt idx="9787">
                  <c:v>9</c:v>
                </c:pt>
                <c:pt idx="9788">
                  <c:v>6</c:v>
                </c:pt>
                <c:pt idx="9789">
                  <c:v>7</c:v>
                </c:pt>
                <c:pt idx="9790">
                  <c:v>9</c:v>
                </c:pt>
                <c:pt idx="9791">
                  <c:v>4</c:v>
                </c:pt>
                <c:pt idx="9792">
                  <c:v>7</c:v>
                </c:pt>
                <c:pt idx="9793">
                  <c:v>9</c:v>
                </c:pt>
                <c:pt idx="9794">
                  <c:v>7</c:v>
                </c:pt>
                <c:pt idx="9795">
                  <c:v>7</c:v>
                </c:pt>
                <c:pt idx="9796">
                  <c:v>8</c:v>
                </c:pt>
                <c:pt idx="9797">
                  <c:v>8</c:v>
                </c:pt>
                <c:pt idx="9798">
                  <c:v>7</c:v>
                </c:pt>
                <c:pt idx="9799">
                  <c:v>7</c:v>
                </c:pt>
                <c:pt idx="9800">
                  <c:v>6</c:v>
                </c:pt>
                <c:pt idx="9801">
                  <c:v>4</c:v>
                </c:pt>
                <c:pt idx="9802">
                  <c:v>4</c:v>
                </c:pt>
                <c:pt idx="9803">
                  <c:v>5</c:v>
                </c:pt>
                <c:pt idx="9804">
                  <c:v>5</c:v>
                </c:pt>
                <c:pt idx="9805">
                  <c:v>5</c:v>
                </c:pt>
                <c:pt idx="9806">
                  <c:v>8</c:v>
                </c:pt>
                <c:pt idx="9807">
                  <c:v>8</c:v>
                </c:pt>
                <c:pt idx="9808">
                  <c:v>6</c:v>
                </c:pt>
                <c:pt idx="9809">
                  <c:v>8</c:v>
                </c:pt>
                <c:pt idx="9810">
                  <c:v>5</c:v>
                </c:pt>
                <c:pt idx="9811">
                  <c:v>9</c:v>
                </c:pt>
                <c:pt idx="9812">
                  <c:v>7</c:v>
                </c:pt>
                <c:pt idx="9813">
                  <c:v>5</c:v>
                </c:pt>
                <c:pt idx="9814">
                  <c:v>6</c:v>
                </c:pt>
                <c:pt idx="9815">
                  <c:v>7</c:v>
                </c:pt>
                <c:pt idx="9816">
                  <c:v>8</c:v>
                </c:pt>
                <c:pt idx="9817">
                  <c:v>7</c:v>
                </c:pt>
                <c:pt idx="9818">
                  <c:v>9</c:v>
                </c:pt>
                <c:pt idx="9819">
                  <c:v>6</c:v>
                </c:pt>
                <c:pt idx="9820">
                  <c:v>8</c:v>
                </c:pt>
                <c:pt idx="9821">
                  <c:v>4</c:v>
                </c:pt>
                <c:pt idx="9822">
                  <c:v>5</c:v>
                </c:pt>
                <c:pt idx="9823">
                  <c:v>9</c:v>
                </c:pt>
                <c:pt idx="9824">
                  <c:v>9</c:v>
                </c:pt>
                <c:pt idx="9825">
                  <c:v>5</c:v>
                </c:pt>
                <c:pt idx="9826">
                  <c:v>6</c:v>
                </c:pt>
                <c:pt idx="9827">
                  <c:v>6</c:v>
                </c:pt>
                <c:pt idx="9828">
                  <c:v>9</c:v>
                </c:pt>
                <c:pt idx="9829">
                  <c:v>5</c:v>
                </c:pt>
                <c:pt idx="9830">
                  <c:v>7</c:v>
                </c:pt>
                <c:pt idx="9831">
                  <c:v>4</c:v>
                </c:pt>
                <c:pt idx="9832">
                  <c:v>4</c:v>
                </c:pt>
                <c:pt idx="9833">
                  <c:v>6</c:v>
                </c:pt>
                <c:pt idx="9834">
                  <c:v>6</c:v>
                </c:pt>
                <c:pt idx="9835">
                  <c:v>7</c:v>
                </c:pt>
                <c:pt idx="9836">
                  <c:v>6</c:v>
                </c:pt>
                <c:pt idx="9837">
                  <c:v>4</c:v>
                </c:pt>
                <c:pt idx="9838">
                  <c:v>5</c:v>
                </c:pt>
                <c:pt idx="9839">
                  <c:v>9</c:v>
                </c:pt>
                <c:pt idx="9840">
                  <c:v>4</c:v>
                </c:pt>
                <c:pt idx="9841">
                  <c:v>7</c:v>
                </c:pt>
                <c:pt idx="9842">
                  <c:v>5</c:v>
                </c:pt>
                <c:pt idx="9843">
                  <c:v>5</c:v>
                </c:pt>
                <c:pt idx="9844">
                  <c:v>9</c:v>
                </c:pt>
                <c:pt idx="9845">
                  <c:v>4</c:v>
                </c:pt>
                <c:pt idx="9846">
                  <c:v>5</c:v>
                </c:pt>
                <c:pt idx="9847">
                  <c:v>5</c:v>
                </c:pt>
                <c:pt idx="9848">
                  <c:v>6</c:v>
                </c:pt>
                <c:pt idx="9849">
                  <c:v>5</c:v>
                </c:pt>
                <c:pt idx="9850">
                  <c:v>7</c:v>
                </c:pt>
                <c:pt idx="9851">
                  <c:v>5</c:v>
                </c:pt>
                <c:pt idx="9852">
                  <c:v>6</c:v>
                </c:pt>
                <c:pt idx="9853">
                  <c:v>8</c:v>
                </c:pt>
                <c:pt idx="9854">
                  <c:v>8</c:v>
                </c:pt>
                <c:pt idx="9855">
                  <c:v>7</c:v>
                </c:pt>
                <c:pt idx="9856">
                  <c:v>9</c:v>
                </c:pt>
                <c:pt idx="9857">
                  <c:v>9</c:v>
                </c:pt>
                <c:pt idx="9858">
                  <c:v>7</c:v>
                </c:pt>
                <c:pt idx="9859">
                  <c:v>5</c:v>
                </c:pt>
                <c:pt idx="9860">
                  <c:v>5</c:v>
                </c:pt>
                <c:pt idx="9861">
                  <c:v>8</c:v>
                </c:pt>
                <c:pt idx="9862">
                  <c:v>8</c:v>
                </c:pt>
                <c:pt idx="9863">
                  <c:v>4</c:v>
                </c:pt>
                <c:pt idx="9864">
                  <c:v>8</c:v>
                </c:pt>
                <c:pt idx="9865">
                  <c:v>8</c:v>
                </c:pt>
                <c:pt idx="9866">
                  <c:v>7</c:v>
                </c:pt>
                <c:pt idx="9867">
                  <c:v>4</c:v>
                </c:pt>
                <c:pt idx="9868">
                  <c:v>9</c:v>
                </c:pt>
                <c:pt idx="9869">
                  <c:v>4</c:v>
                </c:pt>
                <c:pt idx="9870">
                  <c:v>5</c:v>
                </c:pt>
                <c:pt idx="9871">
                  <c:v>5</c:v>
                </c:pt>
                <c:pt idx="9872">
                  <c:v>4</c:v>
                </c:pt>
                <c:pt idx="9873">
                  <c:v>4</c:v>
                </c:pt>
                <c:pt idx="9874">
                  <c:v>5</c:v>
                </c:pt>
                <c:pt idx="9875">
                  <c:v>7</c:v>
                </c:pt>
                <c:pt idx="9876">
                  <c:v>7</c:v>
                </c:pt>
                <c:pt idx="9877">
                  <c:v>7</c:v>
                </c:pt>
                <c:pt idx="9878">
                  <c:v>7</c:v>
                </c:pt>
                <c:pt idx="9879">
                  <c:v>5</c:v>
                </c:pt>
                <c:pt idx="9880">
                  <c:v>6</c:v>
                </c:pt>
                <c:pt idx="9881">
                  <c:v>8</c:v>
                </c:pt>
                <c:pt idx="9882">
                  <c:v>8</c:v>
                </c:pt>
                <c:pt idx="9883">
                  <c:v>8</c:v>
                </c:pt>
                <c:pt idx="9884">
                  <c:v>8</c:v>
                </c:pt>
                <c:pt idx="9885">
                  <c:v>5</c:v>
                </c:pt>
                <c:pt idx="9886">
                  <c:v>6</c:v>
                </c:pt>
                <c:pt idx="9887">
                  <c:v>5</c:v>
                </c:pt>
                <c:pt idx="9888">
                  <c:v>6</c:v>
                </c:pt>
                <c:pt idx="9889">
                  <c:v>5</c:v>
                </c:pt>
                <c:pt idx="9890">
                  <c:v>4</c:v>
                </c:pt>
                <c:pt idx="9891">
                  <c:v>6</c:v>
                </c:pt>
                <c:pt idx="9892">
                  <c:v>8</c:v>
                </c:pt>
                <c:pt idx="9893">
                  <c:v>6</c:v>
                </c:pt>
                <c:pt idx="9894">
                  <c:v>9</c:v>
                </c:pt>
                <c:pt idx="9895">
                  <c:v>7</c:v>
                </c:pt>
                <c:pt idx="9896">
                  <c:v>6</c:v>
                </c:pt>
                <c:pt idx="9897">
                  <c:v>9</c:v>
                </c:pt>
                <c:pt idx="9898">
                  <c:v>7</c:v>
                </c:pt>
                <c:pt idx="9899">
                  <c:v>9</c:v>
                </c:pt>
                <c:pt idx="9900">
                  <c:v>7</c:v>
                </c:pt>
                <c:pt idx="9901">
                  <c:v>4</c:v>
                </c:pt>
                <c:pt idx="9902">
                  <c:v>6</c:v>
                </c:pt>
                <c:pt idx="9903">
                  <c:v>9</c:v>
                </c:pt>
                <c:pt idx="9904">
                  <c:v>4</c:v>
                </c:pt>
                <c:pt idx="9905">
                  <c:v>8</c:v>
                </c:pt>
                <c:pt idx="9906">
                  <c:v>6</c:v>
                </c:pt>
                <c:pt idx="9907">
                  <c:v>5</c:v>
                </c:pt>
                <c:pt idx="9908">
                  <c:v>5</c:v>
                </c:pt>
                <c:pt idx="9909">
                  <c:v>5</c:v>
                </c:pt>
                <c:pt idx="9910">
                  <c:v>9</c:v>
                </c:pt>
                <c:pt idx="9911">
                  <c:v>9</c:v>
                </c:pt>
                <c:pt idx="9912">
                  <c:v>7</c:v>
                </c:pt>
                <c:pt idx="9913">
                  <c:v>5</c:v>
                </c:pt>
                <c:pt idx="9914">
                  <c:v>8</c:v>
                </c:pt>
                <c:pt idx="9915">
                  <c:v>9</c:v>
                </c:pt>
                <c:pt idx="9916">
                  <c:v>6</c:v>
                </c:pt>
                <c:pt idx="9917">
                  <c:v>9</c:v>
                </c:pt>
                <c:pt idx="9918">
                  <c:v>6</c:v>
                </c:pt>
                <c:pt idx="9919">
                  <c:v>9</c:v>
                </c:pt>
                <c:pt idx="9920">
                  <c:v>7</c:v>
                </c:pt>
                <c:pt idx="9921">
                  <c:v>7</c:v>
                </c:pt>
                <c:pt idx="9922">
                  <c:v>7</c:v>
                </c:pt>
                <c:pt idx="9923">
                  <c:v>8</c:v>
                </c:pt>
                <c:pt idx="9924">
                  <c:v>9</c:v>
                </c:pt>
                <c:pt idx="9925">
                  <c:v>6</c:v>
                </c:pt>
                <c:pt idx="9926">
                  <c:v>9</c:v>
                </c:pt>
                <c:pt idx="9927">
                  <c:v>4</c:v>
                </c:pt>
                <c:pt idx="9928">
                  <c:v>7</c:v>
                </c:pt>
                <c:pt idx="9929">
                  <c:v>5</c:v>
                </c:pt>
                <c:pt idx="9930">
                  <c:v>4</c:v>
                </c:pt>
                <c:pt idx="9931">
                  <c:v>4</c:v>
                </c:pt>
                <c:pt idx="9932">
                  <c:v>7</c:v>
                </c:pt>
                <c:pt idx="9933">
                  <c:v>5</c:v>
                </c:pt>
                <c:pt idx="9934">
                  <c:v>7</c:v>
                </c:pt>
                <c:pt idx="9935">
                  <c:v>7</c:v>
                </c:pt>
                <c:pt idx="9936">
                  <c:v>5</c:v>
                </c:pt>
                <c:pt idx="9937">
                  <c:v>4</c:v>
                </c:pt>
                <c:pt idx="9938">
                  <c:v>4</c:v>
                </c:pt>
                <c:pt idx="9939">
                  <c:v>9</c:v>
                </c:pt>
                <c:pt idx="9940">
                  <c:v>5</c:v>
                </c:pt>
                <c:pt idx="9941">
                  <c:v>4</c:v>
                </c:pt>
                <c:pt idx="9942">
                  <c:v>8</c:v>
                </c:pt>
                <c:pt idx="9943">
                  <c:v>7</c:v>
                </c:pt>
                <c:pt idx="9944">
                  <c:v>8</c:v>
                </c:pt>
                <c:pt idx="9945">
                  <c:v>8</c:v>
                </c:pt>
                <c:pt idx="9946">
                  <c:v>9</c:v>
                </c:pt>
                <c:pt idx="9947">
                  <c:v>9</c:v>
                </c:pt>
                <c:pt idx="9948">
                  <c:v>9</c:v>
                </c:pt>
                <c:pt idx="9949">
                  <c:v>8</c:v>
                </c:pt>
                <c:pt idx="9950">
                  <c:v>6</c:v>
                </c:pt>
                <c:pt idx="9951">
                  <c:v>6</c:v>
                </c:pt>
                <c:pt idx="9952">
                  <c:v>8</c:v>
                </c:pt>
                <c:pt idx="9953">
                  <c:v>7</c:v>
                </c:pt>
                <c:pt idx="9954">
                  <c:v>8</c:v>
                </c:pt>
                <c:pt idx="9955">
                  <c:v>8</c:v>
                </c:pt>
                <c:pt idx="9956">
                  <c:v>9</c:v>
                </c:pt>
                <c:pt idx="9957">
                  <c:v>9</c:v>
                </c:pt>
                <c:pt idx="9958">
                  <c:v>9</c:v>
                </c:pt>
                <c:pt idx="9959">
                  <c:v>6</c:v>
                </c:pt>
                <c:pt idx="9960">
                  <c:v>8</c:v>
                </c:pt>
                <c:pt idx="9961">
                  <c:v>7</c:v>
                </c:pt>
                <c:pt idx="9962">
                  <c:v>7</c:v>
                </c:pt>
                <c:pt idx="9963">
                  <c:v>9</c:v>
                </c:pt>
                <c:pt idx="9964">
                  <c:v>9</c:v>
                </c:pt>
                <c:pt idx="9965">
                  <c:v>8</c:v>
                </c:pt>
                <c:pt idx="9966">
                  <c:v>7</c:v>
                </c:pt>
                <c:pt idx="9967">
                  <c:v>8</c:v>
                </c:pt>
                <c:pt idx="9968">
                  <c:v>6</c:v>
                </c:pt>
                <c:pt idx="9969">
                  <c:v>8</c:v>
                </c:pt>
                <c:pt idx="9970">
                  <c:v>9</c:v>
                </c:pt>
                <c:pt idx="9971">
                  <c:v>4</c:v>
                </c:pt>
                <c:pt idx="9972">
                  <c:v>6</c:v>
                </c:pt>
                <c:pt idx="9973">
                  <c:v>7</c:v>
                </c:pt>
                <c:pt idx="9974">
                  <c:v>7</c:v>
                </c:pt>
                <c:pt idx="9975">
                  <c:v>9</c:v>
                </c:pt>
                <c:pt idx="9976">
                  <c:v>9</c:v>
                </c:pt>
                <c:pt idx="9977">
                  <c:v>6</c:v>
                </c:pt>
                <c:pt idx="9978">
                  <c:v>9</c:v>
                </c:pt>
                <c:pt idx="9979">
                  <c:v>4</c:v>
                </c:pt>
                <c:pt idx="9980">
                  <c:v>6</c:v>
                </c:pt>
                <c:pt idx="9981">
                  <c:v>9</c:v>
                </c:pt>
                <c:pt idx="9982">
                  <c:v>5</c:v>
                </c:pt>
                <c:pt idx="9983">
                  <c:v>4</c:v>
                </c:pt>
                <c:pt idx="9984">
                  <c:v>6</c:v>
                </c:pt>
                <c:pt idx="9985">
                  <c:v>5</c:v>
                </c:pt>
                <c:pt idx="9986">
                  <c:v>8</c:v>
                </c:pt>
                <c:pt idx="9987">
                  <c:v>4</c:v>
                </c:pt>
                <c:pt idx="9988">
                  <c:v>8</c:v>
                </c:pt>
                <c:pt idx="9989">
                  <c:v>5</c:v>
                </c:pt>
                <c:pt idx="9990">
                  <c:v>7</c:v>
                </c:pt>
                <c:pt idx="9991">
                  <c:v>7</c:v>
                </c:pt>
                <c:pt idx="9992">
                  <c:v>9</c:v>
                </c:pt>
                <c:pt idx="9993">
                  <c:v>7</c:v>
                </c:pt>
                <c:pt idx="9994">
                  <c:v>8</c:v>
                </c:pt>
                <c:pt idx="9995">
                  <c:v>4</c:v>
                </c:pt>
                <c:pt idx="9996">
                  <c:v>8</c:v>
                </c:pt>
                <c:pt idx="9997">
                  <c:v>8</c:v>
                </c:pt>
                <c:pt idx="9998">
                  <c:v>7</c:v>
                </c:pt>
                <c:pt idx="9999">
                  <c:v>8</c:v>
                </c:pt>
              </c:numCache>
            </c:numRef>
          </c:xVal>
          <c:yVal>
            <c:numRef>
              <c:f>Student_Performance!$G$2:$G$10001</c:f>
              <c:numCache>
                <c:formatCode>General</c:formatCode>
                <c:ptCount val="10000"/>
                <c:pt idx="0">
                  <c:v>91</c:v>
                </c:pt>
                <c:pt idx="1">
                  <c:v>65</c:v>
                </c:pt>
                <c:pt idx="2">
                  <c:v>45</c:v>
                </c:pt>
                <c:pt idx="3">
                  <c:v>36</c:v>
                </c:pt>
                <c:pt idx="4">
                  <c:v>66</c:v>
                </c:pt>
                <c:pt idx="5">
                  <c:v>61</c:v>
                </c:pt>
                <c:pt idx="6">
                  <c:v>63</c:v>
                </c:pt>
                <c:pt idx="7">
                  <c:v>42</c:v>
                </c:pt>
                <c:pt idx="8">
                  <c:v>61</c:v>
                </c:pt>
                <c:pt idx="9">
                  <c:v>69</c:v>
                </c:pt>
                <c:pt idx="10">
                  <c:v>84</c:v>
                </c:pt>
                <c:pt idx="11">
                  <c:v>73</c:v>
                </c:pt>
                <c:pt idx="12">
                  <c:v>27</c:v>
                </c:pt>
                <c:pt idx="13">
                  <c:v>33</c:v>
                </c:pt>
                <c:pt idx="14">
                  <c:v>68</c:v>
                </c:pt>
                <c:pt idx="15">
                  <c:v>43</c:v>
                </c:pt>
                <c:pt idx="16">
                  <c:v>67</c:v>
                </c:pt>
                <c:pt idx="17">
                  <c:v>70</c:v>
                </c:pt>
                <c:pt idx="18">
                  <c:v>30</c:v>
                </c:pt>
                <c:pt idx="19">
                  <c:v>63</c:v>
                </c:pt>
                <c:pt idx="20">
                  <c:v>71</c:v>
                </c:pt>
                <c:pt idx="21">
                  <c:v>85</c:v>
                </c:pt>
                <c:pt idx="22">
                  <c:v>73</c:v>
                </c:pt>
                <c:pt idx="23">
                  <c:v>57</c:v>
                </c:pt>
                <c:pt idx="24">
                  <c:v>35</c:v>
                </c:pt>
                <c:pt idx="25">
                  <c:v>49</c:v>
                </c:pt>
                <c:pt idx="26">
                  <c:v>66</c:v>
                </c:pt>
                <c:pt idx="27">
                  <c:v>83</c:v>
                </c:pt>
                <c:pt idx="28">
                  <c:v>74</c:v>
                </c:pt>
                <c:pt idx="29">
                  <c:v>74</c:v>
                </c:pt>
                <c:pt idx="30">
                  <c:v>39</c:v>
                </c:pt>
                <c:pt idx="31">
                  <c:v>36</c:v>
                </c:pt>
                <c:pt idx="32">
                  <c:v>58</c:v>
                </c:pt>
                <c:pt idx="33">
                  <c:v>47</c:v>
                </c:pt>
                <c:pt idx="34">
                  <c:v>60</c:v>
                </c:pt>
                <c:pt idx="35">
                  <c:v>74</c:v>
                </c:pt>
                <c:pt idx="36">
                  <c:v>42</c:v>
                </c:pt>
                <c:pt idx="37">
                  <c:v>68</c:v>
                </c:pt>
                <c:pt idx="38">
                  <c:v>32</c:v>
                </c:pt>
                <c:pt idx="39">
                  <c:v>64</c:v>
                </c:pt>
                <c:pt idx="40">
                  <c:v>45</c:v>
                </c:pt>
                <c:pt idx="41">
                  <c:v>39</c:v>
                </c:pt>
                <c:pt idx="42">
                  <c:v>58</c:v>
                </c:pt>
                <c:pt idx="43">
                  <c:v>36</c:v>
                </c:pt>
                <c:pt idx="44">
                  <c:v>71</c:v>
                </c:pt>
                <c:pt idx="45">
                  <c:v>54</c:v>
                </c:pt>
                <c:pt idx="46">
                  <c:v>17</c:v>
                </c:pt>
                <c:pt idx="47">
                  <c:v>54</c:v>
                </c:pt>
                <c:pt idx="48">
                  <c:v>58</c:v>
                </c:pt>
                <c:pt idx="49">
                  <c:v>53</c:v>
                </c:pt>
                <c:pt idx="50">
                  <c:v>27</c:v>
                </c:pt>
                <c:pt idx="51">
                  <c:v>65</c:v>
                </c:pt>
                <c:pt idx="52">
                  <c:v>75</c:v>
                </c:pt>
                <c:pt idx="53">
                  <c:v>52</c:v>
                </c:pt>
                <c:pt idx="54">
                  <c:v>78</c:v>
                </c:pt>
                <c:pt idx="55">
                  <c:v>91</c:v>
                </c:pt>
                <c:pt idx="56">
                  <c:v>33</c:v>
                </c:pt>
                <c:pt idx="57">
                  <c:v>47</c:v>
                </c:pt>
                <c:pt idx="58">
                  <c:v>78</c:v>
                </c:pt>
                <c:pt idx="59">
                  <c:v>38</c:v>
                </c:pt>
                <c:pt idx="60">
                  <c:v>70</c:v>
                </c:pt>
                <c:pt idx="61">
                  <c:v>98</c:v>
                </c:pt>
                <c:pt idx="62">
                  <c:v>87</c:v>
                </c:pt>
                <c:pt idx="63">
                  <c:v>49</c:v>
                </c:pt>
                <c:pt idx="64">
                  <c:v>41</c:v>
                </c:pt>
                <c:pt idx="65">
                  <c:v>71</c:v>
                </c:pt>
                <c:pt idx="66">
                  <c:v>54</c:v>
                </c:pt>
                <c:pt idx="67">
                  <c:v>42</c:v>
                </c:pt>
                <c:pt idx="68">
                  <c:v>91</c:v>
                </c:pt>
                <c:pt idx="69">
                  <c:v>61</c:v>
                </c:pt>
                <c:pt idx="70">
                  <c:v>74</c:v>
                </c:pt>
                <c:pt idx="71">
                  <c:v>54</c:v>
                </c:pt>
                <c:pt idx="72">
                  <c:v>81</c:v>
                </c:pt>
                <c:pt idx="73">
                  <c:v>52</c:v>
                </c:pt>
                <c:pt idx="74">
                  <c:v>65</c:v>
                </c:pt>
                <c:pt idx="75">
                  <c:v>36</c:v>
                </c:pt>
                <c:pt idx="76">
                  <c:v>61</c:v>
                </c:pt>
                <c:pt idx="77">
                  <c:v>35</c:v>
                </c:pt>
                <c:pt idx="78">
                  <c:v>15</c:v>
                </c:pt>
                <c:pt idx="79">
                  <c:v>88</c:v>
                </c:pt>
                <c:pt idx="80">
                  <c:v>45</c:v>
                </c:pt>
                <c:pt idx="81">
                  <c:v>49</c:v>
                </c:pt>
                <c:pt idx="82">
                  <c:v>33</c:v>
                </c:pt>
                <c:pt idx="83">
                  <c:v>60</c:v>
                </c:pt>
                <c:pt idx="84">
                  <c:v>71</c:v>
                </c:pt>
                <c:pt idx="85">
                  <c:v>81</c:v>
                </c:pt>
                <c:pt idx="86">
                  <c:v>67</c:v>
                </c:pt>
                <c:pt idx="87">
                  <c:v>95</c:v>
                </c:pt>
                <c:pt idx="88">
                  <c:v>58</c:v>
                </c:pt>
                <c:pt idx="89">
                  <c:v>29</c:v>
                </c:pt>
                <c:pt idx="90">
                  <c:v>21</c:v>
                </c:pt>
                <c:pt idx="91">
                  <c:v>38</c:v>
                </c:pt>
                <c:pt idx="92">
                  <c:v>60</c:v>
                </c:pt>
                <c:pt idx="93">
                  <c:v>76</c:v>
                </c:pt>
                <c:pt idx="94">
                  <c:v>69</c:v>
                </c:pt>
                <c:pt idx="95">
                  <c:v>30</c:v>
                </c:pt>
                <c:pt idx="96">
                  <c:v>57</c:v>
                </c:pt>
                <c:pt idx="97">
                  <c:v>81</c:v>
                </c:pt>
                <c:pt idx="98">
                  <c:v>36</c:v>
                </c:pt>
                <c:pt idx="99">
                  <c:v>25</c:v>
                </c:pt>
                <c:pt idx="100">
                  <c:v>27</c:v>
                </c:pt>
                <c:pt idx="101">
                  <c:v>61</c:v>
                </c:pt>
                <c:pt idx="102">
                  <c:v>34</c:v>
                </c:pt>
                <c:pt idx="103">
                  <c:v>76</c:v>
                </c:pt>
                <c:pt idx="104">
                  <c:v>57</c:v>
                </c:pt>
                <c:pt idx="105">
                  <c:v>45</c:v>
                </c:pt>
                <c:pt idx="106">
                  <c:v>76</c:v>
                </c:pt>
                <c:pt idx="107">
                  <c:v>83</c:v>
                </c:pt>
                <c:pt idx="108">
                  <c:v>50</c:v>
                </c:pt>
                <c:pt idx="109">
                  <c:v>81</c:v>
                </c:pt>
                <c:pt idx="110">
                  <c:v>66</c:v>
                </c:pt>
                <c:pt idx="111">
                  <c:v>38</c:v>
                </c:pt>
                <c:pt idx="112">
                  <c:v>56</c:v>
                </c:pt>
                <c:pt idx="113">
                  <c:v>25</c:v>
                </c:pt>
                <c:pt idx="114">
                  <c:v>56</c:v>
                </c:pt>
                <c:pt idx="115">
                  <c:v>82</c:v>
                </c:pt>
                <c:pt idx="116">
                  <c:v>23</c:v>
                </c:pt>
                <c:pt idx="117">
                  <c:v>56</c:v>
                </c:pt>
                <c:pt idx="118">
                  <c:v>46</c:v>
                </c:pt>
                <c:pt idx="119">
                  <c:v>43</c:v>
                </c:pt>
                <c:pt idx="120">
                  <c:v>30</c:v>
                </c:pt>
                <c:pt idx="121">
                  <c:v>92</c:v>
                </c:pt>
                <c:pt idx="122">
                  <c:v>45</c:v>
                </c:pt>
                <c:pt idx="123">
                  <c:v>70</c:v>
                </c:pt>
                <c:pt idx="124">
                  <c:v>36</c:v>
                </c:pt>
                <c:pt idx="125">
                  <c:v>71</c:v>
                </c:pt>
                <c:pt idx="126">
                  <c:v>49</c:v>
                </c:pt>
                <c:pt idx="127">
                  <c:v>82</c:v>
                </c:pt>
                <c:pt idx="128">
                  <c:v>71</c:v>
                </c:pt>
                <c:pt idx="129">
                  <c:v>43</c:v>
                </c:pt>
                <c:pt idx="130">
                  <c:v>77</c:v>
                </c:pt>
                <c:pt idx="131">
                  <c:v>86</c:v>
                </c:pt>
                <c:pt idx="132">
                  <c:v>34</c:v>
                </c:pt>
                <c:pt idx="133">
                  <c:v>49</c:v>
                </c:pt>
                <c:pt idx="134">
                  <c:v>69</c:v>
                </c:pt>
                <c:pt idx="135">
                  <c:v>84</c:v>
                </c:pt>
                <c:pt idx="136">
                  <c:v>41</c:v>
                </c:pt>
                <c:pt idx="137">
                  <c:v>68</c:v>
                </c:pt>
                <c:pt idx="138">
                  <c:v>44</c:v>
                </c:pt>
                <c:pt idx="139">
                  <c:v>41</c:v>
                </c:pt>
                <c:pt idx="140">
                  <c:v>58</c:v>
                </c:pt>
                <c:pt idx="141">
                  <c:v>68</c:v>
                </c:pt>
                <c:pt idx="142">
                  <c:v>94</c:v>
                </c:pt>
                <c:pt idx="143">
                  <c:v>47</c:v>
                </c:pt>
                <c:pt idx="144">
                  <c:v>40</c:v>
                </c:pt>
                <c:pt idx="145">
                  <c:v>100</c:v>
                </c:pt>
                <c:pt idx="146">
                  <c:v>23</c:v>
                </c:pt>
                <c:pt idx="147">
                  <c:v>36</c:v>
                </c:pt>
                <c:pt idx="148">
                  <c:v>47</c:v>
                </c:pt>
                <c:pt idx="149">
                  <c:v>60</c:v>
                </c:pt>
                <c:pt idx="150">
                  <c:v>83</c:v>
                </c:pt>
                <c:pt idx="151">
                  <c:v>33</c:v>
                </c:pt>
                <c:pt idx="152">
                  <c:v>36</c:v>
                </c:pt>
                <c:pt idx="153">
                  <c:v>74</c:v>
                </c:pt>
                <c:pt idx="154">
                  <c:v>42</c:v>
                </c:pt>
                <c:pt idx="155">
                  <c:v>47</c:v>
                </c:pt>
                <c:pt idx="156">
                  <c:v>31</c:v>
                </c:pt>
                <c:pt idx="157">
                  <c:v>26</c:v>
                </c:pt>
                <c:pt idx="158">
                  <c:v>58</c:v>
                </c:pt>
                <c:pt idx="159">
                  <c:v>42</c:v>
                </c:pt>
                <c:pt idx="160">
                  <c:v>18</c:v>
                </c:pt>
                <c:pt idx="161">
                  <c:v>85</c:v>
                </c:pt>
                <c:pt idx="162">
                  <c:v>36</c:v>
                </c:pt>
                <c:pt idx="163">
                  <c:v>58</c:v>
                </c:pt>
                <c:pt idx="164">
                  <c:v>45</c:v>
                </c:pt>
                <c:pt idx="165">
                  <c:v>60</c:v>
                </c:pt>
                <c:pt idx="166">
                  <c:v>56</c:v>
                </c:pt>
                <c:pt idx="167">
                  <c:v>42</c:v>
                </c:pt>
                <c:pt idx="168">
                  <c:v>33</c:v>
                </c:pt>
                <c:pt idx="169">
                  <c:v>77</c:v>
                </c:pt>
                <c:pt idx="170">
                  <c:v>51</c:v>
                </c:pt>
                <c:pt idx="171">
                  <c:v>72</c:v>
                </c:pt>
                <c:pt idx="172">
                  <c:v>57</c:v>
                </c:pt>
                <c:pt idx="173">
                  <c:v>53</c:v>
                </c:pt>
                <c:pt idx="174">
                  <c:v>16</c:v>
                </c:pt>
                <c:pt idx="175">
                  <c:v>45</c:v>
                </c:pt>
                <c:pt idx="176">
                  <c:v>49</c:v>
                </c:pt>
                <c:pt idx="177">
                  <c:v>67</c:v>
                </c:pt>
                <c:pt idx="178">
                  <c:v>49</c:v>
                </c:pt>
                <c:pt idx="179">
                  <c:v>73</c:v>
                </c:pt>
                <c:pt idx="180">
                  <c:v>65</c:v>
                </c:pt>
                <c:pt idx="181">
                  <c:v>27</c:v>
                </c:pt>
                <c:pt idx="182">
                  <c:v>72</c:v>
                </c:pt>
                <c:pt idx="183">
                  <c:v>74</c:v>
                </c:pt>
                <c:pt idx="184">
                  <c:v>38</c:v>
                </c:pt>
                <c:pt idx="185">
                  <c:v>67</c:v>
                </c:pt>
                <c:pt idx="186">
                  <c:v>28</c:v>
                </c:pt>
                <c:pt idx="187">
                  <c:v>73</c:v>
                </c:pt>
                <c:pt idx="188">
                  <c:v>72</c:v>
                </c:pt>
                <c:pt idx="189">
                  <c:v>42</c:v>
                </c:pt>
                <c:pt idx="190">
                  <c:v>47</c:v>
                </c:pt>
                <c:pt idx="191">
                  <c:v>77</c:v>
                </c:pt>
                <c:pt idx="192">
                  <c:v>49</c:v>
                </c:pt>
                <c:pt idx="193">
                  <c:v>30</c:v>
                </c:pt>
                <c:pt idx="194">
                  <c:v>54</c:v>
                </c:pt>
                <c:pt idx="195">
                  <c:v>56</c:v>
                </c:pt>
                <c:pt idx="196">
                  <c:v>75</c:v>
                </c:pt>
                <c:pt idx="197">
                  <c:v>78</c:v>
                </c:pt>
                <c:pt idx="198">
                  <c:v>32</c:v>
                </c:pt>
                <c:pt idx="199">
                  <c:v>89</c:v>
                </c:pt>
                <c:pt idx="200">
                  <c:v>29</c:v>
                </c:pt>
                <c:pt idx="201">
                  <c:v>57</c:v>
                </c:pt>
                <c:pt idx="202">
                  <c:v>48</c:v>
                </c:pt>
                <c:pt idx="203">
                  <c:v>27</c:v>
                </c:pt>
                <c:pt idx="204">
                  <c:v>38</c:v>
                </c:pt>
                <c:pt idx="205">
                  <c:v>18</c:v>
                </c:pt>
                <c:pt idx="206">
                  <c:v>66</c:v>
                </c:pt>
                <c:pt idx="207">
                  <c:v>65</c:v>
                </c:pt>
                <c:pt idx="208">
                  <c:v>27</c:v>
                </c:pt>
                <c:pt idx="209">
                  <c:v>33</c:v>
                </c:pt>
                <c:pt idx="210">
                  <c:v>37</c:v>
                </c:pt>
                <c:pt idx="211">
                  <c:v>29</c:v>
                </c:pt>
                <c:pt idx="212">
                  <c:v>26</c:v>
                </c:pt>
                <c:pt idx="213">
                  <c:v>72</c:v>
                </c:pt>
                <c:pt idx="214">
                  <c:v>77</c:v>
                </c:pt>
                <c:pt idx="215">
                  <c:v>45</c:v>
                </c:pt>
                <c:pt idx="216">
                  <c:v>41</c:v>
                </c:pt>
                <c:pt idx="217">
                  <c:v>73</c:v>
                </c:pt>
                <c:pt idx="218">
                  <c:v>43</c:v>
                </c:pt>
                <c:pt idx="219">
                  <c:v>39</c:v>
                </c:pt>
                <c:pt idx="220">
                  <c:v>54</c:v>
                </c:pt>
                <c:pt idx="221">
                  <c:v>62</c:v>
                </c:pt>
                <c:pt idx="222">
                  <c:v>63</c:v>
                </c:pt>
                <c:pt idx="223">
                  <c:v>59</c:v>
                </c:pt>
                <c:pt idx="224">
                  <c:v>46</c:v>
                </c:pt>
                <c:pt idx="225">
                  <c:v>42</c:v>
                </c:pt>
                <c:pt idx="226">
                  <c:v>30</c:v>
                </c:pt>
                <c:pt idx="227">
                  <c:v>63</c:v>
                </c:pt>
                <c:pt idx="228">
                  <c:v>89</c:v>
                </c:pt>
                <c:pt idx="229">
                  <c:v>62</c:v>
                </c:pt>
                <c:pt idx="230">
                  <c:v>77</c:v>
                </c:pt>
                <c:pt idx="231">
                  <c:v>88</c:v>
                </c:pt>
                <c:pt idx="232">
                  <c:v>35</c:v>
                </c:pt>
                <c:pt idx="233">
                  <c:v>60</c:v>
                </c:pt>
                <c:pt idx="234">
                  <c:v>92</c:v>
                </c:pt>
                <c:pt idx="235">
                  <c:v>38</c:v>
                </c:pt>
                <c:pt idx="236">
                  <c:v>56</c:v>
                </c:pt>
                <c:pt idx="237">
                  <c:v>70</c:v>
                </c:pt>
                <c:pt idx="238">
                  <c:v>35</c:v>
                </c:pt>
                <c:pt idx="239">
                  <c:v>47</c:v>
                </c:pt>
                <c:pt idx="240">
                  <c:v>66</c:v>
                </c:pt>
                <c:pt idx="241">
                  <c:v>43</c:v>
                </c:pt>
                <c:pt idx="242">
                  <c:v>81</c:v>
                </c:pt>
                <c:pt idx="243">
                  <c:v>43</c:v>
                </c:pt>
                <c:pt idx="244">
                  <c:v>46</c:v>
                </c:pt>
                <c:pt idx="245">
                  <c:v>61</c:v>
                </c:pt>
                <c:pt idx="246">
                  <c:v>27</c:v>
                </c:pt>
                <c:pt idx="247">
                  <c:v>77</c:v>
                </c:pt>
                <c:pt idx="248">
                  <c:v>43</c:v>
                </c:pt>
                <c:pt idx="249">
                  <c:v>60</c:v>
                </c:pt>
                <c:pt idx="250">
                  <c:v>48</c:v>
                </c:pt>
                <c:pt idx="251">
                  <c:v>47</c:v>
                </c:pt>
                <c:pt idx="252">
                  <c:v>60</c:v>
                </c:pt>
                <c:pt idx="253">
                  <c:v>53</c:v>
                </c:pt>
                <c:pt idx="254">
                  <c:v>19</c:v>
                </c:pt>
                <c:pt idx="255">
                  <c:v>23</c:v>
                </c:pt>
                <c:pt idx="256">
                  <c:v>81</c:v>
                </c:pt>
                <c:pt idx="257">
                  <c:v>41</c:v>
                </c:pt>
                <c:pt idx="258">
                  <c:v>71</c:v>
                </c:pt>
                <c:pt idx="259">
                  <c:v>75</c:v>
                </c:pt>
                <c:pt idx="260">
                  <c:v>89</c:v>
                </c:pt>
                <c:pt idx="261">
                  <c:v>28</c:v>
                </c:pt>
                <c:pt idx="262">
                  <c:v>60</c:v>
                </c:pt>
                <c:pt idx="263">
                  <c:v>54</c:v>
                </c:pt>
                <c:pt idx="264">
                  <c:v>41</c:v>
                </c:pt>
                <c:pt idx="265">
                  <c:v>52</c:v>
                </c:pt>
                <c:pt idx="266">
                  <c:v>53</c:v>
                </c:pt>
                <c:pt idx="267">
                  <c:v>52</c:v>
                </c:pt>
                <c:pt idx="268">
                  <c:v>47</c:v>
                </c:pt>
                <c:pt idx="269">
                  <c:v>71</c:v>
                </c:pt>
                <c:pt idx="270">
                  <c:v>42</c:v>
                </c:pt>
                <c:pt idx="271">
                  <c:v>21</c:v>
                </c:pt>
                <c:pt idx="272">
                  <c:v>48</c:v>
                </c:pt>
                <c:pt idx="273">
                  <c:v>64</c:v>
                </c:pt>
                <c:pt idx="274">
                  <c:v>38</c:v>
                </c:pt>
                <c:pt idx="275">
                  <c:v>49</c:v>
                </c:pt>
                <c:pt idx="276">
                  <c:v>35</c:v>
                </c:pt>
                <c:pt idx="277">
                  <c:v>73</c:v>
                </c:pt>
                <c:pt idx="278">
                  <c:v>81</c:v>
                </c:pt>
                <c:pt idx="279">
                  <c:v>47</c:v>
                </c:pt>
                <c:pt idx="280">
                  <c:v>36</c:v>
                </c:pt>
                <c:pt idx="281">
                  <c:v>63</c:v>
                </c:pt>
                <c:pt idx="282">
                  <c:v>52</c:v>
                </c:pt>
                <c:pt idx="283">
                  <c:v>58</c:v>
                </c:pt>
                <c:pt idx="284">
                  <c:v>77</c:v>
                </c:pt>
                <c:pt idx="285">
                  <c:v>58</c:v>
                </c:pt>
                <c:pt idx="286">
                  <c:v>33</c:v>
                </c:pt>
                <c:pt idx="287">
                  <c:v>67</c:v>
                </c:pt>
                <c:pt idx="288">
                  <c:v>76</c:v>
                </c:pt>
                <c:pt idx="289">
                  <c:v>62</c:v>
                </c:pt>
                <c:pt idx="290">
                  <c:v>37</c:v>
                </c:pt>
                <c:pt idx="291">
                  <c:v>86</c:v>
                </c:pt>
                <c:pt idx="292">
                  <c:v>37</c:v>
                </c:pt>
                <c:pt idx="293">
                  <c:v>88</c:v>
                </c:pt>
                <c:pt idx="294">
                  <c:v>38</c:v>
                </c:pt>
                <c:pt idx="295">
                  <c:v>76</c:v>
                </c:pt>
                <c:pt idx="296">
                  <c:v>57</c:v>
                </c:pt>
                <c:pt idx="297">
                  <c:v>82</c:v>
                </c:pt>
                <c:pt idx="298">
                  <c:v>35</c:v>
                </c:pt>
                <c:pt idx="299">
                  <c:v>41</c:v>
                </c:pt>
                <c:pt idx="300">
                  <c:v>75</c:v>
                </c:pt>
                <c:pt idx="301">
                  <c:v>51</c:v>
                </c:pt>
                <c:pt idx="302">
                  <c:v>34</c:v>
                </c:pt>
                <c:pt idx="303">
                  <c:v>92</c:v>
                </c:pt>
                <c:pt idx="304">
                  <c:v>39</c:v>
                </c:pt>
                <c:pt idx="305">
                  <c:v>56</c:v>
                </c:pt>
                <c:pt idx="306">
                  <c:v>69</c:v>
                </c:pt>
                <c:pt idx="307">
                  <c:v>69</c:v>
                </c:pt>
                <c:pt idx="308">
                  <c:v>40</c:v>
                </c:pt>
                <c:pt idx="309">
                  <c:v>63</c:v>
                </c:pt>
                <c:pt idx="310">
                  <c:v>86</c:v>
                </c:pt>
                <c:pt idx="311">
                  <c:v>89</c:v>
                </c:pt>
                <c:pt idx="312">
                  <c:v>94</c:v>
                </c:pt>
                <c:pt idx="313">
                  <c:v>79</c:v>
                </c:pt>
                <c:pt idx="314">
                  <c:v>44</c:v>
                </c:pt>
                <c:pt idx="315">
                  <c:v>33</c:v>
                </c:pt>
                <c:pt idx="316">
                  <c:v>36</c:v>
                </c:pt>
                <c:pt idx="317">
                  <c:v>50</c:v>
                </c:pt>
                <c:pt idx="318">
                  <c:v>94</c:v>
                </c:pt>
                <c:pt idx="319">
                  <c:v>22</c:v>
                </c:pt>
                <c:pt idx="320">
                  <c:v>44</c:v>
                </c:pt>
                <c:pt idx="321">
                  <c:v>60</c:v>
                </c:pt>
                <c:pt idx="322">
                  <c:v>64</c:v>
                </c:pt>
                <c:pt idx="323">
                  <c:v>58</c:v>
                </c:pt>
                <c:pt idx="324">
                  <c:v>78</c:v>
                </c:pt>
                <c:pt idx="325">
                  <c:v>51</c:v>
                </c:pt>
                <c:pt idx="326">
                  <c:v>30</c:v>
                </c:pt>
                <c:pt idx="327">
                  <c:v>29</c:v>
                </c:pt>
                <c:pt idx="328">
                  <c:v>22</c:v>
                </c:pt>
                <c:pt idx="329">
                  <c:v>51</c:v>
                </c:pt>
                <c:pt idx="330">
                  <c:v>45</c:v>
                </c:pt>
                <c:pt idx="331">
                  <c:v>70</c:v>
                </c:pt>
                <c:pt idx="332">
                  <c:v>10</c:v>
                </c:pt>
                <c:pt idx="333">
                  <c:v>38</c:v>
                </c:pt>
                <c:pt idx="334">
                  <c:v>30</c:v>
                </c:pt>
                <c:pt idx="335">
                  <c:v>82</c:v>
                </c:pt>
                <c:pt idx="336">
                  <c:v>74</c:v>
                </c:pt>
                <c:pt idx="337">
                  <c:v>87</c:v>
                </c:pt>
                <c:pt idx="338">
                  <c:v>77</c:v>
                </c:pt>
                <c:pt idx="339">
                  <c:v>72</c:v>
                </c:pt>
                <c:pt idx="340">
                  <c:v>51</c:v>
                </c:pt>
                <c:pt idx="341">
                  <c:v>40</c:v>
                </c:pt>
                <c:pt idx="342">
                  <c:v>72</c:v>
                </c:pt>
                <c:pt idx="343">
                  <c:v>68</c:v>
                </c:pt>
                <c:pt idx="344">
                  <c:v>22</c:v>
                </c:pt>
                <c:pt idx="345">
                  <c:v>67</c:v>
                </c:pt>
                <c:pt idx="346">
                  <c:v>18</c:v>
                </c:pt>
                <c:pt idx="347">
                  <c:v>64</c:v>
                </c:pt>
                <c:pt idx="348">
                  <c:v>66</c:v>
                </c:pt>
                <c:pt idx="349">
                  <c:v>50</c:v>
                </c:pt>
                <c:pt idx="350">
                  <c:v>68</c:v>
                </c:pt>
                <c:pt idx="351">
                  <c:v>44</c:v>
                </c:pt>
                <c:pt idx="352">
                  <c:v>90</c:v>
                </c:pt>
                <c:pt idx="353">
                  <c:v>41</c:v>
                </c:pt>
                <c:pt idx="354">
                  <c:v>83</c:v>
                </c:pt>
                <c:pt idx="355">
                  <c:v>57</c:v>
                </c:pt>
                <c:pt idx="356">
                  <c:v>64</c:v>
                </c:pt>
                <c:pt idx="357">
                  <c:v>18</c:v>
                </c:pt>
                <c:pt idx="358">
                  <c:v>62</c:v>
                </c:pt>
                <c:pt idx="359">
                  <c:v>66</c:v>
                </c:pt>
                <c:pt idx="360">
                  <c:v>85</c:v>
                </c:pt>
                <c:pt idx="361">
                  <c:v>62</c:v>
                </c:pt>
                <c:pt idx="362">
                  <c:v>62</c:v>
                </c:pt>
                <c:pt idx="363">
                  <c:v>62</c:v>
                </c:pt>
                <c:pt idx="364">
                  <c:v>26</c:v>
                </c:pt>
                <c:pt idx="365">
                  <c:v>66</c:v>
                </c:pt>
                <c:pt idx="366">
                  <c:v>43</c:v>
                </c:pt>
                <c:pt idx="367">
                  <c:v>30</c:v>
                </c:pt>
                <c:pt idx="368">
                  <c:v>25</c:v>
                </c:pt>
                <c:pt idx="369">
                  <c:v>77</c:v>
                </c:pt>
                <c:pt idx="370">
                  <c:v>88</c:v>
                </c:pt>
                <c:pt idx="371">
                  <c:v>62</c:v>
                </c:pt>
                <c:pt idx="372">
                  <c:v>82</c:v>
                </c:pt>
                <c:pt idx="373">
                  <c:v>73</c:v>
                </c:pt>
                <c:pt idx="374">
                  <c:v>44</c:v>
                </c:pt>
                <c:pt idx="375">
                  <c:v>40</c:v>
                </c:pt>
                <c:pt idx="376">
                  <c:v>39</c:v>
                </c:pt>
                <c:pt idx="377">
                  <c:v>34</c:v>
                </c:pt>
                <c:pt idx="378">
                  <c:v>27</c:v>
                </c:pt>
                <c:pt idx="379">
                  <c:v>73</c:v>
                </c:pt>
                <c:pt idx="380">
                  <c:v>46</c:v>
                </c:pt>
                <c:pt idx="381">
                  <c:v>78</c:v>
                </c:pt>
                <c:pt idx="382">
                  <c:v>80</c:v>
                </c:pt>
                <c:pt idx="383">
                  <c:v>33</c:v>
                </c:pt>
                <c:pt idx="384">
                  <c:v>68</c:v>
                </c:pt>
                <c:pt idx="385">
                  <c:v>45</c:v>
                </c:pt>
                <c:pt idx="386">
                  <c:v>56</c:v>
                </c:pt>
                <c:pt idx="387">
                  <c:v>58</c:v>
                </c:pt>
                <c:pt idx="388">
                  <c:v>37</c:v>
                </c:pt>
                <c:pt idx="389">
                  <c:v>88</c:v>
                </c:pt>
                <c:pt idx="390">
                  <c:v>75</c:v>
                </c:pt>
                <c:pt idx="391">
                  <c:v>70</c:v>
                </c:pt>
                <c:pt idx="392">
                  <c:v>62</c:v>
                </c:pt>
                <c:pt idx="393">
                  <c:v>57</c:v>
                </c:pt>
                <c:pt idx="394">
                  <c:v>32</c:v>
                </c:pt>
                <c:pt idx="395">
                  <c:v>53</c:v>
                </c:pt>
                <c:pt idx="396">
                  <c:v>82</c:v>
                </c:pt>
                <c:pt idx="397">
                  <c:v>41</c:v>
                </c:pt>
                <c:pt idx="398">
                  <c:v>75</c:v>
                </c:pt>
                <c:pt idx="399">
                  <c:v>63</c:v>
                </c:pt>
                <c:pt idx="400">
                  <c:v>17</c:v>
                </c:pt>
                <c:pt idx="401">
                  <c:v>24</c:v>
                </c:pt>
                <c:pt idx="402">
                  <c:v>69</c:v>
                </c:pt>
                <c:pt idx="403">
                  <c:v>47</c:v>
                </c:pt>
                <c:pt idx="404">
                  <c:v>43</c:v>
                </c:pt>
                <c:pt idx="405">
                  <c:v>48</c:v>
                </c:pt>
                <c:pt idx="406">
                  <c:v>17</c:v>
                </c:pt>
                <c:pt idx="407">
                  <c:v>75</c:v>
                </c:pt>
                <c:pt idx="408">
                  <c:v>54</c:v>
                </c:pt>
                <c:pt idx="409">
                  <c:v>59</c:v>
                </c:pt>
                <c:pt idx="410">
                  <c:v>56</c:v>
                </c:pt>
                <c:pt idx="411">
                  <c:v>20</c:v>
                </c:pt>
                <c:pt idx="412">
                  <c:v>34</c:v>
                </c:pt>
                <c:pt idx="413">
                  <c:v>54</c:v>
                </c:pt>
                <c:pt idx="414">
                  <c:v>83</c:v>
                </c:pt>
                <c:pt idx="415">
                  <c:v>59</c:v>
                </c:pt>
                <c:pt idx="416">
                  <c:v>63</c:v>
                </c:pt>
                <c:pt idx="417">
                  <c:v>72</c:v>
                </c:pt>
                <c:pt idx="418">
                  <c:v>70</c:v>
                </c:pt>
                <c:pt idx="419">
                  <c:v>41</c:v>
                </c:pt>
                <c:pt idx="420">
                  <c:v>54</c:v>
                </c:pt>
                <c:pt idx="421">
                  <c:v>21</c:v>
                </c:pt>
                <c:pt idx="422">
                  <c:v>83</c:v>
                </c:pt>
                <c:pt idx="423">
                  <c:v>64</c:v>
                </c:pt>
                <c:pt idx="424">
                  <c:v>51</c:v>
                </c:pt>
                <c:pt idx="425">
                  <c:v>66</c:v>
                </c:pt>
                <c:pt idx="426">
                  <c:v>83</c:v>
                </c:pt>
                <c:pt idx="427">
                  <c:v>26</c:v>
                </c:pt>
                <c:pt idx="428">
                  <c:v>49</c:v>
                </c:pt>
                <c:pt idx="429">
                  <c:v>85</c:v>
                </c:pt>
                <c:pt idx="430">
                  <c:v>95</c:v>
                </c:pt>
                <c:pt idx="431">
                  <c:v>56</c:v>
                </c:pt>
                <c:pt idx="432">
                  <c:v>50</c:v>
                </c:pt>
                <c:pt idx="433">
                  <c:v>23</c:v>
                </c:pt>
                <c:pt idx="434">
                  <c:v>26</c:v>
                </c:pt>
                <c:pt idx="435">
                  <c:v>30</c:v>
                </c:pt>
                <c:pt idx="436">
                  <c:v>28</c:v>
                </c:pt>
                <c:pt idx="437">
                  <c:v>48</c:v>
                </c:pt>
                <c:pt idx="438">
                  <c:v>46</c:v>
                </c:pt>
                <c:pt idx="439">
                  <c:v>73</c:v>
                </c:pt>
                <c:pt idx="440">
                  <c:v>45</c:v>
                </c:pt>
                <c:pt idx="441">
                  <c:v>76</c:v>
                </c:pt>
                <c:pt idx="442">
                  <c:v>71</c:v>
                </c:pt>
                <c:pt idx="443">
                  <c:v>60</c:v>
                </c:pt>
                <c:pt idx="444">
                  <c:v>77</c:v>
                </c:pt>
                <c:pt idx="445">
                  <c:v>36</c:v>
                </c:pt>
                <c:pt idx="446">
                  <c:v>96</c:v>
                </c:pt>
                <c:pt idx="447">
                  <c:v>62</c:v>
                </c:pt>
                <c:pt idx="448">
                  <c:v>22</c:v>
                </c:pt>
                <c:pt idx="449">
                  <c:v>21</c:v>
                </c:pt>
                <c:pt idx="450">
                  <c:v>79</c:v>
                </c:pt>
                <c:pt idx="451">
                  <c:v>82</c:v>
                </c:pt>
                <c:pt idx="452">
                  <c:v>55</c:v>
                </c:pt>
                <c:pt idx="453">
                  <c:v>22</c:v>
                </c:pt>
                <c:pt idx="454">
                  <c:v>70</c:v>
                </c:pt>
                <c:pt idx="455">
                  <c:v>37</c:v>
                </c:pt>
                <c:pt idx="456">
                  <c:v>42</c:v>
                </c:pt>
                <c:pt idx="457">
                  <c:v>64</c:v>
                </c:pt>
                <c:pt idx="458">
                  <c:v>72</c:v>
                </c:pt>
                <c:pt idx="459">
                  <c:v>42</c:v>
                </c:pt>
                <c:pt idx="460">
                  <c:v>56</c:v>
                </c:pt>
                <c:pt idx="461">
                  <c:v>43</c:v>
                </c:pt>
                <c:pt idx="462">
                  <c:v>24</c:v>
                </c:pt>
                <c:pt idx="463">
                  <c:v>55</c:v>
                </c:pt>
                <c:pt idx="464">
                  <c:v>64</c:v>
                </c:pt>
                <c:pt idx="465">
                  <c:v>34</c:v>
                </c:pt>
                <c:pt idx="466">
                  <c:v>78</c:v>
                </c:pt>
                <c:pt idx="467">
                  <c:v>71</c:v>
                </c:pt>
                <c:pt idx="468">
                  <c:v>33</c:v>
                </c:pt>
                <c:pt idx="469">
                  <c:v>46</c:v>
                </c:pt>
                <c:pt idx="470">
                  <c:v>86</c:v>
                </c:pt>
                <c:pt idx="471">
                  <c:v>34</c:v>
                </c:pt>
                <c:pt idx="472">
                  <c:v>26</c:v>
                </c:pt>
                <c:pt idx="473">
                  <c:v>44</c:v>
                </c:pt>
                <c:pt idx="474">
                  <c:v>53</c:v>
                </c:pt>
                <c:pt idx="475">
                  <c:v>61</c:v>
                </c:pt>
                <c:pt idx="476">
                  <c:v>84</c:v>
                </c:pt>
                <c:pt idx="477">
                  <c:v>40</c:v>
                </c:pt>
                <c:pt idx="478">
                  <c:v>53</c:v>
                </c:pt>
                <c:pt idx="479">
                  <c:v>67</c:v>
                </c:pt>
                <c:pt idx="480">
                  <c:v>58</c:v>
                </c:pt>
                <c:pt idx="481">
                  <c:v>41</c:v>
                </c:pt>
                <c:pt idx="482">
                  <c:v>89</c:v>
                </c:pt>
                <c:pt idx="483">
                  <c:v>85</c:v>
                </c:pt>
                <c:pt idx="484">
                  <c:v>33</c:v>
                </c:pt>
                <c:pt idx="485">
                  <c:v>20</c:v>
                </c:pt>
                <c:pt idx="486">
                  <c:v>66</c:v>
                </c:pt>
                <c:pt idx="487">
                  <c:v>38</c:v>
                </c:pt>
                <c:pt idx="488">
                  <c:v>25</c:v>
                </c:pt>
                <c:pt idx="489">
                  <c:v>43</c:v>
                </c:pt>
                <c:pt idx="490">
                  <c:v>79</c:v>
                </c:pt>
                <c:pt idx="491">
                  <c:v>16</c:v>
                </c:pt>
                <c:pt idx="492">
                  <c:v>67</c:v>
                </c:pt>
                <c:pt idx="493">
                  <c:v>80</c:v>
                </c:pt>
                <c:pt idx="494">
                  <c:v>26</c:v>
                </c:pt>
                <c:pt idx="495">
                  <c:v>57</c:v>
                </c:pt>
                <c:pt idx="496">
                  <c:v>91</c:v>
                </c:pt>
                <c:pt idx="497">
                  <c:v>29</c:v>
                </c:pt>
                <c:pt idx="498">
                  <c:v>48</c:v>
                </c:pt>
                <c:pt idx="499">
                  <c:v>84</c:v>
                </c:pt>
                <c:pt idx="500">
                  <c:v>33</c:v>
                </c:pt>
                <c:pt idx="501">
                  <c:v>82</c:v>
                </c:pt>
                <c:pt idx="502">
                  <c:v>81</c:v>
                </c:pt>
                <c:pt idx="503">
                  <c:v>24</c:v>
                </c:pt>
                <c:pt idx="504">
                  <c:v>81</c:v>
                </c:pt>
                <c:pt idx="505">
                  <c:v>54</c:v>
                </c:pt>
                <c:pt idx="506">
                  <c:v>25</c:v>
                </c:pt>
                <c:pt idx="507">
                  <c:v>53</c:v>
                </c:pt>
                <c:pt idx="508">
                  <c:v>48</c:v>
                </c:pt>
                <c:pt idx="509">
                  <c:v>40</c:v>
                </c:pt>
                <c:pt idx="510">
                  <c:v>66</c:v>
                </c:pt>
                <c:pt idx="511">
                  <c:v>29</c:v>
                </c:pt>
                <c:pt idx="512">
                  <c:v>73</c:v>
                </c:pt>
                <c:pt idx="513">
                  <c:v>89</c:v>
                </c:pt>
                <c:pt idx="514">
                  <c:v>27</c:v>
                </c:pt>
                <c:pt idx="515">
                  <c:v>40</c:v>
                </c:pt>
                <c:pt idx="516">
                  <c:v>83</c:v>
                </c:pt>
                <c:pt idx="517">
                  <c:v>69</c:v>
                </c:pt>
                <c:pt idx="518">
                  <c:v>72</c:v>
                </c:pt>
                <c:pt idx="519">
                  <c:v>77</c:v>
                </c:pt>
                <c:pt idx="520">
                  <c:v>32</c:v>
                </c:pt>
                <c:pt idx="521">
                  <c:v>49</c:v>
                </c:pt>
                <c:pt idx="522">
                  <c:v>44</c:v>
                </c:pt>
                <c:pt idx="523">
                  <c:v>57</c:v>
                </c:pt>
                <c:pt idx="524">
                  <c:v>34</c:v>
                </c:pt>
                <c:pt idx="525">
                  <c:v>76</c:v>
                </c:pt>
                <c:pt idx="526">
                  <c:v>22</c:v>
                </c:pt>
                <c:pt idx="527">
                  <c:v>30</c:v>
                </c:pt>
                <c:pt idx="528">
                  <c:v>67</c:v>
                </c:pt>
                <c:pt idx="529">
                  <c:v>71</c:v>
                </c:pt>
                <c:pt idx="530">
                  <c:v>29</c:v>
                </c:pt>
                <c:pt idx="531">
                  <c:v>74</c:v>
                </c:pt>
                <c:pt idx="532">
                  <c:v>67</c:v>
                </c:pt>
                <c:pt idx="533">
                  <c:v>46</c:v>
                </c:pt>
                <c:pt idx="534">
                  <c:v>34</c:v>
                </c:pt>
                <c:pt idx="535">
                  <c:v>76</c:v>
                </c:pt>
                <c:pt idx="536">
                  <c:v>64</c:v>
                </c:pt>
                <c:pt idx="537">
                  <c:v>46</c:v>
                </c:pt>
                <c:pt idx="538">
                  <c:v>68</c:v>
                </c:pt>
                <c:pt idx="539">
                  <c:v>58</c:v>
                </c:pt>
                <c:pt idx="540">
                  <c:v>41</c:v>
                </c:pt>
                <c:pt idx="541">
                  <c:v>64</c:v>
                </c:pt>
                <c:pt idx="542">
                  <c:v>84</c:v>
                </c:pt>
                <c:pt idx="543">
                  <c:v>70</c:v>
                </c:pt>
                <c:pt idx="544">
                  <c:v>77</c:v>
                </c:pt>
                <c:pt idx="545">
                  <c:v>60</c:v>
                </c:pt>
                <c:pt idx="546">
                  <c:v>65</c:v>
                </c:pt>
                <c:pt idx="547">
                  <c:v>21</c:v>
                </c:pt>
                <c:pt idx="548">
                  <c:v>60</c:v>
                </c:pt>
                <c:pt idx="549">
                  <c:v>48</c:v>
                </c:pt>
                <c:pt idx="550">
                  <c:v>77</c:v>
                </c:pt>
                <c:pt idx="551">
                  <c:v>63</c:v>
                </c:pt>
                <c:pt idx="552">
                  <c:v>68</c:v>
                </c:pt>
                <c:pt idx="553">
                  <c:v>81</c:v>
                </c:pt>
                <c:pt idx="554">
                  <c:v>29</c:v>
                </c:pt>
                <c:pt idx="555">
                  <c:v>66</c:v>
                </c:pt>
                <c:pt idx="556">
                  <c:v>36</c:v>
                </c:pt>
                <c:pt idx="557">
                  <c:v>29</c:v>
                </c:pt>
                <c:pt idx="558">
                  <c:v>32</c:v>
                </c:pt>
                <c:pt idx="559">
                  <c:v>31</c:v>
                </c:pt>
                <c:pt idx="560">
                  <c:v>45</c:v>
                </c:pt>
                <c:pt idx="561">
                  <c:v>65</c:v>
                </c:pt>
                <c:pt idx="562">
                  <c:v>57</c:v>
                </c:pt>
                <c:pt idx="563">
                  <c:v>58</c:v>
                </c:pt>
                <c:pt idx="564">
                  <c:v>38</c:v>
                </c:pt>
                <c:pt idx="565">
                  <c:v>22</c:v>
                </c:pt>
                <c:pt idx="566">
                  <c:v>48</c:v>
                </c:pt>
                <c:pt idx="567">
                  <c:v>59</c:v>
                </c:pt>
                <c:pt idx="568">
                  <c:v>58</c:v>
                </c:pt>
                <c:pt idx="569">
                  <c:v>62</c:v>
                </c:pt>
                <c:pt idx="570">
                  <c:v>30</c:v>
                </c:pt>
                <c:pt idx="571">
                  <c:v>56</c:v>
                </c:pt>
                <c:pt idx="572">
                  <c:v>40</c:v>
                </c:pt>
                <c:pt idx="573">
                  <c:v>59</c:v>
                </c:pt>
                <c:pt idx="574">
                  <c:v>65</c:v>
                </c:pt>
                <c:pt idx="575">
                  <c:v>43</c:v>
                </c:pt>
                <c:pt idx="576">
                  <c:v>48</c:v>
                </c:pt>
                <c:pt idx="577">
                  <c:v>24</c:v>
                </c:pt>
                <c:pt idx="578">
                  <c:v>51</c:v>
                </c:pt>
                <c:pt idx="579">
                  <c:v>81</c:v>
                </c:pt>
                <c:pt idx="580">
                  <c:v>62</c:v>
                </c:pt>
                <c:pt idx="581">
                  <c:v>43</c:v>
                </c:pt>
                <c:pt idx="582">
                  <c:v>63</c:v>
                </c:pt>
                <c:pt idx="583">
                  <c:v>73</c:v>
                </c:pt>
                <c:pt idx="584">
                  <c:v>76</c:v>
                </c:pt>
                <c:pt idx="585">
                  <c:v>43</c:v>
                </c:pt>
                <c:pt idx="586">
                  <c:v>34</c:v>
                </c:pt>
                <c:pt idx="587">
                  <c:v>57</c:v>
                </c:pt>
                <c:pt idx="588">
                  <c:v>72</c:v>
                </c:pt>
                <c:pt idx="589">
                  <c:v>47</c:v>
                </c:pt>
                <c:pt idx="590">
                  <c:v>52</c:v>
                </c:pt>
                <c:pt idx="591">
                  <c:v>49</c:v>
                </c:pt>
                <c:pt idx="592">
                  <c:v>77</c:v>
                </c:pt>
                <c:pt idx="593">
                  <c:v>41</c:v>
                </c:pt>
                <c:pt idx="594">
                  <c:v>56</c:v>
                </c:pt>
                <c:pt idx="595">
                  <c:v>89</c:v>
                </c:pt>
                <c:pt idx="596">
                  <c:v>65</c:v>
                </c:pt>
                <c:pt idx="597">
                  <c:v>49</c:v>
                </c:pt>
                <c:pt idx="598">
                  <c:v>48</c:v>
                </c:pt>
                <c:pt idx="599">
                  <c:v>47</c:v>
                </c:pt>
                <c:pt idx="600">
                  <c:v>37</c:v>
                </c:pt>
                <c:pt idx="601">
                  <c:v>48</c:v>
                </c:pt>
                <c:pt idx="602">
                  <c:v>61</c:v>
                </c:pt>
                <c:pt idx="603">
                  <c:v>77</c:v>
                </c:pt>
                <c:pt idx="604">
                  <c:v>75</c:v>
                </c:pt>
                <c:pt idx="605">
                  <c:v>57</c:v>
                </c:pt>
                <c:pt idx="606">
                  <c:v>45</c:v>
                </c:pt>
                <c:pt idx="607">
                  <c:v>82</c:v>
                </c:pt>
                <c:pt idx="608">
                  <c:v>90</c:v>
                </c:pt>
                <c:pt idx="609">
                  <c:v>42</c:v>
                </c:pt>
                <c:pt idx="610">
                  <c:v>74</c:v>
                </c:pt>
                <c:pt idx="611">
                  <c:v>60</c:v>
                </c:pt>
                <c:pt idx="612">
                  <c:v>73</c:v>
                </c:pt>
                <c:pt idx="613">
                  <c:v>40</c:v>
                </c:pt>
                <c:pt idx="614">
                  <c:v>32</c:v>
                </c:pt>
                <c:pt idx="615">
                  <c:v>67</c:v>
                </c:pt>
                <c:pt idx="616">
                  <c:v>46</c:v>
                </c:pt>
                <c:pt idx="617">
                  <c:v>65</c:v>
                </c:pt>
                <c:pt idx="618">
                  <c:v>42</c:v>
                </c:pt>
                <c:pt idx="619">
                  <c:v>69</c:v>
                </c:pt>
                <c:pt idx="620">
                  <c:v>62</c:v>
                </c:pt>
                <c:pt idx="621">
                  <c:v>75</c:v>
                </c:pt>
                <c:pt idx="622">
                  <c:v>40</c:v>
                </c:pt>
                <c:pt idx="623">
                  <c:v>43</c:v>
                </c:pt>
                <c:pt idx="624">
                  <c:v>42</c:v>
                </c:pt>
                <c:pt idx="625">
                  <c:v>84</c:v>
                </c:pt>
                <c:pt idx="626">
                  <c:v>15</c:v>
                </c:pt>
                <c:pt idx="627">
                  <c:v>39</c:v>
                </c:pt>
                <c:pt idx="628">
                  <c:v>26</c:v>
                </c:pt>
                <c:pt idx="629">
                  <c:v>73</c:v>
                </c:pt>
                <c:pt idx="630">
                  <c:v>34</c:v>
                </c:pt>
                <c:pt idx="631">
                  <c:v>34</c:v>
                </c:pt>
                <c:pt idx="632">
                  <c:v>37</c:v>
                </c:pt>
                <c:pt idx="633">
                  <c:v>34</c:v>
                </c:pt>
                <c:pt idx="634">
                  <c:v>85</c:v>
                </c:pt>
                <c:pt idx="635">
                  <c:v>31</c:v>
                </c:pt>
                <c:pt idx="636">
                  <c:v>18</c:v>
                </c:pt>
                <c:pt idx="637">
                  <c:v>92</c:v>
                </c:pt>
                <c:pt idx="638">
                  <c:v>44</c:v>
                </c:pt>
                <c:pt idx="639">
                  <c:v>72</c:v>
                </c:pt>
                <c:pt idx="640">
                  <c:v>40</c:v>
                </c:pt>
                <c:pt idx="641">
                  <c:v>31</c:v>
                </c:pt>
                <c:pt idx="642">
                  <c:v>25</c:v>
                </c:pt>
                <c:pt idx="643">
                  <c:v>44</c:v>
                </c:pt>
                <c:pt idx="644">
                  <c:v>27</c:v>
                </c:pt>
                <c:pt idx="645">
                  <c:v>66</c:v>
                </c:pt>
                <c:pt idx="646">
                  <c:v>34</c:v>
                </c:pt>
                <c:pt idx="647">
                  <c:v>70</c:v>
                </c:pt>
                <c:pt idx="648">
                  <c:v>81</c:v>
                </c:pt>
                <c:pt idx="649">
                  <c:v>56</c:v>
                </c:pt>
                <c:pt idx="650">
                  <c:v>30</c:v>
                </c:pt>
                <c:pt idx="651">
                  <c:v>60</c:v>
                </c:pt>
                <c:pt idx="652">
                  <c:v>64</c:v>
                </c:pt>
                <c:pt idx="653">
                  <c:v>74</c:v>
                </c:pt>
                <c:pt idx="654">
                  <c:v>52</c:v>
                </c:pt>
                <c:pt idx="655">
                  <c:v>84</c:v>
                </c:pt>
                <c:pt idx="656">
                  <c:v>66</c:v>
                </c:pt>
                <c:pt idx="657">
                  <c:v>32</c:v>
                </c:pt>
                <c:pt idx="658">
                  <c:v>47</c:v>
                </c:pt>
                <c:pt idx="659">
                  <c:v>51</c:v>
                </c:pt>
                <c:pt idx="660">
                  <c:v>67</c:v>
                </c:pt>
                <c:pt idx="661">
                  <c:v>57</c:v>
                </c:pt>
                <c:pt idx="662">
                  <c:v>71</c:v>
                </c:pt>
                <c:pt idx="663">
                  <c:v>86</c:v>
                </c:pt>
                <c:pt idx="664">
                  <c:v>77</c:v>
                </c:pt>
                <c:pt idx="665">
                  <c:v>72</c:v>
                </c:pt>
                <c:pt idx="666">
                  <c:v>24</c:v>
                </c:pt>
                <c:pt idx="667">
                  <c:v>60</c:v>
                </c:pt>
                <c:pt idx="668">
                  <c:v>55</c:v>
                </c:pt>
                <c:pt idx="669">
                  <c:v>54</c:v>
                </c:pt>
                <c:pt idx="670">
                  <c:v>39</c:v>
                </c:pt>
                <c:pt idx="671">
                  <c:v>19</c:v>
                </c:pt>
                <c:pt idx="672">
                  <c:v>68</c:v>
                </c:pt>
                <c:pt idx="673">
                  <c:v>83</c:v>
                </c:pt>
                <c:pt idx="674">
                  <c:v>72</c:v>
                </c:pt>
                <c:pt idx="675">
                  <c:v>49</c:v>
                </c:pt>
                <c:pt idx="676">
                  <c:v>74</c:v>
                </c:pt>
                <c:pt idx="677">
                  <c:v>86</c:v>
                </c:pt>
                <c:pt idx="678">
                  <c:v>26</c:v>
                </c:pt>
                <c:pt idx="679">
                  <c:v>60</c:v>
                </c:pt>
                <c:pt idx="680">
                  <c:v>54</c:v>
                </c:pt>
                <c:pt idx="681">
                  <c:v>73</c:v>
                </c:pt>
                <c:pt idx="682">
                  <c:v>61</c:v>
                </c:pt>
                <c:pt idx="683">
                  <c:v>45</c:v>
                </c:pt>
                <c:pt idx="684">
                  <c:v>57</c:v>
                </c:pt>
                <c:pt idx="685">
                  <c:v>68</c:v>
                </c:pt>
                <c:pt idx="686">
                  <c:v>72</c:v>
                </c:pt>
                <c:pt idx="687">
                  <c:v>17</c:v>
                </c:pt>
                <c:pt idx="688">
                  <c:v>37</c:v>
                </c:pt>
                <c:pt idx="689">
                  <c:v>54</c:v>
                </c:pt>
                <c:pt idx="690">
                  <c:v>22</c:v>
                </c:pt>
                <c:pt idx="691">
                  <c:v>73</c:v>
                </c:pt>
                <c:pt idx="692">
                  <c:v>47</c:v>
                </c:pt>
                <c:pt idx="693">
                  <c:v>63</c:v>
                </c:pt>
                <c:pt idx="694">
                  <c:v>63</c:v>
                </c:pt>
                <c:pt idx="695">
                  <c:v>68</c:v>
                </c:pt>
                <c:pt idx="696">
                  <c:v>52</c:v>
                </c:pt>
                <c:pt idx="697">
                  <c:v>64</c:v>
                </c:pt>
                <c:pt idx="698">
                  <c:v>38</c:v>
                </c:pt>
                <c:pt idx="699">
                  <c:v>60</c:v>
                </c:pt>
                <c:pt idx="700">
                  <c:v>45</c:v>
                </c:pt>
                <c:pt idx="701">
                  <c:v>39</c:v>
                </c:pt>
                <c:pt idx="702">
                  <c:v>75</c:v>
                </c:pt>
                <c:pt idx="703">
                  <c:v>67</c:v>
                </c:pt>
                <c:pt idx="704">
                  <c:v>48</c:v>
                </c:pt>
                <c:pt idx="705">
                  <c:v>44</c:v>
                </c:pt>
                <c:pt idx="706">
                  <c:v>37</c:v>
                </c:pt>
                <c:pt idx="707">
                  <c:v>41</c:v>
                </c:pt>
                <c:pt idx="708">
                  <c:v>47</c:v>
                </c:pt>
                <c:pt idx="709">
                  <c:v>45</c:v>
                </c:pt>
                <c:pt idx="710">
                  <c:v>43</c:v>
                </c:pt>
                <c:pt idx="711">
                  <c:v>54</c:v>
                </c:pt>
                <c:pt idx="712">
                  <c:v>32</c:v>
                </c:pt>
                <c:pt idx="713">
                  <c:v>64</c:v>
                </c:pt>
                <c:pt idx="714">
                  <c:v>74</c:v>
                </c:pt>
                <c:pt idx="715">
                  <c:v>50</c:v>
                </c:pt>
                <c:pt idx="716">
                  <c:v>33</c:v>
                </c:pt>
                <c:pt idx="717">
                  <c:v>36</c:v>
                </c:pt>
                <c:pt idx="718">
                  <c:v>45</c:v>
                </c:pt>
                <c:pt idx="719">
                  <c:v>58</c:v>
                </c:pt>
                <c:pt idx="720">
                  <c:v>85</c:v>
                </c:pt>
                <c:pt idx="721">
                  <c:v>41</c:v>
                </c:pt>
                <c:pt idx="722">
                  <c:v>78</c:v>
                </c:pt>
                <c:pt idx="723">
                  <c:v>63</c:v>
                </c:pt>
                <c:pt idx="724">
                  <c:v>76</c:v>
                </c:pt>
                <c:pt idx="725">
                  <c:v>51</c:v>
                </c:pt>
                <c:pt idx="726">
                  <c:v>36</c:v>
                </c:pt>
                <c:pt idx="727">
                  <c:v>74</c:v>
                </c:pt>
                <c:pt idx="728">
                  <c:v>65</c:v>
                </c:pt>
                <c:pt idx="729">
                  <c:v>65</c:v>
                </c:pt>
                <c:pt idx="730">
                  <c:v>79</c:v>
                </c:pt>
                <c:pt idx="731">
                  <c:v>46</c:v>
                </c:pt>
                <c:pt idx="732">
                  <c:v>47</c:v>
                </c:pt>
                <c:pt idx="733">
                  <c:v>42</c:v>
                </c:pt>
                <c:pt idx="734">
                  <c:v>46</c:v>
                </c:pt>
                <c:pt idx="735">
                  <c:v>34</c:v>
                </c:pt>
                <c:pt idx="736">
                  <c:v>27</c:v>
                </c:pt>
                <c:pt idx="737">
                  <c:v>52</c:v>
                </c:pt>
                <c:pt idx="738">
                  <c:v>17</c:v>
                </c:pt>
                <c:pt idx="739">
                  <c:v>53</c:v>
                </c:pt>
                <c:pt idx="740">
                  <c:v>84</c:v>
                </c:pt>
                <c:pt idx="741">
                  <c:v>39</c:v>
                </c:pt>
                <c:pt idx="742">
                  <c:v>44</c:v>
                </c:pt>
                <c:pt idx="743">
                  <c:v>36</c:v>
                </c:pt>
                <c:pt idx="744">
                  <c:v>81</c:v>
                </c:pt>
                <c:pt idx="745">
                  <c:v>30</c:v>
                </c:pt>
                <c:pt idx="746">
                  <c:v>80</c:v>
                </c:pt>
                <c:pt idx="747">
                  <c:v>41</c:v>
                </c:pt>
                <c:pt idx="748">
                  <c:v>77</c:v>
                </c:pt>
                <c:pt idx="749">
                  <c:v>69</c:v>
                </c:pt>
                <c:pt idx="750">
                  <c:v>34</c:v>
                </c:pt>
                <c:pt idx="751">
                  <c:v>64</c:v>
                </c:pt>
                <c:pt idx="752">
                  <c:v>78</c:v>
                </c:pt>
                <c:pt idx="753">
                  <c:v>74</c:v>
                </c:pt>
                <c:pt idx="754">
                  <c:v>52</c:v>
                </c:pt>
                <c:pt idx="755">
                  <c:v>76</c:v>
                </c:pt>
                <c:pt idx="756">
                  <c:v>53</c:v>
                </c:pt>
                <c:pt idx="757">
                  <c:v>46</c:v>
                </c:pt>
                <c:pt idx="758">
                  <c:v>77</c:v>
                </c:pt>
                <c:pt idx="759">
                  <c:v>59</c:v>
                </c:pt>
                <c:pt idx="760">
                  <c:v>35</c:v>
                </c:pt>
                <c:pt idx="761">
                  <c:v>61</c:v>
                </c:pt>
                <c:pt idx="762">
                  <c:v>46</c:v>
                </c:pt>
                <c:pt idx="763">
                  <c:v>97</c:v>
                </c:pt>
                <c:pt idx="764">
                  <c:v>86</c:v>
                </c:pt>
                <c:pt idx="765">
                  <c:v>24</c:v>
                </c:pt>
                <c:pt idx="766">
                  <c:v>37</c:v>
                </c:pt>
                <c:pt idx="767">
                  <c:v>18</c:v>
                </c:pt>
                <c:pt idx="768">
                  <c:v>84</c:v>
                </c:pt>
                <c:pt idx="769">
                  <c:v>59</c:v>
                </c:pt>
                <c:pt idx="770">
                  <c:v>29</c:v>
                </c:pt>
                <c:pt idx="771">
                  <c:v>84</c:v>
                </c:pt>
                <c:pt idx="772">
                  <c:v>60</c:v>
                </c:pt>
                <c:pt idx="773">
                  <c:v>78</c:v>
                </c:pt>
                <c:pt idx="774">
                  <c:v>46</c:v>
                </c:pt>
                <c:pt idx="775">
                  <c:v>31</c:v>
                </c:pt>
                <c:pt idx="776">
                  <c:v>68</c:v>
                </c:pt>
                <c:pt idx="777">
                  <c:v>25</c:v>
                </c:pt>
                <c:pt idx="778">
                  <c:v>37</c:v>
                </c:pt>
                <c:pt idx="779">
                  <c:v>62</c:v>
                </c:pt>
                <c:pt idx="780">
                  <c:v>69</c:v>
                </c:pt>
                <c:pt idx="781">
                  <c:v>50</c:v>
                </c:pt>
                <c:pt idx="782">
                  <c:v>55</c:v>
                </c:pt>
                <c:pt idx="783">
                  <c:v>54</c:v>
                </c:pt>
                <c:pt idx="784">
                  <c:v>12</c:v>
                </c:pt>
                <c:pt idx="785">
                  <c:v>88</c:v>
                </c:pt>
                <c:pt idx="786">
                  <c:v>69</c:v>
                </c:pt>
                <c:pt idx="787">
                  <c:v>88</c:v>
                </c:pt>
                <c:pt idx="788">
                  <c:v>41</c:v>
                </c:pt>
                <c:pt idx="789">
                  <c:v>83</c:v>
                </c:pt>
                <c:pt idx="790">
                  <c:v>62</c:v>
                </c:pt>
                <c:pt idx="791">
                  <c:v>45</c:v>
                </c:pt>
                <c:pt idx="792">
                  <c:v>42</c:v>
                </c:pt>
                <c:pt idx="793">
                  <c:v>65</c:v>
                </c:pt>
                <c:pt idx="794">
                  <c:v>73</c:v>
                </c:pt>
                <c:pt idx="795">
                  <c:v>23</c:v>
                </c:pt>
                <c:pt idx="796">
                  <c:v>61</c:v>
                </c:pt>
                <c:pt idx="797">
                  <c:v>41</c:v>
                </c:pt>
                <c:pt idx="798">
                  <c:v>85</c:v>
                </c:pt>
                <c:pt idx="799">
                  <c:v>93</c:v>
                </c:pt>
                <c:pt idx="800">
                  <c:v>35</c:v>
                </c:pt>
                <c:pt idx="801">
                  <c:v>92</c:v>
                </c:pt>
                <c:pt idx="802">
                  <c:v>79</c:v>
                </c:pt>
                <c:pt idx="803">
                  <c:v>57</c:v>
                </c:pt>
                <c:pt idx="804">
                  <c:v>49</c:v>
                </c:pt>
                <c:pt idx="805">
                  <c:v>28</c:v>
                </c:pt>
                <c:pt idx="806">
                  <c:v>85</c:v>
                </c:pt>
                <c:pt idx="807">
                  <c:v>82</c:v>
                </c:pt>
                <c:pt idx="808">
                  <c:v>80</c:v>
                </c:pt>
                <c:pt idx="809">
                  <c:v>41</c:v>
                </c:pt>
                <c:pt idx="810">
                  <c:v>57</c:v>
                </c:pt>
                <c:pt idx="811">
                  <c:v>41</c:v>
                </c:pt>
                <c:pt idx="812">
                  <c:v>43</c:v>
                </c:pt>
                <c:pt idx="813">
                  <c:v>73</c:v>
                </c:pt>
                <c:pt idx="814">
                  <c:v>46</c:v>
                </c:pt>
                <c:pt idx="815">
                  <c:v>61</c:v>
                </c:pt>
                <c:pt idx="816">
                  <c:v>61</c:v>
                </c:pt>
                <c:pt idx="817">
                  <c:v>87</c:v>
                </c:pt>
                <c:pt idx="818">
                  <c:v>78</c:v>
                </c:pt>
                <c:pt idx="819">
                  <c:v>43</c:v>
                </c:pt>
                <c:pt idx="820">
                  <c:v>75</c:v>
                </c:pt>
                <c:pt idx="821">
                  <c:v>72</c:v>
                </c:pt>
                <c:pt idx="822">
                  <c:v>18</c:v>
                </c:pt>
                <c:pt idx="823">
                  <c:v>36</c:v>
                </c:pt>
                <c:pt idx="824">
                  <c:v>92</c:v>
                </c:pt>
                <c:pt idx="825">
                  <c:v>71</c:v>
                </c:pt>
                <c:pt idx="826">
                  <c:v>58</c:v>
                </c:pt>
                <c:pt idx="827">
                  <c:v>69</c:v>
                </c:pt>
                <c:pt idx="828">
                  <c:v>58</c:v>
                </c:pt>
                <c:pt idx="829">
                  <c:v>74</c:v>
                </c:pt>
                <c:pt idx="830">
                  <c:v>72</c:v>
                </c:pt>
                <c:pt idx="831">
                  <c:v>61</c:v>
                </c:pt>
                <c:pt idx="832">
                  <c:v>74</c:v>
                </c:pt>
                <c:pt idx="833">
                  <c:v>60</c:v>
                </c:pt>
                <c:pt idx="834">
                  <c:v>70</c:v>
                </c:pt>
                <c:pt idx="835">
                  <c:v>27</c:v>
                </c:pt>
                <c:pt idx="836">
                  <c:v>49</c:v>
                </c:pt>
                <c:pt idx="837">
                  <c:v>17</c:v>
                </c:pt>
                <c:pt idx="838">
                  <c:v>34</c:v>
                </c:pt>
                <c:pt idx="839">
                  <c:v>51</c:v>
                </c:pt>
                <c:pt idx="840">
                  <c:v>27</c:v>
                </c:pt>
                <c:pt idx="841">
                  <c:v>67</c:v>
                </c:pt>
                <c:pt idx="842">
                  <c:v>84</c:v>
                </c:pt>
                <c:pt idx="843">
                  <c:v>81</c:v>
                </c:pt>
                <c:pt idx="844">
                  <c:v>45</c:v>
                </c:pt>
                <c:pt idx="845">
                  <c:v>50</c:v>
                </c:pt>
                <c:pt idx="846">
                  <c:v>67</c:v>
                </c:pt>
                <c:pt idx="847">
                  <c:v>67</c:v>
                </c:pt>
                <c:pt idx="848">
                  <c:v>77</c:v>
                </c:pt>
                <c:pt idx="849">
                  <c:v>70</c:v>
                </c:pt>
                <c:pt idx="850">
                  <c:v>59</c:v>
                </c:pt>
                <c:pt idx="851">
                  <c:v>27</c:v>
                </c:pt>
                <c:pt idx="852">
                  <c:v>88</c:v>
                </c:pt>
                <c:pt idx="853">
                  <c:v>60</c:v>
                </c:pt>
                <c:pt idx="854">
                  <c:v>14</c:v>
                </c:pt>
                <c:pt idx="855">
                  <c:v>27</c:v>
                </c:pt>
                <c:pt idx="856">
                  <c:v>54</c:v>
                </c:pt>
                <c:pt idx="857">
                  <c:v>32</c:v>
                </c:pt>
                <c:pt idx="858">
                  <c:v>79</c:v>
                </c:pt>
                <c:pt idx="859">
                  <c:v>44</c:v>
                </c:pt>
                <c:pt idx="860">
                  <c:v>20</c:v>
                </c:pt>
                <c:pt idx="861">
                  <c:v>42</c:v>
                </c:pt>
                <c:pt idx="862">
                  <c:v>33</c:v>
                </c:pt>
                <c:pt idx="863">
                  <c:v>58</c:v>
                </c:pt>
                <c:pt idx="864">
                  <c:v>31</c:v>
                </c:pt>
                <c:pt idx="865">
                  <c:v>75</c:v>
                </c:pt>
                <c:pt idx="866">
                  <c:v>22</c:v>
                </c:pt>
                <c:pt idx="867">
                  <c:v>46</c:v>
                </c:pt>
                <c:pt idx="868">
                  <c:v>68</c:v>
                </c:pt>
                <c:pt idx="869">
                  <c:v>66</c:v>
                </c:pt>
                <c:pt idx="870">
                  <c:v>60</c:v>
                </c:pt>
                <c:pt idx="871">
                  <c:v>44</c:v>
                </c:pt>
                <c:pt idx="872">
                  <c:v>90</c:v>
                </c:pt>
                <c:pt idx="873">
                  <c:v>47</c:v>
                </c:pt>
                <c:pt idx="874">
                  <c:v>88</c:v>
                </c:pt>
                <c:pt idx="875">
                  <c:v>56</c:v>
                </c:pt>
                <c:pt idx="876">
                  <c:v>66</c:v>
                </c:pt>
                <c:pt idx="877">
                  <c:v>78</c:v>
                </c:pt>
                <c:pt idx="878">
                  <c:v>43</c:v>
                </c:pt>
                <c:pt idx="879">
                  <c:v>72</c:v>
                </c:pt>
                <c:pt idx="880">
                  <c:v>69</c:v>
                </c:pt>
                <c:pt idx="881">
                  <c:v>24</c:v>
                </c:pt>
                <c:pt idx="882">
                  <c:v>47</c:v>
                </c:pt>
                <c:pt idx="883">
                  <c:v>45</c:v>
                </c:pt>
                <c:pt idx="884">
                  <c:v>72</c:v>
                </c:pt>
                <c:pt idx="885">
                  <c:v>51</c:v>
                </c:pt>
                <c:pt idx="886">
                  <c:v>73</c:v>
                </c:pt>
                <c:pt idx="887">
                  <c:v>28</c:v>
                </c:pt>
                <c:pt idx="888">
                  <c:v>56</c:v>
                </c:pt>
                <c:pt idx="889">
                  <c:v>29</c:v>
                </c:pt>
                <c:pt idx="890">
                  <c:v>60</c:v>
                </c:pt>
                <c:pt idx="891">
                  <c:v>28</c:v>
                </c:pt>
                <c:pt idx="892">
                  <c:v>66</c:v>
                </c:pt>
                <c:pt idx="893">
                  <c:v>21</c:v>
                </c:pt>
                <c:pt idx="894">
                  <c:v>84</c:v>
                </c:pt>
                <c:pt idx="895">
                  <c:v>42</c:v>
                </c:pt>
                <c:pt idx="896">
                  <c:v>51</c:v>
                </c:pt>
                <c:pt idx="897">
                  <c:v>74</c:v>
                </c:pt>
                <c:pt idx="898">
                  <c:v>50</c:v>
                </c:pt>
                <c:pt idx="899">
                  <c:v>62</c:v>
                </c:pt>
                <c:pt idx="900">
                  <c:v>90</c:v>
                </c:pt>
                <c:pt idx="901">
                  <c:v>32</c:v>
                </c:pt>
                <c:pt idx="902">
                  <c:v>71</c:v>
                </c:pt>
                <c:pt idx="903">
                  <c:v>37</c:v>
                </c:pt>
                <c:pt idx="904">
                  <c:v>42</c:v>
                </c:pt>
                <c:pt idx="905">
                  <c:v>85</c:v>
                </c:pt>
                <c:pt idx="906">
                  <c:v>96</c:v>
                </c:pt>
                <c:pt idx="907">
                  <c:v>51</c:v>
                </c:pt>
                <c:pt idx="908">
                  <c:v>82</c:v>
                </c:pt>
                <c:pt idx="909">
                  <c:v>64</c:v>
                </c:pt>
                <c:pt idx="910">
                  <c:v>67</c:v>
                </c:pt>
                <c:pt idx="911">
                  <c:v>32</c:v>
                </c:pt>
                <c:pt idx="912">
                  <c:v>50</c:v>
                </c:pt>
                <c:pt idx="913">
                  <c:v>73</c:v>
                </c:pt>
                <c:pt idx="914">
                  <c:v>62</c:v>
                </c:pt>
                <c:pt idx="915">
                  <c:v>48</c:v>
                </c:pt>
                <c:pt idx="916">
                  <c:v>20</c:v>
                </c:pt>
                <c:pt idx="917">
                  <c:v>33</c:v>
                </c:pt>
                <c:pt idx="918">
                  <c:v>43</c:v>
                </c:pt>
                <c:pt idx="919">
                  <c:v>49</c:v>
                </c:pt>
                <c:pt idx="920">
                  <c:v>70</c:v>
                </c:pt>
                <c:pt idx="921">
                  <c:v>28</c:v>
                </c:pt>
                <c:pt idx="922">
                  <c:v>82</c:v>
                </c:pt>
                <c:pt idx="923">
                  <c:v>29</c:v>
                </c:pt>
                <c:pt idx="924">
                  <c:v>42</c:v>
                </c:pt>
                <c:pt idx="925">
                  <c:v>79</c:v>
                </c:pt>
                <c:pt idx="926">
                  <c:v>41</c:v>
                </c:pt>
                <c:pt idx="927">
                  <c:v>61</c:v>
                </c:pt>
                <c:pt idx="928">
                  <c:v>69</c:v>
                </c:pt>
                <c:pt idx="929">
                  <c:v>68</c:v>
                </c:pt>
                <c:pt idx="930">
                  <c:v>38</c:v>
                </c:pt>
                <c:pt idx="931">
                  <c:v>67</c:v>
                </c:pt>
                <c:pt idx="932">
                  <c:v>54</c:v>
                </c:pt>
                <c:pt idx="933">
                  <c:v>39</c:v>
                </c:pt>
                <c:pt idx="934">
                  <c:v>93</c:v>
                </c:pt>
                <c:pt idx="935">
                  <c:v>76</c:v>
                </c:pt>
                <c:pt idx="936">
                  <c:v>39</c:v>
                </c:pt>
                <c:pt idx="937">
                  <c:v>38</c:v>
                </c:pt>
                <c:pt idx="938">
                  <c:v>69</c:v>
                </c:pt>
                <c:pt idx="939">
                  <c:v>88</c:v>
                </c:pt>
                <c:pt idx="940">
                  <c:v>54</c:v>
                </c:pt>
                <c:pt idx="941">
                  <c:v>68</c:v>
                </c:pt>
                <c:pt idx="942">
                  <c:v>33</c:v>
                </c:pt>
                <c:pt idx="943">
                  <c:v>40</c:v>
                </c:pt>
                <c:pt idx="944">
                  <c:v>87</c:v>
                </c:pt>
                <c:pt idx="945">
                  <c:v>64</c:v>
                </c:pt>
                <c:pt idx="946">
                  <c:v>70</c:v>
                </c:pt>
                <c:pt idx="947">
                  <c:v>70</c:v>
                </c:pt>
                <c:pt idx="948">
                  <c:v>72</c:v>
                </c:pt>
                <c:pt idx="949">
                  <c:v>38</c:v>
                </c:pt>
                <c:pt idx="950">
                  <c:v>71</c:v>
                </c:pt>
                <c:pt idx="951">
                  <c:v>40</c:v>
                </c:pt>
                <c:pt idx="952">
                  <c:v>58</c:v>
                </c:pt>
                <c:pt idx="953">
                  <c:v>77</c:v>
                </c:pt>
                <c:pt idx="954">
                  <c:v>38</c:v>
                </c:pt>
                <c:pt idx="955">
                  <c:v>60</c:v>
                </c:pt>
                <c:pt idx="956">
                  <c:v>57</c:v>
                </c:pt>
                <c:pt idx="957">
                  <c:v>63</c:v>
                </c:pt>
                <c:pt idx="958">
                  <c:v>82</c:v>
                </c:pt>
                <c:pt idx="959">
                  <c:v>84</c:v>
                </c:pt>
                <c:pt idx="960">
                  <c:v>84</c:v>
                </c:pt>
                <c:pt idx="961">
                  <c:v>77</c:v>
                </c:pt>
                <c:pt idx="962">
                  <c:v>61</c:v>
                </c:pt>
                <c:pt idx="963">
                  <c:v>73</c:v>
                </c:pt>
                <c:pt idx="964">
                  <c:v>15</c:v>
                </c:pt>
                <c:pt idx="965">
                  <c:v>64</c:v>
                </c:pt>
                <c:pt idx="966">
                  <c:v>33</c:v>
                </c:pt>
                <c:pt idx="967">
                  <c:v>78</c:v>
                </c:pt>
                <c:pt idx="968">
                  <c:v>43</c:v>
                </c:pt>
                <c:pt idx="969">
                  <c:v>34</c:v>
                </c:pt>
                <c:pt idx="970">
                  <c:v>48</c:v>
                </c:pt>
                <c:pt idx="971">
                  <c:v>66</c:v>
                </c:pt>
                <c:pt idx="972">
                  <c:v>60</c:v>
                </c:pt>
                <c:pt idx="973">
                  <c:v>53</c:v>
                </c:pt>
                <c:pt idx="974">
                  <c:v>51</c:v>
                </c:pt>
                <c:pt idx="975">
                  <c:v>43</c:v>
                </c:pt>
                <c:pt idx="976">
                  <c:v>68</c:v>
                </c:pt>
                <c:pt idx="977">
                  <c:v>80</c:v>
                </c:pt>
                <c:pt idx="978">
                  <c:v>26</c:v>
                </c:pt>
                <c:pt idx="979">
                  <c:v>70</c:v>
                </c:pt>
                <c:pt idx="980">
                  <c:v>85</c:v>
                </c:pt>
                <c:pt idx="981">
                  <c:v>57</c:v>
                </c:pt>
                <c:pt idx="982">
                  <c:v>30</c:v>
                </c:pt>
                <c:pt idx="983">
                  <c:v>56</c:v>
                </c:pt>
                <c:pt idx="984">
                  <c:v>53</c:v>
                </c:pt>
                <c:pt idx="985">
                  <c:v>52</c:v>
                </c:pt>
                <c:pt idx="986">
                  <c:v>47</c:v>
                </c:pt>
                <c:pt idx="987">
                  <c:v>48</c:v>
                </c:pt>
                <c:pt idx="988">
                  <c:v>78</c:v>
                </c:pt>
                <c:pt idx="989">
                  <c:v>79</c:v>
                </c:pt>
                <c:pt idx="990">
                  <c:v>75</c:v>
                </c:pt>
                <c:pt idx="991">
                  <c:v>40</c:v>
                </c:pt>
                <c:pt idx="992">
                  <c:v>59</c:v>
                </c:pt>
                <c:pt idx="993">
                  <c:v>49</c:v>
                </c:pt>
                <c:pt idx="994">
                  <c:v>48</c:v>
                </c:pt>
                <c:pt idx="995">
                  <c:v>60</c:v>
                </c:pt>
                <c:pt idx="996">
                  <c:v>29</c:v>
                </c:pt>
                <c:pt idx="997">
                  <c:v>68</c:v>
                </c:pt>
                <c:pt idx="998">
                  <c:v>63</c:v>
                </c:pt>
                <c:pt idx="999">
                  <c:v>71</c:v>
                </c:pt>
                <c:pt idx="1000">
                  <c:v>76</c:v>
                </c:pt>
                <c:pt idx="1001">
                  <c:v>57</c:v>
                </c:pt>
                <c:pt idx="1002">
                  <c:v>54</c:v>
                </c:pt>
                <c:pt idx="1003">
                  <c:v>61</c:v>
                </c:pt>
                <c:pt idx="1004">
                  <c:v>34</c:v>
                </c:pt>
                <c:pt idx="1005">
                  <c:v>32</c:v>
                </c:pt>
                <c:pt idx="1006">
                  <c:v>23</c:v>
                </c:pt>
                <c:pt idx="1007">
                  <c:v>44</c:v>
                </c:pt>
                <c:pt idx="1008">
                  <c:v>18</c:v>
                </c:pt>
                <c:pt idx="1009">
                  <c:v>82</c:v>
                </c:pt>
                <c:pt idx="1010">
                  <c:v>18</c:v>
                </c:pt>
                <c:pt idx="1011">
                  <c:v>52</c:v>
                </c:pt>
                <c:pt idx="1012">
                  <c:v>88</c:v>
                </c:pt>
                <c:pt idx="1013">
                  <c:v>78</c:v>
                </c:pt>
                <c:pt idx="1014">
                  <c:v>26</c:v>
                </c:pt>
                <c:pt idx="1015">
                  <c:v>26</c:v>
                </c:pt>
                <c:pt idx="1016">
                  <c:v>74</c:v>
                </c:pt>
                <c:pt idx="1017">
                  <c:v>52</c:v>
                </c:pt>
                <c:pt idx="1018">
                  <c:v>40</c:v>
                </c:pt>
                <c:pt idx="1019">
                  <c:v>54</c:v>
                </c:pt>
                <c:pt idx="1020">
                  <c:v>51</c:v>
                </c:pt>
                <c:pt idx="1021">
                  <c:v>35</c:v>
                </c:pt>
                <c:pt idx="1022">
                  <c:v>79</c:v>
                </c:pt>
                <c:pt idx="1023">
                  <c:v>45</c:v>
                </c:pt>
                <c:pt idx="1024">
                  <c:v>81</c:v>
                </c:pt>
                <c:pt idx="1025">
                  <c:v>87</c:v>
                </c:pt>
                <c:pt idx="1026">
                  <c:v>56</c:v>
                </c:pt>
                <c:pt idx="1027">
                  <c:v>65</c:v>
                </c:pt>
                <c:pt idx="1028">
                  <c:v>38</c:v>
                </c:pt>
                <c:pt idx="1029">
                  <c:v>17</c:v>
                </c:pt>
                <c:pt idx="1030">
                  <c:v>35</c:v>
                </c:pt>
                <c:pt idx="1031">
                  <c:v>20</c:v>
                </c:pt>
                <c:pt idx="1032">
                  <c:v>75</c:v>
                </c:pt>
                <c:pt idx="1033">
                  <c:v>26</c:v>
                </c:pt>
                <c:pt idx="1034">
                  <c:v>23</c:v>
                </c:pt>
                <c:pt idx="1035">
                  <c:v>38</c:v>
                </c:pt>
                <c:pt idx="1036">
                  <c:v>78</c:v>
                </c:pt>
                <c:pt idx="1037">
                  <c:v>91</c:v>
                </c:pt>
                <c:pt idx="1038">
                  <c:v>67</c:v>
                </c:pt>
                <c:pt idx="1039">
                  <c:v>31</c:v>
                </c:pt>
                <c:pt idx="1040">
                  <c:v>49</c:v>
                </c:pt>
                <c:pt idx="1041">
                  <c:v>57</c:v>
                </c:pt>
                <c:pt idx="1042">
                  <c:v>45</c:v>
                </c:pt>
                <c:pt idx="1043">
                  <c:v>22</c:v>
                </c:pt>
                <c:pt idx="1044">
                  <c:v>35</c:v>
                </c:pt>
                <c:pt idx="1045">
                  <c:v>65</c:v>
                </c:pt>
                <c:pt idx="1046">
                  <c:v>53</c:v>
                </c:pt>
                <c:pt idx="1047">
                  <c:v>79</c:v>
                </c:pt>
                <c:pt idx="1048">
                  <c:v>57</c:v>
                </c:pt>
                <c:pt idx="1049">
                  <c:v>58</c:v>
                </c:pt>
                <c:pt idx="1050">
                  <c:v>50</c:v>
                </c:pt>
                <c:pt idx="1051">
                  <c:v>75</c:v>
                </c:pt>
                <c:pt idx="1052">
                  <c:v>17</c:v>
                </c:pt>
                <c:pt idx="1053">
                  <c:v>70</c:v>
                </c:pt>
                <c:pt idx="1054">
                  <c:v>36</c:v>
                </c:pt>
                <c:pt idx="1055">
                  <c:v>61</c:v>
                </c:pt>
                <c:pt idx="1056">
                  <c:v>78</c:v>
                </c:pt>
                <c:pt idx="1057">
                  <c:v>71</c:v>
                </c:pt>
                <c:pt idx="1058">
                  <c:v>36</c:v>
                </c:pt>
                <c:pt idx="1059">
                  <c:v>63</c:v>
                </c:pt>
                <c:pt idx="1060">
                  <c:v>78</c:v>
                </c:pt>
                <c:pt idx="1061">
                  <c:v>39</c:v>
                </c:pt>
                <c:pt idx="1062">
                  <c:v>70</c:v>
                </c:pt>
                <c:pt idx="1063">
                  <c:v>34</c:v>
                </c:pt>
                <c:pt idx="1064">
                  <c:v>49</c:v>
                </c:pt>
                <c:pt idx="1065">
                  <c:v>71</c:v>
                </c:pt>
                <c:pt idx="1066">
                  <c:v>34</c:v>
                </c:pt>
                <c:pt idx="1067">
                  <c:v>77</c:v>
                </c:pt>
                <c:pt idx="1068">
                  <c:v>67</c:v>
                </c:pt>
                <c:pt idx="1069">
                  <c:v>52</c:v>
                </c:pt>
                <c:pt idx="1070">
                  <c:v>25</c:v>
                </c:pt>
                <c:pt idx="1071">
                  <c:v>68</c:v>
                </c:pt>
                <c:pt idx="1072">
                  <c:v>76</c:v>
                </c:pt>
                <c:pt idx="1073">
                  <c:v>85</c:v>
                </c:pt>
                <c:pt idx="1074">
                  <c:v>40</c:v>
                </c:pt>
                <c:pt idx="1075">
                  <c:v>56</c:v>
                </c:pt>
                <c:pt idx="1076">
                  <c:v>62</c:v>
                </c:pt>
                <c:pt idx="1077">
                  <c:v>99</c:v>
                </c:pt>
                <c:pt idx="1078">
                  <c:v>46</c:v>
                </c:pt>
                <c:pt idx="1079">
                  <c:v>86</c:v>
                </c:pt>
                <c:pt idx="1080">
                  <c:v>73</c:v>
                </c:pt>
                <c:pt idx="1081">
                  <c:v>74</c:v>
                </c:pt>
                <c:pt idx="1082">
                  <c:v>37</c:v>
                </c:pt>
                <c:pt idx="1083">
                  <c:v>50</c:v>
                </c:pt>
                <c:pt idx="1084">
                  <c:v>65</c:v>
                </c:pt>
                <c:pt idx="1085">
                  <c:v>79</c:v>
                </c:pt>
                <c:pt idx="1086">
                  <c:v>53</c:v>
                </c:pt>
                <c:pt idx="1087">
                  <c:v>55</c:v>
                </c:pt>
                <c:pt idx="1088">
                  <c:v>31</c:v>
                </c:pt>
                <c:pt idx="1089">
                  <c:v>47</c:v>
                </c:pt>
                <c:pt idx="1090">
                  <c:v>63</c:v>
                </c:pt>
                <c:pt idx="1091">
                  <c:v>27</c:v>
                </c:pt>
                <c:pt idx="1092">
                  <c:v>53</c:v>
                </c:pt>
                <c:pt idx="1093">
                  <c:v>33</c:v>
                </c:pt>
                <c:pt idx="1094">
                  <c:v>56</c:v>
                </c:pt>
                <c:pt idx="1095">
                  <c:v>65</c:v>
                </c:pt>
                <c:pt idx="1096">
                  <c:v>55</c:v>
                </c:pt>
                <c:pt idx="1097">
                  <c:v>67</c:v>
                </c:pt>
                <c:pt idx="1098">
                  <c:v>32</c:v>
                </c:pt>
                <c:pt idx="1099">
                  <c:v>73</c:v>
                </c:pt>
                <c:pt idx="1100">
                  <c:v>45</c:v>
                </c:pt>
                <c:pt idx="1101">
                  <c:v>43</c:v>
                </c:pt>
                <c:pt idx="1102">
                  <c:v>32</c:v>
                </c:pt>
                <c:pt idx="1103">
                  <c:v>42</c:v>
                </c:pt>
                <c:pt idx="1104">
                  <c:v>55</c:v>
                </c:pt>
                <c:pt idx="1105">
                  <c:v>28</c:v>
                </c:pt>
                <c:pt idx="1106">
                  <c:v>58</c:v>
                </c:pt>
                <c:pt idx="1107">
                  <c:v>67</c:v>
                </c:pt>
                <c:pt idx="1108">
                  <c:v>66</c:v>
                </c:pt>
                <c:pt idx="1109">
                  <c:v>46</c:v>
                </c:pt>
                <c:pt idx="1110">
                  <c:v>79</c:v>
                </c:pt>
                <c:pt idx="1111">
                  <c:v>83</c:v>
                </c:pt>
                <c:pt idx="1112">
                  <c:v>63</c:v>
                </c:pt>
                <c:pt idx="1113">
                  <c:v>45</c:v>
                </c:pt>
                <c:pt idx="1114">
                  <c:v>63</c:v>
                </c:pt>
                <c:pt idx="1115">
                  <c:v>70</c:v>
                </c:pt>
                <c:pt idx="1116">
                  <c:v>58</c:v>
                </c:pt>
                <c:pt idx="1117">
                  <c:v>50</c:v>
                </c:pt>
                <c:pt idx="1118">
                  <c:v>77</c:v>
                </c:pt>
                <c:pt idx="1119">
                  <c:v>75</c:v>
                </c:pt>
                <c:pt idx="1120">
                  <c:v>40</c:v>
                </c:pt>
                <c:pt idx="1121">
                  <c:v>43</c:v>
                </c:pt>
                <c:pt idx="1122">
                  <c:v>47</c:v>
                </c:pt>
                <c:pt idx="1123">
                  <c:v>22</c:v>
                </c:pt>
                <c:pt idx="1124">
                  <c:v>71</c:v>
                </c:pt>
                <c:pt idx="1125">
                  <c:v>63</c:v>
                </c:pt>
                <c:pt idx="1126">
                  <c:v>37</c:v>
                </c:pt>
                <c:pt idx="1127">
                  <c:v>72</c:v>
                </c:pt>
                <c:pt idx="1128">
                  <c:v>73</c:v>
                </c:pt>
                <c:pt idx="1129">
                  <c:v>72</c:v>
                </c:pt>
                <c:pt idx="1130">
                  <c:v>68</c:v>
                </c:pt>
                <c:pt idx="1131">
                  <c:v>59</c:v>
                </c:pt>
                <c:pt idx="1132">
                  <c:v>97</c:v>
                </c:pt>
                <c:pt idx="1133">
                  <c:v>83</c:v>
                </c:pt>
                <c:pt idx="1134">
                  <c:v>65</c:v>
                </c:pt>
                <c:pt idx="1135">
                  <c:v>47</c:v>
                </c:pt>
                <c:pt idx="1136">
                  <c:v>51</c:v>
                </c:pt>
                <c:pt idx="1137">
                  <c:v>32</c:v>
                </c:pt>
                <c:pt idx="1138">
                  <c:v>63</c:v>
                </c:pt>
                <c:pt idx="1139">
                  <c:v>60</c:v>
                </c:pt>
                <c:pt idx="1140">
                  <c:v>70</c:v>
                </c:pt>
                <c:pt idx="1141">
                  <c:v>32</c:v>
                </c:pt>
                <c:pt idx="1142">
                  <c:v>32</c:v>
                </c:pt>
                <c:pt idx="1143">
                  <c:v>29</c:v>
                </c:pt>
                <c:pt idx="1144">
                  <c:v>21</c:v>
                </c:pt>
                <c:pt idx="1145">
                  <c:v>74</c:v>
                </c:pt>
                <c:pt idx="1146">
                  <c:v>81</c:v>
                </c:pt>
                <c:pt idx="1147">
                  <c:v>11</c:v>
                </c:pt>
                <c:pt idx="1148">
                  <c:v>65</c:v>
                </c:pt>
                <c:pt idx="1149">
                  <c:v>37</c:v>
                </c:pt>
                <c:pt idx="1150">
                  <c:v>75</c:v>
                </c:pt>
                <c:pt idx="1151">
                  <c:v>61</c:v>
                </c:pt>
                <c:pt idx="1152">
                  <c:v>17</c:v>
                </c:pt>
                <c:pt idx="1153">
                  <c:v>87</c:v>
                </c:pt>
                <c:pt idx="1154">
                  <c:v>52</c:v>
                </c:pt>
                <c:pt idx="1155">
                  <c:v>71</c:v>
                </c:pt>
                <c:pt idx="1156">
                  <c:v>46</c:v>
                </c:pt>
                <c:pt idx="1157">
                  <c:v>99</c:v>
                </c:pt>
                <c:pt idx="1158">
                  <c:v>40</c:v>
                </c:pt>
                <c:pt idx="1159">
                  <c:v>42</c:v>
                </c:pt>
                <c:pt idx="1160">
                  <c:v>91</c:v>
                </c:pt>
                <c:pt idx="1161">
                  <c:v>57</c:v>
                </c:pt>
                <c:pt idx="1162">
                  <c:v>58</c:v>
                </c:pt>
                <c:pt idx="1163">
                  <c:v>55</c:v>
                </c:pt>
                <c:pt idx="1164">
                  <c:v>46</c:v>
                </c:pt>
                <c:pt idx="1165">
                  <c:v>64</c:v>
                </c:pt>
                <c:pt idx="1166">
                  <c:v>45</c:v>
                </c:pt>
                <c:pt idx="1167">
                  <c:v>78</c:v>
                </c:pt>
                <c:pt idx="1168">
                  <c:v>24</c:v>
                </c:pt>
                <c:pt idx="1169">
                  <c:v>36</c:v>
                </c:pt>
                <c:pt idx="1170">
                  <c:v>65</c:v>
                </c:pt>
                <c:pt idx="1171">
                  <c:v>35</c:v>
                </c:pt>
                <c:pt idx="1172">
                  <c:v>87</c:v>
                </c:pt>
                <c:pt idx="1173">
                  <c:v>45</c:v>
                </c:pt>
                <c:pt idx="1174">
                  <c:v>35</c:v>
                </c:pt>
                <c:pt idx="1175">
                  <c:v>18</c:v>
                </c:pt>
                <c:pt idx="1176">
                  <c:v>46</c:v>
                </c:pt>
                <c:pt idx="1177">
                  <c:v>63</c:v>
                </c:pt>
                <c:pt idx="1178">
                  <c:v>62</c:v>
                </c:pt>
                <c:pt idx="1179">
                  <c:v>35</c:v>
                </c:pt>
                <c:pt idx="1180">
                  <c:v>63</c:v>
                </c:pt>
                <c:pt idx="1181">
                  <c:v>58</c:v>
                </c:pt>
                <c:pt idx="1182">
                  <c:v>37</c:v>
                </c:pt>
                <c:pt idx="1183">
                  <c:v>74</c:v>
                </c:pt>
                <c:pt idx="1184">
                  <c:v>40</c:v>
                </c:pt>
                <c:pt idx="1185">
                  <c:v>78</c:v>
                </c:pt>
                <c:pt idx="1186">
                  <c:v>38</c:v>
                </c:pt>
                <c:pt idx="1187">
                  <c:v>55</c:v>
                </c:pt>
                <c:pt idx="1188">
                  <c:v>39</c:v>
                </c:pt>
                <c:pt idx="1189">
                  <c:v>84</c:v>
                </c:pt>
                <c:pt idx="1190">
                  <c:v>60</c:v>
                </c:pt>
                <c:pt idx="1191">
                  <c:v>47</c:v>
                </c:pt>
                <c:pt idx="1192">
                  <c:v>34</c:v>
                </c:pt>
                <c:pt idx="1193">
                  <c:v>54</c:v>
                </c:pt>
                <c:pt idx="1194">
                  <c:v>56</c:v>
                </c:pt>
                <c:pt idx="1195">
                  <c:v>82</c:v>
                </c:pt>
                <c:pt idx="1196">
                  <c:v>45</c:v>
                </c:pt>
                <c:pt idx="1197">
                  <c:v>45</c:v>
                </c:pt>
                <c:pt idx="1198">
                  <c:v>43</c:v>
                </c:pt>
                <c:pt idx="1199">
                  <c:v>57</c:v>
                </c:pt>
                <c:pt idx="1200">
                  <c:v>56</c:v>
                </c:pt>
                <c:pt idx="1201">
                  <c:v>56</c:v>
                </c:pt>
                <c:pt idx="1202">
                  <c:v>30</c:v>
                </c:pt>
                <c:pt idx="1203">
                  <c:v>75</c:v>
                </c:pt>
                <c:pt idx="1204">
                  <c:v>33</c:v>
                </c:pt>
                <c:pt idx="1205">
                  <c:v>80</c:v>
                </c:pt>
                <c:pt idx="1206">
                  <c:v>27</c:v>
                </c:pt>
                <c:pt idx="1207">
                  <c:v>26</c:v>
                </c:pt>
                <c:pt idx="1208">
                  <c:v>81</c:v>
                </c:pt>
                <c:pt idx="1209">
                  <c:v>41</c:v>
                </c:pt>
                <c:pt idx="1210">
                  <c:v>34</c:v>
                </c:pt>
                <c:pt idx="1211">
                  <c:v>68</c:v>
                </c:pt>
                <c:pt idx="1212">
                  <c:v>83</c:v>
                </c:pt>
                <c:pt idx="1213">
                  <c:v>44</c:v>
                </c:pt>
                <c:pt idx="1214">
                  <c:v>75</c:v>
                </c:pt>
                <c:pt idx="1215">
                  <c:v>52</c:v>
                </c:pt>
                <c:pt idx="1216">
                  <c:v>56</c:v>
                </c:pt>
                <c:pt idx="1217">
                  <c:v>37</c:v>
                </c:pt>
                <c:pt idx="1218">
                  <c:v>67</c:v>
                </c:pt>
                <c:pt idx="1219">
                  <c:v>50</c:v>
                </c:pt>
                <c:pt idx="1220">
                  <c:v>46</c:v>
                </c:pt>
                <c:pt idx="1221">
                  <c:v>31</c:v>
                </c:pt>
                <c:pt idx="1222">
                  <c:v>51</c:v>
                </c:pt>
                <c:pt idx="1223">
                  <c:v>82</c:v>
                </c:pt>
                <c:pt idx="1224">
                  <c:v>58</c:v>
                </c:pt>
                <c:pt idx="1225">
                  <c:v>31</c:v>
                </c:pt>
                <c:pt idx="1226">
                  <c:v>29</c:v>
                </c:pt>
                <c:pt idx="1227">
                  <c:v>40</c:v>
                </c:pt>
                <c:pt idx="1228">
                  <c:v>51</c:v>
                </c:pt>
                <c:pt idx="1229">
                  <c:v>79</c:v>
                </c:pt>
                <c:pt idx="1230">
                  <c:v>52</c:v>
                </c:pt>
                <c:pt idx="1231">
                  <c:v>36</c:v>
                </c:pt>
                <c:pt idx="1232">
                  <c:v>43</c:v>
                </c:pt>
                <c:pt idx="1233">
                  <c:v>81</c:v>
                </c:pt>
                <c:pt idx="1234">
                  <c:v>81</c:v>
                </c:pt>
                <c:pt idx="1235">
                  <c:v>84</c:v>
                </c:pt>
                <c:pt idx="1236">
                  <c:v>55</c:v>
                </c:pt>
                <c:pt idx="1237">
                  <c:v>64</c:v>
                </c:pt>
                <c:pt idx="1238">
                  <c:v>68</c:v>
                </c:pt>
                <c:pt idx="1239">
                  <c:v>41</c:v>
                </c:pt>
                <c:pt idx="1240">
                  <c:v>53</c:v>
                </c:pt>
                <c:pt idx="1241">
                  <c:v>50</c:v>
                </c:pt>
                <c:pt idx="1242">
                  <c:v>65</c:v>
                </c:pt>
                <c:pt idx="1243">
                  <c:v>78</c:v>
                </c:pt>
                <c:pt idx="1244">
                  <c:v>31</c:v>
                </c:pt>
                <c:pt idx="1245">
                  <c:v>30</c:v>
                </c:pt>
                <c:pt idx="1246">
                  <c:v>64</c:v>
                </c:pt>
                <c:pt idx="1247">
                  <c:v>26</c:v>
                </c:pt>
                <c:pt idx="1248">
                  <c:v>66</c:v>
                </c:pt>
                <c:pt idx="1249">
                  <c:v>55</c:v>
                </c:pt>
                <c:pt idx="1250">
                  <c:v>52</c:v>
                </c:pt>
                <c:pt idx="1251">
                  <c:v>57</c:v>
                </c:pt>
                <c:pt idx="1252">
                  <c:v>68</c:v>
                </c:pt>
                <c:pt idx="1253">
                  <c:v>57</c:v>
                </c:pt>
                <c:pt idx="1254">
                  <c:v>75</c:v>
                </c:pt>
                <c:pt idx="1255">
                  <c:v>54</c:v>
                </c:pt>
                <c:pt idx="1256">
                  <c:v>82</c:v>
                </c:pt>
                <c:pt idx="1257">
                  <c:v>51</c:v>
                </c:pt>
                <c:pt idx="1258">
                  <c:v>43</c:v>
                </c:pt>
                <c:pt idx="1259">
                  <c:v>68</c:v>
                </c:pt>
                <c:pt idx="1260">
                  <c:v>77</c:v>
                </c:pt>
                <c:pt idx="1261">
                  <c:v>33</c:v>
                </c:pt>
                <c:pt idx="1262">
                  <c:v>37</c:v>
                </c:pt>
                <c:pt idx="1263">
                  <c:v>23</c:v>
                </c:pt>
                <c:pt idx="1264">
                  <c:v>26</c:v>
                </c:pt>
                <c:pt idx="1265">
                  <c:v>56</c:v>
                </c:pt>
                <c:pt idx="1266">
                  <c:v>42</c:v>
                </c:pt>
                <c:pt idx="1267">
                  <c:v>65</c:v>
                </c:pt>
                <c:pt idx="1268">
                  <c:v>66</c:v>
                </c:pt>
                <c:pt idx="1269">
                  <c:v>57</c:v>
                </c:pt>
                <c:pt idx="1270">
                  <c:v>59</c:v>
                </c:pt>
                <c:pt idx="1271">
                  <c:v>28</c:v>
                </c:pt>
                <c:pt idx="1272">
                  <c:v>46</c:v>
                </c:pt>
                <c:pt idx="1273">
                  <c:v>84</c:v>
                </c:pt>
                <c:pt idx="1274">
                  <c:v>42</c:v>
                </c:pt>
                <c:pt idx="1275">
                  <c:v>73</c:v>
                </c:pt>
                <c:pt idx="1276">
                  <c:v>77</c:v>
                </c:pt>
                <c:pt idx="1277">
                  <c:v>74</c:v>
                </c:pt>
                <c:pt idx="1278">
                  <c:v>75</c:v>
                </c:pt>
                <c:pt idx="1279">
                  <c:v>94</c:v>
                </c:pt>
                <c:pt idx="1280">
                  <c:v>27</c:v>
                </c:pt>
                <c:pt idx="1281">
                  <c:v>89</c:v>
                </c:pt>
                <c:pt idx="1282">
                  <c:v>62</c:v>
                </c:pt>
                <c:pt idx="1283">
                  <c:v>59</c:v>
                </c:pt>
                <c:pt idx="1284">
                  <c:v>73</c:v>
                </c:pt>
                <c:pt idx="1285">
                  <c:v>57</c:v>
                </c:pt>
                <c:pt idx="1286">
                  <c:v>90</c:v>
                </c:pt>
                <c:pt idx="1287">
                  <c:v>80</c:v>
                </c:pt>
                <c:pt idx="1288">
                  <c:v>50</c:v>
                </c:pt>
                <c:pt idx="1289">
                  <c:v>18</c:v>
                </c:pt>
                <c:pt idx="1290">
                  <c:v>68</c:v>
                </c:pt>
                <c:pt idx="1291">
                  <c:v>39</c:v>
                </c:pt>
                <c:pt idx="1292">
                  <c:v>67</c:v>
                </c:pt>
                <c:pt idx="1293">
                  <c:v>69</c:v>
                </c:pt>
                <c:pt idx="1294">
                  <c:v>43</c:v>
                </c:pt>
                <c:pt idx="1295">
                  <c:v>84</c:v>
                </c:pt>
                <c:pt idx="1296">
                  <c:v>50</c:v>
                </c:pt>
                <c:pt idx="1297">
                  <c:v>65</c:v>
                </c:pt>
                <c:pt idx="1298">
                  <c:v>74</c:v>
                </c:pt>
                <c:pt idx="1299">
                  <c:v>35</c:v>
                </c:pt>
                <c:pt idx="1300">
                  <c:v>61</c:v>
                </c:pt>
                <c:pt idx="1301">
                  <c:v>64</c:v>
                </c:pt>
                <c:pt idx="1302">
                  <c:v>66</c:v>
                </c:pt>
                <c:pt idx="1303">
                  <c:v>81</c:v>
                </c:pt>
                <c:pt idx="1304">
                  <c:v>93</c:v>
                </c:pt>
                <c:pt idx="1305">
                  <c:v>28</c:v>
                </c:pt>
                <c:pt idx="1306">
                  <c:v>71</c:v>
                </c:pt>
                <c:pt idx="1307">
                  <c:v>13</c:v>
                </c:pt>
                <c:pt idx="1308">
                  <c:v>59</c:v>
                </c:pt>
                <c:pt idx="1309">
                  <c:v>67</c:v>
                </c:pt>
                <c:pt idx="1310">
                  <c:v>35</c:v>
                </c:pt>
                <c:pt idx="1311">
                  <c:v>46</c:v>
                </c:pt>
                <c:pt idx="1312">
                  <c:v>59</c:v>
                </c:pt>
                <c:pt idx="1313">
                  <c:v>57</c:v>
                </c:pt>
                <c:pt idx="1314">
                  <c:v>51</c:v>
                </c:pt>
                <c:pt idx="1315">
                  <c:v>80</c:v>
                </c:pt>
                <c:pt idx="1316">
                  <c:v>22</c:v>
                </c:pt>
                <c:pt idx="1317">
                  <c:v>71</c:v>
                </c:pt>
                <c:pt idx="1318">
                  <c:v>73</c:v>
                </c:pt>
                <c:pt idx="1319">
                  <c:v>40</c:v>
                </c:pt>
                <c:pt idx="1320">
                  <c:v>75</c:v>
                </c:pt>
                <c:pt idx="1321">
                  <c:v>24</c:v>
                </c:pt>
                <c:pt idx="1322">
                  <c:v>45</c:v>
                </c:pt>
                <c:pt idx="1323">
                  <c:v>25</c:v>
                </c:pt>
                <c:pt idx="1324">
                  <c:v>42</c:v>
                </c:pt>
                <c:pt idx="1325">
                  <c:v>63</c:v>
                </c:pt>
                <c:pt idx="1326">
                  <c:v>44</c:v>
                </c:pt>
                <c:pt idx="1327">
                  <c:v>26</c:v>
                </c:pt>
                <c:pt idx="1328">
                  <c:v>31</c:v>
                </c:pt>
                <c:pt idx="1329">
                  <c:v>26</c:v>
                </c:pt>
                <c:pt idx="1330">
                  <c:v>15</c:v>
                </c:pt>
                <c:pt idx="1331">
                  <c:v>77</c:v>
                </c:pt>
                <c:pt idx="1332">
                  <c:v>31</c:v>
                </c:pt>
                <c:pt idx="1333">
                  <c:v>75</c:v>
                </c:pt>
                <c:pt idx="1334">
                  <c:v>34</c:v>
                </c:pt>
                <c:pt idx="1335">
                  <c:v>74</c:v>
                </c:pt>
                <c:pt idx="1336">
                  <c:v>68</c:v>
                </c:pt>
                <c:pt idx="1337">
                  <c:v>64</c:v>
                </c:pt>
                <c:pt idx="1338">
                  <c:v>43</c:v>
                </c:pt>
                <c:pt idx="1339">
                  <c:v>54</c:v>
                </c:pt>
                <c:pt idx="1340">
                  <c:v>53</c:v>
                </c:pt>
                <c:pt idx="1341">
                  <c:v>56</c:v>
                </c:pt>
                <c:pt idx="1342">
                  <c:v>34</c:v>
                </c:pt>
                <c:pt idx="1343">
                  <c:v>27</c:v>
                </c:pt>
                <c:pt idx="1344">
                  <c:v>66</c:v>
                </c:pt>
                <c:pt idx="1345">
                  <c:v>41</c:v>
                </c:pt>
                <c:pt idx="1346">
                  <c:v>25</c:v>
                </c:pt>
                <c:pt idx="1347">
                  <c:v>20</c:v>
                </c:pt>
                <c:pt idx="1348">
                  <c:v>45</c:v>
                </c:pt>
                <c:pt idx="1349">
                  <c:v>70</c:v>
                </c:pt>
                <c:pt idx="1350">
                  <c:v>86</c:v>
                </c:pt>
                <c:pt idx="1351">
                  <c:v>46</c:v>
                </c:pt>
                <c:pt idx="1352">
                  <c:v>73</c:v>
                </c:pt>
                <c:pt idx="1353">
                  <c:v>42</c:v>
                </c:pt>
                <c:pt idx="1354">
                  <c:v>27</c:v>
                </c:pt>
                <c:pt idx="1355">
                  <c:v>64</c:v>
                </c:pt>
                <c:pt idx="1356">
                  <c:v>71</c:v>
                </c:pt>
                <c:pt idx="1357">
                  <c:v>56</c:v>
                </c:pt>
                <c:pt idx="1358">
                  <c:v>43</c:v>
                </c:pt>
                <c:pt idx="1359">
                  <c:v>50</c:v>
                </c:pt>
                <c:pt idx="1360">
                  <c:v>31</c:v>
                </c:pt>
                <c:pt idx="1361">
                  <c:v>42</c:v>
                </c:pt>
                <c:pt idx="1362">
                  <c:v>60</c:v>
                </c:pt>
                <c:pt idx="1363">
                  <c:v>76</c:v>
                </c:pt>
                <c:pt idx="1364">
                  <c:v>28</c:v>
                </c:pt>
                <c:pt idx="1365">
                  <c:v>45</c:v>
                </c:pt>
                <c:pt idx="1366">
                  <c:v>71</c:v>
                </c:pt>
                <c:pt idx="1367">
                  <c:v>44</c:v>
                </c:pt>
                <c:pt idx="1368">
                  <c:v>48</c:v>
                </c:pt>
                <c:pt idx="1369">
                  <c:v>57</c:v>
                </c:pt>
                <c:pt idx="1370">
                  <c:v>61</c:v>
                </c:pt>
                <c:pt idx="1371">
                  <c:v>86</c:v>
                </c:pt>
                <c:pt idx="1372">
                  <c:v>95</c:v>
                </c:pt>
                <c:pt idx="1373">
                  <c:v>70</c:v>
                </c:pt>
                <c:pt idx="1374">
                  <c:v>81</c:v>
                </c:pt>
                <c:pt idx="1375">
                  <c:v>18</c:v>
                </c:pt>
                <c:pt idx="1376">
                  <c:v>24</c:v>
                </c:pt>
                <c:pt idx="1377">
                  <c:v>32</c:v>
                </c:pt>
                <c:pt idx="1378">
                  <c:v>40</c:v>
                </c:pt>
                <c:pt idx="1379">
                  <c:v>25</c:v>
                </c:pt>
                <c:pt idx="1380">
                  <c:v>41</c:v>
                </c:pt>
                <c:pt idx="1381">
                  <c:v>66</c:v>
                </c:pt>
                <c:pt idx="1382">
                  <c:v>83</c:v>
                </c:pt>
                <c:pt idx="1383">
                  <c:v>22</c:v>
                </c:pt>
                <c:pt idx="1384">
                  <c:v>70</c:v>
                </c:pt>
                <c:pt idx="1385">
                  <c:v>42</c:v>
                </c:pt>
                <c:pt idx="1386">
                  <c:v>56</c:v>
                </c:pt>
                <c:pt idx="1387">
                  <c:v>72</c:v>
                </c:pt>
                <c:pt idx="1388">
                  <c:v>31</c:v>
                </c:pt>
                <c:pt idx="1389">
                  <c:v>60</c:v>
                </c:pt>
                <c:pt idx="1390">
                  <c:v>74</c:v>
                </c:pt>
                <c:pt idx="1391">
                  <c:v>62</c:v>
                </c:pt>
                <c:pt idx="1392">
                  <c:v>44</c:v>
                </c:pt>
                <c:pt idx="1393">
                  <c:v>46</c:v>
                </c:pt>
                <c:pt idx="1394">
                  <c:v>96</c:v>
                </c:pt>
                <c:pt idx="1395">
                  <c:v>51</c:v>
                </c:pt>
                <c:pt idx="1396">
                  <c:v>43</c:v>
                </c:pt>
                <c:pt idx="1397">
                  <c:v>51</c:v>
                </c:pt>
                <c:pt idx="1398">
                  <c:v>58</c:v>
                </c:pt>
                <c:pt idx="1399">
                  <c:v>23</c:v>
                </c:pt>
                <c:pt idx="1400">
                  <c:v>67</c:v>
                </c:pt>
                <c:pt idx="1401">
                  <c:v>50</c:v>
                </c:pt>
                <c:pt idx="1402">
                  <c:v>31</c:v>
                </c:pt>
                <c:pt idx="1403">
                  <c:v>83</c:v>
                </c:pt>
                <c:pt idx="1404">
                  <c:v>55</c:v>
                </c:pt>
                <c:pt idx="1405">
                  <c:v>44</c:v>
                </c:pt>
                <c:pt idx="1406">
                  <c:v>45</c:v>
                </c:pt>
                <c:pt idx="1407">
                  <c:v>73</c:v>
                </c:pt>
                <c:pt idx="1408">
                  <c:v>76</c:v>
                </c:pt>
                <c:pt idx="1409">
                  <c:v>23</c:v>
                </c:pt>
                <c:pt idx="1410">
                  <c:v>84</c:v>
                </c:pt>
                <c:pt idx="1411">
                  <c:v>73</c:v>
                </c:pt>
                <c:pt idx="1412">
                  <c:v>48</c:v>
                </c:pt>
                <c:pt idx="1413">
                  <c:v>50</c:v>
                </c:pt>
                <c:pt idx="1414">
                  <c:v>30</c:v>
                </c:pt>
                <c:pt idx="1415">
                  <c:v>51</c:v>
                </c:pt>
                <c:pt idx="1416">
                  <c:v>76</c:v>
                </c:pt>
                <c:pt idx="1417">
                  <c:v>66</c:v>
                </c:pt>
                <c:pt idx="1418">
                  <c:v>50</c:v>
                </c:pt>
                <c:pt idx="1419">
                  <c:v>40</c:v>
                </c:pt>
                <c:pt idx="1420">
                  <c:v>42</c:v>
                </c:pt>
                <c:pt idx="1421">
                  <c:v>29</c:v>
                </c:pt>
                <c:pt idx="1422">
                  <c:v>77</c:v>
                </c:pt>
                <c:pt idx="1423">
                  <c:v>45</c:v>
                </c:pt>
                <c:pt idx="1424">
                  <c:v>49</c:v>
                </c:pt>
                <c:pt idx="1425">
                  <c:v>74</c:v>
                </c:pt>
                <c:pt idx="1426">
                  <c:v>45</c:v>
                </c:pt>
                <c:pt idx="1427">
                  <c:v>27</c:v>
                </c:pt>
                <c:pt idx="1428">
                  <c:v>44</c:v>
                </c:pt>
                <c:pt idx="1429">
                  <c:v>42</c:v>
                </c:pt>
                <c:pt idx="1430">
                  <c:v>43</c:v>
                </c:pt>
                <c:pt idx="1431">
                  <c:v>68</c:v>
                </c:pt>
                <c:pt idx="1432">
                  <c:v>29</c:v>
                </c:pt>
                <c:pt idx="1433">
                  <c:v>73</c:v>
                </c:pt>
                <c:pt idx="1434">
                  <c:v>39</c:v>
                </c:pt>
                <c:pt idx="1435">
                  <c:v>30</c:v>
                </c:pt>
                <c:pt idx="1436">
                  <c:v>53</c:v>
                </c:pt>
                <c:pt idx="1437">
                  <c:v>38</c:v>
                </c:pt>
                <c:pt idx="1438">
                  <c:v>82</c:v>
                </c:pt>
                <c:pt idx="1439">
                  <c:v>72</c:v>
                </c:pt>
                <c:pt idx="1440">
                  <c:v>24</c:v>
                </c:pt>
                <c:pt idx="1441">
                  <c:v>44</c:v>
                </c:pt>
                <c:pt idx="1442">
                  <c:v>45</c:v>
                </c:pt>
                <c:pt idx="1443">
                  <c:v>75</c:v>
                </c:pt>
                <c:pt idx="1444">
                  <c:v>75</c:v>
                </c:pt>
                <c:pt idx="1445">
                  <c:v>26</c:v>
                </c:pt>
                <c:pt idx="1446">
                  <c:v>49</c:v>
                </c:pt>
                <c:pt idx="1447">
                  <c:v>42</c:v>
                </c:pt>
                <c:pt idx="1448">
                  <c:v>14</c:v>
                </c:pt>
                <c:pt idx="1449">
                  <c:v>64</c:v>
                </c:pt>
                <c:pt idx="1450">
                  <c:v>54</c:v>
                </c:pt>
                <c:pt idx="1451">
                  <c:v>16</c:v>
                </c:pt>
                <c:pt idx="1452">
                  <c:v>73</c:v>
                </c:pt>
                <c:pt idx="1453">
                  <c:v>67</c:v>
                </c:pt>
                <c:pt idx="1454">
                  <c:v>69</c:v>
                </c:pt>
                <c:pt idx="1455">
                  <c:v>28</c:v>
                </c:pt>
                <c:pt idx="1456">
                  <c:v>67</c:v>
                </c:pt>
                <c:pt idx="1457">
                  <c:v>62</c:v>
                </c:pt>
                <c:pt idx="1458">
                  <c:v>60</c:v>
                </c:pt>
                <c:pt idx="1459">
                  <c:v>43</c:v>
                </c:pt>
                <c:pt idx="1460">
                  <c:v>70</c:v>
                </c:pt>
                <c:pt idx="1461">
                  <c:v>70</c:v>
                </c:pt>
                <c:pt idx="1462">
                  <c:v>84</c:v>
                </c:pt>
                <c:pt idx="1463">
                  <c:v>72</c:v>
                </c:pt>
                <c:pt idx="1464">
                  <c:v>44</c:v>
                </c:pt>
                <c:pt idx="1465">
                  <c:v>46</c:v>
                </c:pt>
                <c:pt idx="1466">
                  <c:v>41</c:v>
                </c:pt>
                <c:pt idx="1467">
                  <c:v>58</c:v>
                </c:pt>
                <c:pt idx="1468">
                  <c:v>44</c:v>
                </c:pt>
                <c:pt idx="1469">
                  <c:v>89</c:v>
                </c:pt>
                <c:pt idx="1470">
                  <c:v>45</c:v>
                </c:pt>
                <c:pt idx="1471">
                  <c:v>87</c:v>
                </c:pt>
                <c:pt idx="1472">
                  <c:v>61</c:v>
                </c:pt>
                <c:pt idx="1473">
                  <c:v>41</c:v>
                </c:pt>
                <c:pt idx="1474">
                  <c:v>57</c:v>
                </c:pt>
                <c:pt idx="1475">
                  <c:v>62</c:v>
                </c:pt>
                <c:pt idx="1476">
                  <c:v>39</c:v>
                </c:pt>
                <c:pt idx="1477">
                  <c:v>54</c:v>
                </c:pt>
                <c:pt idx="1478">
                  <c:v>33</c:v>
                </c:pt>
                <c:pt idx="1479">
                  <c:v>42</c:v>
                </c:pt>
                <c:pt idx="1480">
                  <c:v>70</c:v>
                </c:pt>
                <c:pt idx="1481">
                  <c:v>67</c:v>
                </c:pt>
                <c:pt idx="1482">
                  <c:v>80</c:v>
                </c:pt>
                <c:pt idx="1483">
                  <c:v>44</c:v>
                </c:pt>
                <c:pt idx="1484">
                  <c:v>69</c:v>
                </c:pt>
                <c:pt idx="1485">
                  <c:v>66</c:v>
                </c:pt>
                <c:pt idx="1486">
                  <c:v>35</c:v>
                </c:pt>
                <c:pt idx="1487">
                  <c:v>61</c:v>
                </c:pt>
                <c:pt idx="1488">
                  <c:v>68</c:v>
                </c:pt>
                <c:pt idx="1489">
                  <c:v>55</c:v>
                </c:pt>
                <c:pt idx="1490">
                  <c:v>36</c:v>
                </c:pt>
                <c:pt idx="1491">
                  <c:v>56</c:v>
                </c:pt>
                <c:pt idx="1492">
                  <c:v>58</c:v>
                </c:pt>
                <c:pt idx="1493">
                  <c:v>40</c:v>
                </c:pt>
                <c:pt idx="1494">
                  <c:v>68</c:v>
                </c:pt>
                <c:pt idx="1495">
                  <c:v>43</c:v>
                </c:pt>
                <c:pt idx="1496">
                  <c:v>61</c:v>
                </c:pt>
                <c:pt idx="1497">
                  <c:v>45</c:v>
                </c:pt>
                <c:pt idx="1498">
                  <c:v>36</c:v>
                </c:pt>
                <c:pt idx="1499">
                  <c:v>67</c:v>
                </c:pt>
                <c:pt idx="1500">
                  <c:v>67</c:v>
                </c:pt>
                <c:pt idx="1501">
                  <c:v>29</c:v>
                </c:pt>
                <c:pt idx="1502">
                  <c:v>31</c:v>
                </c:pt>
                <c:pt idx="1503">
                  <c:v>74</c:v>
                </c:pt>
                <c:pt idx="1504">
                  <c:v>37</c:v>
                </c:pt>
                <c:pt idx="1505">
                  <c:v>79</c:v>
                </c:pt>
                <c:pt idx="1506">
                  <c:v>76</c:v>
                </c:pt>
                <c:pt idx="1507">
                  <c:v>45</c:v>
                </c:pt>
                <c:pt idx="1508">
                  <c:v>65</c:v>
                </c:pt>
                <c:pt idx="1509">
                  <c:v>72</c:v>
                </c:pt>
                <c:pt idx="1510">
                  <c:v>62</c:v>
                </c:pt>
                <c:pt idx="1511">
                  <c:v>19</c:v>
                </c:pt>
                <c:pt idx="1512">
                  <c:v>39</c:v>
                </c:pt>
                <c:pt idx="1513">
                  <c:v>93</c:v>
                </c:pt>
                <c:pt idx="1514">
                  <c:v>62</c:v>
                </c:pt>
                <c:pt idx="1515">
                  <c:v>37</c:v>
                </c:pt>
                <c:pt idx="1516">
                  <c:v>34</c:v>
                </c:pt>
                <c:pt idx="1517">
                  <c:v>23</c:v>
                </c:pt>
                <c:pt idx="1518">
                  <c:v>79</c:v>
                </c:pt>
                <c:pt idx="1519">
                  <c:v>51</c:v>
                </c:pt>
                <c:pt idx="1520">
                  <c:v>18</c:v>
                </c:pt>
                <c:pt idx="1521">
                  <c:v>41</c:v>
                </c:pt>
                <c:pt idx="1522">
                  <c:v>57</c:v>
                </c:pt>
                <c:pt idx="1523">
                  <c:v>36</c:v>
                </c:pt>
                <c:pt idx="1524">
                  <c:v>47</c:v>
                </c:pt>
                <c:pt idx="1525">
                  <c:v>65</c:v>
                </c:pt>
                <c:pt idx="1526">
                  <c:v>57</c:v>
                </c:pt>
                <c:pt idx="1527">
                  <c:v>22</c:v>
                </c:pt>
                <c:pt idx="1528">
                  <c:v>20</c:v>
                </c:pt>
                <c:pt idx="1529">
                  <c:v>27</c:v>
                </c:pt>
                <c:pt idx="1530">
                  <c:v>64</c:v>
                </c:pt>
                <c:pt idx="1531">
                  <c:v>32</c:v>
                </c:pt>
                <c:pt idx="1532">
                  <c:v>29</c:v>
                </c:pt>
                <c:pt idx="1533">
                  <c:v>62</c:v>
                </c:pt>
                <c:pt idx="1534">
                  <c:v>56</c:v>
                </c:pt>
                <c:pt idx="1535">
                  <c:v>43</c:v>
                </c:pt>
                <c:pt idx="1536">
                  <c:v>70</c:v>
                </c:pt>
                <c:pt idx="1537">
                  <c:v>49</c:v>
                </c:pt>
                <c:pt idx="1538">
                  <c:v>68</c:v>
                </c:pt>
                <c:pt idx="1539">
                  <c:v>66</c:v>
                </c:pt>
                <c:pt idx="1540">
                  <c:v>31</c:v>
                </c:pt>
                <c:pt idx="1541">
                  <c:v>44</c:v>
                </c:pt>
                <c:pt idx="1542">
                  <c:v>65</c:v>
                </c:pt>
                <c:pt idx="1543">
                  <c:v>36</c:v>
                </c:pt>
                <c:pt idx="1544">
                  <c:v>27</c:v>
                </c:pt>
                <c:pt idx="1545">
                  <c:v>71</c:v>
                </c:pt>
                <c:pt idx="1546">
                  <c:v>76</c:v>
                </c:pt>
                <c:pt idx="1547">
                  <c:v>31</c:v>
                </c:pt>
                <c:pt idx="1548">
                  <c:v>26</c:v>
                </c:pt>
                <c:pt idx="1549">
                  <c:v>69</c:v>
                </c:pt>
                <c:pt idx="1550">
                  <c:v>90</c:v>
                </c:pt>
                <c:pt idx="1551">
                  <c:v>79</c:v>
                </c:pt>
                <c:pt idx="1552">
                  <c:v>33</c:v>
                </c:pt>
                <c:pt idx="1553">
                  <c:v>40</c:v>
                </c:pt>
                <c:pt idx="1554">
                  <c:v>58</c:v>
                </c:pt>
                <c:pt idx="1555">
                  <c:v>28</c:v>
                </c:pt>
                <c:pt idx="1556">
                  <c:v>50</c:v>
                </c:pt>
                <c:pt idx="1557">
                  <c:v>37</c:v>
                </c:pt>
                <c:pt idx="1558">
                  <c:v>15</c:v>
                </c:pt>
                <c:pt idx="1559">
                  <c:v>50</c:v>
                </c:pt>
                <c:pt idx="1560">
                  <c:v>55</c:v>
                </c:pt>
                <c:pt idx="1561">
                  <c:v>25</c:v>
                </c:pt>
                <c:pt idx="1562">
                  <c:v>79</c:v>
                </c:pt>
                <c:pt idx="1563">
                  <c:v>79</c:v>
                </c:pt>
                <c:pt idx="1564">
                  <c:v>36</c:v>
                </c:pt>
                <c:pt idx="1565">
                  <c:v>69</c:v>
                </c:pt>
                <c:pt idx="1566">
                  <c:v>83</c:v>
                </c:pt>
                <c:pt idx="1567">
                  <c:v>44</c:v>
                </c:pt>
                <c:pt idx="1568">
                  <c:v>36</c:v>
                </c:pt>
                <c:pt idx="1569">
                  <c:v>84</c:v>
                </c:pt>
                <c:pt idx="1570">
                  <c:v>58</c:v>
                </c:pt>
                <c:pt idx="1571">
                  <c:v>44</c:v>
                </c:pt>
                <c:pt idx="1572">
                  <c:v>36</c:v>
                </c:pt>
                <c:pt idx="1573">
                  <c:v>23</c:v>
                </c:pt>
                <c:pt idx="1574">
                  <c:v>33</c:v>
                </c:pt>
                <c:pt idx="1575">
                  <c:v>31</c:v>
                </c:pt>
                <c:pt idx="1576">
                  <c:v>90</c:v>
                </c:pt>
                <c:pt idx="1577">
                  <c:v>45</c:v>
                </c:pt>
                <c:pt idx="1578">
                  <c:v>40</c:v>
                </c:pt>
                <c:pt idx="1579">
                  <c:v>81</c:v>
                </c:pt>
                <c:pt idx="1580">
                  <c:v>47</c:v>
                </c:pt>
                <c:pt idx="1581">
                  <c:v>75</c:v>
                </c:pt>
                <c:pt idx="1582">
                  <c:v>61</c:v>
                </c:pt>
                <c:pt idx="1583">
                  <c:v>37</c:v>
                </c:pt>
                <c:pt idx="1584">
                  <c:v>75</c:v>
                </c:pt>
                <c:pt idx="1585">
                  <c:v>63</c:v>
                </c:pt>
                <c:pt idx="1586">
                  <c:v>61</c:v>
                </c:pt>
                <c:pt idx="1587">
                  <c:v>70</c:v>
                </c:pt>
                <c:pt idx="1588">
                  <c:v>91</c:v>
                </c:pt>
                <c:pt idx="1589">
                  <c:v>80</c:v>
                </c:pt>
                <c:pt idx="1590">
                  <c:v>83</c:v>
                </c:pt>
                <c:pt idx="1591">
                  <c:v>72</c:v>
                </c:pt>
                <c:pt idx="1592">
                  <c:v>35</c:v>
                </c:pt>
                <c:pt idx="1593">
                  <c:v>41</c:v>
                </c:pt>
                <c:pt idx="1594">
                  <c:v>57</c:v>
                </c:pt>
                <c:pt idx="1595">
                  <c:v>43</c:v>
                </c:pt>
                <c:pt idx="1596">
                  <c:v>55</c:v>
                </c:pt>
                <c:pt idx="1597">
                  <c:v>42</c:v>
                </c:pt>
                <c:pt idx="1598">
                  <c:v>59</c:v>
                </c:pt>
                <c:pt idx="1599">
                  <c:v>90</c:v>
                </c:pt>
                <c:pt idx="1600">
                  <c:v>79</c:v>
                </c:pt>
                <c:pt idx="1601">
                  <c:v>89</c:v>
                </c:pt>
                <c:pt idx="1602">
                  <c:v>87</c:v>
                </c:pt>
                <c:pt idx="1603">
                  <c:v>50</c:v>
                </c:pt>
                <c:pt idx="1604">
                  <c:v>33</c:v>
                </c:pt>
                <c:pt idx="1605">
                  <c:v>58</c:v>
                </c:pt>
                <c:pt idx="1606">
                  <c:v>68</c:v>
                </c:pt>
                <c:pt idx="1607">
                  <c:v>33</c:v>
                </c:pt>
                <c:pt idx="1608">
                  <c:v>73</c:v>
                </c:pt>
                <c:pt idx="1609">
                  <c:v>50</c:v>
                </c:pt>
                <c:pt idx="1610">
                  <c:v>59</c:v>
                </c:pt>
                <c:pt idx="1611">
                  <c:v>93</c:v>
                </c:pt>
                <c:pt idx="1612">
                  <c:v>47</c:v>
                </c:pt>
                <c:pt idx="1613">
                  <c:v>89</c:v>
                </c:pt>
                <c:pt idx="1614">
                  <c:v>47</c:v>
                </c:pt>
                <c:pt idx="1615">
                  <c:v>77</c:v>
                </c:pt>
                <c:pt idx="1616">
                  <c:v>53</c:v>
                </c:pt>
                <c:pt idx="1617">
                  <c:v>87</c:v>
                </c:pt>
                <c:pt idx="1618">
                  <c:v>53</c:v>
                </c:pt>
                <c:pt idx="1619">
                  <c:v>28</c:v>
                </c:pt>
                <c:pt idx="1620">
                  <c:v>66</c:v>
                </c:pt>
                <c:pt idx="1621">
                  <c:v>23</c:v>
                </c:pt>
                <c:pt idx="1622">
                  <c:v>28</c:v>
                </c:pt>
                <c:pt idx="1623">
                  <c:v>89</c:v>
                </c:pt>
                <c:pt idx="1624">
                  <c:v>38</c:v>
                </c:pt>
                <c:pt idx="1625">
                  <c:v>37</c:v>
                </c:pt>
                <c:pt idx="1626">
                  <c:v>66</c:v>
                </c:pt>
                <c:pt idx="1627">
                  <c:v>44</c:v>
                </c:pt>
                <c:pt idx="1628">
                  <c:v>33</c:v>
                </c:pt>
                <c:pt idx="1629">
                  <c:v>67</c:v>
                </c:pt>
                <c:pt idx="1630">
                  <c:v>76</c:v>
                </c:pt>
                <c:pt idx="1631">
                  <c:v>33</c:v>
                </c:pt>
                <c:pt idx="1632">
                  <c:v>59</c:v>
                </c:pt>
                <c:pt idx="1633">
                  <c:v>39</c:v>
                </c:pt>
                <c:pt idx="1634">
                  <c:v>55</c:v>
                </c:pt>
                <c:pt idx="1635">
                  <c:v>96</c:v>
                </c:pt>
                <c:pt idx="1636">
                  <c:v>30</c:v>
                </c:pt>
                <c:pt idx="1637">
                  <c:v>80</c:v>
                </c:pt>
                <c:pt idx="1638">
                  <c:v>75</c:v>
                </c:pt>
                <c:pt idx="1639">
                  <c:v>19</c:v>
                </c:pt>
                <c:pt idx="1640">
                  <c:v>71</c:v>
                </c:pt>
                <c:pt idx="1641">
                  <c:v>67</c:v>
                </c:pt>
                <c:pt idx="1642">
                  <c:v>16</c:v>
                </c:pt>
                <c:pt idx="1643">
                  <c:v>45</c:v>
                </c:pt>
                <c:pt idx="1644">
                  <c:v>44</c:v>
                </c:pt>
                <c:pt idx="1645">
                  <c:v>50</c:v>
                </c:pt>
                <c:pt idx="1646">
                  <c:v>37</c:v>
                </c:pt>
                <c:pt idx="1647">
                  <c:v>15</c:v>
                </c:pt>
                <c:pt idx="1648">
                  <c:v>71</c:v>
                </c:pt>
                <c:pt idx="1649">
                  <c:v>42</c:v>
                </c:pt>
                <c:pt idx="1650">
                  <c:v>49</c:v>
                </c:pt>
                <c:pt idx="1651">
                  <c:v>41</c:v>
                </c:pt>
                <c:pt idx="1652">
                  <c:v>40</c:v>
                </c:pt>
                <c:pt idx="1653">
                  <c:v>25</c:v>
                </c:pt>
                <c:pt idx="1654">
                  <c:v>62</c:v>
                </c:pt>
                <c:pt idx="1655">
                  <c:v>93</c:v>
                </c:pt>
                <c:pt idx="1656">
                  <c:v>19</c:v>
                </c:pt>
                <c:pt idx="1657">
                  <c:v>77</c:v>
                </c:pt>
                <c:pt idx="1658">
                  <c:v>52</c:v>
                </c:pt>
                <c:pt idx="1659">
                  <c:v>41</c:v>
                </c:pt>
                <c:pt idx="1660">
                  <c:v>69</c:v>
                </c:pt>
                <c:pt idx="1661">
                  <c:v>82</c:v>
                </c:pt>
                <c:pt idx="1662">
                  <c:v>82</c:v>
                </c:pt>
                <c:pt idx="1663">
                  <c:v>49</c:v>
                </c:pt>
                <c:pt idx="1664">
                  <c:v>82</c:v>
                </c:pt>
                <c:pt idx="1665">
                  <c:v>40</c:v>
                </c:pt>
                <c:pt idx="1666">
                  <c:v>48</c:v>
                </c:pt>
                <c:pt idx="1667">
                  <c:v>28</c:v>
                </c:pt>
                <c:pt idx="1668">
                  <c:v>60</c:v>
                </c:pt>
                <c:pt idx="1669">
                  <c:v>43</c:v>
                </c:pt>
                <c:pt idx="1670">
                  <c:v>59</c:v>
                </c:pt>
                <c:pt idx="1671">
                  <c:v>71</c:v>
                </c:pt>
                <c:pt idx="1672">
                  <c:v>52</c:v>
                </c:pt>
                <c:pt idx="1673">
                  <c:v>27</c:v>
                </c:pt>
                <c:pt idx="1674">
                  <c:v>28</c:v>
                </c:pt>
                <c:pt idx="1675">
                  <c:v>62</c:v>
                </c:pt>
                <c:pt idx="1676">
                  <c:v>27</c:v>
                </c:pt>
                <c:pt idx="1677">
                  <c:v>55</c:v>
                </c:pt>
                <c:pt idx="1678">
                  <c:v>39</c:v>
                </c:pt>
                <c:pt idx="1679">
                  <c:v>66</c:v>
                </c:pt>
                <c:pt idx="1680">
                  <c:v>46</c:v>
                </c:pt>
                <c:pt idx="1681">
                  <c:v>47</c:v>
                </c:pt>
                <c:pt idx="1682">
                  <c:v>59</c:v>
                </c:pt>
                <c:pt idx="1683">
                  <c:v>46</c:v>
                </c:pt>
                <c:pt idx="1684">
                  <c:v>47</c:v>
                </c:pt>
                <c:pt idx="1685">
                  <c:v>39</c:v>
                </c:pt>
                <c:pt idx="1686">
                  <c:v>67</c:v>
                </c:pt>
                <c:pt idx="1687">
                  <c:v>26</c:v>
                </c:pt>
                <c:pt idx="1688">
                  <c:v>68</c:v>
                </c:pt>
                <c:pt idx="1689">
                  <c:v>49</c:v>
                </c:pt>
                <c:pt idx="1690">
                  <c:v>45</c:v>
                </c:pt>
                <c:pt idx="1691">
                  <c:v>88</c:v>
                </c:pt>
                <c:pt idx="1692">
                  <c:v>67</c:v>
                </c:pt>
                <c:pt idx="1693">
                  <c:v>54</c:v>
                </c:pt>
                <c:pt idx="1694">
                  <c:v>75</c:v>
                </c:pt>
                <c:pt idx="1695">
                  <c:v>67</c:v>
                </c:pt>
                <c:pt idx="1696">
                  <c:v>91</c:v>
                </c:pt>
                <c:pt idx="1697">
                  <c:v>30</c:v>
                </c:pt>
                <c:pt idx="1698">
                  <c:v>29</c:v>
                </c:pt>
                <c:pt idx="1699">
                  <c:v>75</c:v>
                </c:pt>
                <c:pt idx="1700">
                  <c:v>41</c:v>
                </c:pt>
                <c:pt idx="1701">
                  <c:v>84</c:v>
                </c:pt>
                <c:pt idx="1702">
                  <c:v>31</c:v>
                </c:pt>
                <c:pt idx="1703">
                  <c:v>64</c:v>
                </c:pt>
                <c:pt idx="1704">
                  <c:v>48</c:v>
                </c:pt>
                <c:pt idx="1705">
                  <c:v>29</c:v>
                </c:pt>
                <c:pt idx="1706">
                  <c:v>33</c:v>
                </c:pt>
                <c:pt idx="1707">
                  <c:v>59</c:v>
                </c:pt>
                <c:pt idx="1708">
                  <c:v>45</c:v>
                </c:pt>
                <c:pt idx="1709">
                  <c:v>86</c:v>
                </c:pt>
                <c:pt idx="1710">
                  <c:v>65</c:v>
                </c:pt>
                <c:pt idx="1711">
                  <c:v>73</c:v>
                </c:pt>
                <c:pt idx="1712">
                  <c:v>50</c:v>
                </c:pt>
                <c:pt idx="1713">
                  <c:v>20</c:v>
                </c:pt>
                <c:pt idx="1714">
                  <c:v>36</c:v>
                </c:pt>
                <c:pt idx="1715">
                  <c:v>78</c:v>
                </c:pt>
                <c:pt idx="1716">
                  <c:v>65</c:v>
                </c:pt>
                <c:pt idx="1717">
                  <c:v>48</c:v>
                </c:pt>
                <c:pt idx="1718">
                  <c:v>49</c:v>
                </c:pt>
                <c:pt idx="1719">
                  <c:v>32</c:v>
                </c:pt>
                <c:pt idx="1720">
                  <c:v>69</c:v>
                </c:pt>
                <c:pt idx="1721">
                  <c:v>41</c:v>
                </c:pt>
                <c:pt idx="1722">
                  <c:v>77</c:v>
                </c:pt>
                <c:pt idx="1723">
                  <c:v>60</c:v>
                </c:pt>
                <c:pt idx="1724">
                  <c:v>88</c:v>
                </c:pt>
                <c:pt idx="1725">
                  <c:v>61</c:v>
                </c:pt>
                <c:pt idx="1726">
                  <c:v>69</c:v>
                </c:pt>
                <c:pt idx="1727">
                  <c:v>29</c:v>
                </c:pt>
                <c:pt idx="1728">
                  <c:v>73</c:v>
                </c:pt>
                <c:pt idx="1729">
                  <c:v>22</c:v>
                </c:pt>
                <c:pt idx="1730">
                  <c:v>93</c:v>
                </c:pt>
                <c:pt idx="1731">
                  <c:v>46</c:v>
                </c:pt>
                <c:pt idx="1732">
                  <c:v>74</c:v>
                </c:pt>
                <c:pt idx="1733">
                  <c:v>83</c:v>
                </c:pt>
                <c:pt idx="1734">
                  <c:v>84</c:v>
                </c:pt>
                <c:pt idx="1735">
                  <c:v>71</c:v>
                </c:pt>
                <c:pt idx="1736">
                  <c:v>82</c:v>
                </c:pt>
                <c:pt idx="1737">
                  <c:v>49</c:v>
                </c:pt>
                <c:pt idx="1738">
                  <c:v>27</c:v>
                </c:pt>
                <c:pt idx="1739">
                  <c:v>29</c:v>
                </c:pt>
                <c:pt idx="1740">
                  <c:v>50</c:v>
                </c:pt>
                <c:pt idx="1741">
                  <c:v>53</c:v>
                </c:pt>
                <c:pt idx="1742">
                  <c:v>80</c:v>
                </c:pt>
                <c:pt idx="1743">
                  <c:v>21</c:v>
                </c:pt>
                <c:pt idx="1744">
                  <c:v>39</c:v>
                </c:pt>
                <c:pt idx="1745">
                  <c:v>74</c:v>
                </c:pt>
                <c:pt idx="1746">
                  <c:v>76</c:v>
                </c:pt>
                <c:pt idx="1747">
                  <c:v>43</c:v>
                </c:pt>
                <c:pt idx="1748">
                  <c:v>61</c:v>
                </c:pt>
                <c:pt idx="1749">
                  <c:v>48</c:v>
                </c:pt>
                <c:pt idx="1750">
                  <c:v>48</c:v>
                </c:pt>
                <c:pt idx="1751">
                  <c:v>40</c:v>
                </c:pt>
                <c:pt idx="1752">
                  <c:v>40</c:v>
                </c:pt>
                <c:pt idx="1753">
                  <c:v>80</c:v>
                </c:pt>
                <c:pt idx="1754">
                  <c:v>90</c:v>
                </c:pt>
                <c:pt idx="1755">
                  <c:v>36</c:v>
                </c:pt>
                <c:pt idx="1756">
                  <c:v>48</c:v>
                </c:pt>
                <c:pt idx="1757">
                  <c:v>60</c:v>
                </c:pt>
                <c:pt idx="1758">
                  <c:v>76</c:v>
                </c:pt>
                <c:pt idx="1759">
                  <c:v>47</c:v>
                </c:pt>
                <c:pt idx="1760">
                  <c:v>73</c:v>
                </c:pt>
                <c:pt idx="1761">
                  <c:v>22</c:v>
                </c:pt>
                <c:pt idx="1762">
                  <c:v>74</c:v>
                </c:pt>
                <c:pt idx="1763">
                  <c:v>58</c:v>
                </c:pt>
                <c:pt idx="1764">
                  <c:v>76</c:v>
                </c:pt>
                <c:pt idx="1765">
                  <c:v>59</c:v>
                </c:pt>
                <c:pt idx="1766">
                  <c:v>55</c:v>
                </c:pt>
                <c:pt idx="1767">
                  <c:v>33</c:v>
                </c:pt>
                <c:pt idx="1768">
                  <c:v>50</c:v>
                </c:pt>
                <c:pt idx="1769">
                  <c:v>37</c:v>
                </c:pt>
                <c:pt idx="1770">
                  <c:v>58</c:v>
                </c:pt>
                <c:pt idx="1771">
                  <c:v>36</c:v>
                </c:pt>
                <c:pt idx="1772">
                  <c:v>25</c:v>
                </c:pt>
                <c:pt idx="1773">
                  <c:v>62</c:v>
                </c:pt>
                <c:pt idx="1774">
                  <c:v>57</c:v>
                </c:pt>
                <c:pt idx="1775">
                  <c:v>39</c:v>
                </c:pt>
                <c:pt idx="1776">
                  <c:v>84</c:v>
                </c:pt>
                <c:pt idx="1777">
                  <c:v>45</c:v>
                </c:pt>
                <c:pt idx="1778">
                  <c:v>72</c:v>
                </c:pt>
                <c:pt idx="1779">
                  <c:v>45</c:v>
                </c:pt>
                <c:pt idx="1780">
                  <c:v>63</c:v>
                </c:pt>
                <c:pt idx="1781">
                  <c:v>50</c:v>
                </c:pt>
                <c:pt idx="1782">
                  <c:v>53</c:v>
                </c:pt>
                <c:pt idx="1783">
                  <c:v>36</c:v>
                </c:pt>
                <c:pt idx="1784">
                  <c:v>97</c:v>
                </c:pt>
                <c:pt idx="1785">
                  <c:v>49</c:v>
                </c:pt>
                <c:pt idx="1786">
                  <c:v>40</c:v>
                </c:pt>
                <c:pt idx="1787">
                  <c:v>43</c:v>
                </c:pt>
                <c:pt idx="1788">
                  <c:v>60</c:v>
                </c:pt>
                <c:pt idx="1789">
                  <c:v>85</c:v>
                </c:pt>
                <c:pt idx="1790">
                  <c:v>26</c:v>
                </c:pt>
                <c:pt idx="1791">
                  <c:v>53</c:v>
                </c:pt>
                <c:pt idx="1792">
                  <c:v>53</c:v>
                </c:pt>
                <c:pt idx="1793">
                  <c:v>34</c:v>
                </c:pt>
                <c:pt idx="1794">
                  <c:v>63</c:v>
                </c:pt>
                <c:pt idx="1795">
                  <c:v>31</c:v>
                </c:pt>
                <c:pt idx="1796">
                  <c:v>71</c:v>
                </c:pt>
                <c:pt idx="1797">
                  <c:v>67</c:v>
                </c:pt>
                <c:pt idx="1798">
                  <c:v>57</c:v>
                </c:pt>
                <c:pt idx="1799">
                  <c:v>46</c:v>
                </c:pt>
                <c:pt idx="1800">
                  <c:v>34</c:v>
                </c:pt>
                <c:pt idx="1801">
                  <c:v>76</c:v>
                </c:pt>
                <c:pt idx="1802">
                  <c:v>65</c:v>
                </c:pt>
                <c:pt idx="1803">
                  <c:v>84</c:v>
                </c:pt>
                <c:pt idx="1804">
                  <c:v>38</c:v>
                </c:pt>
                <c:pt idx="1805">
                  <c:v>27</c:v>
                </c:pt>
                <c:pt idx="1806">
                  <c:v>49</c:v>
                </c:pt>
                <c:pt idx="1807">
                  <c:v>52</c:v>
                </c:pt>
                <c:pt idx="1808">
                  <c:v>86</c:v>
                </c:pt>
                <c:pt idx="1809">
                  <c:v>74</c:v>
                </c:pt>
                <c:pt idx="1810">
                  <c:v>64</c:v>
                </c:pt>
                <c:pt idx="1811">
                  <c:v>53</c:v>
                </c:pt>
                <c:pt idx="1812">
                  <c:v>87</c:v>
                </c:pt>
                <c:pt idx="1813">
                  <c:v>43</c:v>
                </c:pt>
                <c:pt idx="1814">
                  <c:v>37</c:v>
                </c:pt>
                <c:pt idx="1815">
                  <c:v>68</c:v>
                </c:pt>
                <c:pt idx="1816">
                  <c:v>32</c:v>
                </c:pt>
                <c:pt idx="1817">
                  <c:v>49</c:v>
                </c:pt>
                <c:pt idx="1818">
                  <c:v>56</c:v>
                </c:pt>
                <c:pt idx="1819">
                  <c:v>52</c:v>
                </c:pt>
                <c:pt idx="1820">
                  <c:v>41</c:v>
                </c:pt>
                <c:pt idx="1821">
                  <c:v>87</c:v>
                </c:pt>
                <c:pt idx="1822">
                  <c:v>34</c:v>
                </c:pt>
                <c:pt idx="1823">
                  <c:v>32</c:v>
                </c:pt>
                <c:pt idx="1824">
                  <c:v>89</c:v>
                </c:pt>
                <c:pt idx="1825">
                  <c:v>46</c:v>
                </c:pt>
                <c:pt idx="1826">
                  <c:v>36</c:v>
                </c:pt>
                <c:pt idx="1827">
                  <c:v>51</c:v>
                </c:pt>
                <c:pt idx="1828">
                  <c:v>46</c:v>
                </c:pt>
                <c:pt idx="1829">
                  <c:v>72</c:v>
                </c:pt>
                <c:pt idx="1830">
                  <c:v>27</c:v>
                </c:pt>
                <c:pt idx="1831">
                  <c:v>59</c:v>
                </c:pt>
                <c:pt idx="1832">
                  <c:v>25</c:v>
                </c:pt>
                <c:pt idx="1833">
                  <c:v>67</c:v>
                </c:pt>
                <c:pt idx="1834">
                  <c:v>24</c:v>
                </c:pt>
                <c:pt idx="1835">
                  <c:v>82</c:v>
                </c:pt>
                <c:pt idx="1836">
                  <c:v>35</c:v>
                </c:pt>
                <c:pt idx="1837">
                  <c:v>88</c:v>
                </c:pt>
                <c:pt idx="1838">
                  <c:v>87</c:v>
                </c:pt>
                <c:pt idx="1839">
                  <c:v>79</c:v>
                </c:pt>
                <c:pt idx="1840">
                  <c:v>58</c:v>
                </c:pt>
                <c:pt idx="1841">
                  <c:v>76</c:v>
                </c:pt>
                <c:pt idx="1842">
                  <c:v>34</c:v>
                </c:pt>
                <c:pt idx="1843">
                  <c:v>95</c:v>
                </c:pt>
                <c:pt idx="1844">
                  <c:v>93</c:v>
                </c:pt>
                <c:pt idx="1845">
                  <c:v>67</c:v>
                </c:pt>
                <c:pt idx="1846">
                  <c:v>85</c:v>
                </c:pt>
                <c:pt idx="1847">
                  <c:v>36</c:v>
                </c:pt>
                <c:pt idx="1848">
                  <c:v>38</c:v>
                </c:pt>
                <c:pt idx="1849">
                  <c:v>66</c:v>
                </c:pt>
                <c:pt idx="1850">
                  <c:v>78</c:v>
                </c:pt>
                <c:pt idx="1851">
                  <c:v>58</c:v>
                </c:pt>
                <c:pt idx="1852">
                  <c:v>48</c:v>
                </c:pt>
                <c:pt idx="1853">
                  <c:v>41</c:v>
                </c:pt>
                <c:pt idx="1854">
                  <c:v>61</c:v>
                </c:pt>
                <c:pt idx="1855">
                  <c:v>42</c:v>
                </c:pt>
                <c:pt idx="1856">
                  <c:v>50</c:v>
                </c:pt>
                <c:pt idx="1857">
                  <c:v>40</c:v>
                </c:pt>
                <c:pt idx="1858">
                  <c:v>94</c:v>
                </c:pt>
                <c:pt idx="1859">
                  <c:v>84</c:v>
                </c:pt>
                <c:pt idx="1860">
                  <c:v>59</c:v>
                </c:pt>
                <c:pt idx="1861">
                  <c:v>39</c:v>
                </c:pt>
                <c:pt idx="1862">
                  <c:v>49</c:v>
                </c:pt>
                <c:pt idx="1863">
                  <c:v>59</c:v>
                </c:pt>
                <c:pt idx="1864">
                  <c:v>49</c:v>
                </c:pt>
                <c:pt idx="1865">
                  <c:v>89</c:v>
                </c:pt>
                <c:pt idx="1866">
                  <c:v>73</c:v>
                </c:pt>
                <c:pt idx="1867">
                  <c:v>40</c:v>
                </c:pt>
                <c:pt idx="1868">
                  <c:v>79</c:v>
                </c:pt>
                <c:pt idx="1869">
                  <c:v>74</c:v>
                </c:pt>
                <c:pt idx="1870">
                  <c:v>49</c:v>
                </c:pt>
                <c:pt idx="1871">
                  <c:v>35</c:v>
                </c:pt>
                <c:pt idx="1872">
                  <c:v>39</c:v>
                </c:pt>
                <c:pt idx="1873">
                  <c:v>83</c:v>
                </c:pt>
                <c:pt idx="1874">
                  <c:v>56</c:v>
                </c:pt>
                <c:pt idx="1875">
                  <c:v>46</c:v>
                </c:pt>
                <c:pt idx="1876">
                  <c:v>95</c:v>
                </c:pt>
                <c:pt idx="1877">
                  <c:v>86</c:v>
                </c:pt>
                <c:pt idx="1878">
                  <c:v>39</c:v>
                </c:pt>
                <c:pt idx="1879">
                  <c:v>70</c:v>
                </c:pt>
                <c:pt idx="1880">
                  <c:v>51</c:v>
                </c:pt>
                <c:pt idx="1881">
                  <c:v>41</c:v>
                </c:pt>
                <c:pt idx="1882">
                  <c:v>53</c:v>
                </c:pt>
                <c:pt idx="1883">
                  <c:v>71</c:v>
                </c:pt>
                <c:pt idx="1884">
                  <c:v>31</c:v>
                </c:pt>
                <c:pt idx="1885">
                  <c:v>63</c:v>
                </c:pt>
                <c:pt idx="1886">
                  <c:v>61</c:v>
                </c:pt>
                <c:pt idx="1887">
                  <c:v>65</c:v>
                </c:pt>
                <c:pt idx="1888">
                  <c:v>63</c:v>
                </c:pt>
                <c:pt idx="1889">
                  <c:v>63</c:v>
                </c:pt>
                <c:pt idx="1890">
                  <c:v>58</c:v>
                </c:pt>
                <c:pt idx="1891">
                  <c:v>62</c:v>
                </c:pt>
                <c:pt idx="1892">
                  <c:v>61</c:v>
                </c:pt>
                <c:pt idx="1893">
                  <c:v>40</c:v>
                </c:pt>
                <c:pt idx="1894">
                  <c:v>39</c:v>
                </c:pt>
                <c:pt idx="1895">
                  <c:v>89</c:v>
                </c:pt>
                <c:pt idx="1896">
                  <c:v>40</c:v>
                </c:pt>
                <c:pt idx="1897">
                  <c:v>35</c:v>
                </c:pt>
                <c:pt idx="1898">
                  <c:v>55</c:v>
                </c:pt>
                <c:pt idx="1899">
                  <c:v>60</c:v>
                </c:pt>
                <c:pt idx="1900">
                  <c:v>45</c:v>
                </c:pt>
                <c:pt idx="1901">
                  <c:v>76</c:v>
                </c:pt>
                <c:pt idx="1902">
                  <c:v>38</c:v>
                </c:pt>
                <c:pt idx="1903">
                  <c:v>73</c:v>
                </c:pt>
                <c:pt idx="1904">
                  <c:v>72</c:v>
                </c:pt>
                <c:pt idx="1905">
                  <c:v>68</c:v>
                </c:pt>
                <c:pt idx="1906">
                  <c:v>27</c:v>
                </c:pt>
                <c:pt idx="1907">
                  <c:v>33</c:v>
                </c:pt>
                <c:pt idx="1908">
                  <c:v>28</c:v>
                </c:pt>
                <c:pt idx="1909">
                  <c:v>46</c:v>
                </c:pt>
                <c:pt idx="1910">
                  <c:v>52</c:v>
                </c:pt>
                <c:pt idx="1911">
                  <c:v>72</c:v>
                </c:pt>
                <c:pt idx="1912">
                  <c:v>58</c:v>
                </c:pt>
                <c:pt idx="1913">
                  <c:v>69</c:v>
                </c:pt>
                <c:pt idx="1914">
                  <c:v>54</c:v>
                </c:pt>
                <c:pt idx="1915">
                  <c:v>85</c:v>
                </c:pt>
                <c:pt idx="1916">
                  <c:v>33</c:v>
                </c:pt>
                <c:pt idx="1917">
                  <c:v>33</c:v>
                </c:pt>
                <c:pt idx="1918">
                  <c:v>67</c:v>
                </c:pt>
                <c:pt idx="1919">
                  <c:v>80</c:v>
                </c:pt>
                <c:pt idx="1920">
                  <c:v>25</c:v>
                </c:pt>
                <c:pt idx="1921">
                  <c:v>76</c:v>
                </c:pt>
                <c:pt idx="1922">
                  <c:v>53</c:v>
                </c:pt>
                <c:pt idx="1923">
                  <c:v>63</c:v>
                </c:pt>
                <c:pt idx="1924">
                  <c:v>75</c:v>
                </c:pt>
                <c:pt idx="1925">
                  <c:v>38</c:v>
                </c:pt>
                <c:pt idx="1926">
                  <c:v>79</c:v>
                </c:pt>
                <c:pt idx="1927">
                  <c:v>63</c:v>
                </c:pt>
                <c:pt idx="1928">
                  <c:v>60</c:v>
                </c:pt>
                <c:pt idx="1929">
                  <c:v>49</c:v>
                </c:pt>
                <c:pt idx="1930">
                  <c:v>66</c:v>
                </c:pt>
                <c:pt idx="1931">
                  <c:v>71</c:v>
                </c:pt>
                <c:pt idx="1932">
                  <c:v>66</c:v>
                </c:pt>
                <c:pt idx="1933">
                  <c:v>41</c:v>
                </c:pt>
                <c:pt idx="1934">
                  <c:v>67</c:v>
                </c:pt>
                <c:pt idx="1935">
                  <c:v>46</c:v>
                </c:pt>
                <c:pt idx="1936">
                  <c:v>86</c:v>
                </c:pt>
                <c:pt idx="1937">
                  <c:v>37</c:v>
                </c:pt>
                <c:pt idx="1938">
                  <c:v>42</c:v>
                </c:pt>
                <c:pt idx="1939">
                  <c:v>77</c:v>
                </c:pt>
                <c:pt idx="1940">
                  <c:v>32</c:v>
                </c:pt>
                <c:pt idx="1941">
                  <c:v>47</c:v>
                </c:pt>
                <c:pt idx="1942">
                  <c:v>54</c:v>
                </c:pt>
                <c:pt idx="1943">
                  <c:v>60</c:v>
                </c:pt>
                <c:pt idx="1944">
                  <c:v>89</c:v>
                </c:pt>
                <c:pt idx="1945">
                  <c:v>34</c:v>
                </c:pt>
                <c:pt idx="1946">
                  <c:v>59</c:v>
                </c:pt>
                <c:pt idx="1947">
                  <c:v>52</c:v>
                </c:pt>
                <c:pt idx="1948">
                  <c:v>84</c:v>
                </c:pt>
                <c:pt idx="1949">
                  <c:v>57</c:v>
                </c:pt>
                <c:pt idx="1950">
                  <c:v>30</c:v>
                </c:pt>
                <c:pt idx="1951">
                  <c:v>47</c:v>
                </c:pt>
                <c:pt idx="1952">
                  <c:v>15</c:v>
                </c:pt>
                <c:pt idx="1953">
                  <c:v>49</c:v>
                </c:pt>
                <c:pt idx="1954">
                  <c:v>74</c:v>
                </c:pt>
                <c:pt idx="1955">
                  <c:v>45</c:v>
                </c:pt>
                <c:pt idx="1956">
                  <c:v>61</c:v>
                </c:pt>
                <c:pt idx="1957">
                  <c:v>67</c:v>
                </c:pt>
                <c:pt idx="1958">
                  <c:v>64</c:v>
                </c:pt>
                <c:pt idx="1959">
                  <c:v>73</c:v>
                </c:pt>
                <c:pt idx="1960">
                  <c:v>68</c:v>
                </c:pt>
                <c:pt idx="1961">
                  <c:v>33</c:v>
                </c:pt>
                <c:pt idx="1962">
                  <c:v>60</c:v>
                </c:pt>
                <c:pt idx="1963">
                  <c:v>30</c:v>
                </c:pt>
                <c:pt idx="1964">
                  <c:v>82</c:v>
                </c:pt>
                <c:pt idx="1965">
                  <c:v>33</c:v>
                </c:pt>
                <c:pt idx="1966">
                  <c:v>28</c:v>
                </c:pt>
                <c:pt idx="1967">
                  <c:v>64</c:v>
                </c:pt>
                <c:pt idx="1968">
                  <c:v>88</c:v>
                </c:pt>
                <c:pt idx="1969">
                  <c:v>35</c:v>
                </c:pt>
                <c:pt idx="1970">
                  <c:v>30</c:v>
                </c:pt>
                <c:pt idx="1971">
                  <c:v>60</c:v>
                </c:pt>
                <c:pt idx="1972">
                  <c:v>66</c:v>
                </c:pt>
                <c:pt idx="1973">
                  <c:v>52</c:v>
                </c:pt>
                <c:pt idx="1974">
                  <c:v>39</c:v>
                </c:pt>
                <c:pt idx="1975">
                  <c:v>45</c:v>
                </c:pt>
                <c:pt idx="1976">
                  <c:v>64</c:v>
                </c:pt>
                <c:pt idx="1977">
                  <c:v>66</c:v>
                </c:pt>
                <c:pt idx="1978">
                  <c:v>61</c:v>
                </c:pt>
                <c:pt idx="1979">
                  <c:v>76</c:v>
                </c:pt>
                <c:pt idx="1980">
                  <c:v>49</c:v>
                </c:pt>
                <c:pt idx="1981">
                  <c:v>43</c:v>
                </c:pt>
                <c:pt idx="1982">
                  <c:v>45</c:v>
                </c:pt>
                <c:pt idx="1983">
                  <c:v>49</c:v>
                </c:pt>
                <c:pt idx="1984">
                  <c:v>27</c:v>
                </c:pt>
                <c:pt idx="1985">
                  <c:v>50</c:v>
                </c:pt>
                <c:pt idx="1986">
                  <c:v>52</c:v>
                </c:pt>
                <c:pt idx="1987">
                  <c:v>72</c:v>
                </c:pt>
                <c:pt idx="1988">
                  <c:v>62</c:v>
                </c:pt>
                <c:pt idx="1989">
                  <c:v>80</c:v>
                </c:pt>
                <c:pt idx="1990">
                  <c:v>53</c:v>
                </c:pt>
                <c:pt idx="1991">
                  <c:v>42</c:v>
                </c:pt>
                <c:pt idx="1992">
                  <c:v>37</c:v>
                </c:pt>
                <c:pt idx="1993">
                  <c:v>77</c:v>
                </c:pt>
                <c:pt idx="1994">
                  <c:v>73</c:v>
                </c:pt>
                <c:pt idx="1995">
                  <c:v>46</c:v>
                </c:pt>
                <c:pt idx="1996">
                  <c:v>54</c:v>
                </c:pt>
                <c:pt idx="1997">
                  <c:v>70</c:v>
                </c:pt>
                <c:pt idx="1998">
                  <c:v>60</c:v>
                </c:pt>
                <c:pt idx="1999">
                  <c:v>67</c:v>
                </c:pt>
                <c:pt idx="2000">
                  <c:v>58</c:v>
                </c:pt>
                <c:pt idx="2001">
                  <c:v>63</c:v>
                </c:pt>
                <c:pt idx="2002">
                  <c:v>83</c:v>
                </c:pt>
                <c:pt idx="2003">
                  <c:v>64</c:v>
                </c:pt>
                <c:pt idx="2004">
                  <c:v>57</c:v>
                </c:pt>
                <c:pt idx="2005">
                  <c:v>45</c:v>
                </c:pt>
                <c:pt idx="2006">
                  <c:v>61</c:v>
                </c:pt>
                <c:pt idx="2007">
                  <c:v>68</c:v>
                </c:pt>
                <c:pt idx="2008">
                  <c:v>45</c:v>
                </c:pt>
                <c:pt idx="2009">
                  <c:v>39</c:v>
                </c:pt>
                <c:pt idx="2010">
                  <c:v>77</c:v>
                </c:pt>
                <c:pt idx="2011">
                  <c:v>55</c:v>
                </c:pt>
                <c:pt idx="2012">
                  <c:v>38</c:v>
                </c:pt>
                <c:pt idx="2013">
                  <c:v>40</c:v>
                </c:pt>
                <c:pt idx="2014">
                  <c:v>49</c:v>
                </c:pt>
                <c:pt idx="2015">
                  <c:v>74</c:v>
                </c:pt>
                <c:pt idx="2016">
                  <c:v>86</c:v>
                </c:pt>
                <c:pt idx="2017">
                  <c:v>72</c:v>
                </c:pt>
                <c:pt idx="2018">
                  <c:v>72</c:v>
                </c:pt>
                <c:pt idx="2019">
                  <c:v>77</c:v>
                </c:pt>
                <c:pt idx="2020">
                  <c:v>76</c:v>
                </c:pt>
                <c:pt idx="2021">
                  <c:v>67</c:v>
                </c:pt>
                <c:pt idx="2022">
                  <c:v>52</c:v>
                </c:pt>
                <c:pt idx="2023">
                  <c:v>52</c:v>
                </c:pt>
                <c:pt idx="2024">
                  <c:v>67</c:v>
                </c:pt>
                <c:pt idx="2025">
                  <c:v>66</c:v>
                </c:pt>
                <c:pt idx="2026">
                  <c:v>74</c:v>
                </c:pt>
                <c:pt idx="2027">
                  <c:v>40</c:v>
                </c:pt>
                <c:pt idx="2028">
                  <c:v>44</c:v>
                </c:pt>
                <c:pt idx="2029">
                  <c:v>97</c:v>
                </c:pt>
                <c:pt idx="2030">
                  <c:v>48</c:v>
                </c:pt>
                <c:pt idx="2031">
                  <c:v>65</c:v>
                </c:pt>
                <c:pt idx="2032">
                  <c:v>57</c:v>
                </c:pt>
                <c:pt idx="2033">
                  <c:v>19</c:v>
                </c:pt>
                <c:pt idx="2034">
                  <c:v>68</c:v>
                </c:pt>
                <c:pt idx="2035">
                  <c:v>48</c:v>
                </c:pt>
                <c:pt idx="2036">
                  <c:v>34</c:v>
                </c:pt>
                <c:pt idx="2037">
                  <c:v>67</c:v>
                </c:pt>
                <c:pt idx="2038">
                  <c:v>15</c:v>
                </c:pt>
                <c:pt idx="2039">
                  <c:v>83</c:v>
                </c:pt>
                <c:pt idx="2040">
                  <c:v>83</c:v>
                </c:pt>
                <c:pt idx="2041">
                  <c:v>46</c:v>
                </c:pt>
                <c:pt idx="2042">
                  <c:v>57</c:v>
                </c:pt>
                <c:pt idx="2043">
                  <c:v>42</c:v>
                </c:pt>
                <c:pt idx="2044">
                  <c:v>51</c:v>
                </c:pt>
                <c:pt idx="2045">
                  <c:v>24</c:v>
                </c:pt>
                <c:pt idx="2046">
                  <c:v>64</c:v>
                </c:pt>
                <c:pt idx="2047">
                  <c:v>94</c:v>
                </c:pt>
                <c:pt idx="2048">
                  <c:v>50</c:v>
                </c:pt>
                <c:pt idx="2049">
                  <c:v>41</c:v>
                </c:pt>
                <c:pt idx="2050">
                  <c:v>45</c:v>
                </c:pt>
                <c:pt idx="2051">
                  <c:v>37</c:v>
                </c:pt>
                <c:pt idx="2052">
                  <c:v>75</c:v>
                </c:pt>
                <c:pt idx="2053">
                  <c:v>80</c:v>
                </c:pt>
                <c:pt idx="2054">
                  <c:v>94</c:v>
                </c:pt>
                <c:pt idx="2055">
                  <c:v>62</c:v>
                </c:pt>
                <c:pt idx="2056">
                  <c:v>73</c:v>
                </c:pt>
                <c:pt idx="2057">
                  <c:v>43</c:v>
                </c:pt>
                <c:pt idx="2058">
                  <c:v>78</c:v>
                </c:pt>
                <c:pt idx="2059">
                  <c:v>51</c:v>
                </c:pt>
                <c:pt idx="2060">
                  <c:v>24</c:v>
                </c:pt>
                <c:pt idx="2061">
                  <c:v>46</c:v>
                </c:pt>
                <c:pt idx="2062">
                  <c:v>51</c:v>
                </c:pt>
                <c:pt idx="2063">
                  <c:v>35</c:v>
                </c:pt>
                <c:pt idx="2064">
                  <c:v>75</c:v>
                </c:pt>
                <c:pt idx="2065">
                  <c:v>38</c:v>
                </c:pt>
                <c:pt idx="2066">
                  <c:v>79</c:v>
                </c:pt>
                <c:pt idx="2067">
                  <c:v>42</c:v>
                </c:pt>
                <c:pt idx="2068">
                  <c:v>89</c:v>
                </c:pt>
                <c:pt idx="2069">
                  <c:v>66</c:v>
                </c:pt>
                <c:pt idx="2070">
                  <c:v>100</c:v>
                </c:pt>
                <c:pt idx="2071">
                  <c:v>34</c:v>
                </c:pt>
                <c:pt idx="2072">
                  <c:v>59</c:v>
                </c:pt>
                <c:pt idx="2073">
                  <c:v>28</c:v>
                </c:pt>
                <c:pt idx="2074">
                  <c:v>39</c:v>
                </c:pt>
                <c:pt idx="2075">
                  <c:v>36</c:v>
                </c:pt>
                <c:pt idx="2076">
                  <c:v>52</c:v>
                </c:pt>
                <c:pt idx="2077">
                  <c:v>57</c:v>
                </c:pt>
                <c:pt idx="2078">
                  <c:v>66</c:v>
                </c:pt>
                <c:pt idx="2079">
                  <c:v>95</c:v>
                </c:pt>
                <c:pt idx="2080">
                  <c:v>79</c:v>
                </c:pt>
                <c:pt idx="2081">
                  <c:v>42</c:v>
                </c:pt>
                <c:pt idx="2082">
                  <c:v>23</c:v>
                </c:pt>
                <c:pt idx="2083">
                  <c:v>67</c:v>
                </c:pt>
                <c:pt idx="2084">
                  <c:v>64</c:v>
                </c:pt>
                <c:pt idx="2085">
                  <c:v>43</c:v>
                </c:pt>
                <c:pt idx="2086">
                  <c:v>56</c:v>
                </c:pt>
                <c:pt idx="2087">
                  <c:v>43</c:v>
                </c:pt>
                <c:pt idx="2088">
                  <c:v>55</c:v>
                </c:pt>
                <c:pt idx="2089">
                  <c:v>16</c:v>
                </c:pt>
                <c:pt idx="2090">
                  <c:v>65</c:v>
                </c:pt>
                <c:pt idx="2091">
                  <c:v>38</c:v>
                </c:pt>
                <c:pt idx="2092">
                  <c:v>57</c:v>
                </c:pt>
                <c:pt idx="2093">
                  <c:v>83</c:v>
                </c:pt>
                <c:pt idx="2094">
                  <c:v>47</c:v>
                </c:pt>
                <c:pt idx="2095">
                  <c:v>71</c:v>
                </c:pt>
                <c:pt idx="2096">
                  <c:v>56</c:v>
                </c:pt>
                <c:pt idx="2097">
                  <c:v>57</c:v>
                </c:pt>
                <c:pt idx="2098">
                  <c:v>23</c:v>
                </c:pt>
                <c:pt idx="2099">
                  <c:v>27</c:v>
                </c:pt>
                <c:pt idx="2100">
                  <c:v>65</c:v>
                </c:pt>
                <c:pt idx="2101">
                  <c:v>54</c:v>
                </c:pt>
                <c:pt idx="2102">
                  <c:v>50</c:v>
                </c:pt>
                <c:pt idx="2103">
                  <c:v>23</c:v>
                </c:pt>
                <c:pt idx="2104">
                  <c:v>77</c:v>
                </c:pt>
                <c:pt idx="2105">
                  <c:v>83</c:v>
                </c:pt>
                <c:pt idx="2106">
                  <c:v>66</c:v>
                </c:pt>
                <c:pt idx="2107">
                  <c:v>38</c:v>
                </c:pt>
                <c:pt idx="2108">
                  <c:v>65</c:v>
                </c:pt>
                <c:pt idx="2109">
                  <c:v>54</c:v>
                </c:pt>
                <c:pt idx="2110">
                  <c:v>65</c:v>
                </c:pt>
                <c:pt idx="2111">
                  <c:v>68</c:v>
                </c:pt>
                <c:pt idx="2112">
                  <c:v>31</c:v>
                </c:pt>
                <c:pt idx="2113">
                  <c:v>83</c:v>
                </c:pt>
                <c:pt idx="2114">
                  <c:v>49</c:v>
                </c:pt>
                <c:pt idx="2115">
                  <c:v>45</c:v>
                </c:pt>
                <c:pt idx="2116">
                  <c:v>46</c:v>
                </c:pt>
                <c:pt idx="2117">
                  <c:v>85</c:v>
                </c:pt>
                <c:pt idx="2118">
                  <c:v>33</c:v>
                </c:pt>
                <c:pt idx="2119">
                  <c:v>83</c:v>
                </c:pt>
                <c:pt idx="2120">
                  <c:v>71</c:v>
                </c:pt>
                <c:pt idx="2121">
                  <c:v>49</c:v>
                </c:pt>
                <c:pt idx="2122">
                  <c:v>39</c:v>
                </c:pt>
                <c:pt idx="2123">
                  <c:v>51</c:v>
                </c:pt>
                <c:pt idx="2124">
                  <c:v>57</c:v>
                </c:pt>
                <c:pt idx="2125">
                  <c:v>81</c:v>
                </c:pt>
                <c:pt idx="2126">
                  <c:v>65</c:v>
                </c:pt>
                <c:pt idx="2127">
                  <c:v>66</c:v>
                </c:pt>
                <c:pt idx="2128">
                  <c:v>86</c:v>
                </c:pt>
                <c:pt idx="2129">
                  <c:v>66</c:v>
                </c:pt>
                <c:pt idx="2130">
                  <c:v>50</c:v>
                </c:pt>
                <c:pt idx="2131">
                  <c:v>46</c:v>
                </c:pt>
                <c:pt idx="2132">
                  <c:v>20</c:v>
                </c:pt>
                <c:pt idx="2133">
                  <c:v>58</c:v>
                </c:pt>
                <c:pt idx="2134">
                  <c:v>38</c:v>
                </c:pt>
                <c:pt idx="2135">
                  <c:v>91</c:v>
                </c:pt>
                <c:pt idx="2136">
                  <c:v>77</c:v>
                </c:pt>
                <c:pt idx="2137">
                  <c:v>83</c:v>
                </c:pt>
                <c:pt idx="2138">
                  <c:v>79</c:v>
                </c:pt>
                <c:pt idx="2139">
                  <c:v>50</c:v>
                </c:pt>
                <c:pt idx="2140">
                  <c:v>51</c:v>
                </c:pt>
                <c:pt idx="2141">
                  <c:v>49</c:v>
                </c:pt>
                <c:pt idx="2142">
                  <c:v>79</c:v>
                </c:pt>
                <c:pt idx="2143">
                  <c:v>26</c:v>
                </c:pt>
                <c:pt idx="2144">
                  <c:v>42</c:v>
                </c:pt>
                <c:pt idx="2145">
                  <c:v>42</c:v>
                </c:pt>
                <c:pt idx="2146">
                  <c:v>35</c:v>
                </c:pt>
                <c:pt idx="2147">
                  <c:v>31</c:v>
                </c:pt>
                <c:pt idx="2148">
                  <c:v>50</c:v>
                </c:pt>
                <c:pt idx="2149">
                  <c:v>18</c:v>
                </c:pt>
                <c:pt idx="2150">
                  <c:v>50</c:v>
                </c:pt>
                <c:pt idx="2151">
                  <c:v>82</c:v>
                </c:pt>
                <c:pt idx="2152">
                  <c:v>78</c:v>
                </c:pt>
                <c:pt idx="2153">
                  <c:v>53</c:v>
                </c:pt>
                <c:pt idx="2154">
                  <c:v>65</c:v>
                </c:pt>
                <c:pt idx="2155">
                  <c:v>76</c:v>
                </c:pt>
                <c:pt idx="2156">
                  <c:v>94</c:v>
                </c:pt>
                <c:pt idx="2157">
                  <c:v>79</c:v>
                </c:pt>
                <c:pt idx="2158">
                  <c:v>27</c:v>
                </c:pt>
                <c:pt idx="2159">
                  <c:v>43</c:v>
                </c:pt>
                <c:pt idx="2160">
                  <c:v>30</c:v>
                </c:pt>
                <c:pt idx="2161">
                  <c:v>37</c:v>
                </c:pt>
                <c:pt idx="2162">
                  <c:v>90</c:v>
                </c:pt>
                <c:pt idx="2163">
                  <c:v>68</c:v>
                </c:pt>
                <c:pt idx="2164">
                  <c:v>64</c:v>
                </c:pt>
                <c:pt idx="2165">
                  <c:v>73</c:v>
                </c:pt>
                <c:pt idx="2166">
                  <c:v>53</c:v>
                </c:pt>
                <c:pt idx="2167">
                  <c:v>46</c:v>
                </c:pt>
                <c:pt idx="2168">
                  <c:v>37</c:v>
                </c:pt>
                <c:pt idx="2169">
                  <c:v>29</c:v>
                </c:pt>
                <c:pt idx="2170">
                  <c:v>80</c:v>
                </c:pt>
                <c:pt idx="2171">
                  <c:v>52</c:v>
                </c:pt>
                <c:pt idx="2172">
                  <c:v>29</c:v>
                </c:pt>
                <c:pt idx="2173">
                  <c:v>70</c:v>
                </c:pt>
                <c:pt idx="2174">
                  <c:v>40</c:v>
                </c:pt>
                <c:pt idx="2175">
                  <c:v>49</c:v>
                </c:pt>
                <c:pt idx="2176">
                  <c:v>92</c:v>
                </c:pt>
                <c:pt idx="2177">
                  <c:v>46</c:v>
                </c:pt>
                <c:pt idx="2178">
                  <c:v>42</c:v>
                </c:pt>
                <c:pt idx="2179">
                  <c:v>41</c:v>
                </c:pt>
                <c:pt idx="2180">
                  <c:v>60</c:v>
                </c:pt>
                <c:pt idx="2181">
                  <c:v>41</c:v>
                </c:pt>
                <c:pt idx="2182">
                  <c:v>83</c:v>
                </c:pt>
                <c:pt idx="2183">
                  <c:v>43</c:v>
                </c:pt>
                <c:pt idx="2184">
                  <c:v>36</c:v>
                </c:pt>
                <c:pt idx="2185">
                  <c:v>38</c:v>
                </c:pt>
                <c:pt idx="2186">
                  <c:v>47</c:v>
                </c:pt>
                <c:pt idx="2187">
                  <c:v>40</c:v>
                </c:pt>
                <c:pt idx="2188">
                  <c:v>59</c:v>
                </c:pt>
                <c:pt idx="2189">
                  <c:v>76</c:v>
                </c:pt>
                <c:pt idx="2190">
                  <c:v>31</c:v>
                </c:pt>
                <c:pt idx="2191">
                  <c:v>44</c:v>
                </c:pt>
                <c:pt idx="2192">
                  <c:v>71</c:v>
                </c:pt>
                <c:pt idx="2193">
                  <c:v>59</c:v>
                </c:pt>
                <c:pt idx="2194">
                  <c:v>69</c:v>
                </c:pt>
                <c:pt idx="2195">
                  <c:v>63</c:v>
                </c:pt>
                <c:pt idx="2196">
                  <c:v>87</c:v>
                </c:pt>
                <c:pt idx="2197">
                  <c:v>77</c:v>
                </c:pt>
                <c:pt idx="2198">
                  <c:v>31</c:v>
                </c:pt>
                <c:pt idx="2199">
                  <c:v>47</c:v>
                </c:pt>
                <c:pt idx="2200">
                  <c:v>78</c:v>
                </c:pt>
                <c:pt idx="2201">
                  <c:v>86</c:v>
                </c:pt>
                <c:pt idx="2202">
                  <c:v>48</c:v>
                </c:pt>
                <c:pt idx="2203">
                  <c:v>24</c:v>
                </c:pt>
                <c:pt idx="2204">
                  <c:v>39</c:v>
                </c:pt>
                <c:pt idx="2205">
                  <c:v>71</c:v>
                </c:pt>
                <c:pt idx="2206">
                  <c:v>60</c:v>
                </c:pt>
                <c:pt idx="2207">
                  <c:v>54</c:v>
                </c:pt>
                <c:pt idx="2208">
                  <c:v>45</c:v>
                </c:pt>
                <c:pt idx="2209">
                  <c:v>51</c:v>
                </c:pt>
                <c:pt idx="2210">
                  <c:v>78</c:v>
                </c:pt>
                <c:pt idx="2211">
                  <c:v>48</c:v>
                </c:pt>
                <c:pt idx="2212">
                  <c:v>59</c:v>
                </c:pt>
                <c:pt idx="2213">
                  <c:v>28</c:v>
                </c:pt>
                <c:pt idx="2214">
                  <c:v>35</c:v>
                </c:pt>
                <c:pt idx="2215">
                  <c:v>55</c:v>
                </c:pt>
                <c:pt idx="2216">
                  <c:v>69</c:v>
                </c:pt>
                <c:pt idx="2217">
                  <c:v>87</c:v>
                </c:pt>
                <c:pt idx="2218">
                  <c:v>32</c:v>
                </c:pt>
                <c:pt idx="2219">
                  <c:v>37</c:v>
                </c:pt>
                <c:pt idx="2220">
                  <c:v>66</c:v>
                </c:pt>
                <c:pt idx="2221">
                  <c:v>66</c:v>
                </c:pt>
                <c:pt idx="2222">
                  <c:v>56</c:v>
                </c:pt>
                <c:pt idx="2223">
                  <c:v>70</c:v>
                </c:pt>
                <c:pt idx="2224">
                  <c:v>48</c:v>
                </c:pt>
                <c:pt idx="2225">
                  <c:v>17</c:v>
                </c:pt>
                <c:pt idx="2226">
                  <c:v>59</c:v>
                </c:pt>
                <c:pt idx="2227">
                  <c:v>56</c:v>
                </c:pt>
                <c:pt idx="2228">
                  <c:v>66</c:v>
                </c:pt>
                <c:pt idx="2229">
                  <c:v>41</c:v>
                </c:pt>
                <c:pt idx="2230">
                  <c:v>76</c:v>
                </c:pt>
                <c:pt idx="2231">
                  <c:v>54</c:v>
                </c:pt>
                <c:pt idx="2232">
                  <c:v>57</c:v>
                </c:pt>
                <c:pt idx="2233">
                  <c:v>62</c:v>
                </c:pt>
                <c:pt idx="2234">
                  <c:v>38</c:v>
                </c:pt>
                <c:pt idx="2235">
                  <c:v>73</c:v>
                </c:pt>
                <c:pt idx="2236">
                  <c:v>72</c:v>
                </c:pt>
                <c:pt idx="2237">
                  <c:v>28</c:v>
                </c:pt>
                <c:pt idx="2238">
                  <c:v>28</c:v>
                </c:pt>
                <c:pt idx="2239">
                  <c:v>67</c:v>
                </c:pt>
                <c:pt idx="2240">
                  <c:v>62</c:v>
                </c:pt>
                <c:pt idx="2241">
                  <c:v>36</c:v>
                </c:pt>
                <c:pt idx="2242">
                  <c:v>33</c:v>
                </c:pt>
                <c:pt idx="2243">
                  <c:v>74</c:v>
                </c:pt>
                <c:pt idx="2244">
                  <c:v>52</c:v>
                </c:pt>
                <c:pt idx="2245">
                  <c:v>38</c:v>
                </c:pt>
                <c:pt idx="2246">
                  <c:v>62</c:v>
                </c:pt>
                <c:pt idx="2247">
                  <c:v>50</c:v>
                </c:pt>
                <c:pt idx="2248">
                  <c:v>48</c:v>
                </c:pt>
                <c:pt idx="2249">
                  <c:v>15</c:v>
                </c:pt>
                <c:pt idx="2250">
                  <c:v>51</c:v>
                </c:pt>
                <c:pt idx="2251">
                  <c:v>37</c:v>
                </c:pt>
                <c:pt idx="2252">
                  <c:v>59</c:v>
                </c:pt>
                <c:pt idx="2253">
                  <c:v>46</c:v>
                </c:pt>
                <c:pt idx="2254">
                  <c:v>78</c:v>
                </c:pt>
                <c:pt idx="2255">
                  <c:v>74</c:v>
                </c:pt>
                <c:pt idx="2256">
                  <c:v>78</c:v>
                </c:pt>
                <c:pt idx="2257">
                  <c:v>27</c:v>
                </c:pt>
                <c:pt idx="2258">
                  <c:v>74</c:v>
                </c:pt>
                <c:pt idx="2259">
                  <c:v>15</c:v>
                </c:pt>
                <c:pt idx="2260">
                  <c:v>46</c:v>
                </c:pt>
                <c:pt idx="2261">
                  <c:v>90</c:v>
                </c:pt>
                <c:pt idx="2262">
                  <c:v>58</c:v>
                </c:pt>
                <c:pt idx="2263">
                  <c:v>65</c:v>
                </c:pt>
                <c:pt idx="2264">
                  <c:v>65</c:v>
                </c:pt>
                <c:pt idx="2265">
                  <c:v>36</c:v>
                </c:pt>
                <c:pt idx="2266">
                  <c:v>52</c:v>
                </c:pt>
                <c:pt idx="2267">
                  <c:v>79</c:v>
                </c:pt>
                <c:pt idx="2268">
                  <c:v>74</c:v>
                </c:pt>
                <c:pt idx="2269">
                  <c:v>93</c:v>
                </c:pt>
                <c:pt idx="2270">
                  <c:v>57</c:v>
                </c:pt>
                <c:pt idx="2271">
                  <c:v>65</c:v>
                </c:pt>
                <c:pt idx="2272">
                  <c:v>69</c:v>
                </c:pt>
                <c:pt idx="2273">
                  <c:v>71</c:v>
                </c:pt>
                <c:pt idx="2274">
                  <c:v>31</c:v>
                </c:pt>
                <c:pt idx="2275">
                  <c:v>78</c:v>
                </c:pt>
                <c:pt idx="2276">
                  <c:v>60</c:v>
                </c:pt>
                <c:pt idx="2277">
                  <c:v>58</c:v>
                </c:pt>
                <c:pt idx="2278">
                  <c:v>46</c:v>
                </c:pt>
                <c:pt idx="2279">
                  <c:v>87</c:v>
                </c:pt>
                <c:pt idx="2280">
                  <c:v>81</c:v>
                </c:pt>
                <c:pt idx="2281">
                  <c:v>69</c:v>
                </c:pt>
                <c:pt idx="2282">
                  <c:v>46</c:v>
                </c:pt>
                <c:pt idx="2283">
                  <c:v>41</c:v>
                </c:pt>
                <c:pt idx="2284">
                  <c:v>50</c:v>
                </c:pt>
                <c:pt idx="2285">
                  <c:v>24</c:v>
                </c:pt>
                <c:pt idx="2286">
                  <c:v>97</c:v>
                </c:pt>
                <c:pt idx="2287">
                  <c:v>35</c:v>
                </c:pt>
                <c:pt idx="2288">
                  <c:v>82</c:v>
                </c:pt>
                <c:pt idx="2289">
                  <c:v>24</c:v>
                </c:pt>
                <c:pt idx="2290">
                  <c:v>59</c:v>
                </c:pt>
                <c:pt idx="2291">
                  <c:v>42</c:v>
                </c:pt>
                <c:pt idx="2292">
                  <c:v>56</c:v>
                </c:pt>
                <c:pt idx="2293">
                  <c:v>30</c:v>
                </c:pt>
                <c:pt idx="2294">
                  <c:v>49</c:v>
                </c:pt>
                <c:pt idx="2295">
                  <c:v>56</c:v>
                </c:pt>
                <c:pt idx="2296">
                  <c:v>98</c:v>
                </c:pt>
                <c:pt idx="2297">
                  <c:v>79</c:v>
                </c:pt>
                <c:pt idx="2298">
                  <c:v>54</c:v>
                </c:pt>
                <c:pt idx="2299">
                  <c:v>93</c:v>
                </c:pt>
                <c:pt idx="2300">
                  <c:v>63</c:v>
                </c:pt>
                <c:pt idx="2301">
                  <c:v>76</c:v>
                </c:pt>
                <c:pt idx="2302">
                  <c:v>27</c:v>
                </c:pt>
                <c:pt idx="2303">
                  <c:v>35</c:v>
                </c:pt>
                <c:pt idx="2304">
                  <c:v>39</c:v>
                </c:pt>
                <c:pt idx="2305">
                  <c:v>59</c:v>
                </c:pt>
                <c:pt idx="2306">
                  <c:v>50</c:v>
                </c:pt>
                <c:pt idx="2307">
                  <c:v>77</c:v>
                </c:pt>
                <c:pt idx="2308">
                  <c:v>70</c:v>
                </c:pt>
                <c:pt idx="2309">
                  <c:v>62</c:v>
                </c:pt>
                <c:pt idx="2310">
                  <c:v>71</c:v>
                </c:pt>
                <c:pt idx="2311">
                  <c:v>39</c:v>
                </c:pt>
                <c:pt idx="2312">
                  <c:v>41</c:v>
                </c:pt>
                <c:pt idx="2313">
                  <c:v>51</c:v>
                </c:pt>
                <c:pt idx="2314">
                  <c:v>52</c:v>
                </c:pt>
                <c:pt idx="2315">
                  <c:v>49</c:v>
                </c:pt>
                <c:pt idx="2316">
                  <c:v>76</c:v>
                </c:pt>
                <c:pt idx="2317">
                  <c:v>71</c:v>
                </c:pt>
                <c:pt idx="2318">
                  <c:v>42</c:v>
                </c:pt>
                <c:pt idx="2319">
                  <c:v>60</c:v>
                </c:pt>
                <c:pt idx="2320">
                  <c:v>53</c:v>
                </c:pt>
                <c:pt idx="2321">
                  <c:v>40</c:v>
                </c:pt>
                <c:pt idx="2322">
                  <c:v>85</c:v>
                </c:pt>
                <c:pt idx="2323">
                  <c:v>70</c:v>
                </c:pt>
                <c:pt idx="2324">
                  <c:v>63</c:v>
                </c:pt>
                <c:pt idx="2325">
                  <c:v>42</c:v>
                </c:pt>
                <c:pt idx="2326">
                  <c:v>73</c:v>
                </c:pt>
                <c:pt idx="2327">
                  <c:v>35</c:v>
                </c:pt>
                <c:pt idx="2328">
                  <c:v>48</c:v>
                </c:pt>
                <c:pt idx="2329">
                  <c:v>49</c:v>
                </c:pt>
                <c:pt idx="2330">
                  <c:v>75</c:v>
                </c:pt>
                <c:pt idx="2331">
                  <c:v>35</c:v>
                </c:pt>
                <c:pt idx="2332">
                  <c:v>70</c:v>
                </c:pt>
                <c:pt idx="2333">
                  <c:v>71</c:v>
                </c:pt>
                <c:pt idx="2334">
                  <c:v>74</c:v>
                </c:pt>
                <c:pt idx="2335">
                  <c:v>77</c:v>
                </c:pt>
                <c:pt idx="2336">
                  <c:v>30</c:v>
                </c:pt>
                <c:pt idx="2337">
                  <c:v>13</c:v>
                </c:pt>
                <c:pt idx="2338">
                  <c:v>26</c:v>
                </c:pt>
                <c:pt idx="2339">
                  <c:v>35</c:v>
                </c:pt>
                <c:pt idx="2340">
                  <c:v>40</c:v>
                </c:pt>
                <c:pt idx="2341">
                  <c:v>55</c:v>
                </c:pt>
                <c:pt idx="2342">
                  <c:v>37</c:v>
                </c:pt>
                <c:pt idx="2343">
                  <c:v>64</c:v>
                </c:pt>
                <c:pt idx="2344">
                  <c:v>23</c:v>
                </c:pt>
                <c:pt idx="2345">
                  <c:v>27</c:v>
                </c:pt>
                <c:pt idx="2346">
                  <c:v>42</c:v>
                </c:pt>
                <c:pt idx="2347">
                  <c:v>34</c:v>
                </c:pt>
                <c:pt idx="2348">
                  <c:v>63</c:v>
                </c:pt>
                <c:pt idx="2349">
                  <c:v>50</c:v>
                </c:pt>
                <c:pt idx="2350">
                  <c:v>75</c:v>
                </c:pt>
                <c:pt idx="2351">
                  <c:v>74</c:v>
                </c:pt>
                <c:pt idx="2352">
                  <c:v>39</c:v>
                </c:pt>
                <c:pt idx="2353">
                  <c:v>63</c:v>
                </c:pt>
                <c:pt idx="2354">
                  <c:v>36</c:v>
                </c:pt>
                <c:pt idx="2355">
                  <c:v>84</c:v>
                </c:pt>
                <c:pt idx="2356">
                  <c:v>30</c:v>
                </c:pt>
                <c:pt idx="2357">
                  <c:v>60</c:v>
                </c:pt>
                <c:pt idx="2358">
                  <c:v>61</c:v>
                </c:pt>
                <c:pt idx="2359">
                  <c:v>70</c:v>
                </c:pt>
                <c:pt idx="2360">
                  <c:v>32</c:v>
                </c:pt>
                <c:pt idx="2361">
                  <c:v>87</c:v>
                </c:pt>
                <c:pt idx="2362">
                  <c:v>72</c:v>
                </c:pt>
                <c:pt idx="2363">
                  <c:v>68</c:v>
                </c:pt>
                <c:pt idx="2364">
                  <c:v>29</c:v>
                </c:pt>
                <c:pt idx="2365">
                  <c:v>78</c:v>
                </c:pt>
                <c:pt idx="2366">
                  <c:v>45</c:v>
                </c:pt>
                <c:pt idx="2367">
                  <c:v>20</c:v>
                </c:pt>
                <c:pt idx="2368">
                  <c:v>66</c:v>
                </c:pt>
                <c:pt idx="2369">
                  <c:v>77</c:v>
                </c:pt>
                <c:pt idx="2370">
                  <c:v>72</c:v>
                </c:pt>
                <c:pt idx="2371">
                  <c:v>26</c:v>
                </c:pt>
                <c:pt idx="2372">
                  <c:v>67</c:v>
                </c:pt>
                <c:pt idx="2373">
                  <c:v>67</c:v>
                </c:pt>
                <c:pt idx="2374">
                  <c:v>68</c:v>
                </c:pt>
                <c:pt idx="2375">
                  <c:v>56</c:v>
                </c:pt>
                <c:pt idx="2376">
                  <c:v>61</c:v>
                </c:pt>
                <c:pt idx="2377">
                  <c:v>50</c:v>
                </c:pt>
                <c:pt idx="2378">
                  <c:v>68</c:v>
                </c:pt>
                <c:pt idx="2379">
                  <c:v>47</c:v>
                </c:pt>
                <c:pt idx="2380">
                  <c:v>56</c:v>
                </c:pt>
                <c:pt idx="2381">
                  <c:v>40</c:v>
                </c:pt>
                <c:pt idx="2382">
                  <c:v>68</c:v>
                </c:pt>
                <c:pt idx="2383">
                  <c:v>26</c:v>
                </c:pt>
                <c:pt idx="2384">
                  <c:v>55</c:v>
                </c:pt>
                <c:pt idx="2385">
                  <c:v>84</c:v>
                </c:pt>
                <c:pt idx="2386">
                  <c:v>40</c:v>
                </c:pt>
                <c:pt idx="2387">
                  <c:v>85</c:v>
                </c:pt>
                <c:pt idx="2388">
                  <c:v>85</c:v>
                </c:pt>
                <c:pt idx="2389">
                  <c:v>40</c:v>
                </c:pt>
                <c:pt idx="2390">
                  <c:v>68</c:v>
                </c:pt>
                <c:pt idx="2391">
                  <c:v>74</c:v>
                </c:pt>
                <c:pt idx="2392">
                  <c:v>90</c:v>
                </c:pt>
                <c:pt idx="2393">
                  <c:v>82</c:v>
                </c:pt>
                <c:pt idx="2394">
                  <c:v>57</c:v>
                </c:pt>
                <c:pt idx="2395">
                  <c:v>61</c:v>
                </c:pt>
                <c:pt idx="2396">
                  <c:v>38</c:v>
                </c:pt>
                <c:pt idx="2397">
                  <c:v>46</c:v>
                </c:pt>
                <c:pt idx="2398">
                  <c:v>80</c:v>
                </c:pt>
                <c:pt idx="2399">
                  <c:v>67</c:v>
                </c:pt>
                <c:pt idx="2400">
                  <c:v>84</c:v>
                </c:pt>
                <c:pt idx="2401">
                  <c:v>58</c:v>
                </c:pt>
                <c:pt idx="2402">
                  <c:v>55</c:v>
                </c:pt>
                <c:pt idx="2403">
                  <c:v>57</c:v>
                </c:pt>
                <c:pt idx="2404">
                  <c:v>87</c:v>
                </c:pt>
                <c:pt idx="2405">
                  <c:v>80</c:v>
                </c:pt>
                <c:pt idx="2406">
                  <c:v>54</c:v>
                </c:pt>
                <c:pt idx="2407">
                  <c:v>64</c:v>
                </c:pt>
                <c:pt idx="2408">
                  <c:v>33</c:v>
                </c:pt>
                <c:pt idx="2409">
                  <c:v>83</c:v>
                </c:pt>
                <c:pt idx="2410">
                  <c:v>66</c:v>
                </c:pt>
                <c:pt idx="2411">
                  <c:v>33</c:v>
                </c:pt>
                <c:pt idx="2412">
                  <c:v>31</c:v>
                </c:pt>
                <c:pt idx="2413">
                  <c:v>40</c:v>
                </c:pt>
                <c:pt idx="2414">
                  <c:v>66</c:v>
                </c:pt>
                <c:pt idx="2415">
                  <c:v>67</c:v>
                </c:pt>
                <c:pt idx="2416">
                  <c:v>64</c:v>
                </c:pt>
                <c:pt idx="2417">
                  <c:v>52</c:v>
                </c:pt>
                <c:pt idx="2418">
                  <c:v>68</c:v>
                </c:pt>
                <c:pt idx="2419">
                  <c:v>58</c:v>
                </c:pt>
                <c:pt idx="2420">
                  <c:v>72</c:v>
                </c:pt>
                <c:pt idx="2421">
                  <c:v>65</c:v>
                </c:pt>
                <c:pt idx="2422">
                  <c:v>65</c:v>
                </c:pt>
                <c:pt idx="2423">
                  <c:v>24</c:v>
                </c:pt>
                <c:pt idx="2424">
                  <c:v>35</c:v>
                </c:pt>
                <c:pt idx="2425">
                  <c:v>34</c:v>
                </c:pt>
                <c:pt idx="2426">
                  <c:v>57</c:v>
                </c:pt>
                <c:pt idx="2427">
                  <c:v>54</c:v>
                </c:pt>
                <c:pt idx="2428">
                  <c:v>42</c:v>
                </c:pt>
                <c:pt idx="2429">
                  <c:v>39</c:v>
                </c:pt>
                <c:pt idx="2430">
                  <c:v>62</c:v>
                </c:pt>
                <c:pt idx="2431">
                  <c:v>71</c:v>
                </c:pt>
                <c:pt idx="2432">
                  <c:v>42</c:v>
                </c:pt>
                <c:pt idx="2433">
                  <c:v>52</c:v>
                </c:pt>
                <c:pt idx="2434">
                  <c:v>54</c:v>
                </c:pt>
                <c:pt idx="2435">
                  <c:v>68</c:v>
                </c:pt>
                <c:pt idx="2436">
                  <c:v>50</c:v>
                </c:pt>
                <c:pt idx="2437">
                  <c:v>46</c:v>
                </c:pt>
                <c:pt idx="2438">
                  <c:v>68</c:v>
                </c:pt>
                <c:pt idx="2439">
                  <c:v>19</c:v>
                </c:pt>
                <c:pt idx="2440">
                  <c:v>68</c:v>
                </c:pt>
                <c:pt idx="2441">
                  <c:v>74</c:v>
                </c:pt>
                <c:pt idx="2442">
                  <c:v>63</c:v>
                </c:pt>
                <c:pt idx="2443">
                  <c:v>60</c:v>
                </c:pt>
                <c:pt idx="2444">
                  <c:v>47</c:v>
                </c:pt>
                <c:pt idx="2445">
                  <c:v>47</c:v>
                </c:pt>
                <c:pt idx="2446">
                  <c:v>87</c:v>
                </c:pt>
                <c:pt idx="2447">
                  <c:v>45</c:v>
                </c:pt>
                <c:pt idx="2448">
                  <c:v>31</c:v>
                </c:pt>
                <c:pt idx="2449">
                  <c:v>61</c:v>
                </c:pt>
                <c:pt idx="2450">
                  <c:v>73</c:v>
                </c:pt>
                <c:pt idx="2451">
                  <c:v>92</c:v>
                </c:pt>
                <c:pt idx="2452">
                  <c:v>65</c:v>
                </c:pt>
                <c:pt idx="2453">
                  <c:v>69</c:v>
                </c:pt>
                <c:pt idx="2454">
                  <c:v>20</c:v>
                </c:pt>
                <c:pt idx="2455">
                  <c:v>66</c:v>
                </c:pt>
                <c:pt idx="2456">
                  <c:v>38</c:v>
                </c:pt>
                <c:pt idx="2457">
                  <c:v>81</c:v>
                </c:pt>
                <c:pt idx="2458">
                  <c:v>39</c:v>
                </c:pt>
                <c:pt idx="2459">
                  <c:v>53</c:v>
                </c:pt>
                <c:pt idx="2460">
                  <c:v>44</c:v>
                </c:pt>
                <c:pt idx="2461">
                  <c:v>58</c:v>
                </c:pt>
                <c:pt idx="2462">
                  <c:v>79</c:v>
                </c:pt>
                <c:pt idx="2463">
                  <c:v>75</c:v>
                </c:pt>
                <c:pt idx="2464">
                  <c:v>59</c:v>
                </c:pt>
                <c:pt idx="2465">
                  <c:v>23</c:v>
                </c:pt>
                <c:pt idx="2466">
                  <c:v>74</c:v>
                </c:pt>
                <c:pt idx="2467">
                  <c:v>65</c:v>
                </c:pt>
                <c:pt idx="2468">
                  <c:v>60</c:v>
                </c:pt>
                <c:pt idx="2469">
                  <c:v>32</c:v>
                </c:pt>
                <c:pt idx="2470">
                  <c:v>38</c:v>
                </c:pt>
                <c:pt idx="2471">
                  <c:v>91</c:v>
                </c:pt>
                <c:pt idx="2472">
                  <c:v>34</c:v>
                </c:pt>
                <c:pt idx="2473">
                  <c:v>46</c:v>
                </c:pt>
                <c:pt idx="2474">
                  <c:v>55</c:v>
                </c:pt>
                <c:pt idx="2475">
                  <c:v>43</c:v>
                </c:pt>
                <c:pt idx="2476">
                  <c:v>67</c:v>
                </c:pt>
                <c:pt idx="2477">
                  <c:v>56</c:v>
                </c:pt>
                <c:pt idx="2478">
                  <c:v>58</c:v>
                </c:pt>
                <c:pt idx="2479">
                  <c:v>60</c:v>
                </c:pt>
                <c:pt idx="2480">
                  <c:v>77</c:v>
                </c:pt>
                <c:pt idx="2481">
                  <c:v>69</c:v>
                </c:pt>
                <c:pt idx="2482">
                  <c:v>60</c:v>
                </c:pt>
                <c:pt idx="2483">
                  <c:v>52</c:v>
                </c:pt>
                <c:pt idx="2484">
                  <c:v>36</c:v>
                </c:pt>
                <c:pt idx="2485">
                  <c:v>49</c:v>
                </c:pt>
                <c:pt idx="2486">
                  <c:v>50</c:v>
                </c:pt>
                <c:pt idx="2487">
                  <c:v>48</c:v>
                </c:pt>
                <c:pt idx="2488">
                  <c:v>43</c:v>
                </c:pt>
                <c:pt idx="2489">
                  <c:v>34</c:v>
                </c:pt>
                <c:pt idx="2490">
                  <c:v>57</c:v>
                </c:pt>
                <c:pt idx="2491">
                  <c:v>50</c:v>
                </c:pt>
                <c:pt idx="2492">
                  <c:v>28</c:v>
                </c:pt>
                <c:pt idx="2493">
                  <c:v>72</c:v>
                </c:pt>
                <c:pt idx="2494">
                  <c:v>38</c:v>
                </c:pt>
                <c:pt idx="2495">
                  <c:v>68</c:v>
                </c:pt>
                <c:pt idx="2496">
                  <c:v>41</c:v>
                </c:pt>
                <c:pt idx="2497">
                  <c:v>53</c:v>
                </c:pt>
                <c:pt idx="2498">
                  <c:v>36</c:v>
                </c:pt>
                <c:pt idx="2499">
                  <c:v>80</c:v>
                </c:pt>
                <c:pt idx="2500">
                  <c:v>73</c:v>
                </c:pt>
                <c:pt idx="2501">
                  <c:v>59</c:v>
                </c:pt>
                <c:pt idx="2502">
                  <c:v>67</c:v>
                </c:pt>
                <c:pt idx="2503">
                  <c:v>91</c:v>
                </c:pt>
                <c:pt idx="2504">
                  <c:v>34</c:v>
                </c:pt>
                <c:pt idx="2505">
                  <c:v>23</c:v>
                </c:pt>
                <c:pt idx="2506">
                  <c:v>86</c:v>
                </c:pt>
                <c:pt idx="2507">
                  <c:v>73</c:v>
                </c:pt>
                <c:pt idx="2508">
                  <c:v>49</c:v>
                </c:pt>
                <c:pt idx="2509">
                  <c:v>43</c:v>
                </c:pt>
                <c:pt idx="2510">
                  <c:v>61</c:v>
                </c:pt>
                <c:pt idx="2511">
                  <c:v>45</c:v>
                </c:pt>
                <c:pt idx="2512">
                  <c:v>85</c:v>
                </c:pt>
                <c:pt idx="2513">
                  <c:v>75</c:v>
                </c:pt>
                <c:pt idx="2514">
                  <c:v>44</c:v>
                </c:pt>
                <c:pt idx="2515">
                  <c:v>66</c:v>
                </c:pt>
                <c:pt idx="2516">
                  <c:v>45</c:v>
                </c:pt>
                <c:pt idx="2517">
                  <c:v>40</c:v>
                </c:pt>
                <c:pt idx="2518">
                  <c:v>38</c:v>
                </c:pt>
                <c:pt idx="2519">
                  <c:v>50</c:v>
                </c:pt>
                <c:pt idx="2520">
                  <c:v>67</c:v>
                </c:pt>
                <c:pt idx="2521">
                  <c:v>21</c:v>
                </c:pt>
                <c:pt idx="2522">
                  <c:v>51</c:v>
                </c:pt>
                <c:pt idx="2523">
                  <c:v>25</c:v>
                </c:pt>
                <c:pt idx="2524">
                  <c:v>53</c:v>
                </c:pt>
                <c:pt idx="2525">
                  <c:v>71</c:v>
                </c:pt>
                <c:pt idx="2526">
                  <c:v>77</c:v>
                </c:pt>
                <c:pt idx="2527">
                  <c:v>75</c:v>
                </c:pt>
                <c:pt idx="2528">
                  <c:v>60</c:v>
                </c:pt>
                <c:pt idx="2529">
                  <c:v>49</c:v>
                </c:pt>
                <c:pt idx="2530">
                  <c:v>87</c:v>
                </c:pt>
                <c:pt idx="2531">
                  <c:v>40</c:v>
                </c:pt>
                <c:pt idx="2532">
                  <c:v>56</c:v>
                </c:pt>
                <c:pt idx="2533">
                  <c:v>49</c:v>
                </c:pt>
                <c:pt idx="2534">
                  <c:v>59</c:v>
                </c:pt>
                <c:pt idx="2535">
                  <c:v>59</c:v>
                </c:pt>
                <c:pt idx="2536">
                  <c:v>54</c:v>
                </c:pt>
                <c:pt idx="2537">
                  <c:v>17</c:v>
                </c:pt>
                <c:pt idx="2538">
                  <c:v>90</c:v>
                </c:pt>
                <c:pt idx="2539">
                  <c:v>23</c:v>
                </c:pt>
                <c:pt idx="2540">
                  <c:v>82</c:v>
                </c:pt>
                <c:pt idx="2541">
                  <c:v>49</c:v>
                </c:pt>
                <c:pt idx="2542">
                  <c:v>50</c:v>
                </c:pt>
                <c:pt idx="2543">
                  <c:v>60</c:v>
                </c:pt>
                <c:pt idx="2544">
                  <c:v>60</c:v>
                </c:pt>
                <c:pt idx="2545">
                  <c:v>74</c:v>
                </c:pt>
                <c:pt idx="2546">
                  <c:v>71</c:v>
                </c:pt>
                <c:pt idx="2547">
                  <c:v>77</c:v>
                </c:pt>
                <c:pt idx="2548">
                  <c:v>34</c:v>
                </c:pt>
                <c:pt idx="2549">
                  <c:v>39</c:v>
                </c:pt>
                <c:pt idx="2550">
                  <c:v>85</c:v>
                </c:pt>
                <c:pt idx="2551">
                  <c:v>64</c:v>
                </c:pt>
                <c:pt idx="2552">
                  <c:v>87</c:v>
                </c:pt>
                <c:pt idx="2553">
                  <c:v>91</c:v>
                </c:pt>
                <c:pt idx="2554">
                  <c:v>73</c:v>
                </c:pt>
                <c:pt idx="2555">
                  <c:v>34</c:v>
                </c:pt>
                <c:pt idx="2556">
                  <c:v>70</c:v>
                </c:pt>
                <c:pt idx="2557">
                  <c:v>42</c:v>
                </c:pt>
                <c:pt idx="2558">
                  <c:v>55</c:v>
                </c:pt>
                <c:pt idx="2559">
                  <c:v>45</c:v>
                </c:pt>
                <c:pt idx="2560">
                  <c:v>49</c:v>
                </c:pt>
                <c:pt idx="2561">
                  <c:v>37</c:v>
                </c:pt>
                <c:pt idx="2562">
                  <c:v>55</c:v>
                </c:pt>
                <c:pt idx="2563">
                  <c:v>38</c:v>
                </c:pt>
                <c:pt idx="2564">
                  <c:v>35</c:v>
                </c:pt>
                <c:pt idx="2565">
                  <c:v>41</c:v>
                </c:pt>
                <c:pt idx="2566">
                  <c:v>43</c:v>
                </c:pt>
                <c:pt idx="2567">
                  <c:v>46</c:v>
                </c:pt>
                <c:pt idx="2568">
                  <c:v>69</c:v>
                </c:pt>
                <c:pt idx="2569">
                  <c:v>37</c:v>
                </c:pt>
                <c:pt idx="2570">
                  <c:v>31</c:v>
                </c:pt>
                <c:pt idx="2571">
                  <c:v>90</c:v>
                </c:pt>
                <c:pt idx="2572">
                  <c:v>33</c:v>
                </c:pt>
                <c:pt idx="2573">
                  <c:v>44</c:v>
                </c:pt>
                <c:pt idx="2574">
                  <c:v>62</c:v>
                </c:pt>
                <c:pt idx="2575">
                  <c:v>41</c:v>
                </c:pt>
                <c:pt idx="2576">
                  <c:v>38</c:v>
                </c:pt>
                <c:pt idx="2577">
                  <c:v>45</c:v>
                </c:pt>
                <c:pt idx="2578">
                  <c:v>34</c:v>
                </c:pt>
                <c:pt idx="2579">
                  <c:v>72</c:v>
                </c:pt>
                <c:pt idx="2580">
                  <c:v>29</c:v>
                </c:pt>
                <c:pt idx="2581">
                  <c:v>83</c:v>
                </c:pt>
                <c:pt idx="2582">
                  <c:v>61</c:v>
                </c:pt>
                <c:pt idx="2583">
                  <c:v>75</c:v>
                </c:pt>
                <c:pt idx="2584">
                  <c:v>63</c:v>
                </c:pt>
                <c:pt idx="2585">
                  <c:v>36</c:v>
                </c:pt>
                <c:pt idx="2586">
                  <c:v>62</c:v>
                </c:pt>
                <c:pt idx="2587">
                  <c:v>49</c:v>
                </c:pt>
                <c:pt idx="2588">
                  <c:v>46</c:v>
                </c:pt>
                <c:pt idx="2589">
                  <c:v>69</c:v>
                </c:pt>
                <c:pt idx="2590">
                  <c:v>35</c:v>
                </c:pt>
                <c:pt idx="2591">
                  <c:v>38</c:v>
                </c:pt>
                <c:pt idx="2592">
                  <c:v>62</c:v>
                </c:pt>
                <c:pt idx="2593">
                  <c:v>30</c:v>
                </c:pt>
                <c:pt idx="2594">
                  <c:v>52</c:v>
                </c:pt>
                <c:pt idx="2595">
                  <c:v>16</c:v>
                </c:pt>
                <c:pt idx="2596">
                  <c:v>66</c:v>
                </c:pt>
                <c:pt idx="2597">
                  <c:v>20</c:v>
                </c:pt>
                <c:pt idx="2598">
                  <c:v>86</c:v>
                </c:pt>
                <c:pt idx="2599">
                  <c:v>38</c:v>
                </c:pt>
                <c:pt idx="2600">
                  <c:v>30</c:v>
                </c:pt>
                <c:pt idx="2601">
                  <c:v>71</c:v>
                </c:pt>
                <c:pt idx="2602">
                  <c:v>49</c:v>
                </c:pt>
                <c:pt idx="2603">
                  <c:v>79</c:v>
                </c:pt>
                <c:pt idx="2604">
                  <c:v>69</c:v>
                </c:pt>
                <c:pt idx="2605">
                  <c:v>56</c:v>
                </c:pt>
                <c:pt idx="2606">
                  <c:v>47</c:v>
                </c:pt>
                <c:pt idx="2607">
                  <c:v>41</c:v>
                </c:pt>
                <c:pt idx="2608">
                  <c:v>58</c:v>
                </c:pt>
                <c:pt idx="2609">
                  <c:v>38</c:v>
                </c:pt>
                <c:pt idx="2610">
                  <c:v>52</c:v>
                </c:pt>
                <c:pt idx="2611">
                  <c:v>25</c:v>
                </c:pt>
                <c:pt idx="2612">
                  <c:v>62</c:v>
                </c:pt>
                <c:pt idx="2613">
                  <c:v>60</c:v>
                </c:pt>
                <c:pt idx="2614">
                  <c:v>63</c:v>
                </c:pt>
                <c:pt idx="2615">
                  <c:v>72</c:v>
                </c:pt>
                <c:pt idx="2616">
                  <c:v>84</c:v>
                </c:pt>
                <c:pt idx="2617">
                  <c:v>74</c:v>
                </c:pt>
                <c:pt idx="2618">
                  <c:v>61</c:v>
                </c:pt>
                <c:pt idx="2619">
                  <c:v>77</c:v>
                </c:pt>
                <c:pt idx="2620">
                  <c:v>36</c:v>
                </c:pt>
                <c:pt idx="2621">
                  <c:v>65</c:v>
                </c:pt>
                <c:pt idx="2622">
                  <c:v>23</c:v>
                </c:pt>
                <c:pt idx="2623">
                  <c:v>60</c:v>
                </c:pt>
                <c:pt idx="2624">
                  <c:v>83</c:v>
                </c:pt>
                <c:pt idx="2625">
                  <c:v>56</c:v>
                </c:pt>
                <c:pt idx="2626">
                  <c:v>37</c:v>
                </c:pt>
                <c:pt idx="2627">
                  <c:v>43</c:v>
                </c:pt>
                <c:pt idx="2628">
                  <c:v>76</c:v>
                </c:pt>
                <c:pt idx="2629">
                  <c:v>83</c:v>
                </c:pt>
                <c:pt idx="2630">
                  <c:v>63</c:v>
                </c:pt>
                <c:pt idx="2631">
                  <c:v>39</c:v>
                </c:pt>
                <c:pt idx="2632">
                  <c:v>48</c:v>
                </c:pt>
                <c:pt idx="2633">
                  <c:v>53</c:v>
                </c:pt>
                <c:pt idx="2634">
                  <c:v>84</c:v>
                </c:pt>
                <c:pt idx="2635">
                  <c:v>63</c:v>
                </c:pt>
                <c:pt idx="2636">
                  <c:v>73</c:v>
                </c:pt>
                <c:pt idx="2637">
                  <c:v>99</c:v>
                </c:pt>
                <c:pt idx="2638">
                  <c:v>52</c:v>
                </c:pt>
                <c:pt idx="2639">
                  <c:v>58</c:v>
                </c:pt>
                <c:pt idx="2640">
                  <c:v>50</c:v>
                </c:pt>
                <c:pt idx="2641">
                  <c:v>18</c:v>
                </c:pt>
                <c:pt idx="2642">
                  <c:v>62</c:v>
                </c:pt>
                <c:pt idx="2643">
                  <c:v>87</c:v>
                </c:pt>
                <c:pt idx="2644">
                  <c:v>53</c:v>
                </c:pt>
                <c:pt idx="2645">
                  <c:v>87</c:v>
                </c:pt>
                <c:pt idx="2646">
                  <c:v>37</c:v>
                </c:pt>
                <c:pt idx="2647">
                  <c:v>31</c:v>
                </c:pt>
                <c:pt idx="2648">
                  <c:v>63</c:v>
                </c:pt>
                <c:pt idx="2649">
                  <c:v>81</c:v>
                </c:pt>
                <c:pt idx="2650">
                  <c:v>95</c:v>
                </c:pt>
                <c:pt idx="2651">
                  <c:v>45</c:v>
                </c:pt>
                <c:pt idx="2652">
                  <c:v>48</c:v>
                </c:pt>
                <c:pt idx="2653">
                  <c:v>47</c:v>
                </c:pt>
                <c:pt idx="2654">
                  <c:v>31</c:v>
                </c:pt>
                <c:pt idx="2655">
                  <c:v>43</c:v>
                </c:pt>
                <c:pt idx="2656">
                  <c:v>82</c:v>
                </c:pt>
                <c:pt idx="2657">
                  <c:v>80</c:v>
                </c:pt>
                <c:pt idx="2658">
                  <c:v>76</c:v>
                </c:pt>
                <c:pt idx="2659">
                  <c:v>57</c:v>
                </c:pt>
                <c:pt idx="2660">
                  <c:v>64</c:v>
                </c:pt>
                <c:pt idx="2661">
                  <c:v>35</c:v>
                </c:pt>
                <c:pt idx="2662">
                  <c:v>24</c:v>
                </c:pt>
                <c:pt idx="2663">
                  <c:v>30</c:v>
                </c:pt>
                <c:pt idx="2664">
                  <c:v>38</c:v>
                </c:pt>
                <c:pt idx="2665">
                  <c:v>45</c:v>
                </c:pt>
                <c:pt idx="2666">
                  <c:v>44</c:v>
                </c:pt>
                <c:pt idx="2667">
                  <c:v>53</c:v>
                </c:pt>
                <c:pt idx="2668">
                  <c:v>53</c:v>
                </c:pt>
                <c:pt idx="2669">
                  <c:v>84</c:v>
                </c:pt>
                <c:pt idx="2670">
                  <c:v>47</c:v>
                </c:pt>
                <c:pt idx="2671">
                  <c:v>76</c:v>
                </c:pt>
                <c:pt idx="2672">
                  <c:v>57</c:v>
                </c:pt>
                <c:pt idx="2673">
                  <c:v>71</c:v>
                </c:pt>
                <c:pt idx="2674">
                  <c:v>74</c:v>
                </c:pt>
                <c:pt idx="2675">
                  <c:v>54</c:v>
                </c:pt>
                <c:pt idx="2676">
                  <c:v>84</c:v>
                </c:pt>
                <c:pt idx="2677">
                  <c:v>62</c:v>
                </c:pt>
                <c:pt idx="2678">
                  <c:v>35</c:v>
                </c:pt>
                <c:pt idx="2679">
                  <c:v>62</c:v>
                </c:pt>
                <c:pt idx="2680">
                  <c:v>30</c:v>
                </c:pt>
                <c:pt idx="2681">
                  <c:v>47</c:v>
                </c:pt>
                <c:pt idx="2682">
                  <c:v>25</c:v>
                </c:pt>
                <c:pt idx="2683">
                  <c:v>40</c:v>
                </c:pt>
                <c:pt idx="2684">
                  <c:v>56</c:v>
                </c:pt>
                <c:pt idx="2685">
                  <c:v>38</c:v>
                </c:pt>
                <c:pt idx="2686">
                  <c:v>86</c:v>
                </c:pt>
                <c:pt idx="2687">
                  <c:v>38</c:v>
                </c:pt>
                <c:pt idx="2688">
                  <c:v>17</c:v>
                </c:pt>
                <c:pt idx="2689">
                  <c:v>75</c:v>
                </c:pt>
                <c:pt idx="2690">
                  <c:v>48</c:v>
                </c:pt>
                <c:pt idx="2691">
                  <c:v>87</c:v>
                </c:pt>
                <c:pt idx="2692">
                  <c:v>32</c:v>
                </c:pt>
                <c:pt idx="2693">
                  <c:v>68</c:v>
                </c:pt>
                <c:pt idx="2694">
                  <c:v>42</c:v>
                </c:pt>
                <c:pt idx="2695">
                  <c:v>96</c:v>
                </c:pt>
                <c:pt idx="2696">
                  <c:v>42</c:v>
                </c:pt>
                <c:pt idx="2697">
                  <c:v>18</c:v>
                </c:pt>
                <c:pt idx="2698">
                  <c:v>41</c:v>
                </c:pt>
                <c:pt idx="2699">
                  <c:v>54</c:v>
                </c:pt>
                <c:pt idx="2700">
                  <c:v>67</c:v>
                </c:pt>
                <c:pt idx="2701">
                  <c:v>57</c:v>
                </c:pt>
                <c:pt idx="2702">
                  <c:v>65</c:v>
                </c:pt>
                <c:pt idx="2703">
                  <c:v>62</c:v>
                </c:pt>
                <c:pt idx="2704">
                  <c:v>56</c:v>
                </c:pt>
                <c:pt idx="2705">
                  <c:v>39</c:v>
                </c:pt>
                <c:pt idx="2706">
                  <c:v>38</c:v>
                </c:pt>
                <c:pt idx="2707">
                  <c:v>65</c:v>
                </c:pt>
                <c:pt idx="2708">
                  <c:v>68</c:v>
                </c:pt>
                <c:pt idx="2709">
                  <c:v>82</c:v>
                </c:pt>
                <c:pt idx="2710">
                  <c:v>44</c:v>
                </c:pt>
                <c:pt idx="2711">
                  <c:v>67</c:v>
                </c:pt>
                <c:pt idx="2712">
                  <c:v>53</c:v>
                </c:pt>
                <c:pt idx="2713">
                  <c:v>61</c:v>
                </c:pt>
                <c:pt idx="2714">
                  <c:v>53</c:v>
                </c:pt>
                <c:pt idx="2715">
                  <c:v>61</c:v>
                </c:pt>
                <c:pt idx="2716">
                  <c:v>49</c:v>
                </c:pt>
                <c:pt idx="2717">
                  <c:v>61</c:v>
                </c:pt>
                <c:pt idx="2718">
                  <c:v>38</c:v>
                </c:pt>
                <c:pt idx="2719">
                  <c:v>76</c:v>
                </c:pt>
                <c:pt idx="2720">
                  <c:v>47</c:v>
                </c:pt>
                <c:pt idx="2721">
                  <c:v>32</c:v>
                </c:pt>
                <c:pt idx="2722">
                  <c:v>71</c:v>
                </c:pt>
                <c:pt idx="2723">
                  <c:v>69</c:v>
                </c:pt>
                <c:pt idx="2724">
                  <c:v>53</c:v>
                </c:pt>
                <c:pt idx="2725">
                  <c:v>100</c:v>
                </c:pt>
                <c:pt idx="2726">
                  <c:v>49</c:v>
                </c:pt>
                <c:pt idx="2727">
                  <c:v>48</c:v>
                </c:pt>
                <c:pt idx="2728">
                  <c:v>45</c:v>
                </c:pt>
                <c:pt idx="2729">
                  <c:v>40</c:v>
                </c:pt>
                <c:pt idx="2730">
                  <c:v>71</c:v>
                </c:pt>
                <c:pt idx="2731">
                  <c:v>34</c:v>
                </c:pt>
                <c:pt idx="2732">
                  <c:v>76</c:v>
                </c:pt>
                <c:pt idx="2733">
                  <c:v>29</c:v>
                </c:pt>
                <c:pt idx="2734">
                  <c:v>71</c:v>
                </c:pt>
                <c:pt idx="2735">
                  <c:v>69</c:v>
                </c:pt>
                <c:pt idx="2736">
                  <c:v>58</c:v>
                </c:pt>
                <c:pt idx="2737">
                  <c:v>43</c:v>
                </c:pt>
                <c:pt idx="2738">
                  <c:v>17</c:v>
                </c:pt>
                <c:pt idx="2739">
                  <c:v>41</c:v>
                </c:pt>
                <c:pt idx="2740">
                  <c:v>27</c:v>
                </c:pt>
                <c:pt idx="2741">
                  <c:v>45</c:v>
                </c:pt>
                <c:pt idx="2742">
                  <c:v>65</c:v>
                </c:pt>
                <c:pt idx="2743">
                  <c:v>31</c:v>
                </c:pt>
                <c:pt idx="2744">
                  <c:v>14</c:v>
                </c:pt>
                <c:pt idx="2745">
                  <c:v>33</c:v>
                </c:pt>
                <c:pt idx="2746">
                  <c:v>60</c:v>
                </c:pt>
                <c:pt idx="2747">
                  <c:v>34</c:v>
                </c:pt>
                <c:pt idx="2748">
                  <c:v>82</c:v>
                </c:pt>
                <c:pt idx="2749">
                  <c:v>40</c:v>
                </c:pt>
                <c:pt idx="2750">
                  <c:v>66</c:v>
                </c:pt>
                <c:pt idx="2751">
                  <c:v>76</c:v>
                </c:pt>
                <c:pt idx="2752">
                  <c:v>46</c:v>
                </c:pt>
                <c:pt idx="2753">
                  <c:v>31</c:v>
                </c:pt>
                <c:pt idx="2754">
                  <c:v>57</c:v>
                </c:pt>
                <c:pt idx="2755">
                  <c:v>65</c:v>
                </c:pt>
                <c:pt idx="2756">
                  <c:v>38</c:v>
                </c:pt>
                <c:pt idx="2757">
                  <c:v>46</c:v>
                </c:pt>
                <c:pt idx="2758">
                  <c:v>53</c:v>
                </c:pt>
                <c:pt idx="2759">
                  <c:v>97</c:v>
                </c:pt>
                <c:pt idx="2760">
                  <c:v>63</c:v>
                </c:pt>
                <c:pt idx="2761">
                  <c:v>55</c:v>
                </c:pt>
                <c:pt idx="2762">
                  <c:v>79</c:v>
                </c:pt>
                <c:pt idx="2763">
                  <c:v>26</c:v>
                </c:pt>
                <c:pt idx="2764">
                  <c:v>55</c:v>
                </c:pt>
                <c:pt idx="2765">
                  <c:v>37</c:v>
                </c:pt>
                <c:pt idx="2766">
                  <c:v>78</c:v>
                </c:pt>
                <c:pt idx="2767">
                  <c:v>45</c:v>
                </c:pt>
                <c:pt idx="2768">
                  <c:v>45</c:v>
                </c:pt>
                <c:pt idx="2769">
                  <c:v>34</c:v>
                </c:pt>
                <c:pt idx="2770">
                  <c:v>66</c:v>
                </c:pt>
                <c:pt idx="2771">
                  <c:v>79</c:v>
                </c:pt>
                <c:pt idx="2772">
                  <c:v>63</c:v>
                </c:pt>
                <c:pt idx="2773">
                  <c:v>32</c:v>
                </c:pt>
                <c:pt idx="2774">
                  <c:v>64</c:v>
                </c:pt>
                <c:pt idx="2775">
                  <c:v>78</c:v>
                </c:pt>
                <c:pt idx="2776">
                  <c:v>69</c:v>
                </c:pt>
                <c:pt idx="2777">
                  <c:v>46</c:v>
                </c:pt>
                <c:pt idx="2778">
                  <c:v>54</c:v>
                </c:pt>
                <c:pt idx="2779">
                  <c:v>51</c:v>
                </c:pt>
                <c:pt idx="2780">
                  <c:v>78</c:v>
                </c:pt>
                <c:pt idx="2781">
                  <c:v>54</c:v>
                </c:pt>
                <c:pt idx="2782">
                  <c:v>80</c:v>
                </c:pt>
                <c:pt idx="2783">
                  <c:v>67</c:v>
                </c:pt>
                <c:pt idx="2784">
                  <c:v>48</c:v>
                </c:pt>
                <c:pt idx="2785">
                  <c:v>61</c:v>
                </c:pt>
                <c:pt idx="2786">
                  <c:v>83</c:v>
                </c:pt>
                <c:pt idx="2787">
                  <c:v>82</c:v>
                </c:pt>
                <c:pt idx="2788">
                  <c:v>78</c:v>
                </c:pt>
                <c:pt idx="2789">
                  <c:v>78</c:v>
                </c:pt>
                <c:pt idx="2790">
                  <c:v>70</c:v>
                </c:pt>
                <c:pt idx="2791">
                  <c:v>48</c:v>
                </c:pt>
                <c:pt idx="2792">
                  <c:v>26</c:v>
                </c:pt>
                <c:pt idx="2793">
                  <c:v>46</c:v>
                </c:pt>
                <c:pt idx="2794">
                  <c:v>42</c:v>
                </c:pt>
                <c:pt idx="2795">
                  <c:v>46</c:v>
                </c:pt>
                <c:pt idx="2796">
                  <c:v>91</c:v>
                </c:pt>
                <c:pt idx="2797">
                  <c:v>47</c:v>
                </c:pt>
                <c:pt idx="2798">
                  <c:v>61</c:v>
                </c:pt>
                <c:pt idx="2799">
                  <c:v>31</c:v>
                </c:pt>
                <c:pt idx="2800">
                  <c:v>71</c:v>
                </c:pt>
                <c:pt idx="2801">
                  <c:v>66</c:v>
                </c:pt>
                <c:pt idx="2802">
                  <c:v>52</c:v>
                </c:pt>
                <c:pt idx="2803">
                  <c:v>71</c:v>
                </c:pt>
                <c:pt idx="2804">
                  <c:v>60</c:v>
                </c:pt>
                <c:pt idx="2805">
                  <c:v>32</c:v>
                </c:pt>
                <c:pt idx="2806">
                  <c:v>33</c:v>
                </c:pt>
                <c:pt idx="2807">
                  <c:v>56</c:v>
                </c:pt>
                <c:pt idx="2808">
                  <c:v>32</c:v>
                </c:pt>
                <c:pt idx="2809">
                  <c:v>76</c:v>
                </c:pt>
                <c:pt idx="2810">
                  <c:v>40</c:v>
                </c:pt>
                <c:pt idx="2811">
                  <c:v>60</c:v>
                </c:pt>
                <c:pt idx="2812">
                  <c:v>54</c:v>
                </c:pt>
                <c:pt idx="2813">
                  <c:v>59</c:v>
                </c:pt>
                <c:pt idx="2814">
                  <c:v>74</c:v>
                </c:pt>
                <c:pt idx="2815">
                  <c:v>29</c:v>
                </c:pt>
                <c:pt idx="2816">
                  <c:v>61</c:v>
                </c:pt>
                <c:pt idx="2817">
                  <c:v>50</c:v>
                </c:pt>
                <c:pt idx="2818">
                  <c:v>36</c:v>
                </c:pt>
                <c:pt idx="2819">
                  <c:v>41</c:v>
                </c:pt>
                <c:pt idx="2820">
                  <c:v>60</c:v>
                </c:pt>
                <c:pt idx="2821">
                  <c:v>56</c:v>
                </c:pt>
                <c:pt idx="2822">
                  <c:v>23</c:v>
                </c:pt>
                <c:pt idx="2823">
                  <c:v>63</c:v>
                </c:pt>
                <c:pt idx="2824">
                  <c:v>54</c:v>
                </c:pt>
                <c:pt idx="2825">
                  <c:v>64</c:v>
                </c:pt>
                <c:pt idx="2826">
                  <c:v>64</c:v>
                </c:pt>
                <c:pt idx="2827">
                  <c:v>58</c:v>
                </c:pt>
                <c:pt idx="2828">
                  <c:v>38</c:v>
                </c:pt>
                <c:pt idx="2829">
                  <c:v>60</c:v>
                </c:pt>
                <c:pt idx="2830">
                  <c:v>79</c:v>
                </c:pt>
                <c:pt idx="2831">
                  <c:v>57</c:v>
                </c:pt>
                <c:pt idx="2832">
                  <c:v>69</c:v>
                </c:pt>
                <c:pt idx="2833">
                  <c:v>51</c:v>
                </c:pt>
                <c:pt idx="2834">
                  <c:v>86</c:v>
                </c:pt>
                <c:pt idx="2835">
                  <c:v>90</c:v>
                </c:pt>
                <c:pt idx="2836">
                  <c:v>57</c:v>
                </c:pt>
                <c:pt idx="2837">
                  <c:v>61</c:v>
                </c:pt>
                <c:pt idx="2838">
                  <c:v>71</c:v>
                </c:pt>
                <c:pt idx="2839">
                  <c:v>30</c:v>
                </c:pt>
                <c:pt idx="2840">
                  <c:v>34</c:v>
                </c:pt>
                <c:pt idx="2841">
                  <c:v>34</c:v>
                </c:pt>
                <c:pt idx="2842">
                  <c:v>58</c:v>
                </c:pt>
                <c:pt idx="2843">
                  <c:v>85</c:v>
                </c:pt>
                <c:pt idx="2844">
                  <c:v>55</c:v>
                </c:pt>
                <c:pt idx="2845">
                  <c:v>51</c:v>
                </c:pt>
                <c:pt idx="2846">
                  <c:v>53</c:v>
                </c:pt>
                <c:pt idx="2847">
                  <c:v>51</c:v>
                </c:pt>
                <c:pt idx="2848">
                  <c:v>31</c:v>
                </c:pt>
                <c:pt idx="2849">
                  <c:v>44</c:v>
                </c:pt>
                <c:pt idx="2850">
                  <c:v>48</c:v>
                </c:pt>
                <c:pt idx="2851">
                  <c:v>41</c:v>
                </c:pt>
                <c:pt idx="2852">
                  <c:v>40</c:v>
                </c:pt>
                <c:pt idx="2853">
                  <c:v>72</c:v>
                </c:pt>
                <c:pt idx="2854">
                  <c:v>41</c:v>
                </c:pt>
                <c:pt idx="2855">
                  <c:v>78</c:v>
                </c:pt>
                <c:pt idx="2856">
                  <c:v>70</c:v>
                </c:pt>
                <c:pt idx="2857">
                  <c:v>41</c:v>
                </c:pt>
                <c:pt idx="2858">
                  <c:v>78</c:v>
                </c:pt>
                <c:pt idx="2859">
                  <c:v>70</c:v>
                </c:pt>
                <c:pt idx="2860">
                  <c:v>61</c:v>
                </c:pt>
                <c:pt idx="2861">
                  <c:v>33</c:v>
                </c:pt>
                <c:pt idx="2862">
                  <c:v>71</c:v>
                </c:pt>
                <c:pt idx="2863">
                  <c:v>51</c:v>
                </c:pt>
                <c:pt idx="2864">
                  <c:v>72</c:v>
                </c:pt>
                <c:pt idx="2865">
                  <c:v>69</c:v>
                </c:pt>
                <c:pt idx="2866">
                  <c:v>21</c:v>
                </c:pt>
                <c:pt idx="2867">
                  <c:v>61</c:v>
                </c:pt>
                <c:pt idx="2868">
                  <c:v>76</c:v>
                </c:pt>
                <c:pt idx="2869">
                  <c:v>30</c:v>
                </c:pt>
                <c:pt idx="2870">
                  <c:v>59</c:v>
                </c:pt>
                <c:pt idx="2871">
                  <c:v>45</c:v>
                </c:pt>
                <c:pt idx="2872">
                  <c:v>39</c:v>
                </c:pt>
                <c:pt idx="2873">
                  <c:v>53</c:v>
                </c:pt>
                <c:pt idx="2874">
                  <c:v>43</c:v>
                </c:pt>
                <c:pt idx="2875">
                  <c:v>85</c:v>
                </c:pt>
                <c:pt idx="2876">
                  <c:v>70</c:v>
                </c:pt>
                <c:pt idx="2877">
                  <c:v>56</c:v>
                </c:pt>
                <c:pt idx="2878">
                  <c:v>52</c:v>
                </c:pt>
                <c:pt idx="2879">
                  <c:v>65</c:v>
                </c:pt>
                <c:pt idx="2880">
                  <c:v>39</c:v>
                </c:pt>
                <c:pt idx="2881">
                  <c:v>48</c:v>
                </c:pt>
                <c:pt idx="2882">
                  <c:v>47</c:v>
                </c:pt>
                <c:pt idx="2883">
                  <c:v>41</c:v>
                </c:pt>
                <c:pt idx="2884">
                  <c:v>72</c:v>
                </c:pt>
                <c:pt idx="2885">
                  <c:v>61</c:v>
                </c:pt>
                <c:pt idx="2886">
                  <c:v>74</c:v>
                </c:pt>
                <c:pt idx="2887">
                  <c:v>38</c:v>
                </c:pt>
                <c:pt idx="2888">
                  <c:v>42</c:v>
                </c:pt>
                <c:pt idx="2889">
                  <c:v>60</c:v>
                </c:pt>
                <c:pt idx="2890">
                  <c:v>35</c:v>
                </c:pt>
                <c:pt idx="2891">
                  <c:v>52</c:v>
                </c:pt>
                <c:pt idx="2892">
                  <c:v>61</c:v>
                </c:pt>
                <c:pt idx="2893">
                  <c:v>32</c:v>
                </c:pt>
                <c:pt idx="2894">
                  <c:v>95</c:v>
                </c:pt>
                <c:pt idx="2895">
                  <c:v>53</c:v>
                </c:pt>
                <c:pt idx="2896">
                  <c:v>54</c:v>
                </c:pt>
                <c:pt idx="2897">
                  <c:v>70</c:v>
                </c:pt>
                <c:pt idx="2898">
                  <c:v>78</c:v>
                </c:pt>
                <c:pt idx="2899">
                  <c:v>42</c:v>
                </c:pt>
                <c:pt idx="2900">
                  <c:v>33</c:v>
                </c:pt>
                <c:pt idx="2901">
                  <c:v>75</c:v>
                </c:pt>
                <c:pt idx="2902">
                  <c:v>26</c:v>
                </c:pt>
                <c:pt idx="2903">
                  <c:v>58</c:v>
                </c:pt>
                <c:pt idx="2904">
                  <c:v>29</c:v>
                </c:pt>
                <c:pt idx="2905">
                  <c:v>29</c:v>
                </c:pt>
                <c:pt idx="2906">
                  <c:v>70</c:v>
                </c:pt>
                <c:pt idx="2907">
                  <c:v>67</c:v>
                </c:pt>
                <c:pt idx="2908">
                  <c:v>93</c:v>
                </c:pt>
                <c:pt idx="2909">
                  <c:v>21</c:v>
                </c:pt>
                <c:pt idx="2910">
                  <c:v>74</c:v>
                </c:pt>
                <c:pt idx="2911">
                  <c:v>82</c:v>
                </c:pt>
                <c:pt idx="2912">
                  <c:v>65</c:v>
                </c:pt>
                <c:pt idx="2913">
                  <c:v>75</c:v>
                </c:pt>
                <c:pt idx="2914">
                  <c:v>55</c:v>
                </c:pt>
                <c:pt idx="2915">
                  <c:v>54</c:v>
                </c:pt>
                <c:pt idx="2916">
                  <c:v>26</c:v>
                </c:pt>
                <c:pt idx="2917">
                  <c:v>48</c:v>
                </c:pt>
                <c:pt idx="2918">
                  <c:v>49</c:v>
                </c:pt>
                <c:pt idx="2919">
                  <c:v>49</c:v>
                </c:pt>
                <c:pt idx="2920">
                  <c:v>64</c:v>
                </c:pt>
                <c:pt idx="2921">
                  <c:v>81</c:v>
                </c:pt>
                <c:pt idx="2922">
                  <c:v>64</c:v>
                </c:pt>
                <c:pt idx="2923">
                  <c:v>82</c:v>
                </c:pt>
                <c:pt idx="2924">
                  <c:v>74</c:v>
                </c:pt>
                <c:pt idx="2925">
                  <c:v>32</c:v>
                </c:pt>
                <c:pt idx="2926">
                  <c:v>83</c:v>
                </c:pt>
                <c:pt idx="2927">
                  <c:v>68</c:v>
                </c:pt>
                <c:pt idx="2928">
                  <c:v>90</c:v>
                </c:pt>
                <c:pt idx="2929">
                  <c:v>44</c:v>
                </c:pt>
                <c:pt idx="2930">
                  <c:v>51</c:v>
                </c:pt>
                <c:pt idx="2931">
                  <c:v>86</c:v>
                </c:pt>
                <c:pt idx="2932">
                  <c:v>62</c:v>
                </c:pt>
                <c:pt idx="2933">
                  <c:v>48</c:v>
                </c:pt>
                <c:pt idx="2934">
                  <c:v>56</c:v>
                </c:pt>
                <c:pt idx="2935">
                  <c:v>79</c:v>
                </c:pt>
                <c:pt idx="2936">
                  <c:v>74</c:v>
                </c:pt>
                <c:pt idx="2937">
                  <c:v>82</c:v>
                </c:pt>
                <c:pt idx="2938">
                  <c:v>32</c:v>
                </c:pt>
                <c:pt idx="2939">
                  <c:v>46</c:v>
                </c:pt>
                <c:pt idx="2940">
                  <c:v>88</c:v>
                </c:pt>
                <c:pt idx="2941">
                  <c:v>35</c:v>
                </c:pt>
                <c:pt idx="2942">
                  <c:v>56</c:v>
                </c:pt>
                <c:pt idx="2943">
                  <c:v>74</c:v>
                </c:pt>
                <c:pt idx="2944">
                  <c:v>67</c:v>
                </c:pt>
                <c:pt idx="2945">
                  <c:v>23</c:v>
                </c:pt>
                <c:pt idx="2946">
                  <c:v>67</c:v>
                </c:pt>
                <c:pt idx="2947">
                  <c:v>86</c:v>
                </c:pt>
                <c:pt idx="2948">
                  <c:v>70</c:v>
                </c:pt>
                <c:pt idx="2949">
                  <c:v>68</c:v>
                </c:pt>
                <c:pt idx="2950">
                  <c:v>91</c:v>
                </c:pt>
                <c:pt idx="2951">
                  <c:v>42</c:v>
                </c:pt>
                <c:pt idx="2952">
                  <c:v>62</c:v>
                </c:pt>
                <c:pt idx="2953">
                  <c:v>44</c:v>
                </c:pt>
                <c:pt idx="2954">
                  <c:v>67</c:v>
                </c:pt>
                <c:pt idx="2955">
                  <c:v>35</c:v>
                </c:pt>
                <c:pt idx="2956">
                  <c:v>46</c:v>
                </c:pt>
                <c:pt idx="2957">
                  <c:v>31</c:v>
                </c:pt>
                <c:pt idx="2958">
                  <c:v>59</c:v>
                </c:pt>
                <c:pt idx="2959">
                  <c:v>71</c:v>
                </c:pt>
                <c:pt idx="2960">
                  <c:v>74</c:v>
                </c:pt>
                <c:pt idx="2961">
                  <c:v>80</c:v>
                </c:pt>
                <c:pt idx="2962">
                  <c:v>49</c:v>
                </c:pt>
                <c:pt idx="2963">
                  <c:v>39</c:v>
                </c:pt>
                <c:pt idx="2964">
                  <c:v>67</c:v>
                </c:pt>
                <c:pt idx="2965">
                  <c:v>38</c:v>
                </c:pt>
                <c:pt idx="2966">
                  <c:v>47</c:v>
                </c:pt>
                <c:pt idx="2967">
                  <c:v>41</c:v>
                </c:pt>
                <c:pt idx="2968">
                  <c:v>75</c:v>
                </c:pt>
                <c:pt idx="2969">
                  <c:v>53</c:v>
                </c:pt>
                <c:pt idx="2970">
                  <c:v>81</c:v>
                </c:pt>
                <c:pt idx="2971">
                  <c:v>37</c:v>
                </c:pt>
                <c:pt idx="2972">
                  <c:v>77</c:v>
                </c:pt>
                <c:pt idx="2973">
                  <c:v>36</c:v>
                </c:pt>
                <c:pt idx="2974">
                  <c:v>95</c:v>
                </c:pt>
                <c:pt idx="2975">
                  <c:v>65</c:v>
                </c:pt>
                <c:pt idx="2976">
                  <c:v>18</c:v>
                </c:pt>
                <c:pt idx="2977">
                  <c:v>80</c:v>
                </c:pt>
                <c:pt idx="2978">
                  <c:v>81</c:v>
                </c:pt>
                <c:pt idx="2979">
                  <c:v>73</c:v>
                </c:pt>
                <c:pt idx="2980">
                  <c:v>74</c:v>
                </c:pt>
                <c:pt idx="2981">
                  <c:v>57</c:v>
                </c:pt>
                <c:pt idx="2982">
                  <c:v>64</c:v>
                </c:pt>
                <c:pt idx="2983">
                  <c:v>97</c:v>
                </c:pt>
                <c:pt idx="2984">
                  <c:v>42</c:v>
                </c:pt>
                <c:pt idx="2985">
                  <c:v>48</c:v>
                </c:pt>
                <c:pt idx="2986">
                  <c:v>46</c:v>
                </c:pt>
                <c:pt idx="2987">
                  <c:v>79</c:v>
                </c:pt>
                <c:pt idx="2988">
                  <c:v>83</c:v>
                </c:pt>
                <c:pt idx="2989">
                  <c:v>70</c:v>
                </c:pt>
                <c:pt idx="2990">
                  <c:v>73</c:v>
                </c:pt>
                <c:pt idx="2991">
                  <c:v>56</c:v>
                </c:pt>
                <c:pt idx="2992">
                  <c:v>71</c:v>
                </c:pt>
                <c:pt idx="2993">
                  <c:v>76</c:v>
                </c:pt>
                <c:pt idx="2994">
                  <c:v>49</c:v>
                </c:pt>
                <c:pt idx="2995">
                  <c:v>43</c:v>
                </c:pt>
                <c:pt idx="2996">
                  <c:v>67</c:v>
                </c:pt>
                <c:pt idx="2997">
                  <c:v>63</c:v>
                </c:pt>
                <c:pt idx="2998">
                  <c:v>18</c:v>
                </c:pt>
                <c:pt idx="2999">
                  <c:v>43</c:v>
                </c:pt>
                <c:pt idx="3000">
                  <c:v>72</c:v>
                </c:pt>
                <c:pt idx="3001">
                  <c:v>57</c:v>
                </c:pt>
                <c:pt idx="3002">
                  <c:v>25</c:v>
                </c:pt>
                <c:pt idx="3003">
                  <c:v>15</c:v>
                </c:pt>
                <c:pt idx="3004">
                  <c:v>88</c:v>
                </c:pt>
                <c:pt idx="3005">
                  <c:v>24</c:v>
                </c:pt>
                <c:pt idx="3006">
                  <c:v>81</c:v>
                </c:pt>
                <c:pt idx="3007">
                  <c:v>40</c:v>
                </c:pt>
                <c:pt idx="3008">
                  <c:v>60</c:v>
                </c:pt>
                <c:pt idx="3009">
                  <c:v>73</c:v>
                </c:pt>
                <c:pt idx="3010">
                  <c:v>52</c:v>
                </c:pt>
                <c:pt idx="3011">
                  <c:v>53</c:v>
                </c:pt>
                <c:pt idx="3012">
                  <c:v>65</c:v>
                </c:pt>
                <c:pt idx="3013">
                  <c:v>30</c:v>
                </c:pt>
                <c:pt idx="3014">
                  <c:v>39</c:v>
                </c:pt>
                <c:pt idx="3015">
                  <c:v>43</c:v>
                </c:pt>
                <c:pt idx="3016">
                  <c:v>59</c:v>
                </c:pt>
                <c:pt idx="3017">
                  <c:v>38</c:v>
                </c:pt>
                <c:pt idx="3018">
                  <c:v>44</c:v>
                </c:pt>
                <c:pt idx="3019">
                  <c:v>44</c:v>
                </c:pt>
                <c:pt idx="3020">
                  <c:v>53</c:v>
                </c:pt>
                <c:pt idx="3021">
                  <c:v>37</c:v>
                </c:pt>
                <c:pt idx="3022">
                  <c:v>52</c:v>
                </c:pt>
                <c:pt idx="3023">
                  <c:v>30</c:v>
                </c:pt>
                <c:pt idx="3024">
                  <c:v>22</c:v>
                </c:pt>
                <c:pt idx="3025">
                  <c:v>51</c:v>
                </c:pt>
                <c:pt idx="3026">
                  <c:v>82</c:v>
                </c:pt>
                <c:pt idx="3027">
                  <c:v>63</c:v>
                </c:pt>
                <c:pt idx="3028">
                  <c:v>58</c:v>
                </c:pt>
                <c:pt idx="3029">
                  <c:v>58</c:v>
                </c:pt>
                <c:pt idx="3030">
                  <c:v>38</c:v>
                </c:pt>
                <c:pt idx="3031">
                  <c:v>80</c:v>
                </c:pt>
                <c:pt idx="3032">
                  <c:v>70</c:v>
                </c:pt>
                <c:pt idx="3033">
                  <c:v>72</c:v>
                </c:pt>
                <c:pt idx="3034">
                  <c:v>48</c:v>
                </c:pt>
                <c:pt idx="3035">
                  <c:v>36</c:v>
                </c:pt>
                <c:pt idx="3036">
                  <c:v>73</c:v>
                </c:pt>
                <c:pt idx="3037">
                  <c:v>51</c:v>
                </c:pt>
                <c:pt idx="3038">
                  <c:v>63</c:v>
                </c:pt>
                <c:pt idx="3039">
                  <c:v>74</c:v>
                </c:pt>
                <c:pt idx="3040">
                  <c:v>98</c:v>
                </c:pt>
                <c:pt idx="3041">
                  <c:v>45</c:v>
                </c:pt>
                <c:pt idx="3042">
                  <c:v>45</c:v>
                </c:pt>
                <c:pt idx="3043">
                  <c:v>74</c:v>
                </c:pt>
                <c:pt idx="3044">
                  <c:v>81</c:v>
                </c:pt>
                <c:pt idx="3045">
                  <c:v>30</c:v>
                </c:pt>
                <c:pt idx="3046">
                  <c:v>77</c:v>
                </c:pt>
                <c:pt idx="3047">
                  <c:v>86</c:v>
                </c:pt>
                <c:pt idx="3048">
                  <c:v>58</c:v>
                </c:pt>
                <c:pt idx="3049">
                  <c:v>99</c:v>
                </c:pt>
                <c:pt idx="3050">
                  <c:v>69</c:v>
                </c:pt>
                <c:pt idx="3051">
                  <c:v>47</c:v>
                </c:pt>
                <c:pt idx="3052">
                  <c:v>42</c:v>
                </c:pt>
                <c:pt idx="3053">
                  <c:v>73</c:v>
                </c:pt>
                <c:pt idx="3054">
                  <c:v>71</c:v>
                </c:pt>
                <c:pt idx="3055">
                  <c:v>68</c:v>
                </c:pt>
                <c:pt idx="3056">
                  <c:v>47</c:v>
                </c:pt>
                <c:pt idx="3057">
                  <c:v>31</c:v>
                </c:pt>
                <c:pt idx="3058">
                  <c:v>31</c:v>
                </c:pt>
                <c:pt idx="3059">
                  <c:v>86</c:v>
                </c:pt>
                <c:pt idx="3060">
                  <c:v>27</c:v>
                </c:pt>
                <c:pt idx="3061">
                  <c:v>32</c:v>
                </c:pt>
                <c:pt idx="3062">
                  <c:v>41</c:v>
                </c:pt>
                <c:pt idx="3063">
                  <c:v>33</c:v>
                </c:pt>
                <c:pt idx="3064">
                  <c:v>75</c:v>
                </c:pt>
                <c:pt idx="3065">
                  <c:v>57</c:v>
                </c:pt>
                <c:pt idx="3066">
                  <c:v>59</c:v>
                </c:pt>
                <c:pt idx="3067">
                  <c:v>87</c:v>
                </c:pt>
                <c:pt idx="3068">
                  <c:v>72</c:v>
                </c:pt>
                <c:pt idx="3069">
                  <c:v>78</c:v>
                </c:pt>
                <c:pt idx="3070">
                  <c:v>46</c:v>
                </c:pt>
                <c:pt idx="3071">
                  <c:v>47</c:v>
                </c:pt>
                <c:pt idx="3072">
                  <c:v>58</c:v>
                </c:pt>
                <c:pt idx="3073">
                  <c:v>63</c:v>
                </c:pt>
                <c:pt idx="3074">
                  <c:v>56</c:v>
                </c:pt>
                <c:pt idx="3075">
                  <c:v>62</c:v>
                </c:pt>
                <c:pt idx="3076">
                  <c:v>23</c:v>
                </c:pt>
                <c:pt idx="3077">
                  <c:v>73</c:v>
                </c:pt>
                <c:pt idx="3078">
                  <c:v>46</c:v>
                </c:pt>
                <c:pt idx="3079">
                  <c:v>80</c:v>
                </c:pt>
                <c:pt idx="3080">
                  <c:v>59</c:v>
                </c:pt>
                <c:pt idx="3081">
                  <c:v>60</c:v>
                </c:pt>
                <c:pt idx="3082">
                  <c:v>41</c:v>
                </c:pt>
                <c:pt idx="3083">
                  <c:v>61</c:v>
                </c:pt>
                <c:pt idx="3084">
                  <c:v>51</c:v>
                </c:pt>
                <c:pt idx="3085">
                  <c:v>82</c:v>
                </c:pt>
                <c:pt idx="3086">
                  <c:v>55</c:v>
                </c:pt>
                <c:pt idx="3087">
                  <c:v>64</c:v>
                </c:pt>
                <c:pt idx="3088">
                  <c:v>61</c:v>
                </c:pt>
                <c:pt idx="3089">
                  <c:v>44</c:v>
                </c:pt>
                <c:pt idx="3090">
                  <c:v>81</c:v>
                </c:pt>
                <c:pt idx="3091">
                  <c:v>64</c:v>
                </c:pt>
                <c:pt idx="3092">
                  <c:v>53</c:v>
                </c:pt>
                <c:pt idx="3093">
                  <c:v>55</c:v>
                </c:pt>
                <c:pt idx="3094">
                  <c:v>72</c:v>
                </c:pt>
                <c:pt idx="3095">
                  <c:v>65</c:v>
                </c:pt>
                <c:pt idx="3096">
                  <c:v>44</c:v>
                </c:pt>
                <c:pt idx="3097">
                  <c:v>70</c:v>
                </c:pt>
                <c:pt idx="3098">
                  <c:v>34</c:v>
                </c:pt>
                <c:pt idx="3099">
                  <c:v>41</c:v>
                </c:pt>
                <c:pt idx="3100">
                  <c:v>43</c:v>
                </c:pt>
                <c:pt idx="3101">
                  <c:v>48</c:v>
                </c:pt>
                <c:pt idx="3102">
                  <c:v>46</c:v>
                </c:pt>
                <c:pt idx="3103">
                  <c:v>47</c:v>
                </c:pt>
                <c:pt idx="3104">
                  <c:v>37</c:v>
                </c:pt>
                <c:pt idx="3105">
                  <c:v>56</c:v>
                </c:pt>
                <c:pt idx="3106">
                  <c:v>40</c:v>
                </c:pt>
                <c:pt idx="3107">
                  <c:v>96</c:v>
                </c:pt>
                <c:pt idx="3108">
                  <c:v>63</c:v>
                </c:pt>
                <c:pt idx="3109">
                  <c:v>58</c:v>
                </c:pt>
                <c:pt idx="3110">
                  <c:v>36</c:v>
                </c:pt>
                <c:pt idx="3111">
                  <c:v>61</c:v>
                </c:pt>
                <c:pt idx="3112">
                  <c:v>39</c:v>
                </c:pt>
                <c:pt idx="3113">
                  <c:v>90</c:v>
                </c:pt>
                <c:pt idx="3114">
                  <c:v>79</c:v>
                </c:pt>
                <c:pt idx="3115">
                  <c:v>58</c:v>
                </c:pt>
                <c:pt idx="3116">
                  <c:v>89</c:v>
                </c:pt>
                <c:pt idx="3117">
                  <c:v>64</c:v>
                </c:pt>
                <c:pt idx="3118">
                  <c:v>78</c:v>
                </c:pt>
                <c:pt idx="3119">
                  <c:v>79</c:v>
                </c:pt>
                <c:pt idx="3120">
                  <c:v>72</c:v>
                </c:pt>
                <c:pt idx="3121">
                  <c:v>26</c:v>
                </c:pt>
                <c:pt idx="3122">
                  <c:v>52</c:v>
                </c:pt>
                <c:pt idx="3123">
                  <c:v>49</c:v>
                </c:pt>
                <c:pt idx="3124">
                  <c:v>66</c:v>
                </c:pt>
                <c:pt idx="3125">
                  <c:v>59</c:v>
                </c:pt>
                <c:pt idx="3126">
                  <c:v>28</c:v>
                </c:pt>
                <c:pt idx="3127">
                  <c:v>39</c:v>
                </c:pt>
                <c:pt idx="3128">
                  <c:v>31</c:v>
                </c:pt>
                <c:pt idx="3129">
                  <c:v>33</c:v>
                </c:pt>
                <c:pt idx="3130">
                  <c:v>57</c:v>
                </c:pt>
                <c:pt idx="3131">
                  <c:v>83</c:v>
                </c:pt>
                <c:pt idx="3132">
                  <c:v>69</c:v>
                </c:pt>
                <c:pt idx="3133">
                  <c:v>71</c:v>
                </c:pt>
                <c:pt idx="3134">
                  <c:v>62</c:v>
                </c:pt>
                <c:pt idx="3135">
                  <c:v>58</c:v>
                </c:pt>
                <c:pt idx="3136">
                  <c:v>46</c:v>
                </c:pt>
                <c:pt idx="3137">
                  <c:v>93</c:v>
                </c:pt>
                <c:pt idx="3138">
                  <c:v>48</c:v>
                </c:pt>
                <c:pt idx="3139">
                  <c:v>68</c:v>
                </c:pt>
                <c:pt idx="3140">
                  <c:v>97</c:v>
                </c:pt>
                <c:pt idx="3141">
                  <c:v>82</c:v>
                </c:pt>
                <c:pt idx="3142">
                  <c:v>57</c:v>
                </c:pt>
                <c:pt idx="3143">
                  <c:v>55</c:v>
                </c:pt>
                <c:pt idx="3144">
                  <c:v>37</c:v>
                </c:pt>
                <c:pt idx="3145">
                  <c:v>35</c:v>
                </c:pt>
                <c:pt idx="3146">
                  <c:v>72</c:v>
                </c:pt>
                <c:pt idx="3147">
                  <c:v>51</c:v>
                </c:pt>
                <c:pt idx="3148">
                  <c:v>50</c:v>
                </c:pt>
                <c:pt idx="3149">
                  <c:v>82</c:v>
                </c:pt>
                <c:pt idx="3150">
                  <c:v>84</c:v>
                </c:pt>
                <c:pt idx="3151">
                  <c:v>46</c:v>
                </c:pt>
                <c:pt idx="3152">
                  <c:v>34</c:v>
                </c:pt>
                <c:pt idx="3153">
                  <c:v>55</c:v>
                </c:pt>
                <c:pt idx="3154">
                  <c:v>95</c:v>
                </c:pt>
                <c:pt idx="3155">
                  <c:v>40</c:v>
                </c:pt>
                <c:pt idx="3156">
                  <c:v>42</c:v>
                </c:pt>
                <c:pt idx="3157">
                  <c:v>45</c:v>
                </c:pt>
                <c:pt idx="3158">
                  <c:v>80</c:v>
                </c:pt>
                <c:pt idx="3159">
                  <c:v>60</c:v>
                </c:pt>
                <c:pt idx="3160">
                  <c:v>21</c:v>
                </c:pt>
                <c:pt idx="3161">
                  <c:v>95</c:v>
                </c:pt>
                <c:pt idx="3162">
                  <c:v>72</c:v>
                </c:pt>
                <c:pt idx="3163">
                  <c:v>35</c:v>
                </c:pt>
                <c:pt idx="3164">
                  <c:v>58</c:v>
                </c:pt>
                <c:pt idx="3165">
                  <c:v>59</c:v>
                </c:pt>
                <c:pt idx="3166">
                  <c:v>77</c:v>
                </c:pt>
                <c:pt idx="3167">
                  <c:v>23</c:v>
                </c:pt>
                <c:pt idx="3168">
                  <c:v>26</c:v>
                </c:pt>
                <c:pt idx="3169">
                  <c:v>39</c:v>
                </c:pt>
                <c:pt idx="3170">
                  <c:v>79</c:v>
                </c:pt>
                <c:pt idx="3171">
                  <c:v>39</c:v>
                </c:pt>
                <c:pt idx="3172">
                  <c:v>61</c:v>
                </c:pt>
                <c:pt idx="3173">
                  <c:v>47</c:v>
                </c:pt>
                <c:pt idx="3174">
                  <c:v>63</c:v>
                </c:pt>
                <c:pt idx="3175">
                  <c:v>61</c:v>
                </c:pt>
                <c:pt idx="3176">
                  <c:v>51</c:v>
                </c:pt>
                <c:pt idx="3177">
                  <c:v>68</c:v>
                </c:pt>
                <c:pt idx="3178">
                  <c:v>66</c:v>
                </c:pt>
                <c:pt idx="3179">
                  <c:v>29</c:v>
                </c:pt>
                <c:pt idx="3180">
                  <c:v>78</c:v>
                </c:pt>
                <c:pt idx="3181">
                  <c:v>94</c:v>
                </c:pt>
                <c:pt idx="3182">
                  <c:v>56</c:v>
                </c:pt>
                <c:pt idx="3183">
                  <c:v>68</c:v>
                </c:pt>
                <c:pt idx="3184">
                  <c:v>50</c:v>
                </c:pt>
                <c:pt idx="3185">
                  <c:v>62</c:v>
                </c:pt>
                <c:pt idx="3186">
                  <c:v>31</c:v>
                </c:pt>
                <c:pt idx="3187">
                  <c:v>73</c:v>
                </c:pt>
                <c:pt idx="3188">
                  <c:v>57</c:v>
                </c:pt>
                <c:pt idx="3189">
                  <c:v>60</c:v>
                </c:pt>
                <c:pt idx="3190">
                  <c:v>56</c:v>
                </c:pt>
                <c:pt idx="3191">
                  <c:v>88</c:v>
                </c:pt>
                <c:pt idx="3192">
                  <c:v>84</c:v>
                </c:pt>
                <c:pt idx="3193">
                  <c:v>48</c:v>
                </c:pt>
                <c:pt idx="3194">
                  <c:v>41</c:v>
                </c:pt>
                <c:pt idx="3195">
                  <c:v>65</c:v>
                </c:pt>
                <c:pt idx="3196">
                  <c:v>74</c:v>
                </c:pt>
                <c:pt idx="3197">
                  <c:v>38</c:v>
                </c:pt>
                <c:pt idx="3198">
                  <c:v>40</c:v>
                </c:pt>
                <c:pt idx="3199">
                  <c:v>49</c:v>
                </c:pt>
                <c:pt idx="3200">
                  <c:v>30</c:v>
                </c:pt>
                <c:pt idx="3201">
                  <c:v>29</c:v>
                </c:pt>
                <c:pt idx="3202">
                  <c:v>57</c:v>
                </c:pt>
                <c:pt idx="3203">
                  <c:v>58</c:v>
                </c:pt>
                <c:pt idx="3204">
                  <c:v>40</c:v>
                </c:pt>
                <c:pt idx="3205">
                  <c:v>60</c:v>
                </c:pt>
                <c:pt idx="3206">
                  <c:v>41</c:v>
                </c:pt>
                <c:pt idx="3207">
                  <c:v>34</c:v>
                </c:pt>
                <c:pt idx="3208">
                  <c:v>46</c:v>
                </c:pt>
                <c:pt idx="3209">
                  <c:v>24</c:v>
                </c:pt>
                <c:pt idx="3210">
                  <c:v>79</c:v>
                </c:pt>
                <c:pt idx="3211">
                  <c:v>52</c:v>
                </c:pt>
                <c:pt idx="3212">
                  <c:v>36</c:v>
                </c:pt>
                <c:pt idx="3213">
                  <c:v>52</c:v>
                </c:pt>
                <c:pt idx="3214">
                  <c:v>84</c:v>
                </c:pt>
                <c:pt idx="3215">
                  <c:v>50</c:v>
                </c:pt>
                <c:pt idx="3216">
                  <c:v>47</c:v>
                </c:pt>
                <c:pt idx="3217">
                  <c:v>81</c:v>
                </c:pt>
                <c:pt idx="3218">
                  <c:v>70</c:v>
                </c:pt>
                <c:pt idx="3219">
                  <c:v>77</c:v>
                </c:pt>
                <c:pt idx="3220">
                  <c:v>49</c:v>
                </c:pt>
                <c:pt idx="3221">
                  <c:v>70</c:v>
                </c:pt>
                <c:pt idx="3222">
                  <c:v>28</c:v>
                </c:pt>
                <c:pt idx="3223">
                  <c:v>36</c:v>
                </c:pt>
                <c:pt idx="3224">
                  <c:v>34</c:v>
                </c:pt>
                <c:pt idx="3225">
                  <c:v>80</c:v>
                </c:pt>
                <c:pt idx="3226">
                  <c:v>51</c:v>
                </c:pt>
                <c:pt idx="3227">
                  <c:v>95</c:v>
                </c:pt>
                <c:pt idx="3228">
                  <c:v>60</c:v>
                </c:pt>
                <c:pt idx="3229">
                  <c:v>78</c:v>
                </c:pt>
                <c:pt idx="3230">
                  <c:v>65</c:v>
                </c:pt>
                <c:pt idx="3231">
                  <c:v>57</c:v>
                </c:pt>
                <c:pt idx="3232">
                  <c:v>75</c:v>
                </c:pt>
                <c:pt idx="3233">
                  <c:v>69</c:v>
                </c:pt>
                <c:pt idx="3234">
                  <c:v>62</c:v>
                </c:pt>
                <c:pt idx="3235">
                  <c:v>63</c:v>
                </c:pt>
                <c:pt idx="3236">
                  <c:v>11</c:v>
                </c:pt>
                <c:pt idx="3237">
                  <c:v>91</c:v>
                </c:pt>
                <c:pt idx="3238">
                  <c:v>58</c:v>
                </c:pt>
                <c:pt idx="3239">
                  <c:v>15</c:v>
                </c:pt>
                <c:pt idx="3240">
                  <c:v>24</c:v>
                </c:pt>
                <c:pt idx="3241">
                  <c:v>80</c:v>
                </c:pt>
                <c:pt idx="3242">
                  <c:v>36</c:v>
                </c:pt>
                <c:pt idx="3243">
                  <c:v>83</c:v>
                </c:pt>
                <c:pt idx="3244">
                  <c:v>49</c:v>
                </c:pt>
                <c:pt idx="3245">
                  <c:v>41</c:v>
                </c:pt>
                <c:pt idx="3246">
                  <c:v>33</c:v>
                </c:pt>
                <c:pt idx="3247">
                  <c:v>52</c:v>
                </c:pt>
                <c:pt idx="3248">
                  <c:v>52</c:v>
                </c:pt>
                <c:pt idx="3249">
                  <c:v>31</c:v>
                </c:pt>
                <c:pt idx="3250">
                  <c:v>38</c:v>
                </c:pt>
                <c:pt idx="3251">
                  <c:v>45</c:v>
                </c:pt>
                <c:pt idx="3252">
                  <c:v>79</c:v>
                </c:pt>
                <c:pt idx="3253">
                  <c:v>78</c:v>
                </c:pt>
                <c:pt idx="3254">
                  <c:v>24</c:v>
                </c:pt>
                <c:pt idx="3255">
                  <c:v>72</c:v>
                </c:pt>
                <c:pt idx="3256">
                  <c:v>52</c:v>
                </c:pt>
                <c:pt idx="3257">
                  <c:v>50</c:v>
                </c:pt>
                <c:pt idx="3258">
                  <c:v>83</c:v>
                </c:pt>
                <c:pt idx="3259">
                  <c:v>32</c:v>
                </c:pt>
                <c:pt idx="3260">
                  <c:v>84</c:v>
                </c:pt>
                <c:pt idx="3261">
                  <c:v>95</c:v>
                </c:pt>
                <c:pt idx="3262">
                  <c:v>43</c:v>
                </c:pt>
                <c:pt idx="3263">
                  <c:v>82</c:v>
                </c:pt>
                <c:pt idx="3264">
                  <c:v>54</c:v>
                </c:pt>
                <c:pt idx="3265">
                  <c:v>59</c:v>
                </c:pt>
                <c:pt idx="3266">
                  <c:v>78</c:v>
                </c:pt>
                <c:pt idx="3267">
                  <c:v>79</c:v>
                </c:pt>
                <c:pt idx="3268">
                  <c:v>87</c:v>
                </c:pt>
                <c:pt idx="3269">
                  <c:v>53</c:v>
                </c:pt>
                <c:pt idx="3270">
                  <c:v>65</c:v>
                </c:pt>
                <c:pt idx="3271">
                  <c:v>48</c:v>
                </c:pt>
                <c:pt idx="3272">
                  <c:v>61</c:v>
                </c:pt>
                <c:pt idx="3273">
                  <c:v>41</c:v>
                </c:pt>
                <c:pt idx="3274">
                  <c:v>75</c:v>
                </c:pt>
                <c:pt idx="3275">
                  <c:v>44</c:v>
                </c:pt>
                <c:pt idx="3276">
                  <c:v>79</c:v>
                </c:pt>
                <c:pt idx="3277">
                  <c:v>29</c:v>
                </c:pt>
                <c:pt idx="3278">
                  <c:v>44</c:v>
                </c:pt>
                <c:pt idx="3279">
                  <c:v>85</c:v>
                </c:pt>
                <c:pt idx="3280">
                  <c:v>40</c:v>
                </c:pt>
                <c:pt idx="3281">
                  <c:v>36</c:v>
                </c:pt>
                <c:pt idx="3282">
                  <c:v>72</c:v>
                </c:pt>
                <c:pt idx="3283">
                  <c:v>36</c:v>
                </c:pt>
                <c:pt idx="3284">
                  <c:v>51</c:v>
                </c:pt>
                <c:pt idx="3285">
                  <c:v>38</c:v>
                </c:pt>
                <c:pt idx="3286">
                  <c:v>28</c:v>
                </c:pt>
                <c:pt idx="3287">
                  <c:v>59</c:v>
                </c:pt>
                <c:pt idx="3288">
                  <c:v>30</c:v>
                </c:pt>
                <c:pt idx="3289">
                  <c:v>88</c:v>
                </c:pt>
                <c:pt idx="3290">
                  <c:v>87</c:v>
                </c:pt>
                <c:pt idx="3291">
                  <c:v>27</c:v>
                </c:pt>
                <c:pt idx="3292">
                  <c:v>51</c:v>
                </c:pt>
                <c:pt idx="3293">
                  <c:v>59</c:v>
                </c:pt>
                <c:pt idx="3294">
                  <c:v>23</c:v>
                </c:pt>
                <c:pt idx="3295">
                  <c:v>71</c:v>
                </c:pt>
                <c:pt idx="3296">
                  <c:v>33</c:v>
                </c:pt>
                <c:pt idx="3297">
                  <c:v>38</c:v>
                </c:pt>
                <c:pt idx="3298">
                  <c:v>45</c:v>
                </c:pt>
                <c:pt idx="3299">
                  <c:v>67</c:v>
                </c:pt>
                <c:pt idx="3300">
                  <c:v>49</c:v>
                </c:pt>
                <c:pt idx="3301">
                  <c:v>44</c:v>
                </c:pt>
                <c:pt idx="3302">
                  <c:v>22</c:v>
                </c:pt>
                <c:pt idx="3303">
                  <c:v>79</c:v>
                </c:pt>
                <c:pt idx="3304">
                  <c:v>74</c:v>
                </c:pt>
                <c:pt idx="3305">
                  <c:v>26</c:v>
                </c:pt>
                <c:pt idx="3306">
                  <c:v>49</c:v>
                </c:pt>
                <c:pt idx="3307">
                  <c:v>33</c:v>
                </c:pt>
                <c:pt idx="3308">
                  <c:v>53</c:v>
                </c:pt>
                <c:pt idx="3309">
                  <c:v>53</c:v>
                </c:pt>
                <c:pt idx="3310">
                  <c:v>69</c:v>
                </c:pt>
                <c:pt idx="3311">
                  <c:v>65</c:v>
                </c:pt>
                <c:pt idx="3312">
                  <c:v>37</c:v>
                </c:pt>
                <c:pt idx="3313">
                  <c:v>28</c:v>
                </c:pt>
                <c:pt idx="3314">
                  <c:v>56</c:v>
                </c:pt>
                <c:pt idx="3315">
                  <c:v>64</c:v>
                </c:pt>
                <c:pt idx="3316">
                  <c:v>83</c:v>
                </c:pt>
                <c:pt idx="3317">
                  <c:v>50</c:v>
                </c:pt>
                <c:pt idx="3318">
                  <c:v>77</c:v>
                </c:pt>
                <c:pt idx="3319">
                  <c:v>79</c:v>
                </c:pt>
                <c:pt idx="3320">
                  <c:v>49</c:v>
                </c:pt>
                <c:pt idx="3321">
                  <c:v>77</c:v>
                </c:pt>
                <c:pt idx="3322">
                  <c:v>40</c:v>
                </c:pt>
                <c:pt idx="3323">
                  <c:v>83</c:v>
                </c:pt>
                <c:pt idx="3324">
                  <c:v>53</c:v>
                </c:pt>
                <c:pt idx="3325">
                  <c:v>66</c:v>
                </c:pt>
                <c:pt idx="3326">
                  <c:v>42</c:v>
                </c:pt>
                <c:pt idx="3327">
                  <c:v>76</c:v>
                </c:pt>
                <c:pt idx="3328">
                  <c:v>75</c:v>
                </c:pt>
                <c:pt idx="3329">
                  <c:v>40</c:v>
                </c:pt>
                <c:pt idx="3330">
                  <c:v>45</c:v>
                </c:pt>
                <c:pt idx="3331">
                  <c:v>73</c:v>
                </c:pt>
                <c:pt idx="3332">
                  <c:v>84</c:v>
                </c:pt>
                <c:pt idx="3333">
                  <c:v>84</c:v>
                </c:pt>
                <c:pt idx="3334">
                  <c:v>71</c:v>
                </c:pt>
                <c:pt idx="3335">
                  <c:v>23</c:v>
                </c:pt>
                <c:pt idx="3336">
                  <c:v>24</c:v>
                </c:pt>
                <c:pt idx="3337">
                  <c:v>64</c:v>
                </c:pt>
                <c:pt idx="3338">
                  <c:v>38</c:v>
                </c:pt>
                <c:pt idx="3339">
                  <c:v>74</c:v>
                </c:pt>
                <c:pt idx="3340">
                  <c:v>58</c:v>
                </c:pt>
                <c:pt idx="3341">
                  <c:v>78</c:v>
                </c:pt>
                <c:pt idx="3342">
                  <c:v>88</c:v>
                </c:pt>
                <c:pt idx="3343">
                  <c:v>76</c:v>
                </c:pt>
                <c:pt idx="3344">
                  <c:v>48</c:v>
                </c:pt>
                <c:pt idx="3345">
                  <c:v>59</c:v>
                </c:pt>
                <c:pt idx="3346">
                  <c:v>46</c:v>
                </c:pt>
                <c:pt idx="3347">
                  <c:v>84</c:v>
                </c:pt>
                <c:pt idx="3348">
                  <c:v>61</c:v>
                </c:pt>
                <c:pt idx="3349">
                  <c:v>76</c:v>
                </c:pt>
                <c:pt idx="3350">
                  <c:v>49</c:v>
                </c:pt>
                <c:pt idx="3351">
                  <c:v>30</c:v>
                </c:pt>
                <c:pt idx="3352">
                  <c:v>47</c:v>
                </c:pt>
                <c:pt idx="3353">
                  <c:v>70</c:v>
                </c:pt>
                <c:pt idx="3354">
                  <c:v>69</c:v>
                </c:pt>
                <c:pt idx="3355">
                  <c:v>35</c:v>
                </c:pt>
                <c:pt idx="3356">
                  <c:v>20</c:v>
                </c:pt>
                <c:pt idx="3357">
                  <c:v>55</c:v>
                </c:pt>
                <c:pt idx="3358">
                  <c:v>19</c:v>
                </c:pt>
                <c:pt idx="3359">
                  <c:v>74</c:v>
                </c:pt>
                <c:pt idx="3360">
                  <c:v>42</c:v>
                </c:pt>
                <c:pt idx="3361">
                  <c:v>34</c:v>
                </c:pt>
                <c:pt idx="3362">
                  <c:v>59</c:v>
                </c:pt>
                <c:pt idx="3363">
                  <c:v>67</c:v>
                </c:pt>
                <c:pt idx="3364">
                  <c:v>70</c:v>
                </c:pt>
                <c:pt idx="3365">
                  <c:v>61</c:v>
                </c:pt>
                <c:pt idx="3366">
                  <c:v>76</c:v>
                </c:pt>
                <c:pt idx="3367">
                  <c:v>44</c:v>
                </c:pt>
                <c:pt idx="3368">
                  <c:v>50</c:v>
                </c:pt>
                <c:pt idx="3369">
                  <c:v>68</c:v>
                </c:pt>
                <c:pt idx="3370">
                  <c:v>87</c:v>
                </c:pt>
                <c:pt idx="3371">
                  <c:v>60</c:v>
                </c:pt>
                <c:pt idx="3372">
                  <c:v>47</c:v>
                </c:pt>
                <c:pt idx="3373">
                  <c:v>55</c:v>
                </c:pt>
                <c:pt idx="3374">
                  <c:v>73</c:v>
                </c:pt>
                <c:pt idx="3375">
                  <c:v>87</c:v>
                </c:pt>
                <c:pt idx="3376">
                  <c:v>66</c:v>
                </c:pt>
                <c:pt idx="3377">
                  <c:v>56</c:v>
                </c:pt>
                <c:pt idx="3378">
                  <c:v>59</c:v>
                </c:pt>
                <c:pt idx="3379">
                  <c:v>83</c:v>
                </c:pt>
                <c:pt idx="3380">
                  <c:v>26</c:v>
                </c:pt>
                <c:pt idx="3381">
                  <c:v>41</c:v>
                </c:pt>
                <c:pt idx="3382">
                  <c:v>45</c:v>
                </c:pt>
                <c:pt idx="3383">
                  <c:v>63</c:v>
                </c:pt>
                <c:pt idx="3384">
                  <c:v>50</c:v>
                </c:pt>
                <c:pt idx="3385">
                  <c:v>15</c:v>
                </c:pt>
                <c:pt idx="3386">
                  <c:v>79</c:v>
                </c:pt>
                <c:pt idx="3387">
                  <c:v>49</c:v>
                </c:pt>
                <c:pt idx="3388">
                  <c:v>63</c:v>
                </c:pt>
                <c:pt idx="3389">
                  <c:v>42</c:v>
                </c:pt>
                <c:pt idx="3390">
                  <c:v>32</c:v>
                </c:pt>
                <c:pt idx="3391">
                  <c:v>84</c:v>
                </c:pt>
                <c:pt idx="3392">
                  <c:v>26</c:v>
                </c:pt>
                <c:pt idx="3393">
                  <c:v>62</c:v>
                </c:pt>
                <c:pt idx="3394">
                  <c:v>33</c:v>
                </c:pt>
                <c:pt idx="3395">
                  <c:v>28</c:v>
                </c:pt>
                <c:pt idx="3396">
                  <c:v>36</c:v>
                </c:pt>
                <c:pt idx="3397">
                  <c:v>73</c:v>
                </c:pt>
                <c:pt idx="3398">
                  <c:v>37</c:v>
                </c:pt>
                <c:pt idx="3399">
                  <c:v>53</c:v>
                </c:pt>
                <c:pt idx="3400">
                  <c:v>48</c:v>
                </c:pt>
                <c:pt idx="3401">
                  <c:v>48</c:v>
                </c:pt>
                <c:pt idx="3402">
                  <c:v>54</c:v>
                </c:pt>
                <c:pt idx="3403">
                  <c:v>12</c:v>
                </c:pt>
                <c:pt idx="3404">
                  <c:v>46</c:v>
                </c:pt>
                <c:pt idx="3405">
                  <c:v>24</c:v>
                </c:pt>
                <c:pt idx="3406">
                  <c:v>26</c:v>
                </c:pt>
                <c:pt idx="3407">
                  <c:v>42</c:v>
                </c:pt>
                <c:pt idx="3408">
                  <c:v>28</c:v>
                </c:pt>
                <c:pt idx="3409">
                  <c:v>20</c:v>
                </c:pt>
                <c:pt idx="3410">
                  <c:v>61</c:v>
                </c:pt>
                <c:pt idx="3411">
                  <c:v>80</c:v>
                </c:pt>
                <c:pt idx="3412">
                  <c:v>62</c:v>
                </c:pt>
                <c:pt idx="3413">
                  <c:v>59</c:v>
                </c:pt>
                <c:pt idx="3414">
                  <c:v>74</c:v>
                </c:pt>
                <c:pt idx="3415">
                  <c:v>59</c:v>
                </c:pt>
                <c:pt idx="3416">
                  <c:v>68</c:v>
                </c:pt>
                <c:pt idx="3417">
                  <c:v>66</c:v>
                </c:pt>
                <c:pt idx="3418">
                  <c:v>43</c:v>
                </c:pt>
                <c:pt idx="3419">
                  <c:v>44</c:v>
                </c:pt>
                <c:pt idx="3420">
                  <c:v>34</c:v>
                </c:pt>
                <c:pt idx="3421">
                  <c:v>62</c:v>
                </c:pt>
                <c:pt idx="3422">
                  <c:v>77</c:v>
                </c:pt>
                <c:pt idx="3423">
                  <c:v>44</c:v>
                </c:pt>
                <c:pt idx="3424">
                  <c:v>69</c:v>
                </c:pt>
                <c:pt idx="3425">
                  <c:v>35</c:v>
                </c:pt>
                <c:pt idx="3426">
                  <c:v>50</c:v>
                </c:pt>
                <c:pt idx="3427">
                  <c:v>50</c:v>
                </c:pt>
                <c:pt idx="3428">
                  <c:v>54</c:v>
                </c:pt>
                <c:pt idx="3429">
                  <c:v>59</c:v>
                </c:pt>
                <c:pt idx="3430">
                  <c:v>60</c:v>
                </c:pt>
                <c:pt idx="3431">
                  <c:v>25</c:v>
                </c:pt>
                <c:pt idx="3432">
                  <c:v>94</c:v>
                </c:pt>
                <c:pt idx="3433">
                  <c:v>53</c:v>
                </c:pt>
                <c:pt idx="3434">
                  <c:v>59</c:v>
                </c:pt>
                <c:pt idx="3435">
                  <c:v>53</c:v>
                </c:pt>
                <c:pt idx="3436">
                  <c:v>29</c:v>
                </c:pt>
                <c:pt idx="3437">
                  <c:v>73</c:v>
                </c:pt>
                <c:pt idx="3438">
                  <c:v>87</c:v>
                </c:pt>
                <c:pt idx="3439">
                  <c:v>72</c:v>
                </c:pt>
                <c:pt idx="3440">
                  <c:v>82</c:v>
                </c:pt>
                <c:pt idx="3441">
                  <c:v>60</c:v>
                </c:pt>
                <c:pt idx="3442">
                  <c:v>38</c:v>
                </c:pt>
                <c:pt idx="3443">
                  <c:v>89</c:v>
                </c:pt>
                <c:pt idx="3444">
                  <c:v>45</c:v>
                </c:pt>
                <c:pt idx="3445">
                  <c:v>57</c:v>
                </c:pt>
                <c:pt idx="3446">
                  <c:v>27</c:v>
                </c:pt>
                <c:pt idx="3447">
                  <c:v>31</c:v>
                </c:pt>
                <c:pt idx="3448">
                  <c:v>86</c:v>
                </c:pt>
                <c:pt idx="3449">
                  <c:v>45</c:v>
                </c:pt>
                <c:pt idx="3450">
                  <c:v>30</c:v>
                </c:pt>
                <c:pt idx="3451">
                  <c:v>28</c:v>
                </c:pt>
                <c:pt idx="3452">
                  <c:v>43</c:v>
                </c:pt>
                <c:pt idx="3453">
                  <c:v>43</c:v>
                </c:pt>
                <c:pt idx="3454">
                  <c:v>52</c:v>
                </c:pt>
                <c:pt idx="3455">
                  <c:v>68</c:v>
                </c:pt>
                <c:pt idx="3456">
                  <c:v>73</c:v>
                </c:pt>
                <c:pt idx="3457">
                  <c:v>56</c:v>
                </c:pt>
                <c:pt idx="3458">
                  <c:v>78</c:v>
                </c:pt>
                <c:pt idx="3459">
                  <c:v>49</c:v>
                </c:pt>
                <c:pt idx="3460">
                  <c:v>52</c:v>
                </c:pt>
                <c:pt idx="3461">
                  <c:v>62</c:v>
                </c:pt>
                <c:pt idx="3462">
                  <c:v>59</c:v>
                </c:pt>
                <c:pt idx="3463">
                  <c:v>60</c:v>
                </c:pt>
                <c:pt idx="3464">
                  <c:v>71</c:v>
                </c:pt>
                <c:pt idx="3465">
                  <c:v>68</c:v>
                </c:pt>
                <c:pt idx="3466">
                  <c:v>68</c:v>
                </c:pt>
                <c:pt idx="3467">
                  <c:v>63</c:v>
                </c:pt>
                <c:pt idx="3468">
                  <c:v>77</c:v>
                </c:pt>
                <c:pt idx="3469">
                  <c:v>43</c:v>
                </c:pt>
                <c:pt idx="3470">
                  <c:v>77</c:v>
                </c:pt>
                <c:pt idx="3471">
                  <c:v>28</c:v>
                </c:pt>
                <c:pt idx="3472">
                  <c:v>47</c:v>
                </c:pt>
                <c:pt idx="3473">
                  <c:v>34</c:v>
                </c:pt>
                <c:pt idx="3474">
                  <c:v>64</c:v>
                </c:pt>
                <c:pt idx="3475">
                  <c:v>88</c:v>
                </c:pt>
                <c:pt idx="3476">
                  <c:v>21</c:v>
                </c:pt>
                <c:pt idx="3477">
                  <c:v>53</c:v>
                </c:pt>
                <c:pt idx="3478">
                  <c:v>34</c:v>
                </c:pt>
                <c:pt idx="3479">
                  <c:v>83</c:v>
                </c:pt>
                <c:pt idx="3480">
                  <c:v>67</c:v>
                </c:pt>
                <c:pt idx="3481">
                  <c:v>75</c:v>
                </c:pt>
                <c:pt idx="3482">
                  <c:v>88</c:v>
                </c:pt>
                <c:pt idx="3483">
                  <c:v>87</c:v>
                </c:pt>
                <c:pt idx="3484">
                  <c:v>32</c:v>
                </c:pt>
                <c:pt idx="3485">
                  <c:v>50</c:v>
                </c:pt>
                <c:pt idx="3486">
                  <c:v>50</c:v>
                </c:pt>
                <c:pt idx="3487">
                  <c:v>38</c:v>
                </c:pt>
                <c:pt idx="3488">
                  <c:v>57</c:v>
                </c:pt>
                <c:pt idx="3489">
                  <c:v>64</c:v>
                </c:pt>
                <c:pt idx="3490">
                  <c:v>71</c:v>
                </c:pt>
                <c:pt idx="3491">
                  <c:v>19</c:v>
                </c:pt>
                <c:pt idx="3492">
                  <c:v>38</c:v>
                </c:pt>
                <c:pt idx="3493">
                  <c:v>52</c:v>
                </c:pt>
                <c:pt idx="3494">
                  <c:v>27</c:v>
                </c:pt>
                <c:pt idx="3495">
                  <c:v>32</c:v>
                </c:pt>
                <c:pt idx="3496">
                  <c:v>45</c:v>
                </c:pt>
                <c:pt idx="3497">
                  <c:v>61</c:v>
                </c:pt>
                <c:pt idx="3498">
                  <c:v>57</c:v>
                </c:pt>
                <c:pt idx="3499">
                  <c:v>83</c:v>
                </c:pt>
                <c:pt idx="3500">
                  <c:v>48</c:v>
                </c:pt>
                <c:pt idx="3501">
                  <c:v>50</c:v>
                </c:pt>
                <c:pt idx="3502">
                  <c:v>61</c:v>
                </c:pt>
                <c:pt idx="3503">
                  <c:v>29</c:v>
                </c:pt>
                <c:pt idx="3504">
                  <c:v>37</c:v>
                </c:pt>
                <c:pt idx="3505">
                  <c:v>39</c:v>
                </c:pt>
                <c:pt idx="3506">
                  <c:v>39</c:v>
                </c:pt>
                <c:pt idx="3507">
                  <c:v>54</c:v>
                </c:pt>
                <c:pt idx="3508">
                  <c:v>46</c:v>
                </c:pt>
                <c:pt idx="3509">
                  <c:v>78</c:v>
                </c:pt>
                <c:pt idx="3510">
                  <c:v>83</c:v>
                </c:pt>
                <c:pt idx="3511">
                  <c:v>64</c:v>
                </c:pt>
                <c:pt idx="3512">
                  <c:v>26</c:v>
                </c:pt>
                <c:pt idx="3513">
                  <c:v>41</c:v>
                </c:pt>
                <c:pt idx="3514">
                  <c:v>76</c:v>
                </c:pt>
                <c:pt idx="3515">
                  <c:v>35</c:v>
                </c:pt>
                <c:pt idx="3516">
                  <c:v>39</c:v>
                </c:pt>
                <c:pt idx="3517">
                  <c:v>39</c:v>
                </c:pt>
                <c:pt idx="3518">
                  <c:v>54</c:v>
                </c:pt>
                <c:pt idx="3519">
                  <c:v>28</c:v>
                </c:pt>
                <c:pt idx="3520">
                  <c:v>30</c:v>
                </c:pt>
                <c:pt idx="3521">
                  <c:v>81</c:v>
                </c:pt>
                <c:pt idx="3522">
                  <c:v>24</c:v>
                </c:pt>
                <c:pt idx="3523">
                  <c:v>32</c:v>
                </c:pt>
                <c:pt idx="3524">
                  <c:v>87</c:v>
                </c:pt>
                <c:pt idx="3525">
                  <c:v>66</c:v>
                </c:pt>
                <c:pt idx="3526">
                  <c:v>13</c:v>
                </c:pt>
                <c:pt idx="3527">
                  <c:v>76</c:v>
                </c:pt>
                <c:pt idx="3528">
                  <c:v>68</c:v>
                </c:pt>
                <c:pt idx="3529">
                  <c:v>57</c:v>
                </c:pt>
                <c:pt idx="3530">
                  <c:v>98</c:v>
                </c:pt>
                <c:pt idx="3531">
                  <c:v>69</c:v>
                </c:pt>
                <c:pt idx="3532">
                  <c:v>34</c:v>
                </c:pt>
                <c:pt idx="3533">
                  <c:v>68</c:v>
                </c:pt>
                <c:pt idx="3534">
                  <c:v>47</c:v>
                </c:pt>
                <c:pt idx="3535">
                  <c:v>60</c:v>
                </c:pt>
                <c:pt idx="3536">
                  <c:v>83</c:v>
                </c:pt>
                <c:pt idx="3537">
                  <c:v>25</c:v>
                </c:pt>
                <c:pt idx="3538">
                  <c:v>50</c:v>
                </c:pt>
                <c:pt idx="3539">
                  <c:v>87</c:v>
                </c:pt>
                <c:pt idx="3540">
                  <c:v>22</c:v>
                </c:pt>
                <c:pt idx="3541">
                  <c:v>22</c:v>
                </c:pt>
                <c:pt idx="3542">
                  <c:v>62</c:v>
                </c:pt>
                <c:pt idx="3543">
                  <c:v>72</c:v>
                </c:pt>
                <c:pt idx="3544">
                  <c:v>66</c:v>
                </c:pt>
                <c:pt idx="3545">
                  <c:v>71</c:v>
                </c:pt>
                <c:pt idx="3546">
                  <c:v>53</c:v>
                </c:pt>
                <c:pt idx="3547">
                  <c:v>32</c:v>
                </c:pt>
                <c:pt idx="3548">
                  <c:v>65</c:v>
                </c:pt>
                <c:pt idx="3549">
                  <c:v>65</c:v>
                </c:pt>
                <c:pt idx="3550">
                  <c:v>50</c:v>
                </c:pt>
                <c:pt idx="3551">
                  <c:v>66</c:v>
                </c:pt>
                <c:pt idx="3552">
                  <c:v>29</c:v>
                </c:pt>
                <c:pt idx="3553">
                  <c:v>13</c:v>
                </c:pt>
                <c:pt idx="3554">
                  <c:v>66</c:v>
                </c:pt>
                <c:pt idx="3555">
                  <c:v>32</c:v>
                </c:pt>
                <c:pt idx="3556">
                  <c:v>26</c:v>
                </c:pt>
                <c:pt idx="3557">
                  <c:v>75</c:v>
                </c:pt>
                <c:pt idx="3558">
                  <c:v>46</c:v>
                </c:pt>
                <c:pt idx="3559">
                  <c:v>62</c:v>
                </c:pt>
                <c:pt idx="3560">
                  <c:v>69</c:v>
                </c:pt>
                <c:pt idx="3561">
                  <c:v>43</c:v>
                </c:pt>
                <c:pt idx="3562">
                  <c:v>74</c:v>
                </c:pt>
                <c:pt idx="3563">
                  <c:v>43</c:v>
                </c:pt>
                <c:pt idx="3564">
                  <c:v>86</c:v>
                </c:pt>
                <c:pt idx="3565">
                  <c:v>24</c:v>
                </c:pt>
                <c:pt idx="3566">
                  <c:v>67</c:v>
                </c:pt>
                <c:pt idx="3567">
                  <c:v>71</c:v>
                </c:pt>
                <c:pt idx="3568">
                  <c:v>48</c:v>
                </c:pt>
                <c:pt idx="3569">
                  <c:v>64</c:v>
                </c:pt>
                <c:pt idx="3570">
                  <c:v>88</c:v>
                </c:pt>
                <c:pt idx="3571">
                  <c:v>39</c:v>
                </c:pt>
                <c:pt idx="3572">
                  <c:v>35</c:v>
                </c:pt>
                <c:pt idx="3573">
                  <c:v>67</c:v>
                </c:pt>
                <c:pt idx="3574">
                  <c:v>65</c:v>
                </c:pt>
                <c:pt idx="3575">
                  <c:v>27</c:v>
                </c:pt>
                <c:pt idx="3576">
                  <c:v>32</c:v>
                </c:pt>
                <c:pt idx="3577">
                  <c:v>89</c:v>
                </c:pt>
                <c:pt idx="3578">
                  <c:v>30</c:v>
                </c:pt>
                <c:pt idx="3579">
                  <c:v>37</c:v>
                </c:pt>
                <c:pt idx="3580">
                  <c:v>91</c:v>
                </c:pt>
                <c:pt idx="3581">
                  <c:v>26</c:v>
                </c:pt>
                <c:pt idx="3582">
                  <c:v>32</c:v>
                </c:pt>
                <c:pt idx="3583">
                  <c:v>34</c:v>
                </c:pt>
                <c:pt idx="3584">
                  <c:v>51</c:v>
                </c:pt>
                <c:pt idx="3585">
                  <c:v>56</c:v>
                </c:pt>
                <c:pt idx="3586">
                  <c:v>26</c:v>
                </c:pt>
                <c:pt idx="3587">
                  <c:v>73</c:v>
                </c:pt>
                <c:pt idx="3588">
                  <c:v>80</c:v>
                </c:pt>
                <c:pt idx="3589">
                  <c:v>69</c:v>
                </c:pt>
                <c:pt idx="3590">
                  <c:v>73</c:v>
                </c:pt>
                <c:pt idx="3591">
                  <c:v>55</c:v>
                </c:pt>
                <c:pt idx="3592">
                  <c:v>82</c:v>
                </c:pt>
                <c:pt idx="3593">
                  <c:v>32</c:v>
                </c:pt>
                <c:pt idx="3594">
                  <c:v>41</c:v>
                </c:pt>
                <c:pt idx="3595">
                  <c:v>55</c:v>
                </c:pt>
                <c:pt idx="3596">
                  <c:v>43</c:v>
                </c:pt>
                <c:pt idx="3597">
                  <c:v>20</c:v>
                </c:pt>
                <c:pt idx="3598">
                  <c:v>50</c:v>
                </c:pt>
                <c:pt idx="3599">
                  <c:v>90</c:v>
                </c:pt>
                <c:pt idx="3600">
                  <c:v>82</c:v>
                </c:pt>
                <c:pt idx="3601">
                  <c:v>85</c:v>
                </c:pt>
                <c:pt idx="3602">
                  <c:v>49</c:v>
                </c:pt>
                <c:pt idx="3603">
                  <c:v>24</c:v>
                </c:pt>
                <c:pt idx="3604">
                  <c:v>25</c:v>
                </c:pt>
                <c:pt idx="3605">
                  <c:v>76</c:v>
                </c:pt>
                <c:pt idx="3606">
                  <c:v>33</c:v>
                </c:pt>
                <c:pt idx="3607">
                  <c:v>48</c:v>
                </c:pt>
                <c:pt idx="3608">
                  <c:v>21</c:v>
                </c:pt>
                <c:pt idx="3609">
                  <c:v>58</c:v>
                </c:pt>
                <c:pt idx="3610">
                  <c:v>40</c:v>
                </c:pt>
                <c:pt idx="3611">
                  <c:v>67</c:v>
                </c:pt>
                <c:pt idx="3612">
                  <c:v>35</c:v>
                </c:pt>
                <c:pt idx="3613">
                  <c:v>68</c:v>
                </c:pt>
                <c:pt idx="3614">
                  <c:v>66</c:v>
                </c:pt>
                <c:pt idx="3615">
                  <c:v>16</c:v>
                </c:pt>
                <c:pt idx="3616">
                  <c:v>57</c:v>
                </c:pt>
                <c:pt idx="3617">
                  <c:v>73</c:v>
                </c:pt>
                <c:pt idx="3618">
                  <c:v>64</c:v>
                </c:pt>
                <c:pt idx="3619">
                  <c:v>77</c:v>
                </c:pt>
                <c:pt idx="3620">
                  <c:v>46</c:v>
                </c:pt>
                <c:pt idx="3621">
                  <c:v>50</c:v>
                </c:pt>
                <c:pt idx="3622">
                  <c:v>50</c:v>
                </c:pt>
                <c:pt idx="3623">
                  <c:v>51</c:v>
                </c:pt>
                <c:pt idx="3624">
                  <c:v>43</c:v>
                </c:pt>
                <c:pt idx="3625">
                  <c:v>40</c:v>
                </c:pt>
                <c:pt idx="3626">
                  <c:v>30</c:v>
                </c:pt>
                <c:pt idx="3627">
                  <c:v>63</c:v>
                </c:pt>
                <c:pt idx="3628">
                  <c:v>82</c:v>
                </c:pt>
                <c:pt idx="3629">
                  <c:v>20</c:v>
                </c:pt>
                <c:pt idx="3630">
                  <c:v>73</c:v>
                </c:pt>
                <c:pt idx="3631">
                  <c:v>32</c:v>
                </c:pt>
                <c:pt idx="3632">
                  <c:v>67</c:v>
                </c:pt>
                <c:pt idx="3633">
                  <c:v>69</c:v>
                </c:pt>
                <c:pt idx="3634">
                  <c:v>67</c:v>
                </c:pt>
                <c:pt idx="3635">
                  <c:v>44</c:v>
                </c:pt>
                <c:pt idx="3636">
                  <c:v>29</c:v>
                </c:pt>
                <c:pt idx="3637">
                  <c:v>38</c:v>
                </c:pt>
                <c:pt idx="3638">
                  <c:v>52</c:v>
                </c:pt>
                <c:pt idx="3639">
                  <c:v>25</c:v>
                </c:pt>
                <c:pt idx="3640">
                  <c:v>46</c:v>
                </c:pt>
                <c:pt idx="3641">
                  <c:v>42</c:v>
                </c:pt>
                <c:pt idx="3642">
                  <c:v>24</c:v>
                </c:pt>
                <c:pt idx="3643">
                  <c:v>70</c:v>
                </c:pt>
                <c:pt idx="3644">
                  <c:v>78</c:v>
                </c:pt>
                <c:pt idx="3645">
                  <c:v>51</c:v>
                </c:pt>
                <c:pt idx="3646">
                  <c:v>61</c:v>
                </c:pt>
                <c:pt idx="3647">
                  <c:v>38</c:v>
                </c:pt>
                <c:pt idx="3648">
                  <c:v>34</c:v>
                </c:pt>
                <c:pt idx="3649">
                  <c:v>42</c:v>
                </c:pt>
                <c:pt idx="3650">
                  <c:v>68</c:v>
                </c:pt>
                <c:pt idx="3651">
                  <c:v>87</c:v>
                </c:pt>
                <c:pt idx="3652">
                  <c:v>53</c:v>
                </c:pt>
                <c:pt idx="3653">
                  <c:v>39</c:v>
                </c:pt>
                <c:pt idx="3654">
                  <c:v>45</c:v>
                </c:pt>
                <c:pt idx="3655">
                  <c:v>89</c:v>
                </c:pt>
                <c:pt idx="3656">
                  <c:v>53</c:v>
                </c:pt>
                <c:pt idx="3657">
                  <c:v>39</c:v>
                </c:pt>
                <c:pt idx="3658">
                  <c:v>59</c:v>
                </c:pt>
                <c:pt idx="3659">
                  <c:v>81</c:v>
                </c:pt>
                <c:pt idx="3660">
                  <c:v>40</c:v>
                </c:pt>
                <c:pt idx="3661">
                  <c:v>64</c:v>
                </c:pt>
                <c:pt idx="3662">
                  <c:v>53</c:v>
                </c:pt>
                <c:pt idx="3663">
                  <c:v>56</c:v>
                </c:pt>
                <c:pt idx="3664">
                  <c:v>44</c:v>
                </c:pt>
                <c:pt idx="3665">
                  <c:v>41</c:v>
                </c:pt>
                <c:pt idx="3666">
                  <c:v>91</c:v>
                </c:pt>
                <c:pt idx="3667">
                  <c:v>46</c:v>
                </c:pt>
                <c:pt idx="3668">
                  <c:v>65</c:v>
                </c:pt>
                <c:pt idx="3669">
                  <c:v>76</c:v>
                </c:pt>
                <c:pt idx="3670">
                  <c:v>50</c:v>
                </c:pt>
                <c:pt idx="3671">
                  <c:v>45</c:v>
                </c:pt>
                <c:pt idx="3672">
                  <c:v>55</c:v>
                </c:pt>
                <c:pt idx="3673">
                  <c:v>33</c:v>
                </c:pt>
                <c:pt idx="3674">
                  <c:v>37</c:v>
                </c:pt>
                <c:pt idx="3675">
                  <c:v>63</c:v>
                </c:pt>
                <c:pt idx="3676">
                  <c:v>24</c:v>
                </c:pt>
                <c:pt idx="3677">
                  <c:v>37</c:v>
                </c:pt>
                <c:pt idx="3678">
                  <c:v>39</c:v>
                </c:pt>
                <c:pt idx="3679">
                  <c:v>41</c:v>
                </c:pt>
                <c:pt idx="3680">
                  <c:v>46</c:v>
                </c:pt>
                <c:pt idx="3681">
                  <c:v>78</c:v>
                </c:pt>
                <c:pt idx="3682">
                  <c:v>69</c:v>
                </c:pt>
                <c:pt idx="3683">
                  <c:v>71</c:v>
                </c:pt>
                <c:pt idx="3684">
                  <c:v>28</c:v>
                </c:pt>
                <c:pt idx="3685">
                  <c:v>45</c:v>
                </c:pt>
                <c:pt idx="3686">
                  <c:v>20</c:v>
                </c:pt>
                <c:pt idx="3687">
                  <c:v>81</c:v>
                </c:pt>
                <c:pt idx="3688">
                  <c:v>85</c:v>
                </c:pt>
                <c:pt idx="3689">
                  <c:v>42</c:v>
                </c:pt>
                <c:pt idx="3690">
                  <c:v>46</c:v>
                </c:pt>
                <c:pt idx="3691">
                  <c:v>60</c:v>
                </c:pt>
                <c:pt idx="3692">
                  <c:v>82</c:v>
                </c:pt>
                <c:pt idx="3693">
                  <c:v>55</c:v>
                </c:pt>
                <c:pt idx="3694">
                  <c:v>44</c:v>
                </c:pt>
                <c:pt idx="3695">
                  <c:v>47</c:v>
                </c:pt>
                <c:pt idx="3696">
                  <c:v>41</c:v>
                </c:pt>
                <c:pt idx="3697">
                  <c:v>48</c:v>
                </c:pt>
                <c:pt idx="3698">
                  <c:v>62</c:v>
                </c:pt>
                <c:pt idx="3699">
                  <c:v>64</c:v>
                </c:pt>
                <c:pt idx="3700">
                  <c:v>40</c:v>
                </c:pt>
                <c:pt idx="3701">
                  <c:v>70</c:v>
                </c:pt>
                <c:pt idx="3702">
                  <c:v>39</c:v>
                </c:pt>
                <c:pt idx="3703">
                  <c:v>63</c:v>
                </c:pt>
                <c:pt idx="3704">
                  <c:v>32</c:v>
                </c:pt>
                <c:pt idx="3705">
                  <c:v>37</c:v>
                </c:pt>
                <c:pt idx="3706">
                  <c:v>75</c:v>
                </c:pt>
                <c:pt idx="3707">
                  <c:v>72</c:v>
                </c:pt>
                <c:pt idx="3708">
                  <c:v>63</c:v>
                </c:pt>
                <c:pt idx="3709">
                  <c:v>64</c:v>
                </c:pt>
                <c:pt idx="3710">
                  <c:v>69</c:v>
                </c:pt>
                <c:pt idx="3711">
                  <c:v>63</c:v>
                </c:pt>
                <c:pt idx="3712">
                  <c:v>65</c:v>
                </c:pt>
                <c:pt idx="3713">
                  <c:v>44</c:v>
                </c:pt>
                <c:pt idx="3714">
                  <c:v>65</c:v>
                </c:pt>
                <c:pt idx="3715">
                  <c:v>81</c:v>
                </c:pt>
                <c:pt idx="3716">
                  <c:v>45</c:v>
                </c:pt>
                <c:pt idx="3717">
                  <c:v>59</c:v>
                </c:pt>
                <c:pt idx="3718">
                  <c:v>67</c:v>
                </c:pt>
                <c:pt idx="3719">
                  <c:v>34</c:v>
                </c:pt>
                <c:pt idx="3720">
                  <c:v>46</c:v>
                </c:pt>
                <c:pt idx="3721">
                  <c:v>35</c:v>
                </c:pt>
                <c:pt idx="3722">
                  <c:v>22</c:v>
                </c:pt>
                <c:pt idx="3723">
                  <c:v>72</c:v>
                </c:pt>
                <c:pt idx="3724">
                  <c:v>47</c:v>
                </c:pt>
                <c:pt idx="3725">
                  <c:v>55</c:v>
                </c:pt>
                <c:pt idx="3726">
                  <c:v>47</c:v>
                </c:pt>
                <c:pt idx="3727">
                  <c:v>55</c:v>
                </c:pt>
                <c:pt idx="3728">
                  <c:v>74</c:v>
                </c:pt>
                <c:pt idx="3729">
                  <c:v>49</c:v>
                </c:pt>
                <c:pt idx="3730">
                  <c:v>68</c:v>
                </c:pt>
                <c:pt idx="3731">
                  <c:v>72</c:v>
                </c:pt>
                <c:pt idx="3732">
                  <c:v>32</c:v>
                </c:pt>
                <c:pt idx="3733">
                  <c:v>51</c:v>
                </c:pt>
                <c:pt idx="3734">
                  <c:v>34</c:v>
                </c:pt>
                <c:pt idx="3735">
                  <c:v>33</c:v>
                </c:pt>
                <c:pt idx="3736">
                  <c:v>56</c:v>
                </c:pt>
                <c:pt idx="3737">
                  <c:v>54</c:v>
                </c:pt>
                <c:pt idx="3738">
                  <c:v>33</c:v>
                </c:pt>
                <c:pt idx="3739">
                  <c:v>78</c:v>
                </c:pt>
                <c:pt idx="3740">
                  <c:v>77</c:v>
                </c:pt>
                <c:pt idx="3741">
                  <c:v>62</c:v>
                </c:pt>
                <c:pt idx="3742">
                  <c:v>51</c:v>
                </c:pt>
                <c:pt idx="3743">
                  <c:v>78</c:v>
                </c:pt>
                <c:pt idx="3744">
                  <c:v>46</c:v>
                </c:pt>
                <c:pt idx="3745">
                  <c:v>50</c:v>
                </c:pt>
                <c:pt idx="3746">
                  <c:v>47</c:v>
                </c:pt>
                <c:pt idx="3747">
                  <c:v>74</c:v>
                </c:pt>
                <c:pt idx="3748">
                  <c:v>47</c:v>
                </c:pt>
                <c:pt idx="3749">
                  <c:v>52</c:v>
                </c:pt>
                <c:pt idx="3750">
                  <c:v>54</c:v>
                </c:pt>
                <c:pt idx="3751">
                  <c:v>69</c:v>
                </c:pt>
                <c:pt idx="3752">
                  <c:v>64</c:v>
                </c:pt>
                <c:pt idx="3753">
                  <c:v>69</c:v>
                </c:pt>
                <c:pt idx="3754">
                  <c:v>58</c:v>
                </c:pt>
                <c:pt idx="3755">
                  <c:v>37</c:v>
                </c:pt>
                <c:pt idx="3756">
                  <c:v>26</c:v>
                </c:pt>
                <c:pt idx="3757">
                  <c:v>80</c:v>
                </c:pt>
                <c:pt idx="3758">
                  <c:v>64</c:v>
                </c:pt>
                <c:pt idx="3759">
                  <c:v>78</c:v>
                </c:pt>
                <c:pt idx="3760">
                  <c:v>35</c:v>
                </c:pt>
                <c:pt idx="3761">
                  <c:v>36</c:v>
                </c:pt>
                <c:pt idx="3762">
                  <c:v>55</c:v>
                </c:pt>
                <c:pt idx="3763">
                  <c:v>36</c:v>
                </c:pt>
                <c:pt idx="3764">
                  <c:v>46</c:v>
                </c:pt>
                <c:pt idx="3765">
                  <c:v>51</c:v>
                </c:pt>
                <c:pt idx="3766">
                  <c:v>30</c:v>
                </c:pt>
                <c:pt idx="3767">
                  <c:v>68</c:v>
                </c:pt>
                <c:pt idx="3768">
                  <c:v>69</c:v>
                </c:pt>
                <c:pt idx="3769">
                  <c:v>78</c:v>
                </c:pt>
                <c:pt idx="3770">
                  <c:v>51</c:v>
                </c:pt>
                <c:pt idx="3771">
                  <c:v>55</c:v>
                </c:pt>
                <c:pt idx="3772">
                  <c:v>72</c:v>
                </c:pt>
                <c:pt idx="3773">
                  <c:v>71</c:v>
                </c:pt>
                <c:pt idx="3774">
                  <c:v>69</c:v>
                </c:pt>
                <c:pt idx="3775">
                  <c:v>38</c:v>
                </c:pt>
                <c:pt idx="3776">
                  <c:v>61</c:v>
                </c:pt>
                <c:pt idx="3777">
                  <c:v>49</c:v>
                </c:pt>
                <c:pt idx="3778">
                  <c:v>67</c:v>
                </c:pt>
                <c:pt idx="3779">
                  <c:v>56</c:v>
                </c:pt>
                <c:pt idx="3780">
                  <c:v>68</c:v>
                </c:pt>
                <c:pt idx="3781">
                  <c:v>60</c:v>
                </c:pt>
                <c:pt idx="3782">
                  <c:v>34</c:v>
                </c:pt>
                <c:pt idx="3783">
                  <c:v>83</c:v>
                </c:pt>
                <c:pt idx="3784">
                  <c:v>37</c:v>
                </c:pt>
                <c:pt idx="3785">
                  <c:v>42</c:v>
                </c:pt>
                <c:pt idx="3786">
                  <c:v>62</c:v>
                </c:pt>
                <c:pt idx="3787">
                  <c:v>80</c:v>
                </c:pt>
                <c:pt idx="3788">
                  <c:v>46</c:v>
                </c:pt>
                <c:pt idx="3789">
                  <c:v>47</c:v>
                </c:pt>
                <c:pt idx="3790">
                  <c:v>46</c:v>
                </c:pt>
                <c:pt idx="3791">
                  <c:v>13</c:v>
                </c:pt>
                <c:pt idx="3792">
                  <c:v>55</c:v>
                </c:pt>
                <c:pt idx="3793">
                  <c:v>42</c:v>
                </c:pt>
                <c:pt idx="3794">
                  <c:v>51</c:v>
                </c:pt>
                <c:pt idx="3795">
                  <c:v>81</c:v>
                </c:pt>
                <c:pt idx="3796">
                  <c:v>75</c:v>
                </c:pt>
                <c:pt idx="3797">
                  <c:v>59</c:v>
                </c:pt>
                <c:pt idx="3798">
                  <c:v>62</c:v>
                </c:pt>
                <c:pt idx="3799">
                  <c:v>65</c:v>
                </c:pt>
                <c:pt idx="3800">
                  <c:v>51</c:v>
                </c:pt>
                <c:pt idx="3801">
                  <c:v>73</c:v>
                </c:pt>
                <c:pt idx="3802">
                  <c:v>68</c:v>
                </c:pt>
                <c:pt idx="3803">
                  <c:v>28</c:v>
                </c:pt>
                <c:pt idx="3804">
                  <c:v>39</c:v>
                </c:pt>
                <c:pt idx="3805">
                  <c:v>55</c:v>
                </c:pt>
                <c:pt idx="3806">
                  <c:v>76</c:v>
                </c:pt>
                <c:pt idx="3807">
                  <c:v>24</c:v>
                </c:pt>
                <c:pt idx="3808">
                  <c:v>81</c:v>
                </c:pt>
                <c:pt idx="3809">
                  <c:v>24</c:v>
                </c:pt>
                <c:pt idx="3810">
                  <c:v>29</c:v>
                </c:pt>
                <c:pt idx="3811">
                  <c:v>37</c:v>
                </c:pt>
                <c:pt idx="3812">
                  <c:v>74</c:v>
                </c:pt>
                <c:pt idx="3813">
                  <c:v>84</c:v>
                </c:pt>
                <c:pt idx="3814">
                  <c:v>64</c:v>
                </c:pt>
                <c:pt idx="3815">
                  <c:v>90</c:v>
                </c:pt>
                <c:pt idx="3816">
                  <c:v>46</c:v>
                </c:pt>
                <c:pt idx="3817">
                  <c:v>79</c:v>
                </c:pt>
                <c:pt idx="3818">
                  <c:v>48</c:v>
                </c:pt>
                <c:pt idx="3819">
                  <c:v>65</c:v>
                </c:pt>
                <c:pt idx="3820">
                  <c:v>46</c:v>
                </c:pt>
                <c:pt idx="3821">
                  <c:v>39</c:v>
                </c:pt>
                <c:pt idx="3822">
                  <c:v>49</c:v>
                </c:pt>
                <c:pt idx="3823">
                  <c:v>39</c:v>
                </c:pt>
                <c:pt idx="3824">
                  <c:v>40</c:v>
                </c:pt>
                <c:pt idx="3825">
                  <c:v>60</c:v>
                </c:pt>
                <c:pt idx="3826">
                  <c:v>43</c:v>
                </c:pt>
                <c:pt idx="3827">
                  <c:v>25</c:v>
                </c:pt>
                <c:pt idx="3828">
                  <c:v>45</c:v>
                </c:pt>
                <c:pt idx="3829">
                  <c:v>64</c:v>
                </c:pt>
                <c:pt idx="3830">
                  <c:v>20</c:v>
                </c:pt>
                <c:pt idx="3831">
                  <c:v>87</c:v>
                </c:pt>
                <c:pt idx="3832">
                  <c:v>23</c:v>
                </c:pt>
                <c:pt idx="3833">
                  <c:v>23</c:v>
                </c:pt>
                <c:pt idx="3834">
                  <c:v>67</c:v>
                </c:pt>
                <c:pt idx="3835">
                  <c:v>74</c:v>
                </c:pt>
                <c:pt idx="3836">
                  <c:v>64</c:v>
                </c:pt>
                <c:pt idx="3837">
                  <c:v>66</c:v>
                </c:pt>
                <c:pt idx="3838">
                  <c:v>29</c:v>
                </c:pt>
                <c:pt idx="3839">
                  <c:v>42</c:v>
                </c:pt>
                <c:pt idx="3840">
                  <c:v>37</c:v>
                </c:pt>
                <c:pt idx="3841">
                  <c:v>82</c:v>
                </c:pt>
                <c:pt idx="3842">
                  <c:v>35</c:v>
                </c:pt>
                <c:pt idx="3843">
                  <c:v>46</c:v>
                </c:pt>
                <c:pt idx="3844">
                  <c:v>40</c:v>
                </c:pt>
                <c:pt idx="3845">
                  <c:v>34</c:v>
                </c:pt>
                <c:pt idx="3846">
                  <c:v>52</c:v>
                </c:pt>
                <c:pt idx="3847">
                  <c:v>52</c:v>
                </c:pt>
                <c:pt idx="3848">
                  <c:v>50</c:v>
                </c:pt>
                <c:pt idx="3849">
                  <c:v>91</c:v>
                </c:pt>
                <c:pt idx="3850">
                  <c:v>64</c:v>
                </c:pt>
                <c:pt idx="3851">
                  <c:v>67</c:v>
                </c:pt>
                <c:pt idx="3852">
                  <c:v>85</c:v>
                </c:pt>
                <c:pt idx="3853">
                  <c:v>53</c:v>
                </c:pt>
                <c:pt idx="3854">
                  <c:v>35</c:v>
                </c:pt>
                <c:pt idx="3855">
                  <c:v>41</c:v>
                </c:pt>
                <c:pt idx="3856">
                  <c:v>81</c:v>
                </c:pt>
                <c:pt idx="3857">
                  <c:v>52</c:v>
                </c:pt>
                <c:pt idx="3858">
                  <c:v>39</c:v>
                </c:pt>
                <c:pt idx="3859">
                  <c:v>72</c:v>
                </c:pt>
                <c:pt idx="3860">
                  <c:v>55</c:v>
                </c:pt>
                <c:pt idx="3861">
                  <c:v>49</c:v>
                </c:pt>
                <c:pt idx="3862">
                  <c:v>60</c:v>
                </c:pt>
                <c:pt idx="3863">
                  <c:v>69</c:v>
                </c:pt>
                <c:pt idx="3864">
                  <c:v>63</c:v>
                </c:pt>
                <c:pt idx="3865">
                  <c:v>94</c:v>
                </c:pt>
                <c:pt idx="3866">
                  <c:v>86</c:v>
                </c:pt>
                <c:pt idx="3867">
                  <c:v>75</c:v>
                </c:pt>
                <c:pt idx="3868">
                  <c:v>66</c:v>
                </c:pt>
                <c:pt idx="3869">
                  <c:v>97</c:v>
                </c:pt>
                <c:pt idx="3870">
                  <c:v>71</c:v>
                </c:pt>
                <c:pt idx="3871">
                  <c:v>59</c:v>
                </c:pt>
                <c:pt idx="3872">
                  <c:v>54</c:v>
                </c:pt>
                <c:pt idx="3873">
                  <c:v>34</c:v>
                </c:pt>
                <c:pt idx="3874">
                  <c:v>77</c:v>
                </c:pt>
                <c:pt idx="3875">
                  <c:v>60</c:v>
                </c:pt>
                <c:pt idx="3876">
                  <c:v>16</c:v>
                </c:pt>
                <c:pt idx="3877">
                  <c:v>30</c:v>
                </c:pt>
                <c:pt idx="3878">
                  <c:v>42</c:v>
                </c:pt>
                <c:pt idx="3879">
                  <c:v>36</c:v>
                </c:pt>
                <c:pt idx="3880">
                  <c:v>77</c:v>
                </c:pt>
                <c:pt idx="3881">
                  <c:v>58</c:v>
                </c:pt>
                <c:pt idx="3882">
                  <c:v>58</c:v>
                </c:pt>
                <c:pt idx="3883">
                  <c:v>60</c:v>
                </c:pt>
                <c:pt idx="3884">
                  <c:v>87</c:v>
                </c:pt>
                <c:pt idx="3885">
                  <c:v>30</c:v>
                </c:pt>
                <c:pt idx="3886">
                  <c:v>59</c:v>
                </c:pt>
                <c:pt idx="3887">
                  <c:v>42</c:v>
                </c:pt>
                <c:pt idx="3888">
                  <c:v>70</c:v>
                </c:pt>
                <c:pt idx="3889">
                  <c:v>82</c:v>
                </c:pt>
                <c:pt idx="3890">
                  <c:v>56</c:v>
                </c:pt>
                <c:pt idx="3891">
                  <c:v>24</c:v>
                </c:pt>
                <c:pt idx="3892">
                  <c:v>27</c:v>
                </c:pt>
                <c:pt idx="3893">
                  <c:v>33</c:v>
                </c:pt>
                <c:pt idx="3894">
                  <c:v>75</c:v>
                </c:pt>
                <c:pt idx="3895">
                  <c:v>45</c:v>
                </c:pt>
                <c:pt idx="3896">
                  <c:v>45</c:v>
                </c:pt>
                <c:pt idx="3897">
                  <c:v>30</c:v>
                </c:pt>
                <c:pt idx="3898">
                  <c:v>29</c:v>
                </c:pt>
                <c:pt idx="3899">
                  <c:v>50</c:v>
                </c:pt>
                <c:pt idx="3900">
                  <c:v>95</c:v>
                </c:pt>
                <c:pt idx="3901">
                  <c:v>63</c:v>
                </c:pt>
                <c:pt idx="3902">
                  <c:v>24</c:v>
                </c:pt>
                <c:pt idx="3903">
                  <c:v>63</c:v>
                </c:pt>
                <c:pt idx="3904">
                  <c:v>41</c:v>
                </c:pt>
                <c:pt idx="3905">
                  <c:v>69</c:v>
                </c:pt>
                <c:pt idx="3906">
                  <c:v>81</c:v>
                </c:pt>
                <c:pt idx="3907">
                  <c:v>40</c:v>
                </c:pt>
                <c:pt idx="3908">
                  <c:v>66</c:v>
                </c:pt>
                <c:pt idx="3909">
                  <c:v>40</c:v>
                </c:pt>
                <c:pt idx="3910">
                  <c:v>63</c:v>
                </c:pt>
                <c:pt idx="3911">
                  <c:v>21</c:v>
                </c:pt>
                <c:pt idx="3912">
                  <c:v>81</c:v>
                </c:pt>
                <c:pt idx="3913">
                  <c:v>47</c:v>
                </c:pt>
                <c:pt idx="3914">
                  <c:v>69</c:v>
                </c:pt>
                <c:pt idx="3915">
                  <c:v>47</c:v>
                </c:pt>
                <c:pt idx="3916">
                  <c:v>44</c:v>
                </c:pt>
                <c:pt idx="3917">
                  <c:v>78</c:v>
                </c:pt>
                <c:pt idx="3918">
                  <c:v>36</c:v>
                </c:pt>
                <c:pt idx="3919">
                  <c:v>60</c:v>
                </c:pt>
                <c:pt idx="3920">
                  <c:v>43</c:v>
                </c:pt>
                <c:pt idx="3921">
                  <c:v>30</c:v>
                </c:pt>
                <c:pt idx="3922">
                  <c:v>43</c:v>
                </c:pt>
                <c:pt idx="3923">
                  <c:v>75</c:v>
                </c:pt>
                <c:pt idx="3924">
                  <c:v>46</c:v>
                </c:pt>
                <c:pt idx="3925">
                  <c:v>29</c:v>
                </c:pt>
                <c:pt idx="3926">
                  <c:v>33</c:v>
                </c:pt>
                <c:pt idx="3927">
                  <c:v>51</c:v>
                </c:pt>
                <c:pt idx="3928">
                  <c:v>58</c:v>
                </c:pt>
                <c:pt idx="3929">
                  <c:v>81</c:v>
                </c:pt>
                <c:pt idx="3930">
                  <c:v>49</c:v>
                </c:pt>
                <c:pt idx="3931">
                  <c:v>84</c:v>
                </c:pt>
                <c:pt idx="3932">
                  <c:v>47</c:v>
                </c:pt>
                <c:pt idx="3933">
                  <c:v>38</c:v>
                </c:pt>
                <c:pt idx="3934">
                  <c:v>78</c:v>
                </c:pt>
                <c:pt idx="3935">
                  <c:v>77</c:v>
                </c:pt>
                <c:pt idx="3936">
                  <c:v>29</c:v>
                </c:pt>
                <c:pt idx="3937">
                  <c:v>76</c:v>
                </c:pt>
                <c:pt idx="3938">
                  <c:v>41</c:v>
                </c:pt>
                <c:pt idx="3939">
                  <c:v>51</c:v>
                </c:pt>
                <c:pt idx="3940">
                  <c:v>70</c:v>
                </c:pt>
                <c:pt idx="3941">
                  <c:v>63</c:v>
                </c:pt>
                <c:pt idx="3942">
                  <c:v>46</c:v>
                </c:pt>
                <c:pt idx="3943">
                  <c:v>53</c:v>
                </c:pt>
                <c:pt idx="3944">
                  <c:v>25</c:v>
                </c:pt>
                <c:pt idx="3945">
                  <c:v>26</c:v>
                </c:pt>
                <c:pt idx="3946">
                  <c:v>74</c:v>
                </c:pt>
                <c:pt idx="3947">
                  <c:v>57</c:v>
                </c:pt>
                <c:pt idx="3948">
                  <c:v>80</c:v>
                </c:pt>
                <c:pt idx="3949">
                  <c:v>45</c:v>
                </c:pt>
                <c:pt idx="3950">
                  <c:v>56</c:v>
                </c:pt>
                <c:pt idx="3951">
                  <c:v>19</c:v>
                </c:pt>
                <c:pt idx="3952">
                  <c:v>86</c:v>
                </c:pt>
                <c:pt idx="3953">
                  <c:v>70</c:v>
                </c:pt>
                <c:pt idx="3954">
                  <c:v>85</c:v>
                </c:pt>
                <c:pt idx="3955">
                  <c:v>16</c:v>
                </c:pt>
                <c:pt idx="3956">
                  <c:v>47</c:v>
                </c:pt>
                <c:pt idx="3957">
                  <c:v>65</c:v>
                </c:pt>
                <c:pt idx="3958">
                  <c:v>23</c:v>
                </c:pt>
                <c:pt idx="3959">
                  <c:v>29</c:v>
                </c:pt>
                <c:pt idx="3960">
                  <c:v>36</c:v>
                </c:pt>
                <c:pt idx="3961">
                  <c:v>49</c:v>
                </c:pt>
                <c:pt idx="3962">
                  <c:v>85</c:v>
                </c:pt>
                <c:pt idx="3963">
                  <c:v>56</c:v>
                </c:pt>
                <c:pt idx="3964">
                  <c:v>39</c:v>
                </c:pt>
                <c:pt idx="3965">
                  <c:v>40</c:v>
                </c:pt>
                <c:pt idx="3966">
                  <c:v>33</c:v>
                </c:pt>
                <c:pt idx="3967">
                  <c:v>67</c:v>
                </c:pt>
                <c:pt idx="3968">
                  <c:v>19</c:v>
                </c:pt>
                <c:pt idx="3969">
                  <c:v>74</c:v>
                </c:pt>
                <c:pt idx="3970">
                  <c:v>47</c:v>
                </c:pt>
                <c:pt idx="3971">
                  <c:v>77</c:v>
                </c:pt>
                <c:pt idx="3972">
                  <c:v>52</c:v>
                </c:pt>
                <c:pt idx="3973">
                  <c:v>76</c:v>
                </c:pt>
                <c:pt idx="3974">
                  <c:v>42</c:v>
                </c:pt>
                <c:pt idx="3975">
                  <c:v>56</c:v>
                </c:pt>
                <c:pt idx="3976">
                  <c:v>30</c:v>
                </c:pt>
                <c:pt idx="3977">
                  <c:v>47</c:v>
                </c:pt>
                <c:pt idx="3978">
                  <c:v>34</c:v>
                </c:pt>
                <c:pt idx="3979">
                  <c:v>48</c:v>
                </c:pt>
                <c:pt idx="3980">
                  <c:v>42</c:v>
                </c:pt>
                <c:pt idx="3981">
                  <c:v>74</c:v>
                </c:pt>
                <c:pt idx="3982">
                  <c:v>58</c:v>
                </c:pt>
                <c:pt idx="3983">
                  <c:v>75</c:v>
                </c:pt>
                <c:pt idx="3984">
                  <c:v>54</c:v>
                </c:pt>
                <c:pt idx="3985">
                  <c:v>62</c:v>
                </c:pt>
                <c:pt idx="3986">
                  <c:v>88</c:v>
                </c:pt>
                <c:pt idx="3987">
                  <c:v>64</c:v>
                </c:pt>
                <c:pt idx="3988">
                  <c:v>81</c:v>
                </c:pt>
                <c:pt idx="3989">
                  <c:v>69</c:v>
                </c:pt>
                <c:pt idx="3990">
                  <c:v>51</c:v>
                </c:pt>
                <c:pt idx="3991">
                  <c:v>52</c:v>
                </c:pt>
                <c:pt idx="3992">
                  <c:v>58</c:v>
                </c:pt>
                <c:pt idx="3993">
                  <c:v>55</c:v>
                </c:pt>
                <c:pt idx="3994">
                  <c:v>86</c:v>
                </c:pt>
                <c:pt idx="3995">
                  <c:v>62</c:v>
                </c:pt>
                <c:pt idx="3996">
                  <c:v>60</c:v>
                </c:pt>
                <c:pt idx="3997">
                  <c:v>15</c:v>
                </c:pt>
                <c:pt idx="3998">
                  <c:v>82</c:v>
                </c:pt>
                <c:pt idx="3999">
                  <c:v>52</c:v>
                </c:pt>
                <c:pt idx="4000">
                  <c:v>57</c:v>
                </c:pt>
                <c:pt idx="4001">
                  <c:v>34</c:v>
                </c:pt>
                <c:pt idx="4002">
                  <c:v>55</c:v>
                </c:pt>
                <c:pt idx="4003">
                  <c:v>39</c:v>
                </c:pt>
                <c:pt idx="4004">
                  <c:v>73</c:v>
                </c:pt>
                <c:pt idx="4005">
                  <c:v>64</c:v>
                </c:pt>
                <c:pt idx="4006">
                  <c:v>67</c:v>
                </c:pt>
                <c:pt idx="4007">
                  <c:v>67</c:v>
                </c:pt>
                <c:pt idx="4008">
                  <c:v>36</c:v>
                </c:pt>
                <c:pt idx="4009">
                  <c:v>52</c:v>
                </c:pt>
                <c:pt idx="4010">
                  <c:v>85</c:v>
                </c:pt>
                <c:pt idx="4011">
                  <c:v>91</c:v>
                </c:pt>
                <c:pt idx="4012">
                  <c:v>42</c:v>
                </c:pt>
                <c:pt idx="4013">
                  <c:v>74</c:v>
                </c:pt>
                <c:pt idx="4014">
                  <c:v>65</c:v>
                </c:pt>
                <c:pt idx="4015">
                  <c:v>36</c:v>
                </c:pt>
                <c:pt idx="4016">
                  <c:v>63</c:v>
                </c:pt>
                <c:pt idx="4017">
                  <c:v>29</c:v>
                </c:pt>
                <c:pt idx="4018">
                  <c:v>60</c:v>
                </c:pt>
                <c:pt idx="4019">
                  <c:v>50</c:v>
                </c:pt>
                <c:pt idx="4020">
                  <c:v>40</c:v>
                </c:pt>
                <c:pt idx="4021">
                  <c:v>48</c:v>
                </c:pt>
                <c:pt idx="4022">
                  <c:v>33</c:v>
                </c:pt>
                <c:pt idx="4023">
                  <c:v>51</c:v>
                </c:pt>
                <c:pt idx="4024">
                  <c:v>64</c:v>
                </c:pt>
                <c:pt idx="4025">
                  <c:v>70</c:v>
                </c:pt>
                <c:pt idx="4026">
                  <c:v>49</c:v>
                </c:pt>
                <c:pt idx="4027">
                  <c:v>33</c:v>
                </c:pt>
                <c:pt idx="4028">
                  <c:v>69</c:v>
                </c:pt>
                <c:pt idx="4029">
                  <c:v>41</c:v>
                </c:pt>
                <c:pt idx="4030">
                  <c:v>79</c:v>
                </c:pt>
                <c:pt idx="4031">
                  <c:v>81</c:v>
                </c:pt>
                <c:pt idx="4032">
                  <c:v>57</c:v>
                </c:pt>
                <c:pt idx="4033">
                  <c:v>73</c:v>
                </c:pt>
                <c:pt idx="4034">
                  <c:v>49</c:v>
                </c:pt>
                <c:pt idx="4035">
                  <c:v>64</c:v>
                </c:pt>
                <c:pt idx="4036">
                  <c:v>49</c:v>
                </c:pt>
                <c:pt idx="4037">
                  <c:v>31</c:v>
                </c:pt>
                <c:pt idx="4038">
                  <c:v>61</c:v>
                </c:pt>
                <c:pt idx="4039">
                  <c:v>81</c:v>
                </c:pt>
                <c:pt idx="4040">
                  <c:v>59</c:v>
                </c:pt>
                <c:pt idx="4041">
                  <c:v>54</c:v>
                </c:pt>
                <c:pt idx="4042">
                  <c:v>18</c:v>
                </c:pt>
                <c:pt idx="4043">
                  <c:v>80</c:v>
                </c:pt>
                <c:pt idx="4044">
                  <c:v>43</c:v>
                </c:pt>
                <c:pt idx="4045">
                  <c:v>39</c:v>
                </c:pt>
                <c:pt idx="4046">
                  <c:v>39</c:v>
                </c:pt>
                <c:pt idx="4047">
                  <c:v>51</c:v>
                </c:pt>
                <c:pt idx="4048">
                  <c:v>49</c:v>
                </c:pt>
                <c:pt idx="4049">
                  <c:v>27</c:v>
                </c:pt>
                <c:pt idx="4050">
                  <c:v>51</c:v>
                </c:pt>
                <c:pt idx="4051">
                  <c:v>64</c:v>
                </c:pt>
                <c:pt idx="4052">
                  <c:v>51</c:v>
                </c:pt>
                <c:pt idx="4053">
                  <c:v>56</c:v>
                </c:pt>
                <c:pt idx="4054">
                  <c:v>46</c:v>
                </c:pt>
                <c:pt idx="4055">
                  <c:v>28</c:v>
                </c:pt>
                <c:pt idx="4056">
                  <c:v>57</c:v>
                </c:pt>
                <c:pt idx="4057">
                  <c:v>28</c:v>
                </c:pt>
                <c:pt idx="4058">
                  <c:v>65</c:v>
                </c:pt>
                <c:pt idx="4059">
                  <c:v>71</c:v>
                </c:pt>
                <c:pt idx="4060">
                  <c:v>54</c:v>
                </c:pt>
                <c:pt idx="4061">
                  <c:v>44</c:v>
                </c:pt>
                <c:pt idx="4062">
                  <c:v>52</c:v>
                </c:pt>
                <c:pt idx="4063">
                  <c:v>71</c:v>
                </c:pt>
                <c:pt idx="4064">
                  <c:v>74</c:v>
                </c:pt>
                <c:pt idx="4065">
                  <c:v>38</c:v>
                </c:pt>
                <c:pt idx="4066">
                  <c:v>75</c:v>
                </c:pt>
                <c:pt idx="4067">
                  <c:v>43</c:v>
                </c:pt>
                <c:pt idx="4068">
                  <c:v>90</c:v>
                </c:pt>
                <c:pt idx="4069">
                  <c:v>69</c:v>
                </c:pt>
                <c:pt idx="4070">
                  <c:v>67</c:v>
                </c:pt>
                <c:pt idx="4071">
                  <c:v>52</c:v>
                </c:pt>
                <c:pt idx="4072">
                  <c:v>27</c:v>
                </c:pt>
                <c:pt idx="4073">
                  <c:v>63</c:v>
                </c:pt>
                <c:pt idx="4074">
                  <c:v>41</c:v>
                </c:pt>
                <c:pt idx="4075">
                  <c:v>67</c:v>
                </c:pt>
                <c:pt idx="4076">
                  <c:v>47</c:v>
                </c:pt>
                <c:pt idx="4077">
                  <c:v>61</c:v>
                </c:pt>
                <c:pt idx="4078">
                  <c:v>82</c:v>
                </c:pt>
                <c:pt idx="4079">
                  <c:v>75</c:v>
                </c:pt>
                <c:pt idx="4080">
                  <c:v>37</c:v>
                </c:pt>
                <c:pt idx="4081">
                  <c:v>68</c:v>
                </c:pt>
                <c:pt idx="4082">
                  <c:v>37</c:v>
                </c:pt>
                <c:pt idx="4083">
                  <c:v>49</c:v>
                </c:pt>
                <c:pt idx="4084">
                  <c:v>73</c:v>
                </c:pt>
                <c:pt idx="4085">
                  <c:v>32</c:v>
                </c:pt>
                <c:pt idx="4086">
                  <c:v>23</c:v>
                </c:pt>
                <c:pt idx="4087">
                  <c:v>43</c:v>
                </c:pt>
                <c:pt idx="4088">
                  <c:v>70</c:v>
                </c:pt>
                <c:pt idx="4089">
                  <c:v>53</c:v>
                </c:pt>
                <c:pt idx="4090">
                  <c:v>81</c:v>
                </c:pt>
                <c:pt idx="4091">
                  <c:v>84</c:v>
                </c:pt>
                <c:pt idx="4092">
                  <c:v>38</c:v>
                </c:pt>
                <c:pt idx="4093">
                  <c:v>40</c:v>
                </c:pt>
                <c:pt idx="4094">
                  <c:v>88</c:v>
                </c:pt>
                <c:pt idx="4095">
                  <c:v>32</c:v>
                </c:pt>
                <c:pt idx="4096">
                  <c:v>31</c:v>
                </c:pt>
                <c:pt idx="4097">
                  <c:v>35</c:v>
                </c:pt>
                <c:pt idx="4098">
                  <c:v>34</c:v>
                </c:pt>
                <c:pt idx="4099">
                  <c:v>49</c:v>
                </c:pt>
                <c:pt idx="4100">
                  <c:v>28</c:v>
                </c:pt>
                <c:pt idx="4101">
                  <c:v>91</c:v>
                </c:pt>
                <c:pt idx="4102">
                  <c:v>90</c:v>
                </c:pt>
                <c:pt idx="4103">
                  <c:v>55</c:v>
                </c:pt>
                <c:pt idx="4104">
                  <c:v>27</c:v>
                </c:pt>
                <c:pt idx="4105">
                  <c:v>67</c:v>
                </c:pt>
                <c:pt idx="4106">
                  <c:v>41</c:v>
                </c:pt>
                <c:pt idx="4107">
                  <c:v>53</c:v>
                </c:pt>
                <c:pt idx="4108">
                  <c:v>15</c:v>
                </c:pt>
                <c:pt idx="4109">
                  <c:v>26</c:v>
                </c:pt>
                <c:pt idx="4110">
                  <c:v>22</c:v>
                </c:pt>
                <c:pt idx="4111">
                  <c:v>48</c:v>
                </c:pt>
                <c:pt idx="4112">
                  <c:v>19</c:v>
                </c:pt>
                <c:pt idx="4113">
                  <c:v>78</c:v>
                </c:pt>
                <c:pt idx="4114">
                  <c:v>53</c:v>
                </c:pt>
                <c:pt idx="4115">
                  <c:v>61</c:v>
                </c:pt>
                <c:pt idx="4116">
                  <c:v>30</c:v>
                </c:pt>
                <c:pt idx="4117">
                  <c:v>70</c:v>
                </c:pt>
                <c:pt idx="4118">
                  <c:v>42</c:v>
                </c:pt>
                <c:pt idx="4119">
                  <c:v>67</c:v>
                </c:pt>
                <c:pt idx="4120">
                  <c:v>51</c:v>
                </c:pt>
                <c:pt idx="4121">
                  <c:v>35</c:v>
                </c:pt>
                <c:pt idx="4122">
                  <c:v>38</c:v>
                </c:pt>
                <c:pt idx="4123">
                  <c:v>44</c:v>
                </c:pt>
                <c:pt idx="4124">
                  <c:v>86</c:v>
                </c:pt>
                <c:pt idx="4125">
                  <c:v>68</c:v>
                </c:pt>
                <c:pt idx="4126">
                  <c:v>25</c:v>
                </c:pt>
                <c:pt idx="4127">
                  <c:v>59</c:v>
                </c:pt>
                <c:pt idx="4128">
                  <c:v>74</c:v>
                </c:pt>
                <c:pt idx="4129">
                  <c:v>73</c:v>
                </c:pt>
                <c:pt idx="4130">
                  <c:v>61</c:v>
                </c:pt>
                <c:pt idx="4131">
                  <c:v>32</c:v>
                </c:pt>
                <c:pt idx="4132">
                  <c:v>41</c:v>
                </c:pt>
                <c:pt idx="4133">
                  <c:v>72</c:v>
                </c:pt>
                <c:pt idx="4134">
                  <c:v>51</c:v>
                </c:pt>
                <c:pt idx="4135">
                  <c:v>72</c:v>
                </c:pt>
                <c:pt idx="4136">
                  <c:v>60</c:v>
                </c:pt>
                <c:pt idx="4137">
                  <c:v>46</c:v>
                </c:pt>
                <c:pt idx="4138">
                  <c:v>77</c:v>
                </c:pt>
                <c:pt idx="4139">
                  <c:v>23</c:v>
                </c:pt>
                <c:pt idx="4140">
                  <c:v>82</c:v>
                </c:pt>
                <c:pt idx="4141">
                  <c:v>37</c:v>
                </c:pt>
                <c:pt idx="4142">
                  <c:v>80</c:v>
                </c:pt>
                <c:pt idx="4143">
                  <c:v>87</c:v>
                </c:pt>
                <c:pt idx="4144">
                  <c:v>41</c:v>
                </c:pt>
                <c:pt idx="4145">
                  <c:v>67</c:v>
                </c:pt>
                <c:pt idx="4146">
                  <c:v>81</c:v>
                </c:pt>
                <c:pt idx="4147">
                  <c:v>30</c:v>
                </c:pt>
                <c:pt idx="4148">
                  <c:v>19</c:v>
                </c:pt>
                <c:pt idx="4149">
                  <c:v>39</c:v>
                </c:pt>
                <c:pt idx="4150">
                  <c:v>34</c:v>
                </c:pt>
                <c:pt idx="4151">
                  <c:v>93</c:v>
                </c:pt>
                <c:pt idx="4152">
                  <c:v>43</c:v>
                </c:pt>
                <c:pt idx="4153">
                  <c:v>21</c:v>
                </c:pt>
                <c:pt idx="4154">
                  <c:v>17</c:v>
                </c:pt>
                <c:pt idx="4155">
                  <c:v>40</c:v>
                </c:pt>
                <c:pt idx="4156">
                  <c:v>68</c:v>
                </c:pt>
                <c:pt idx="4157">
                  <c:v>74</c:v>
                </c:pt>
                <c:pt idx="4158">
                  <c:v>45</c:v>
                </c:pt>
                <c:pt idx="4159">
                  <c:v>38</c:v>
                </c:pt>
                <c:pt idx="4160">
                  <c:v>76</c:v>
                </c:pt>
                <c:pt idx="4161">
                  <c:v>38</c:v>
                </c:pt>
                <c:pt idx="4162">
                  <c:v>18</c:v>
                </c:pt>
                <c:pt idx="4163">
                  <c:v>54</c:v>
                </c:pt>
                <c:pt idx="4164">
                  <c:v>42</c:v>
                </c:pt>
                <c:pt idx="4165">
                  <c:v>31</c:v>
                </c:pt>
                <c:pt idx="4166">
                  <c:v>42</c:v>
                </c:pt>
                <c:pt idx="4167">
                  <c:v>44</c:v>
                </c:pt>
                <c:pt idx="4168">
                  <c:v>54</c:v>
                </c:pt>
                <c:pt idx="4169">
                  <c:v>83</c:v>
                </c:pt>
                <c:pt idx="4170">
                  <c:v>64</c:v>
                </c:pt>
                <c:pt idx="4171">
                  <c:v>38</c:v>
                </c:pt>
                <c:pt idx="4172">
                  <c:v>57</c:v>
                </c:pt>
                <c:pt idx="4173">
                  <c:v>83</c:v>
                </c:pt>
                <c:pt idx="4174">
                  <c:v>34</c:v>
                </c:pt>
                <c:pt idx="4175">
                  <c:v>39</c:v>
                </c:pt>
                <c:pt idx="4176">
                  <c:v>56</c:v>
                </c:pt>
                <c:pt idx="4177">
                  <c:v>76</c:v>
                </c:pt>
                <c:pt idx="4178">
                  <c:v>49</c:v>
                </c:pt>
                <c:pt idx="4179">
                  <c:v>41</c:v>
                </c:pt>
                <c:pt idx="4180">
                  <c:v>69</c:v>
                </c:pt>
                <c:pt idx="4181">
                  <c:v>93</c:v>
                </c:pt>
                <c:pt idx="4182">
                  <c:v>44</c:v>
                </c:pt>
                <c:pt idx="4183">
                  <c:v>73</c:v>
                </c:pt>
                <c:pt idx="4184">
                  <c:v>56</c:v>
                </c:pt>
                <c:pt idx="4185">
                  <c:v>70</c:v>
                </c:pt>
                <c:pt idx="4186">
                  <c:v>56</c:v>
                </c:pt>
                <c:pt idx="4187">
                  <c:v>77</c:v>
                </c:pt>
                <c:pt idx="4188">
                  <c:v>40</c:v>
                </c:pt>
                <c:pt idx="4189">
                  <c:v>47</c:v>
                </c:pt>
                <c:pt idx="4190">
                  <c:v>40</c:v>
                </c:pt>
                <c:pt idx="4191">
                  <c:v>62</c:v>
                </c:pt>
                <c:pt idx="4192">
                  <c:v>57</c:v>
                </c:pt>
                <c:pt idx="4193">
                  <c:v>26</c:v>
                </c:pt>
                <c:pt idx="4194">
                  <c:v>47</c:v>
                </c:pt>
                <c:pt idx="4195">
                  <c:v>59</c:v>
                </c:pt>
                <c:pt idx="4196">
                  <c:v>78</c:v>
                </c:pt>
                <c:pt idx="4197">
                  <c:v>77</c:v>
                </c:pt>
                <c:pt idx="4198">
                  <c:v>67</c:v>
                </c:pt>
                <c:pt idx="4199">
                  <c:v>49</c:v>
                </c:pt>
                <c:pt idx="4200">
                  <c:v>80</c:v>
                </c:pt>
                <c:pt idx="4201">
                  <c:v>54</c:v>
                </c:pt>
                <c:pt idx="4202">
                  <c:v>30</c:v>
                </c:pt>
                <c:pt idx="4203">
                  <c:v>29</c:v>
                </c:pt>
                <c:pt idx="4204">
                  <c:v>31</c:v>
                </c:pt>
                <c:pt idx="4205">
                  <c:v>42</c:v>
                </c:pt>
                <c:pt idx="4206">
                  <c:v>39</c:v>
                </c:pt>
                <c:pt idx="4207">
                  <c:v>70</c:v>
                </c:pt>
                <c:pt idx="4208">
                  <c:v>69</c:v>
                </c:pt>
                <c:pt idx="4209">
                  <c:v>18</c:v>
                </c:pt>
                <c:pt idx="4210">
                  <c:v>89</c:v>
                </c:pt>
                <c:pt idx="4211">
                  <c:v>56</c:v>
                </c:pt>
                <c:pt idx="4212">
                  <c:v>78</c:v>
                </c:pt>
                <c:pt idx="4213">
                  <c:v>44</c:v>
                </c:pt>
                <c:pt idx="4214">
                  <c:v>36</c:v>
                </c:pt>
                <c:pt idx="4215">
                  <c:v>76</c:v>
                </c:pt>
                <c:pt idx="4216">
                  <c:v>79</c:v>
                </c:pt>
                <c:pt idx="4217">
                  <c:v>12</c:v>
                </c:pt>
                <c:pt idx="4218">
                  <c:v>48</c:v>
                </c:pt>
                <c:pt idx="4219">
                  <c:v>46</c:v>
                </c:pt>
                <c:pt idx="4220">
                  <c:v>54</c:v>
                </c:pt>
                <c:pt idx="4221">
                  <c:v>69</c:v>
                </c:pt>
                <c:pt idx="4222">
                  <c:v>56</c:v>
                </c:pt>
                <c:pt idx="4223">
                  <c:v>26</c:v>
                </c:pt>
                <c:pt idx="4224">
                  <c:v>39</c:v>
                </c:pt>
                <c:pt idx="4225">
                  <c:v>48</c:v>
                </c:pt>
                <c:pt idx="4226">
                  <c:v>92</c:v>
                </c:pt>
                <c:pt idx="4227">
                  <c:v>81</c:v>
                </c:pt>
                <c:pt idx="4228">
                  <c:v>46</c:v>
                </c:pt>
                <c:pt idx="4229">
                  <c:v>89</c:v>
                </c:pt>
                <c:pt idx="4230">
                  <c:v>51</c:v>
                </c:pt>
                <c:pt idx="4231">
                  <c:v>16</c:v>
                </c:pt>
                <c:pt idx="4232">
                  <c:v>40</c:v>
                </c:pt>
                <c:pt idx="4233">
                  <c:v>90</c:v>
                </c:pt>
                <c:pt idx="4234">
                  <c:v>83</c:v>
                </c:pt>
                <c:pt idx="4235">
                  <c:v>46</c:v>
                </c:pt>
                <c:pt idx="4236">
                  <c:v>32</c:v>
                </c:pt>
                <c:pt idx="4237">
                  <c:v>82</c:v>
                </c:pt>
                <c:pt idx="4238">
                  <c:v>63</c:v>
                </c:pt>
                <c:pt idx="4239">
                  <c:v>59</c:v>
                </c:pt>
                <c:pt idx="4240">
                  <c:v>89</c:v>
                </c:pt>
                <c:pt idx="4241">
                  <c:v>55</c:v>
                </c:pt>
                <c:pt idx="4242">
                  <c:v>29</c:v>
                </c:pt>
                <c:pt idx="4243">
                  <c:v>68</c:v>
                </c:pt>
                <c:pt idx="4244">
                  <c:v>32</c:v>
                </c:pt>
                <c:pt idx="4245">
                  <c:v>44</c:v>
                </c:pt>
                <c:pt idx="4246">
                  <c:v>75</c:v>
                </c:pt>
                <c:pt idx="4247">
                  <c:v>33</c:v>
                </c:pt>
                <c:pt idx="4248">
                  <c:v>49</c:v>
                </c:pt>
                <c:pt idx="4249">
                  <c:v>47</c:v>
                </c:pt>
                <c:pt idx="4250">
                  <c:v>35</c:v>
                </c:pt>
                <c:pt idx="4251">
                  <c:v>67</c:v>
                </c:pt>
                <c:pt idx="4252">
                  <c:v>77</c:v>
                </c:pt>
                <c:pt idx="4253">
                  <c:v>65</c:v>
                </c:pt>
                <c:pt idx="4254">
                  <c:v>86</c:v>
                </c:pt>
                <c:pt idx="4255">
                  <c:v>40</c:v>
                </c:pt>
                <c:pt idx="4256">
                  <c:v>37</c:v>
                </c:pt>
                <c:pt idx="4257">
                  <c:v>57</c:v>
                </c:pt>
                <c:pt idx="4258">
                  <c:v>23</c:v>
                </c:pt>
                <c:pt idx="4259">
                  <c:v>42</c:v>
                </c:pt>
                <c:pt idx="4260">
                  <c:v>73</c:v>
                </c:pt>
                <c:pt idx="4261">
                  <c:v>88</c:v>
                </c:pt>
                <c:pt idx="4262">
                  <c:v>53</c:v>
                </c:pt>
                <c:pt idx="4263">
                  <c:v>72</c:v>
                </c:pt>
                <c:pt idx="4264">
                  <c:v>47</c:v>
                </c:pt>
                <c:pt idx="4265">
                  <c:v>81</c:v>
                </c:pt>
                <c:pt idx="4266">
                  <c:v>30</c:v>
                </c:pt>
                <c:pt idx="4267">
                  <c:v>68</c:v>
                </c:pt>
                <c:pt idx="4268">
                  <c:v>83</c:v>
                </c:pt>
                <c:pt idx="4269">
                  <c:v>73</c:v>
                </c:pt>
                <c:pt idx="4270">
                  <c:v>67</c:v>
                </c:pt>
                <c:pt idx="4271">
                  <c:v>45</c:v>
                </c:pt>
                <c:pt idx="4272">
                  <c:v>61</c:v>
                </c:pt>
                <c:pt idx="4273">
                  <c:v>43</c:v>
                </c:pt>
                <c:pt idx="4274">
                  <c:v>37</c:v>
                </c:pt>
                <c:pt idx="4275">
                  <c:v>54</c:v>
                </c:pt>
                <c:pt idx="4276">
                  <c:v>29</c:v>
                </c:pt>
                <c:pt idx="4277">
                  <c:v>59</c:v>
                </c:pt>
                <c:pt idx="4278">
                  <c:v>67</c:v>
                </c:pt>
                <c:pt idx="4279">
                  <c:v>73</c:v>
                </c:pt>
                <c:pt idx="4280">
                  <c:v>29</c:v>
                </c:pt>
                <c:pt idx="4281">
                  <c:v>29</c:v>
                </c:pt>
                <c:pt idx="4282">
                  <c:v>67</c:v>
                </c:pt>
                <c:pt idx="4283">
                  <c:v>51</c:v>
                </c:pt>
                <c:pt idx="4284">
                  <c:v>80</c:v>
                </c:pt>
                <c:pt idx="4285">
                  <c:v>48</c:v>
                </c:pt>
                <c:pt idx="4286">
                  <c:v>42</c:v>
                </c:pt>
                <c:pt idx="4287">
                  <c:v>57</c:v>
                </c:pt>
                <c:pt idx="4288">
                  <c:v>31</c:v>
                </c:pt>
                <c:pt idx="4289">
                  <c:v>38</c:v>
                </c:pt>
                <c:pt idx="4290">
                  <c:v>55</c:v>
                </c:pt>
                <c:pt idx="4291">
                  <c:v>16</c:v>
                </c:pt>
                <c:pt idx="4292">
                  <c:v>53</c:v>
                </c:pt>
                <c:pt idx="4293">
                  <c:v>51</c:v>
                </c:pt>
                <c:pt idx="4294">
                  <c:v>72</c:v>
                </c:pt>
                <c:pt idx="4295">
                  <c:v>33</c:v>
                </c:pt>
                <c:pt idx="4296">
                  <c:v>62</c:v>
                </c:pt>
                <c:pt idx="4297">
                  <c:v>30</c:v>
                </c:pt>
                <c:pt idx="4298">
                  <c:v>63</c:v>
                </c:pt>
                <c:pt idx="4299">
                  <c:v>84</c:v>
                </c:pt>
                <c:pt idx="4300">
                  <c:v>49</c:v>
                </c:pt>
                <c:pt idx="4301">
                  <c:v>66</c:v>
                </c:pt>
                <c:pt idx="4302">
                  <c:v>44</c:v>
                </c:pt>
                <c:pt idx="4303">
                  <c:v>30</c:v>
                </c:pt>
                <c:pt idx="4304">
                  <c:v>88</c:v>
                </c:pt>
                <c:pt idx="4305">
                  <c:v>79</c:v>
                </c:pt>
                <c:pt idx="4306">
                  <c:v>41</c:v>
                </c:pt>
                <c:pt idx="4307">
                  <c:v>55</c:v>
                </c:pt>
                <c:pt idx="4308">
                  <c:v>47</c:v>
                </c:pt>
                <c:pt idx="4309">
                  <c:v>72</c:v>
                </c:pt>
                <c:pt idx="4310">
                  <c:v>83</c:v>
                </c:pt>
                <c:pt idx="4311">
                  <c:v>79</c:v>
                </c:pt>
                <c:pt idx="4312">
                  <c:v>56</c:v>
                </c:pt>
                <c:pt idx="4313">
                  <c:v>65</c:v>
                </c:pt>
                <c:pt idx="4314">
                  <c:v>53</c:v>
                </c:pt>
                <c:pt idx="4315">
                  <c:v>73</c:v>
                </c:pt>
                <c:pt idx="4316">
                  <c:v>57</c:v>
                </c:pt>
                <c:pt idx="4317">
                  <c:v>66</c:v>
                </c:pt>
                <c:pt idx="4318">
                  <c:v>52</c:v>
                </c:pt>
                <c:pt idx="4319">
                  <c:v>80</c:v>
                </c:pt>
                <c:pt idx="4320">
                  <c:v>75</c:v>
                </c:pt>
                <c:pt idx="4321">
                  <c:v>57</c:v>
                </c:pt>
                <c:pt idx="4322">
                  <c:v>13</c:v>
                </c:pt>
                <c:pt idx="4323">
                  <c:v>28</c:v>
                </c:pt>
                <c:pt idx="4324">
                  <c:v>85</c:v>
                </c:pt>
                <c:pt idx="4325">
                  <c:v>86</c:v>
                </c:pt>
                <c:pt idx="4326">
                  <c:v>54</c:v>
                </c:pt>
                <c:pt idx="4327">
                  <c:v>36</c:v>
                </c:pt>
                <c:pt idx="4328">
                  <c:v>37</c:v>
                </c:pt>
                <c:pt idx="4329">
                  <c:v>57</c:v>
                </c:pt>
                <c:pt idx="4330">
                  <c:v>25</c:v>
                </c:pt>
                <c:pt idx="4331">
                  <c:v>89</c:v>
                </c:pt>
                <c:pt idx="4332">
                  <c:v>71</c:v>
                </c:pt>
                <c:pt idx="4333">
                  <c:v>56</c:v>
                </c:pt>
                <c:pt idx="4334">
                  <c:v>36</c:v>
                </c:pt>
                <c:pt idx="4335">
                  <c:v>28</c:v>
                </c:pt>
                <c:pt idx="4336">
                  <c:v>66</c:v>
                </c:pt>
                <c:pt idx="4337">
                  <c:v>41</c:v>
                </c:pt>
                <c:pt idx="4338">
                  <c:v>49</c:v>
                </c:pt>
                <c:pt idx="4339">
                  <c:v>71</c:v>
                </c:pt>
                <c:pt idx="4340">
                  <c:v>65</c:v>
                </c:pt>
                <c:pt idx="4341">
                  <c:v>37</c:v>
                </c:pt>
                <c:pt idx="4342">
                  <c:v>41</c:v>
                </c:pt>
                <c:pt idx="4343">
                  <c:v>74</c:v>
                </c:pt>
                <c:pt idx="4344">
                  <c:v>31</c:v>
                </c:pt>
                <c:pt idx="4345">
                  <c:v>57</c:v>
                </c:pt>
                <c:pt idx="4346">
                  <c:v>58</c:v>
                </c:pt>
                <c:pt idx="4347">
                  <c:v>82</c:v>
                </c:pt>
                <c:pt idx="4348">
                  <c:v>74</c:v>
                </c:pt>
                <c:pt idx="4349">
                  <c:v>21</c:v>
                </c:pt>
                <c:pt idx="4350">
                  <c:v>81</c:v>
                </c:pt>
                <c:pt idx="4351">
                  <c:v>87</c:v>
                </c:pt>
                <c:pt idx="4352">
                  <c:v>53</c:v>
                </c:pt>
                <c:pt idx="4353">
                  <c:v>56</c:v>
                </c:pt>
                <c:pt idx="4354">
                  <c:v>35</c:v>
                </c:pt>
                <c:pt idx="4355">
                  <c:v>47</c:v>
                </c:pt>
                <c:pt idx="4356">
                  <c:v>48</c:v>
                </c:pt>
                <c:pt idx="4357">
                  <c:v>52</c:v>
                </c:pt>
                <c:pt idx="4358">
                  <c:v>19</c:v>
                </c:pt>
                <c:pt idx="4359">
                  <c:v>27</c:v>
                </c:pt>
                <c:pt idx="4360">
                  <c:v>22</c:v>
                </c:pt>
                <c:pt idx="4361">
                  <c:v>41</c:v>
                </c:pt>
                <c:pt idx="4362">
                  <c:v>58</c:v>
                </c:pt>
                <c:pt idx="4363">
                  <c:v>49</c:v>
                </c:pt>
                <c:pt idx="4364">
                  <c:v>43</c:v>
                </c:pt>
                <c:pt idx="4365">
                  <c:v>43</c:v>
                </c:pt>
                <c:pt idx="4366">
                  <c:v>27</c:v>
                </c:pt>
                <c:pt idx="4367">
                  <c:v>61</c:v>
                </c:pt>
                <c:pt idx="4368">
                  <c:v>63</c:v>
                </c:pt>
                <c:pt idx="4369">
                  <c:v>77</c:v>
                </c:pt>
                <c:pt idx="4370">
                  <c:v>39</c:v>
                </c:pt>
                <c:pt idx="4371">
                  <c:v>45</c:v>
                </c:pt>
                <c:pt idx="4372">
                  <c:v>77</c:v>
                </c:pt>
                <c:pt idx="4373">
                  <c:v>34</c:v>
                </c:pt>
                <c:pt idx="4374">
                  <c:v>51</c:v>
                </c:pt>
                <c:pt idx="4375">
                  <c:v>82</c:v>
                </c:pt>
                <c:pt idx="4376">
                  <c:v>23</c:v>
                </c:pt>
                <c:pt idx="4377">
                  <c:v>62</c:v>
                </c:pt>
                <c:pt idx="4378">
                  <c:v>60</c:v>
                </c:pt>
                <c:pt idx="4379">
                  <c:v>75</c:v>
                </c:pt>
                <c:pt idx="4380">
                  <c:v>43</c:v>
                </c:pt>
                <c:pt idx="4381">
                  <c:v>82</c:v>
                </c:pt>
                <c:pt idx="4382">
                  <c:v>65</c:v>
                </c:pt>
                <c:pt idx="4383">
                  <c:v>39</c:v>
                </c:pt>
                <c:pt idx="4384">
                  <c:v>50</c:v>
                </c:pt>
                <c:pt idx="4385">
                  <c:v>43</c:v>
                </c:pt>
                <c:pt idx="4386">
                  <c:v>19</c:v>
                </c:pt>
                <c:pt idx="4387">
                  <c:v>49</c:v>
                </c:pt>
                <c:pt idx="4388">
                  <c:v>64</c:v>
                </c:pt>
                <c:pt idx="4389">
                  <c:v>92</c:v>
                </c:pt>
                <c:pt idx="4390">
                  <c:v>93</c:v>
                </c:pt>
                <c:pt idx="4391">
                  <c:v>39</c:v>
                </c:pt>
                <c:pt idx="4392">
                  <c:v>20</c:v>
                </c:pt>
                <c:pt idx="4393">
                  <c:v>61</c:v>
                </c:pt>
                <c:pt idx="4394">
                  <c:v>77</c:v>
                </c:pt>
                <c:pt idx="4395">
                  <c:v>42</c:v>
                </c:pt>
                <c:pt idx="4396">
                  <c:v>72</c:v>
                </c:pt>
                <c:pt idx="4397">
                  <c:v>46</c:v>
                </c:pt>
                <c:pt idx="4398">
                  <c:v>83</c:v>
                </c:pt>
                <c:pt idx="4399">
                  <c:v>84</c:v>
                </c:pt>
                <c:pt idx="4400">
                  <c:v>83</c:v>
                </c:pt>
                <c:pt idx="4401">
                  <c:v>45</c:v>
                </c:pt>
                <c:pt idx="4402">
                  <c:v>31</c:v>
                </c:pt>
                <c:pt idx="4403">
                  <c:v>62</c:v>
                </c:pt>
                <c:pt idx="4404">
                  <c:v>84</c:v>
                </c:pt>
                <c:pt idx="4405">
                  <c:v>76</c:v>
                </c:pt>
                <c:pt idx="4406">
                  <c:v>42</c:v>
                </c:pt>
                <c:pt idx="4407">
                  <c:v>46</c:v>
                </c:pt>
                <c:pt idx="4408">
                  <c:v>38</c:v>
                </c:pt>
                <c:pt idx="4409">
                  <c:v>69</c:v>
                </c:pt>
                <c:pt idx="4410">
                  <c:v>88</c:v>
                </c:pt>
                <c:pt idx="4411">
                  <c:v>70</c:v>
                </c:pt>
                <c:pt idx="4412">
                  <c:v>61</c:v>
                </c:pt>
                <c:pt idx="4413">
                  <c:v>66</c:v>
                </c:pt>
                <c:pt idx="4414">
                  <c:v>63</c:v>
                </c:pt>
                <c:pt idx="4415">
                  <c:v>46</c:v>
                </c:pt>
                <c:pt idx="4416">
                  <c:v>95</c:v>
                </c:pt>
                <c:pt idx="4417">
                  <c:v>41</c:v>
                </c:pt>
                <c:pt idx="4418">
                  <c:v>62</c:v>
                </c:pt>
                <c:pt idx="4419">
                  <c:v>31</c:v>
                </c:pt>
                <c:pt idx="4420">
                  <c:v>81</c:v>
                </c:pt>
                <c:pt idx="4421">
                  <c:v>76</c:v>
                </c:pt>
                <c:pt idx="4422">
                  <c:v>70</c:v>
                </c:pt>
                <c:pt idx="4423">
                  <c:v>51</c:v>
                </c:pt>
                <c:pt idx="4424">
                  <c:v>69</c:v>
                </c:pt>
                <c:pt idx="4425">
                  <c:v>69</c:v>
                </c:pt>
                <c:pt idx="4426">
                  <c:v>71</c:v>
                </c:pt>
                <c:pt idx="4427">
                  <c:v>34</c:v>
                </c:pt>
                <c:pt idx="4428">
                  <c:v>51</c:v>
                </c:pt>
                <c:pt idx="4429">
                  <c:v>60</c:v>
                </c:pt>
                <c:pt idx="4430">
                  <c:v>43</c:v>
                </c:pt>
                <c:pt idx="4431">
                  <c:v>74</c:v>
                </c:pt>
                <c:pt idx="4432">
                  <c:v>62</c:v>
                </c:pt>
                <c:pt idx="4433">
                  <c:v>80</c:v>
                </c:pt>
                <c:pt idx="4434">
                  <c:v>67</c:v>
                </c:pt>
                <c:pt idx="4435">
                  <c:v>65</c:v>
                </c:pt>
                <c:pt idx="4436">
                  <c:v>47</c:v>
                </c:pt>
                <c:pt idx="4437">
                  <c:v>63</c:v>
                </c:pt>
                <c:pt idx="4438">
                  <c:v>57</c:v>
                </c:pt>
                <c:pt idx="4439">
                  <c:v>82</c:v>
                </c:pt>
                <c:pt idx="4440">
                  <c:v>60</c:v>
                </c:pt>
                <c:pt idx="4441">
                  <c:v>38</c:v>
                </c:pt>
                <c:pt idx="4442">
                  <c:v>78</c:v>
                </c:pt>
                <c:pt idx="4443">
                  <c:v>54</c:v>
                </c:pt>
                <c:pt idx="4444">
                  <c:v>59</c:v>
                </c:pt>
                <c:pt idx="4445">
                  <c:v>55</c:v>
                </c:pt>
                <c:pt idx="4446">
                  <c:v>84</c:v>
                </c:pt>
                <c:pt idx="4447">
                  <c:v>32</c:v>
                </c:pt>
                <c:pt idx="4448">
                  <c:v>75</c:v>
                </c:pt>
                <c:pt idx="4449">
                  <c:v>40</c:v>
                </c:pt>
                <c:pt idx="4450">
                  <c:v>85</c:v>
                </c:pt>
                <c:pt idx="4451">
                  <c:v>56</c:v>
                </c:pt>
                <c:pt idx="4452">
                  <c:v>67</c:v>
                </c:pt>
                <c:pt idx="4453">
                  <c:v>56</c:v>
                </c:pt>
                <c:pt idx="4454">
                  <c:v>38</c:v>
                </c:pt>
                <c:pt idx="4455">
                  <c:v>79</c:v>
                </c:pt>
                <c:pt idx="4456">
                  <c:v>81</c:v>
                </c:pt>
                <c:pt idx="4457">
                  <c:v>80</c:v>
                </c:pt>
                <c:pt idx="4458">
                  <c:v>57</c:v>
                </c:pt>
                <c:pt idx="4459">
                  <c:v>38</c:v>
                </c:pt>
                <c:pt idx="4460">
                  <c:v>36</c:v>
                </c:pt>
                <c:pt idx="4461">
                  <c:v>58</c:v>
                </c:pt>
                <c:pt idx="4462">
                  <c:v>28</c:v>
                </c:pt>
                <c:pt idx="4463">
                  <c:v>74</c:v>
                </c:pt>
                <c:pt idx="4464">
                  <c:v>32</c:v>
                </c:pt>
                <c:pt idx="4465">
                  <c:v>68</c:v>
                </c:pt>
                <c:pt idx="4466">
                  <c:v>83</c:v>
                </c:pt>
                <c:pt idx="4467">
                  <c:v>33</c:v>
                </c:pt>
                <c:pt idx="4468">
                  <c:v>15</c:v>
                </c:pt>
                <c:pt idx="4469">
                  <c:v>16</c:v>
                </c:pt>
                <c:pt idx="4470">
                  <c:v>48</c:v>
                </c:pt>
                <c:pt idx="4471">
                  <c:v>45</c:v>
                </c:pt>
                <c:pt idx="4472">
                  <c:v>60</c:v>
                </c:pt>
                <c:pt idx="4473">
                  <c:v>16</c:v>
                </c:pt>
                <c:pt idx="4474">
                  <c:v>61</c:v>
                </c:pt>
                <c:pt idx="4475">
                  <c:v>67</c:v>
                </c:pt>
                <c:pt idx="4476">
                  <c:v>70</c:v>
                </c:pt>
                <c:pt idx="4477">
                  <c:v>40</c:v>
                </c:pt>
                <c:pt idx="4478">
                  <c:v>49</c:v>
                </c:pt>
                <c:pt idx="4479">
                  <c:v>63</c:v>
                </c:pt>
                <c:pt idx="4480">
                  <c:v>63</c:v>
                </c:pt>
                <c:pt idx="4481">
                  <c:v>82</c:v>
                </c:pt>
                <c:pt idx="4482">
                  <c:v>33</c:v>
                </c:pt>
                <c:pt idx="4483">
                  <c:v>41</c:v>
                </c:pt>
                <c:pt idx="4484">
                  <c:v>83</c:v>
                </c:pt>
                <c:pt idx="4485">
                  <c:v>53</c:v>
                </c:pt>
                <c:pt idx="4486">
                  <c:v>53</c:v>
                </c:pt>
                <c:pt idx="4487">
                  <c:v>66</c:v>
                </c:pt>
                <c:pt idx="4488">
                  <c:v>25</c:v>
                </c:pt>
                <c:pt idx="4489">
                  <c:v>44</c:v>
                </c:pt>
                <c:pt idx="4490">
                  <c:v>66</c:v>
                </c:pt>
                <c:pt idx="4491">
                  <c:v>34</c:v>
                </c:pt>
                <c:pt idx="4492">
                  <c:v>67</c:v>
                </c:pt>
                <c:pt idx="4493">
                  <c:v>74</c:v>
                </c:pt>
                <c:pt idx="4494">
                  <c:v>52</c:v>
                </c:pt>
                <c:pt idx="4495">
                  <c:v>64</c:v>
                </c:pt>
                <c:pt idx="4496">
                  <c:v>71</c:v>
                </c:pt>
                <c:pt idx="4497">
                  <c:v>39</c:v>
                </c:pt>
                <c:pt idx="4498">
                  <c:v>66</c:v>
                </c:pt>
                <c:pt idx="4499">
                  <c:v>78</c:v>
                </c:pt>
                <c:pt idx="4500">
                  <c:v>75</c:v>
                </c:pt>
                <c:pt idx="4501">
                  <c:v>37</c:v>
                </c:pt>
                <c:pt idx="4502">
                  <c:v>71</c:v>
                </c:pt>
                <c:pt idx="4503">
                  <c:v>47</c:v>
                </c:pt>
                <c:pt idx="4504">
                  <c:v>37</c:v>
                </c:pt>
                <c:pt idx="4505">
                  <c:v>63</c:v>
                </c:pt>
                <c:pt idx="4506">
                  <c:v>26</c:v>
                </c:pt>
                <c:pt idx="4507">
                  <c:v>71</c:v>
                </c:pt>
                <c:pt idx="4508">
                  <c:v>80</c:v>
                </c:pt>
                <c:pt idx="4509">
                  <c:v>54</c:v>
                </c:pt>
                <c:pt idx="4510">
                  <c:v>57</c:v>
                </c:pt>
                <c:pt idx="4511">
                  <c:v>75</c:v>
                </c:pt>
                <c:pt idx="4512">
                  <c:v>67</c:v>
                </c:pt>
                <c:pt idx="4513">
                  <c:v>57</c:v>
                </c:pt>
                <c:pt idx="4514">
                  <c:v>52</c:v>
                </c:pt>
                <c:pt idx="4515">
                  <c:v>78</c:v>
                </c:pt>
                <c:pt idx="4516">
                  <c:v>72</c:v>
                </c:pt>
                <c:pt idx="4517">
                  <c:v>78</c:v>
                </c:pt>
                <c:pt idx="4518">
                  <c:v>30</c:v>
                </c:pt>
                <c:pt idx="4519">
                  <c:v>40</c:v>
                </c:pt>
                <c:pt idx="4520">
                  <c:v>35</c:v>
                </c:pt>
                <c:pt idx="4521">
                  <c:v>41</c:v>
                </c:pt>
                <c:pt idx="4522">
                  <c:v>61</c:v>
                </c:pt>
                <c:pt idx="4523">
                  <c:v>69</c:v>
                </c:pt>
                <c:pt idx="4524">
                  <c:v>55</c:v>
                </c:pt>
                <c:pt idx="4525">
                  <c:v>24</c:v>
                </c:pt>
                <c:pt idx="4526">
                  <c:v>72</c:v>
                </c:pt>
                <c:pt idx="4527">
                  <c:v>52</c:v>
                </c:pt>
                <c:pt idx="4528">
                  <c:v>26</c:v>
                </c:pt>
                <c:pt idx="4529">
                  <c:v>66</c:v>
                </c:pt>
                <c:pt idx="4530">
                  <c:v>45</c:v>
                </c:pt>
                <c:pt idx="4531">
                  <c:v>47</c:v>
                </c:pt>
                <c:pt idx="4532">
                  <c:v>68</c:v>
                </c:pt>
                <c:pt idx="4533">
                  <c:v>49</c:v>
                </c:pt>
                <c:pt idx="4534">
                  <c:v>37</c:v>
                </c:pt>
                <c:pt idx="4535">
                  <c:v>61</c:v>
                </c:pt>
                <c:pt idx="4536">
                  <c:v>97</c:v>
                </c:pt>
                <c:pt idx="4537">
                  <c:v>38</c:v>
                </c:pt>
                <c:pt idx="4538">
                  <c:v>69</c:v>
                </c:pt>
                <c:pt idx="4539">
                  <c:v>79</c:v>
                </c:pt>
                <c:pt idx="4540">
                  <c:v>45</c:v>
                </c:pt>
                <c:pt idx="4541">
                  <c:v>29</c:v>
                </c:pt>
                <c:pt idx="4542">
                  <c:v>86</c:v>
                </c:pt>
                <c:pt idx="4543">
                  <c:v>29</c:v>
                </c:pt>
                <c:pt idx="4544">
                  <c:v>72</c:v>
                </c:pt>
                <c:pt idx="4545">
                  <c:v>37</c:v>
                </c:pt>
                <c:pt idx="4546">
                  <c:v>51</c:v>
                </c:pt>
                <c:pt idx="4547">
                  <c:v>39</c:v>
                </c:pt>
                <c:pt idx="4548">
                  <c:v>24</c:v>
                </c:pt>
                <c:pt idx="4549">
                  <c:v>47</c:v>
                </c:pt>
                <c:pt idx="4550">
                  <c:v>52</c:v>
                </c:pt>
                <c:pt idx="4551">
                  <c:v>75</c:v>
                </c:pt>
                <c:pt idx="4552">
                  <c:v>18</c:v>
                </c:pt>
                <c:pt idx="4553">
                  <c:v>44</c:v>
                </c:pt>
                <c:pt idx="4554">
                  <c:v>37</c:v>
                </c:pt>
                <c:pt idx="4555">
                  <c:v>37</c:v>
                </c:pt>
                <c:pt idx="4556">
                  <c:v>50</c:v>
                </c:pt>
                <c:pt idx="4557">
                  <c:v>34</c:v>
                </c:pt>
                <c:pt idx="4558">
                  <c:v>68</c:v>
                </c:pt>
                <c:pt idx="4559">
                  <c:v>76</c:v>
                </c:pt>
                <c:pt idx="4560">
                  <c:v>53</c:v>
                </c:pt>
                <c:pt idx="4561">
                  <c:v>16</c:v>
                </c:pt>
                <c:pt idx="4562">
                  <c:v>70</c:v>
                </c:pt>
                <c:pt idx="4563">
                  <c:v>62</c:v>
                </c:pt>
                <c:pt idx="4564">
                  <c:v>33</c:v>
                </c:pt>
                <c:pt idx="4565">
                  <c:v>40</c:v>
                </c:pt>
                <c:pt idx="4566">
                  <c:v>85</c:v>
                </c:pt>
                <c:pt idx="4567">
                  <c:v>43</c:v>
                </c:pt>
                <c:pt idx="4568">
                  <c:v>40</c:v>
                </c:pt>
                <c:pt idx="4569">
                  <c:v>83</c:v>
                </c:pt>
                <c:pt idx="4570">
                  <c:v>86</c:v>
                </c:pt>
                <c:pt idx="4571">
                  <c:v>54</c:v>
                </c:pt>
                <c:pt idx="4572">
                  <c:v>32</c:v>
                </c:pt>
                <c:pt idx="4573">
                  <c:v>40</c:v>
                </c:pt>
                <c:pt idx="4574">
                  <c:v>45</c:v>
                </c:pt>
                <c:pt idx="4575">
                  <c:v>56</c:v>
                </c:pt>
                <c:pt idx="4576">
                  <c:v>71</c:v>
                </c:pt>
                <c:pt idx="4577">
                  <c:v>38</c:v>
                </c:pt>
                <c:pt idx="4578">
                  <c:v>45</c:v>
                </c:pt>
                <c:pt idx="4579">
                  <c:v>93</c:v>
                </c:pt>
                <c:pt idx="4580">
                  <c:v>73</c:v>
                </c:pt>
                <c:pt idx="4581">
                  <c:v>63</c:v>
                </c:pt>
                <c:pt idx="4582">
                  <c:v>54</c:v>
                </c:pt>
                <c:pt idx="4583">
                  <c:v>18</c:v>
                </c:pt>
                <c:pt idx="4584">
                  <c:v>65</c:v>
                </c:pt>
                <c:pt idx="4585">
                  <c:v>64</c:v>
                </c:pt>
                <c:pt idx="4586">
                  <c:v>35</c:v>
                </c:pt>
                <c:pt idx="4587">
                  <c:v>31</c:v>
                </c:pt>
                <c:pt idx="4588">
                  <c:v>26</c:v>
                </c:pt>
                <c:pt idx="4589">
                  <c:v>46</c:v>
                </c:pt>
                <c:pt idx="4590">
                  <c:v>65</c:v>
                </c:pt>
                <c:pt idx="4591">
                  <c:v>72</c:v>
                </c:pt>
                <c:pt idx="4592">
                  <c:v>59</c:v>
                </c:pt>
                <c:pt idx="4593">
                  <c:v>39</c:v>
                </c:pt>
                <c:pt idx="4594">
                  <c:v>85</c:v>
                </c:pt>
                <c:pt idx="4595">
                  <c:v>35</c:v>
                </c:pt>
                <c:pt idx="4596">
                  <c:v>67</c:v>
                </c:pt>
                <c:pt idx="4597">
                  <c:v>78</c:v>
                </c:pt>
                <c:pt idx="4598">
                  <c:v>64</c:v>
                </c:pt>
                <c:pt idx="4599">
                  <c:v>34</c:v>
                </c:pt>
                <c:pt idx="4600">
                  <c:v>70</c:v>
                </c:pt>
                <c:pt idx="4601">
                  <c:v>42</c:v>
                </c:pt>
                <c:pt idx="4602">
                  <c:v>61</c:v>
                </c:pt>
                <c:pt idx="4603">
                  <c:v>45</c:v>
                </c:pt>
                <c:pt idx="4604">
                  <c:v>66</c:v>
                </c:pt>
                <c:pt idx="4605">
                  <c:v>56</c:v>
                </c:pt>
                <c:pt idx="4606">
                  <c:v>63</c:v>
                </c:pt>
                <c:pt idx="4607">
                  <c:v>44</c:v>
                </c:pt>
                <c:pt idx="4608">
                  <c:v>46</c:v>
                </c:pt>
                <c:pt idx="4609">
                  <c:v>34</c:v>
                </c:pt>
                <c:pt idx="4610">
                  <c:v>85</c:v>
                </c:pt>
                <c:pt idx="4611">
                  <c:v>46</c:v>
                </c:pt>
                <c:pt idx="4612">
                  <c:v>84</c:v>
                </c:pt>
                <c:pt idx="4613">
                  <c:v>74</c:v>
                </c:pt>
                <c:pt idx="4614">
                  <c:v>41</c:v>
                </c:pt>
                <c:pt idx="4615">
                  <c:v>30</c:v>
                </c:pt>
                <c:pt idx="4616">
                  <c:v>82</c:v>
                </c:pt>
                <c:pt idx="4617">
                  <c:v>30</c:v>
                </c:pt>
                <c:pt idx="4618">
                  <c:v>59</c:v>
                </c:pt>
                <c:pt idx="4619">
                  <c:v>17</c:v>
                </c:pt>
                <c:pt idx="4620">
                  <c:v>26</c:v>
                </c:pt>
                <c:pt idx="4621">
                  <c:v>94</c:v>
                </c:pt>
                <c:pt idx="4622">
                  <c:v>46</c:v>
                </c:pt>
                <c:pt idx="4623">
                  <c:v>26</c:v>
                </c:pt>
                <c:pt idx="4624">
                  <c:v>54</c:v>
                </c:pt>
                <c:pt idx="4625">
                  <c:v>42</c:v>
                </c:pt>
                <c:pt idx="4626">
                  <c:v>42</c:v>
                </c:pt>
                <c:pt idx="4627">
                  <c:v>80</c:v>
                </c:pt>
                <c:pt idx="4628">
                  <c:v>85</c:v>
                </c:pt>
                <c:pt idx="4629">
                  <c:v>26</c:v>
                </c:pt>
                <c:pt idx="4630">
                  <c:v>52</c:v>
                </c:pt>
                <c:pt idx="4631">
                  <c:v>60</c:v>
                </c:pt>
                <c:pt idx="4632">
                  <c:v>40</c:v>
                </c:pt>
                <c:pt idx="4633">
                  <c:v>68</c:v>
                </c:pt>
                <c:pt idx="4634">
                  <c:v>49</c:v>
                </c:pt>
                <c:pt idx="4635">
                  <c:v>59</c:v>
                </c:pt>
                <c:pt idx="4636">
                  <c:v>32</c:v>
                </c:pt>
                <c:pt idx="4637">
                  <c:v>47</c:v>
                </c:pt>
                <c:pt idx="4638">
                  <c:v>77</c:v>
                </c:pt>
                <c:pt idx="4639">
                  <c:v>36</c:v>
                </c:pt>
                <c:pt idx="4640">
                  <c:v>38</c:v>
                </c:pt>
                <c:pt idx="4641">
                  <c:v>50</c:v>
                </c:pt>
                <c:pt idx="4642">
                  <c:v>77</c:v>
                </c:pt>
                <c:pt idx="4643">
                  <c:v>59</c:v>
                </c:pt>
                <c:pt idx="4644">
                  <c:v>37</c:v>
                </c:pt>
                <c:pt idx="4645">
                  <c:v>72</c:v>
                </c:pt>
                <c:pt idx="4646">
                  <c:v>41</c:v>
                </c:pt>
                <c:pt idx="4647">
                  <c:v>34</c:v>
                </c:pt>
                <c:pt idx="4648">
                  <c:v>54</c:v>
                </c:pt>
                <c:pt idx="4649">
                  <c:v>21</c:v>
                </c:pt>
                <c:pt idx="4650">
                  <c:v>50</c:v>
                </c:pt>
                <c:pt idx="4651">
                  <c:v>49</c:v>
                </c:pt>
                <c:pt idx="4652">
                  <c:v>71</c:v>
                </c:pt>
                <c:pt idx="4653">
                  <c:v>64</c:v>
                </c:pt>
                <c:pt idx="4654">
                  <c:v>90</c:v>
                </c:pt>
                <c:pt idx="4655">
                  <c:v>57</c:v>
                </c:pt>
                <c:pt idx="4656">
                  <c:v>84</c:v>
                </c:pt>
                <c:pt idx="4657">
                  <c:v>36</c:v>
                </c:pt>
                <c:pt idx="4658">
                  <c:v>34</c:v>
                </c:pt>
                <c:pt idx="4659">
                  <c:v>70</c:v>
                </c:pt>
                <c:pt idx="4660">
                  <c:v>39</c:v>
                </c:pt>
                <c:pt idx="4661">
                  <c:v>42</c:v>
                </c:pt>
                <c:pt idx="4662">
                  <c:v>69</c:v>
                </c:pt>
                <c:pt idx="4663">
                  <c:v>44</c:v>
                </c:pt>
                <c:pt idx="4664">
                  <c:v>54</c:v>
                </c:pt>
                <c:pt idx="4665">
                  <c:v>87</c:v>
                </c:pt>
                <c:pt idx="4666">
                  <c:v>28</c:v>
                </c:pt>
                <c:pt idx="4667">
                  <c:v>70</c:v>
                </c:pt>
                <c:pt idx="4668">
                  <c:v>44</c:v>
                </c:pt>
                <c:pt idx="4669">
                  <c:v>23</c:v>
                </c:pt>
                <c:pt idx="4670">
                  <c:v>61</c:v>
                </c:pt>
                <c:pt idx="4671">
                  <c:v>43</c:v>
                </c:pt>
                <c:pt idx="4672">
                  <c:v>22</c:v>
                </c:pt>
                <c:pt idx="4673">
                  <c:v>47</c:v>
                </c:pt>
                <c:pt idx="4674">
                  <c:v>31</c:v>
                </c:pt>
                <c:pt idx="4675">
                  <c:v>71</c:v>
                </c:pt>
                <c:pt idx="4676">
                  <c:v>59</c:v>
                </c:pt>
                <c:pt idx="4677">
                  <c:v>37</c:v>
                </c:pt>
                <c:pt idx="4678">
                  <c:v>58</c:v>
                </c:pt>
                <c:pt idx="4679">
                  <c:v>24</c:v>
                </c:pt>
                <c:pt idx="4680">
                  <c:v>52</c:v>
                </c:pt>
                <c:pt idx="4681">
                  <c:v>74</c:v>
                </c:pt>
                <c:pt idx="4682">
                  <c:v>60</c:v>
                </c:pt>
                <c:pt idx="4683">
                  <c:v>59</c:v>
                </c:pt>
                <c:pt idx="4684">
                  <c:v>20</c:v>
                </c:pt>
                <c:pt idx="4685">
                  <c:v>33</c:v>
                </c:pt>
                <c:pt idx="4686">
                  <c:v>80</c:v>
                </c:pt>
                <c:pt idx="4687">
                  <c:v>67</c:v>
                </c:pt>
                <c:pt idx="4688">
                  <c:v>90</c:v>
                </c:pt>
                <c:pt idx="4689">
                  <c:v>29</c:v>
                </c:pt>
                <c:pt idx="4690">
                  <c:v>44</c:v>
                </c:pt>
                <c:pt idx="4691">
                  <c:v>37</c:v>
                </c:pt>
                <c:pt idx="4692">
                  <c:v>45</c:v>
                </c:pt>
                <c:pt idx="4693">
                  <c:v>50</c:v>
                </c:pt>
                <c:pt idx="4694">
                  <c:v>44</c:v>
                </c:pt>
                <c:pt idx="4695">
                  <c:v>59</c:v>
                </c:pt>
                <c:pt idx="4696">
                  <c:v>60</c:v>
                </c:pt>
                <c:pt idx="4697">
                  <c:v>78</c:v>
                </c:pt>
                <c:pt idx="4698">
                  <c:v>73</c:v>
                </c:pt>
                <c:pt idx="4699">
                  <c:v>20</c:v>
                </c:pt>
                <c:pt idx="4700">
                  <c:v>26</c:v>
                </c:pt>
                <c:pt idx="4701">
                  <c:v>42</c:v>
                </c:pt>
                <c:pt idx="4702">
                  <c:v>71</c:v>
                </c:pt>
                <c:pt idx="4703">
                  <c:v>57</c:v>
                </c:pt>
                <c:pt idx="4704">
                  <c:v>55</c:v>
                </c:pt>
                <c:pt idx="4705">
                  <c:v>29</c:v>
                </c:pt>
                <c:pt idx="4706">
                  <c:v>96</c:v>
                </c:pt>
                <c:pt idx="4707">
                  <c:v>23</c:v>
                </c:pt>
                <c:pt idx="4708">
                  <c:v>42</c:v>
                </c:pt>
                <c:pt idx="4709">
                  <c:v>54</c:v>
                </c:pt>
                <c:pt idx="4710">
                  <c:v>83</c:v>
                </c:pt>
                <c:pt idx="4711">
                  <c:v>91</c:v>
                </c:pt>
                <c:pt idx="4712">
                  <c:v>42</c:v>
                </c:pt>
                <c:pt idx="4713">
                  <c:v>65</c:v>
                </c:pt>
                <c:pt idx="4714">
                  <c:v>60</c:v>
                </c:pt>
                <c:pt idx="4715">
                  <c:v>77</c:v>
                </c:pt>
                <c:pt idx="4716">
                  <c:v>41</c:v>
                </c:pt>
                <c:pt idx="4717">
                  <c:v>67</c:v>
                </c:pt>
                <c:pt idx="4718">
                  <c:v>53</c:v>
                </c:pt>
                <c:pt idx="4719">
                  <c:v>21</c:v>
                </c:pt>
                <c:pt idx="4720">
                  <c:v>82</c:v>
                </c:pt>
                <c:pt idx="4721">
                  <c:v>52</c:v>
                </c:pt>
                <c:pt idx="4722">
                  <c:v>60</c:v>
                </c:pt>
                <c:pt idx="4723">
                  <c:v>71</c:v>
                </c:pt>
                <c:pt idx="4724">
                  <c:v>45</c:v>
                </c:pt>
                <c:pt idx="4725">
                  <c:v>82</c:v>
                </c:pt>
                <c:pt idx="4726">
                  <c:v>57</c:v>
                </c:pt>
                <c:pt idx="4727">
                  <c:v>63</c:v>
                </c:pt>
                <c:pt idx="4728">
                  <c:v>41</c:v>
                </c:pt>
                <c:pt idx="4729">
                  <c:v>84</c:v>
                </c:pt>
                <c:pt idx="4730">
                  <c:v>24</c:v>
                </c:pt>
                <c:pt idx="4731">
                  <c:v>63</c:v>
                </c:pt>
                <c:pt idx="4732">
                  <c:v>79</c:v>
                </c:pt>
                <c:pt idx="4733">
                  <c:v>20</c:v>
                </c:pt>
                <c:pt idx="4734">
                  <c:v>50</c:v>
                </c:pt>
                <c:pt idx="4735">
                  <c:v>43</c:v>
                </c:pt>
                <c:pt idx="4736">
                  <c:v>56</c:v>
                </c:pt>
                <c:pt idx="4737">
                  <c:v>21</c:v>
                </c:pt>
                <c:pt idx="4738">
                  <c:v>76</c:v>
                </c:pt>
                <c:pt idx="4739">
                  <c:v>34</c:v>
                </c:pt>
                <c:pt idx="4740">
                  <c:v>42</c:v>
                </c:pt>
                <c:pt idx="4741">
                  <c:v>78</c:v>
                </c:pt>
                <c:pt idx="4742">
                  <c:v>28</c:v>
                </c:pt>
                <c:pt idx="4743">
                  <c:v>39</c:v>
                </c:pt>
                <c:pt idx="4744">
                  <c:v>56</c:v>
                </c:pt>
                <c:pt idx="4745">
                  <c:v>63</c:v>
                </c:pt>
                <c:pt idx="4746">
                  <c:v>38</c:v>
                </c:pt>
                <c:pt idx="4747">
                  <c:v>29</c:v>
                </c:pt>
                <c:pt idx="4748">
                  <c:v>67</c:v>
                </c:pt>
                <c:pt idx="4749">
                  <c:v>57</c:v>
                </c:pt>
                <c:pt idx="4750">
                  <c:v>63</c:v>
                </c:pt>
                <c:pt idx="4751">
                  <c:v>38</c:v>
                </c:pt>
                <c:pt idx="4752">
                  <c:v>68</c:v>
                </c:pt>
                <c:pt idx="4753">
                  <c:v>82</c:v>
                </c:pt>
                <c:pt idx="4754">
                  <c:v>70</c:v>
                </c:pt>
                <c:pt idx="4755">
                  <c:v>32</c:v>
                </c:pt>
                <c:pt idx="4756">
                  <c:v>43</c:v>
                </c:pt>
                <c:pt idx="4757">
                  <c:v>49</c:v>
                </c:pt>
                <c:pt idx="4758">
                  <c:v>49</c:v>
                </c:pt>
                <c:pt idx="4759">
                  <c:v>36</c:v>
                </c:pt>
                <c:pt idx="4760">
                  <c:v>69</c:v>
                </c:pt>
                <c:pt idx="4761">
                  <c:v>57</c:v>
                </c:pt>
                <c:pt idx="4762">
                  <c:v>47</c:v>
                </c:pt>
                <c:pt idx="4763">
                  <c:v>69</c:v>
                </c:pt>
                <c:pt idx="4764">
                  <c:v>65</c:v>
                </c:pt>
                <c:pt idx="4765">
                  <c:v>84</c:v>
                </c:pt>
                <c:pt idx="4766">
                  <c:v>66</c:v>
                </c:pt>
                <c:pt idx="4767">
                  <c:v>60</c:v>
                </c:pt>
                <c:pt idx="4768">
                  <c:v>44</c:v>
                </c:pt>
                <c:pt idx="4769">
                  <c:v>61</c:v>
                </c:pt>
                <c:pt idx="4770">
                  <c:v>30</c:v>
                </c:pt>
                <c:pt idx="4771">
                  <c:v>39</c:v>
                </c:pt>
                <c:pt idx="4772">
                  <c:v>85</c:v>
                </c:pt>
                <c:pt idx="4773">
                  <c:v>58</c:v>
                </c:pt>
                <c:pt idx="4774">
                  <c:v>53</c:v>
                </c:pt>
                <c:pt idx="4775">
                  <c:v>86</c:v>
                </c:pt>
                <c:pt idx="4776">
                  <c:v>55</c:v>
                </c:pt>
                <c:pt idx="4777">
                  <c:v>32</c:v>
                </c:pt>
                <c:pt idx="4778">
                  <c:v>94</c:v>
                </c:pt>
                <c:pt idx="4779">
                  <c:v>41</c:v>
                </c:pt>
                <c:pt idx="4780">
                  <c:v>43</c:v>
                </c:pt>
                <c:pt idx="4781">
                  <c:v>25</c:v>
                </c:pt>
                <c:pt idx="4782">
                  <c:v>64</c:v>
                </c:pt>
                <c:pt idx="4783">
                  <c:v>37</c:v>
                </c:pt>
                <c:pt idx="4784">
                  <c:v>79</c:v>
                </c:pt>
                <c:pt idx="4785">
                  <c:v>62</c:v>
                </c:pt>
                <c:pt idx="4786">
                  <c:v>21</c:v>
                </c:pt>
                <c:pt idx="4787">
                  <c:v>49</c:v>
                </c:pt>
                <c:pt idx="4788">
                  <c:v>77</c:v>
                </c:pt>
                <c:pt idx="4789">
                  <c:v>50</c:v>
                </c:pt>
                <c:pt idx="4790">
                  <c:v>79</c:v>
                </c:pt>
                <c:pt idx="4791">
                  <c:v>35</c:v>
                </c:pt>
                <c:pt idx="4792">
                  <c:v>66</c:v>
                </c:pt>
                <c:pt idx="4793">
                  <c:v>74</c:v>
                </c:pt>
                <c:pt idx="4794">
                  <c:v>77</c:v>
                </c:pt>
                <c:pt idx="4795">
                  <c:v>72</c:v>
                </c:pt>
                <c:pt idx="4796">
                  <c:v>48</c:v>
                </c:pt>
                <c:pt idx="4797">
                  <c:v>42</c:v>
                </c:pt>
                <c:pt idx="4798">
                  <c:v>59</c:v>
                </c:pt>
                <c:pt idx="4799">
                  <c:v>66</c:v>
                </c:pt>
                <c:pt idx="4800">
                  <c:v>27</c:v>
                </c:pt>
                <c:pt idx="4801">
                  <c:v>75</c:v>
                </c:pt>
                <c:pt idx="4802">
                  <c:v>31</c:v>
                </c:pt>
                <c:pt idx="4803">
                  <c:v>51</c:v>
                </c:pt>
                <c:pt idx="4804">
                  <c:v>74</c:v>
                </c:pt>
                <c:pt idx="4805">
                  <c:v>63</c:v>
                </c:pt>
                <c:pt idx="4806">
                  <c:v>31</c:v>
                </c:pt>
                <c:pt idx="4807">
                  <c:v>79</c:v>
                </c:pt>
                <c:pt idx="4808">
                  <c:v>77</c:v>
                </c:pt>
                <c:pt idx="4809">
                  <c:v>26</c:v>
                </c:pt>
                <c:pt idx="4810">
                  <c:v>69</c:v>
                </c:pt>
                <c:pt idx="4811">
                  <c:v>56</c:v>
                </c:pt>
                <c:pt idx="4812">
                  <c:v>18</c:v>
                </c:pt>
                <c:pt idx="4813">
                  <c:v>55</c:v>
                </c:pt>
                <c:pt idx="4814">
                  <c:v>45</c:v>
                </c:pt>
                <c:pt idx="4815">
                  <c:v>74</c:v>
                </c:pt>
                <c:pt idx="4816">
                  <c:v>56</c:v>
                </c:pt>
                <c:pt idx="4817">
                  <c:v>34</c:v>
                </c:pt>
                <c:pt idx="4818">
                  <c:v>44</c:v>
                </c:pt>
                <c:pt idx="4819">
                  <c:v>73</c:v>
                </c:pt>
                <c:pt idx="4820">
                  <c:v>38</c:v>
                </c:pt>
                <c:pt idx="4821">
                  <c:v>64</c:v>
                </c:pt>
                <c:pt idx="4822">
                  <c:v>75</c:v>
                </c:pt>
                <c:pt idx="4823">
                  <c:v>84</c:v>
                </c:pt>
                <c:pt idx="4824">
                  <c:v>62</c:v>
                </c:pt>
                <c:pt idx="4825">
                  <c:v>41</c:v>
                </c:pt>
                <c:pt idx="4826">
                  <c:v>81</c:v>
                </c:pt>
                <c:pt idx="4827">
                  <c:v>66</c:v>
                </c:pt>
                <c:pt idx="4828">
                  <c:v>45</c:v>
                </c:pt>
                <c:pt idx="4829">
                  <c:v>84</c:v>
                </c:pt>
                <c:pt idx="4830">
                  <c:v>60</c:v>
                </c:pt>
                <c:pt idx="4831">
                  <c:v>26</c:v>
                </c:pt>
                <c:pt idx="4832">
                  <c:v>64</c:v>
                </c:pt>
                <c:pt idx="4833">
                  <c:v>32</c:v>
                </c:pt>
                <c:pt idx="4834">
                  <c:v>48</c:v>
                </c:pt>
                <c:pt idx="4835">
                  <c:v>83</c:v>
                </c:pt>
                <c:pt idx="4836">
                  <c:v>62</c:v>
                </c:pt>
                <c:pt idx="4837">
                  <c:v>55</c:v>
                </c:pt>
                <c:pt idx="4838">
                  <c:v>36</c:v>
                </c:pt>
                <c:pt idx="4839">
                  <c:v>52</c:v>
                </c:pt>
                <c:pt idx="4840">
                  <c:v>35</c:v>
                </c:pt>
                <c:pt idx="4841">
                  <c:v>21</c:v>
                </c:pt>
                <c:pt idx="4842">
                  <c:v>67</c:v>
                </c:pt>
                <c:pt idx="4843">
                  <c:v>71</c:v>
                </c:pt>
                <c:pt idx="4844">
                  <c:v>87</c:v>
                </c:pt>
                <c:pt idx="4845">
                  <c:v>70</c:v>
                </c:pt>
                <c:pt idx="4846">
                  <c:v>43</c:v>
                </c:pt>
                <c:pt idx="4847">
                  <c:v>69</c:v>
                </c:pt>
                <c:pt idx="4848">
                  <c:v>75</c:v>
                </c:pt>
                <c:pt idx="4849">
                  <c:v>85</c:v>
                </c:pt>
                <c:pt idx="4850">
                  <c:v>56</c:v>
                </c:pt>
                <c:pt idx="4851">
                  <c:v>55</c:v>
                </c:pt>
                <c:pt idx="4852">
                  <c:v>78</c:v>
                </c:pt>
                <c:pt idx="4853">
                  <c:v>71</c:v>
                </c:pt>
                <c:pt idx="4854">
                  <c:v>68</c:v>
                </c:pt>
                <c:pt idx="4855">
                  <c:v>60</c:v>
                </c:pt>
                <c:pt idx="4856">
                  <c:v>95</c:v>
                </c:pt>
                <c:pt idx="4857">
                  <c:v>51</c:v>
                </c:pt>
                <c:pt idx="4858">
                  <c:v>84</c:v>
                </c:pt>
                <c:pt idx="4859">
                  <c:v>68</c:v>
                </c:pt>
                <c:pt idx="4860">
                  <c:v>54</c:v>
                </c:pt>
                <c:pt idx="4861">
                  <c:v>79</c:v>
                </c:pt>
                <c:pt idx="4862">
                  <c:v>83</c:v>
                </c:pt>
                <c:pt idx="4863">
                  <c:v>28</c:v>
                </c:pt>
                <c:pt idx="4864">
                  <c:v>31</c:v>
                </c:pt>
                <c:pt idx="4865">
                  <c:v>50</c:v>
                </c:pt>
                <c:pt idx="4866">
                  <c:v>79</c:v>
                </c:pt>
                <c:pt idx="4867">
                  <c:v>64</c:v>
                </c:pt>
                <c:pt idx="4868">
                  <c:v>53</c:v>
                </c:pt>
                <c:pt idx="4869">
                  <c:v>81</c:v>
                </c:pt>
                <c:pt idx="4870">
                  <c:v>70</c:v>
                </c:pt>
                <c:pt idx="4871">
                  <c:v>85</c:v>
                </c:pt>
                <c:pt idx="4872">
                  <c:v>20</c:v>
                </c:pt>
                <c:pt idx="4873">
                  <c:v>60</c:v>
                </c:pt>
                <c:pt idx="4874">
                  <c:v>36</c:v>
                </c:pt>
                <c:pt idx="4875">
                  <c:v>49</c:v>
                </c:pt>
                <c:pt idx="4876">
                  <c:v>56</c:v>
                </c:pt>
                <c:pt idx="4877">
                  <c:v>79</c:v>
                </c:pt>
                <c:pt idx="4878">
                  <c:v>53</c:v>
                </c:pt>
                <c:pt idx="4879">
                  <c:v>70</c:v>
                </c:pt>
                <c:pt idx="4880">
                  <c:v>74</c:v>
                </c:pt>
                <c:pt idx="4881">
                  <c:v>60</c:v>
                </c:pt>
                <c:pt idx="4882">
                  <c:v>32</c:v>
                </c:pt>
                <c:pt idx="4883">
                  <c:v>59</c:v>
                </c:pt>
                <c:pt idx="4884">
                  <c:v>48</c:v>
                </c:pt>
                <c:pt idx="4885">
                  <c:v>74</c:v>
                </c:pt>
                <c:pt idx="4886">
                  <c:v>46</c:v>
                </c:pt>
                <c:pt idx="4887">
                  <c:v>63</c:v>
                </c:pt>
                <c:pt idx="4888">
                  <c:v>87</c:v>
                </c:pt>
                <c:pt idx="4889">
                  <c:v>29</c:v>
                </c:pt>
                <c:pt idx="4890">
                  <c:v>51</c:v>
                </c:pt>
                <c:pt idx="4891">
                  <c:v>81</c:v>
                </c:pt>
                <c:pt idx="4892">
                  <c:v>70</c:v>
                </c:pt>
                <c:pt idx="4893">
                  <c:v>75</c:v>
                </c:pt>
                <c:pt idx="4894">
                  <c:v>75</c:v>
                </c:pt>
                <c:pt idx="4895">
                  <c:v>85</c:v>
                </c:pt>
                <c:pt idx="4896">
                  <c:v>28</c:v>
                </c:pt>
                <c:pt idx="4897">
                  <c:v>84</c:v>
                </c:pt>
                <c:pt idx="4898">
                  <c:v>76</c:v>
                </c:pt>
                <c:pt idx="4899">
                  <c:v>43</c:v>
                </c:pt>
                <c:pt idx="4900">
                  <c:v>73</c:v>
                </c:pt>
                <c:pt idx="4901">
                  <c:v>33</c:v>
                </c:pt>
                <c:pt idx="4902">
                  <c:v>45</c:v>
                </c:pt>
                <c:pt idx="4903">
                  <c:v>38</c:v>
                </c:pt>
                <c:pt idx="4904">
                  <c:v>39</c:v>
                </c:pt>
                <c:pt idx="4905">
                  <c:v>67</c:v>
                </c:pt>
                <c:pt idx="4906">
                  <c:v>53</c:v>
                </c:pt>
                <c:pt idx="4907">
                  <c:v>50</c:v>
                </c:pt>
                <c:pt idx="4908">
                  <c:v>80</c:v>
                </c:pt>
                <c:pt idx="4909">
                  <c:v>80</c:v>
                </c:pt>
                <c:pt idx="4910">
                  <c:v>60</c:v>
                </c:pt>
                <c:pt idx="4911">
                  <c:v>23</c:v>
                </c:pt>
                <c:pt idx="4912">
                  <c:v>80</c:v>
                </c:pt>
                <c:pt idx="4913">
                  <c:v>83</c:v>
                </c:pt>
                <c:pt idx="4914">
                  <c:v>72</c:v>
                </c:pt>
                <c:pt idx="4915">
                  <c:v>46</c:v>
                </c:pt>
                <c:pt idx="4916">
                  <c:v>45</c:v>
                </c:pt>
                <c:pt idx="4917">
                  <c:v>42</c:v>
                </c:pt>
                <c:pt idx="4918">
                  <c:v>78</c:v>
                </c:pt>
                <c:pt idx="4919">
                  <c:v>43</c:v>
                </c:pt>
                <c:pt idx="4920">
                  <c:v>55</c:v>
                </c:pt>
                <c:pt idx="4921">
                  <c:v>67</c:v>
                </c:pt>
                <c:pt idx="4922">
                  <c:v>28</c:v>
                </c:pt>
                <c:pt idx="4923">
                  <c:v>48</c:v>
                </c:pt>
                <c:pt idx="4924">
                  <c:v>81</c:v>
                </c:pt>
                <c:pt idx="4925">
                  <c:v>84</c:v>
                </c:pt>
                <c:pt idx="4926">
                  <c:v>41</c:v>
                </c:pt>
                <c:pt idx="4927">
                  <c:v>31</c:v>
                </c:pt>
                <c:pt idx="4928">
                  <c:v>83</c:v>
                </c:pt>
                <c:pt idx="4929">
                  <c:v>70</c:v>
                </c:pt>
                <c:pt idx="4930">
                  <c:v>57</c:v>
                </c:pt>
                <c:pt idx="4931">
                  <c:v>45</c:v>
                </c:pt>
                <c:pt idx="4932">
                  <c:v>37</c:v>
                </c:pt>
                <c:pt idx="4933">
                  <c:v>33</c:v>
                </c:pt>
                <c:pt idx="4934">
                  <c:v>28</c:v>
                </c:pt>
                <c:pt idx="4935">
                  <c:v>16</c:v>
                </c:pt>
                <c:pt idx="4936">
                  <c:v>60</c:v>
                </c:pt>
                <c:pt idx="4937">
                  <c:v>81</c:v>
                </c:pt>
                <c:pt idx="4938">
                  <c:v>54</c:v>
                </c:pt>
                <c:pt idx="4939">
                  <c:v>94</c:v>
                </c:pt>
                <c:pt idx="4940">
                  <c:v>74</c:v>
                </c:pt>
                <c:pt idx="4941">
                  <c:v>76</c:v>
                </c:pt>
                <c:pt idx="4942">
                  <c:v>19</c:v>
                </c:pt>
                <c:pt idx="4943">
                  <c:v>83</c:v>
                </c:pt>
                <c:pt idx="4944">
                  <c:v>73</c:v>
                </c:pt>
                <c:pt idx="4945">
                  <c:v>52</c:v>
                </c:pt>
                <c:pt idx="4946">
                  <c:v>81</c:v>
                </c:pt>
                <c:pt idx="4947">
                  <c:v>84</c:v>
                </c:pt>
                <c:pt idx="4948">
                  <c:v>35</c:v>
                </c:pt>
                <c:pt idx="4949">
                  <c:v>53</c:v>
                </c:pt>
                <c:pt idx="4950">
                  <c:v>55</c:v>
                </c:pt>
                <c:pt idx="4951">
                  <c:v>66</c:v>
                </c:pt>
                <c:pt idx="4952">
                  <c:v>87</c:v>
                </c:pt>
                <c:pt idx="4953">
                  <c:v>43</c:v>
                </c:pt>
                <c:pt idx="4954">
                  <c:v>39</c:v>
                </c:pt>
                <c:pt idx="4955">
                  <c:v>68</c:v>
                </c:pt>
                <c:pt idx="4956">
                  <c:v>81</c:v>
                </c:pt>
                <c:pt idx="4957">
                  <c:v>45</c:v>
                </c:pt>
                <c:pt idx="4958">
                  <c:v>75</c:v>
                </c:pt>
                <c:pt idx="4959">
                  <c:v>64</c:v>
                </c:pt>
                <c:pt idx="4960">
                  <c:v>54</c:v>
                </c:pt>
                <c:pt idx="4961">
                  <c:v>45</c:v>
                </c:pt>
                <c:pt idx="4962">
                  <c:v>75</c:v>
                </c:pt>
                <c:pt idx="4963">
                  <c:v>64</c:v>
                </c:pt>
                <c:pt idx="4964">
                  <c:v>81</c:v>
                </c:pt>
                <c:pt idx="4965">
                  <c:v>39</c:v>
                </c:pt>
                <c:pt idx="4966">
                  <c:v>38</c:v>
                </c:pt>
                <c:pt idx="4967">
                  <c:v>72</c:v>
                </c:pt>
                <c:pt idx="4968">
                  <c:v>67</c:v>
                </c:pt>
                <c:pt idx="4969">
                  <c:v>66</c:v>
                </c:pt>
                <c:pt idx="4970">
                  <c:v>32</c:v>
                </c:pt>
                <c:pt idx="4971">
                  <c:v>17</c:v>
                </c:pt>
                <c:pt idx="4972">
                  <c:v>59</c:v>
                </c:pt>
                <c:pt idx="4973">
                  <c:v>70</c:v>
                </c:pt>
                <c:pt idx="4974">
                  <c:v>41</c:v>
                </c:pt>
                <c:pt idx="4975">
                  <c:v>62</c:v>
                </c:pt>
                <c:pt idx="4976">
                  <c:v>38</c:v>
                </c:pt>
                <c:pt idx="4977">
                  <c:v>81</c:v>
                </c:pt>
                <c:pt idx="4978">
                  <c:v>88</c:v>
                </c:pt>
                <c:pt idx="4979">
                  <c:v>46</c:v>
                </c:pt>
                <c:pt idx="4980">
                  <c:v>25</c:v>
                </c:pt>
                <c:pt idx="4981">
                  <c:v>48</c:v>
                </c:pt>
                <c:pt idx="4982">
                  <c:v>81</c:v>
                </c:pt>
                <c:pt idx="4983">
                  <c:v>49</c:v>
                </c:pt>
                <c:pt idx="4984">
                  <c:v>72</c:v>
                </c:pt>
                <c:pt idx="4985">
                  <c:v>96</c:v>
                </c:pt>
                <c:pt idx="4986">
                  <c:v>17</c:v>
                </c:pt>
                <c:pt idx="4987">
                  <c:v>48</c:v>
                </c:pt>
                <c:pt idx="4988">
                  <c:v>69</c:v>
                </c:pt>
                <c:pt idx="4989">
                  <c:v>85</c:v>
                </c:pt>
                <c:pt idx="4990">
                  <c:v>85</c:v>
                </c:pt>
                <c:pt idx="4991">
                  <c:v>64</c:v>
                </c:pt>
                <c:pt idx="4992">
                  <c:v>79</c:v>
                </c:pt>
                <c:pt idx="4993">
                  <c:v>74</c:v>
                </c:pt>
                <c:pt idx="4994">
                  <c:v>69</c:v>
                </c:pt>
                <c:pt idx="4995">
                  <c:v>44</c:v>
                </c:pt>
                <c:pt idx="4996">
                  <c:v>50</c:v>
                </c:pt>
                <c:pt idx="4997">
                  <c:v>48</c:v>
                </c:pt>
                <c:pt idx="4998">
                  <c:v>77</c:v>
                </c:pt>
                <c:pt idx="4999">
                  <c:v>46</c:v>
                </c:pt>
                <c:pt idx="5000">
                  <c:v>51</c:v>
                </c:pt>
                <c:pt idx="5001">
                  <c:v>23</c:v>
                </c:pt>
                <c:pt idx="5002">
                  <c:v>56</c:v>
                </c:pt>
                <c:pt idx="5003">
                  <c:v>47</c:v>
                </c:pt>
                <c:pt idx="5004">
                  <c:v>42</c:v>
                </c:pt>
                <c:pt idx="5005">
                  <c:v>64</c:v>
                </c:pt>
                <c:pt idx="5006">
                  <c:v>80</c:v>
                </c:pt>
                <c:pt idx="5007">
                  <c:v>73</c:v>
                </c:pt>
                <c:pt idx="5008">
                  <c:v>80</c:v>
                </c:pt>
                <c:pt idx="5009">
                  <c:v>34</c:v>
                </c:pt>
                <c:pt idx="5010">
                  <c:v>69</c:v>
                </c:pt>
                <c:pt idx="5011">
                  <c:v>54</c:v>
                </c:pt>
                <c:pt idx="5012">
                  <c:v>56</c:v>
                </c:pt>
                <c:pt idx="5013">
                  <c:v>66</c:v>
                </c:pt>
                <c:pt idx="5014">
                  <c:v>53</c:v>
                </c:pt>
                <c:pt idx="5015">
                  <c:v>89</c:v>
                </c:pt>
                <c:pt idx="5016">
                  <c:v>70</c:v>
                </c:pt>
                <c:pt idx="5017">
                  <c:v>59</c:v>
                </c:pt>
                <c:pt idx="5018">
                  <c:v>41</c:v>
                </c:pt>
                <c:pt idx="5019">
                  <c:v>28</c:v>
                </c:pt>
                <c:pt idx="5020">
                  <c:v>75</c:v>
                </c:pt>
                <c:pt idx="5021">
                  <c:v>34</c:v>
                </c:pt>
                <c:pt idx="5022">
                  <c:v>68</c:v>
                </c:pt>
                <c:pt idx="5023">
                  <c:v>32</c:v>
                </c:pt>
                <c:pt idx="5024">
                  <c:v>44</c:v>
                </c:pt>
                <c:pt idx="5025">
                  <c:v>35</c:v>
                </c:pt>
                <c:pt idx="5026">
                  <c:v>74</c:v>
                </c:pt>
                <c:pt idx="5027">
                  <c:v>64</c:v>
                </c:pt>
                <c:pt idx="5028">
                  <c:v>57</c:v>
                </c:pt>
                <c:pt idx="5029">
                  <c:v>46</c:v>
                </c:pt>
                <c:pt idx="5030">
                  <c:v>36</c:v>
                </c:pt>
                <c:pt idx="5031">
                  <c:v>85</c:v>
                </c:pt>
                <c:pt idx="5032">
                  <c:v>71</c:v>
                </c:pt>
                <c:pt idx="5033">
                  <c:v>49</c:v>
                </c:pt>
                <c:pt idx="5034">
                  <c:v>71</c:v>
                </c:pt>
                <c:pt idx="5035">
                  <c:v>76</c:v>
                </c:pt>
                <c:pt idx="5036">
                  <c:v>26</c:v>
                </c:pt>
                <c:pt idx="5037">
                  <c:v>74</c:v>
                </c:pt>
                <c:pt idx="5038">
                  <c:v>78</c:v>
                </c:pt>
                <c:pt idx="5039">
                  <c:v>59</c:v>
                </c:pt>
                <c:pt idx="5040">
                  <c:v>55</c:v>
                </c:pt>
                <c:pt idx="5041">
                  <c:v>51</c:v>
                </c:pt>
                <c:pt idx="5042">
                  <c:v>57</c:v>
                </c:pt>
                <c:pt idx="5043">
                  <c:v>63</c:v>
                </c:pt>
                <c:pt idx="5044">
                  <c:v>37</c:v>
                </c:pt>
                <c:pt idx="5045">
                  <c:v>41</c:v>
                </c:pt>
                <c:pt idx="5046">
                  <c:v>67</c:v>
                </c:pt>
                <c:pt idx="5047">
                  <c:v>56</c:v>
                </c:pt>
                <c:pt idx="5048">
                  <c:v>51</c:v>
                </c:pt>
                <c:pt idx="5049">
                  <c:v>26</c:v>
                </c:pt>
                <c:pt idx="5050">
                  <c:v>56</c:v>
                </c:pt>
                <c:pt idx="5051">
                  <c:v>48</c:v>
                </c:pt>
                <c:pt idx="5052">
                  <c:v>52</c:v>
                </c:pt>
                <c:pt idx="5053">
                  <c:v>42</c:v>
                </c:pt>
                <c:pt idx="5054">
                  <c:v>41</c:v>
                </c:pt>
                <c:pt idx="5055">
                  <c:v>64</c:v>
                </c:pt>
                <c:pt idx="5056">
                  <c:v>57</c:v>
                </c:pt>
                <c:pt idx="5057">
                  <c:v>72</c:v>
                </c:pt>
                <c:pt idx="5058">
                  <c:v>52</c:v>
                </c:pt>
                <c:pt idx="5059">
                  <c:v>67</c:v>
                </c:pt>
                <c:pt idx="5060">
                  <c:v>61</c:v>
                </c:pt>
                <c:pt idx="5061">
                  <c:v>51</c:v>
                </c:pt>
                <c:pt idx="5062">
                  <c:v>42</c:v>
                </c:pt>
                <c:pt idx="5063">
                  <c:v>71</c:v>
                </c:pt>
                <c:pt idx="5064">
                  <c:v>74</c:v>
                </c:pt>
                <c:pt idx="5065">
                  <c:v>62</c:v>
                </c:pt>
                <c:pt idx="5066">
                  <c:v>76</c:v>
                </c:pt>
                <c:pt idx="5067">
                  <c:v>50</c:v>
                </c:pt>
                <c:pt idx="5068">
                  <c:v>42</c:v>
                </c:pt>
                <c:pt idx="5069">
                  <c:v>55</c:v>
                </c:pt>
                <c:pt idx="5070">
                  <c:v>60</c:v>
                </c:pt>
                <c:pt idx="5071">
                  <c:v>52</c:v>
                </c:pt>
                <c:pt idx="5072">
                  <c:v>36</c:v>
                </c:pt>
                <c:pt idx="5073">
                  <c:v>53</c:v>
                </c:pt>
                <c:pt idx="5074">
                  <c:v>54</c:v>
                </c:pt>
                <c:pt idx="5075">
                  <c:v>47</c:v>
                </c:pt>
                <c:pt idx="5076">
                  <c:v>70</c:v>
                </c:pt>
                <c:pt idx="5077">
                  <c:v>62</c:v>
                </c:pt>
                <c:pt idx="5078">
                  <c:v>82</c:v>
                </c:pt>
                <c:pt idx="5079">
                  <c:v>26</c:v>
                </c:pt>
                <c:pt idx="5080">
                  <c:v>25</c:v>
                </c:pt>
                <c:pt idx="5081">
                  <c:v>55</c:v>
                </c:pt>
                <c:pt idx="5082">
                  <c:v>34</c:v>
                </c:pt>
                <c:pt idx="5083">
                  <c:v>51</c:v>
                </c:pt>
                <c:pt idx="5084">
                  <c:v>63</c:v>
                </c:pt>
                <c:pt idx="5085">
                  <c:v>54</c:v>
                </c:pt>
                <c:pt idx="5086">
                  <c:v>62</c:v>
                </c:pt>
                <c:pt idx="5087">
                  <c:v>43</c:v>
                </c:pt>
                <c:pt idx="5088">
                  <c:v>34</c:v>
                </c:pt>
                <c:pt idx="5089">
                  <c:v>56</c:v>
                </c:pt>
                <c:pt idx="5090">
                  <c:v>24</c:v>
                </c:pt>
                <c:pt idx="5091">
                  <c:v>65</c:v>
                </c:pt>
                <c:pt idx="5092">
                  <c:v>31</c:v>
                </c:pt>
                <c:pt idx="5093">
                  <c:v>72</c:v>
                </c:pt>
                <c:pt idx="5094">
                  <c:v>90</c:v>
                </c:pt>
                <c:pt idx="5095">
                  <c:v>43</c:v>
                </c:pt>
                <c:pt idx="5096">
                  <c:v>23</c:v>
                </c:pt>
                <c:pt idx="5097">
                  <c:v>18</c:v>
                </c:pt>
                <c:pt idx="5098">
                  <c:v>44</c:v>
                </c:pt>
                <c:pt idx="5099">
                  <c:v>84</c:v>
                </c:pt>
                <c:pt idx="5100">
                  <c:v>62</c:v>
                </c:pt>
                <c:pt idx="5101">
                  <c:v>56</c:v>
                </c:pt>
                <c:pt idx="5102">
                  <c:v>87</c:v>
                </c:pt>
                <c:pt idx="5103">
                  <c:v>89</c:v>
                </c:pt>
                <c:pt idx="5104">
                  <c:v>55</c:v>
                </c:pt>
                <c:pt idx="5105">
                  <c:v>18</c:v>
                </c:pt>
                <c:pt idx="5106">
                  <c:v>46</c:v>
                </c:pt>
                <c:pt idx="5107">
                  <c:v>42</c:v>
                </c:pt>
                <c:pt idx="5108">
                  <c:v>72</c:v>
                </c:pt>
                <c:pt idx="5109">
                  <c:v>75</c:v>
                </c:pt>
                <c:pt idx="5110">
                  <c:v>79</c:v>
                </c:pt>
                <c:pt idx="5111">
                  <c:v>78</c:v>
                </c:pt>
                <c:pt idx="5112">
                  <c:v>81</c:v>
                </c:pt>
                <c:pt idx="5113">
                  <c:v>63</c:v>
                </c:pt>
                <c:pt idx="5114">
                  <c:v>35</c:v>
                </c:pt>
                <c:pt idx="5115">
                  <c:v>63</c:v>
                </c:pt>
                <c:pt idx="5116">
                  <c:v>59</c:v>
                </c:pt>
                <c:pt idx="5117">
                  <c:v>76</c:v>
                </c:pt>
                <c:pt idx="5118">
                  <c:v>33</c:v>
                </c:pt>
                <c:pt idx="5119">
                  <c:v>62</c:v>
                </c:pt>
                <c:pt idx="5120">
                  <c:v>58</c:v>
                </c:pt>
                <c:pt idx="5121">
                  <c:v>82</c:v>
                </c:pt>
                <c:pt idx="5122">
                  <c:v>73</c:v>
                </c:pt>
                <c:pt idx="5123">
                  <c:v>75</c:v>
                </c:pt>
                <c:pt idx="5124">
                  <c:v>71</c:v>
                </c:pt>
                <c:pt idx="5125">
                  <c:v>30</c:v>
                </c:pt>
                <c:pt idx="5126">
                  <c:v>58</c:v>
                </c:pt>
                <c:pt idx="5127">
                  <c:v>80</c:v>
                </c:pt>
                <c:pt idx="5128">
                  <c:v>65</c:v>
                </c:pt>
                <c:pt idx="5129">
                  <c:v>51</c:v>
                </c:pt>
                <c:pt idx="5130">
                  <c:v>44</c:v>
                </c:pt>
                <c:pt idx="5131">
                  <c:v>23</c:v>
                </c:pt>
                <c:pt idx="5132">
                  <c:v>56</c:v>
                </c:pt>
                <c:pt idx="5133">
                  <c:v>25</c:v>
                </c:pt>
                <c:pt idx="5134">
                  <c:v>89</c:v>
                </c:pt>
                <c:pt idx="5135">
                  <c:v>75</c:v>
                </c:pt>
                <c:pt idx="5136">
                  <c:v>60</c:v>
                </c:pt>
                <c:pt idx="5137">
                  <c:v>64</c:v>
                </c:pt>
                <c:pt idx="5138">
                  <c:v>40</c:v>
                </c:pt>
                <c:pt idx="5139">
                  <c:v>37</c:v>
                </c:pt>
                <c:pt idx="5140">
                  <c:v>42</c:v>
                </c:pt>
                <c:pt idx="5141">
                  <c:v>78</c:v>
                </c:pt>
                <c:pt idx="5142">
                  <c:v>72</c:v>
                </c:pt>
                <c:pt idx="5143">
                  <c:v>44</c:v>
                </c:pt>
                <c:pt idx="5144">
                  <c:v>89</c:v>
                </c:pt>
                <c:pt idx="5145">
                  <c:v>77</c:v>
                </c:pt>
                <c:pt idx="5146">
                  <c:v>62</c:v>
                </c:pt>
                <c:pt idx="5147">
                  <c:v>46</c:v>
                </c:pt>
                <c:pt idx="5148">
                  <c:v>94</c:v>
                </c:pt>
                <c:pt idx="5149">
                  <c:v>80</c:v>
                </c:pt>
                <c:pt idx="5150">
                  <c:v>83</c:v>
                </c:pt>
                <c:pt idx="5151">
                  <c:v>74</c:v>
                </c:pt>
                <c:pt idx="5152">
                  <c:v>85</c:v>
                </c:pt>
                <c:pt idx="5153">
                  <c:v>61</c:v>
                </c:pt>
                <c:pt idx="5154">
                  <c:v>85</c:v>
                </c:pt>
                <c:pt idx="5155">
                  <c:v>58</c:v>
                </c:pt>
                <c:pt idx="5156">
                  <c:v>52</c:v>
                </c:pt>
                <c:pt idx="5157">
                  <c:v>69</c:v>
                </c:pt>
                <c:pt idx="5158">
                  <c:v>78</c:v>
                </c:pt>
                <c:pt idx="5159">
                  <c:v>82</c:v>
                </c:pt>
                <c:pt idx="5160">
                  <c:v>47</c:v>
                </c:pt>
                <c:pt idx="5161">
                  <c:v>79</c:v>
                </c:pt>
                <c:pt idx="5162">
                  <c:v>21</c:v>
                </c:pt>
                <c:pt idx="5163">
                  <c:v>33</c:v>
                </c:pt>
                <c:pt idx="5164">
                  <c:v>65</c:v>
                </c:pt>
                <c:pt idx="5165">
                  <c:v>35</c:v>
                </c:pt>
                <c:pt idx="5166">
                  <c:v>63</c:v>
                </c:pt>
                <c:pt idx="5167">
                  <c:v>50</c:v>
                </c:pt>
                <c:pt idx="5168">
                  <c:v>18</c:v>
                </c:pt>
                <c:pt idx="5169">
                  <c:v>88</c:v>
                </c:pt>
                <c:pt idx="5170">
                  <c:v>35</c:v>
                </c:pt>
                <c:pt idx="5171">
                  <c:v>82</c:v>
                </c:pt>
                <c:pt idx="5172">
                  <c:v>87</c:v>
                </c:pt>
                <c:pt idx="5173">
                  <c:v>59</c:v>
                </c:pt>
                <c:pt idx="5174">
                  <c:v>56</c:v>
                </c:pt>
                <c:pt idx="5175">
                  <c:v>86</c:v>
                </c:pt>
                <c:pt idx="5176">
                  <c:v>70</c:v>
                </c:pt>
                <c:pt idx="5177">
                  <c:v>90</c:v>
                </c:pt>
                <c:pt idx="5178">
                  <c:v>28</c:v>
                </c:pt>
                <c:pt idx="5179">
                  <c:v>21</c:v>
                </c:pt>
                <c:pt idx="5180">
                  <c:v>64</c:v>
                </c:pt>
                <c:pt idx="5181">
                  <c:v>61</c:v>
                </c:pt>
                <c:pt idx="5182">
                  <c:v>54</c:v>
                </c:pt>
                <c:pt idx="5183">
                  <c:v>20</c:v>
                </c:pt>
                <c:pt idx="5184">
                  <c:v>49</c:v>
                </c:pt>
                <c:pt idx="5185">
                  <c:v>65</c:v>
                </c:pt>
                <c:pt idx="5186">
                  <c:v>61</c:v>
                </c:pt>
                <c:pt idx="5187">
                  <c:v>40</c:v>
                </c:pt>
                <c:pt idx="5188">
                  <c:v>49</c:v>
                </c:pt>
                <c:pt idx="5189">
                  <c:v>52</c:v>
                </c:pt>
                <c:pt idx="5190">
                  <c:v>38</c:v>
                </c:pt>
                <c:pt idx="5191">
                  <c:v>51</c:v>
                </c:pt>
                <c:pt idx="5192">
                  <c:v>76</c:v>
                </c:pt>
                <c:pt idx="5193">
                  <c:v>42</c:v>
                </c:pt>
                <c:pt idx="5194">
                  <c:v>68</c:v>
                </c:pt>
                <c:pt idx="5195">
                  <c:v>77</c:v>
                </c:pt>
                <c:pt idx="5196">
                  <c:v>65</c:v>
                </c:pt>
                <c:pt idx="5197">
                  <c:v>63</c:v>
                </c:pt>
                <c:pt idx="5198">
                  <c:v>35</c:v>
                </c:pt>
                <c:pt idx="5199">
                  <c:v>71</c:v>
                </c:pt>
                <c:pt idx="5200">
                  <c:v>64</c:v>
                </c:pt>
                <c:pt idx="5201">
                  <c:v>53</c:v>
                </c:pt>
                <c:pt idx="5202">
                  <c:v>87</c:v>
                </c:pt>
                <c:pt idx="5203">
                  <c:v>71</c:v>
                </c:pt>
                <c:pt idx="5204">
                  <c:v>43</c:v>
                </c:pt>
                <c:pt idx="5205">
                  <c:v>54</c:v>
                </c:pt>
                <c:pt idx="5206">
                  <c:v>44</c:v>
                </c:pt>
                <c:pt idx="5207">
                  <c:v>45</c:v>
                </c:pt>
                <c:pt idx="5208">
                  <c:v>42</c:v>
                </c:pt>
                <c:pt idx="5209">
                  <c:v>38</c:v>
                </c:pt>
                <c:pt idx="5210">
                  <c:v>36</c:v>
                </c:pt>
                <c:pt idx="5211">
                  <c:v>43</c:v>
                </c:pt>
                <c:pt idx="5212">
                  <c:v>67</c:v>
                </c:pt>
                <c:pt idx="5213">
                  <c:v>58</c:v>
                </c:pt>
                <c:pt idx="5214">
                  <c:v>64</c:v>
                </c:pt>
                <c:pt idx="5215">
                  <c:v>51</c:v>
                </c:pt>
                <c:pt idx="5216">
                  <c:v>57</c:v>
                </c:pt>
                <c:pt idx="5217">
                  <c:v>40</c:v>
                </c:pt>
                <c:pt idx="5218">
                  <c:v>68</c:v>
                </c:pt>
                <c:pt idx="5219">
                  <c:v>58</c:v>
                </c:pt>
                <c:pt idx="5220">
                  <c:v>63</c:v>
                </c:pt>
                <c:pt idx="5221">
                  <c:v>56</c:v>
                </c:pt>
                <c:pt idx="5222">
                  <c:v>60</c:v>
                </c:pt>
                <c:pt idx="5223">
                  <c:v>68</c:v>
                </c:pt>
                <c:pt idx="5224">
                  <c:v>82</c:v>
                </c:pt>
                <c:pt idx="5225">
                  <c:v>33</c:v>
                </c:pt>
                <c:pt idx="5226">
                  <c:v>47</c:v>
                </c:pt>
                <c:pt idx="5227">
                  <c:v>32</c:v>
                </c:pt>
                <c:pt idx="5228">
                  <c:v>39</c:v>
                </c:pt>
                <c:pt idx="5229">
                  <c:v>41</c:v>
                </c:pt>
                <c:pt idx="5230">
                  <c:v>61</c:v>
                </c:pt>
                <c:pt idx="5231">
                  <c:v>63</c:v>
                </c:pt>
                <c:pt idx="5232">
                  <c:v>27</c:v>
                </c:pt>
                <c:pt idx="5233">
                  <c:v>88</c:v>
                </c:pt>
                <c:pt idx="5234">
                  <c:v>35</c:v>
                </c:pt>
                <c:pt idx="5235">
                  <c:v>48</c:v>
                </c:pt>
                <c:pt idx="5236">
                  <c:v>95</c:v>
                </c:pt>
                <c:pt idx="5237">
                  <c:v>48</c:v>
                </c:pt>
                <c:pt idx="5238">
                  <c:v>45</c:v>
                </c:pt>
                <c:pt idx="5239">
                  <c:v>49</c:v>
                </c:pt>
                <c:pt idx="5240">
                  <c:v>57</c:v>
                </c:pt>
                <c:pt idx="5241">
                  <c:v>61</c:v>
                </c:pt>
                <c:pt idx="5242">
                  <c:v>75</c:v>
                </c:pt>
                <c:pt idx="5243">
                  <c:v>26</c:v>
                </c:pt>
                <c:pt idx="5244">
                  <c:v>47</c:v>
                </c:pt>
                <c:pt idx="5245">
                  <c:v>37</c:v>
                </c:pt>
                <c:pt idx="5246">
                  <c:v>55</c:v>
                </c:pt>
                <c:pt idx="5247">
                  <c:v>73</c:v>
                </c:pt>
                <c:pt idx="5248">
                  <c:v>30</c:v>
                </c:pt>
                <c:pt idx="5249">
                  <c:v>80</c:v>
                </c:pt>
                <c:pt idx="5250">
                  <c:v>24</c:v>
                </c:pt>
                <c:pt idx="5251">
                  <c:v>66</c:v>
                </c:pt>
                <c:pt idx="5252">
                  <c:v>77</c:v>
                </c:pt>
                <c:pt idx="5253">
                  <c:v>86</c:v>
                </c:pt>
                <c:pt idx="5254">
                  <c:v>13</c:v>
                </c:pt>
                <c:pt idx="5255">
                  <c:v>52</c:v>
                </c:pt>
                <c:pt idx="5256">
                  <c:v>80</c:v>
                </c:pt>
                <c:pt idx="5257">
                  <c:v>44</c:v>
                </c:pt>
                <c:pt idx="5258">
                  <c:v>68</c:v>
                </c:pt>
                <c:pt idx="5259">
                  <c:v>23</c:v>
                </c:pt>
                <c:pt idx="5260">
                  <c:v>36</c:v>
                </c:pt>
                <c:pt idx="5261">
                  <c:v>58</c:v>
                </c:pt>
                <c:pt idx="5262">
                  <c:v>91</c:v>
                </c:pt>
                <c:pt idx="5263">
                  <c:v>48</c:v>
                </c:pt>
                <c:pt idx="5264">
                  <c:v>40</c:v>
                </c:pt>
                <c:pt idx="5265">
                  <c:v>33</c:v>
                </c:pt>
                <c:pt idx="5266">
                  <c:v>46</c:v>
                </c:pt>
                <c:pt idx="5267">
                  <c:v>87</c:v>
                </c:pt>
                <c:pt idx="5268">
                  <c:v>39</c:v>
                </c:pt>
                <c:pt idx="5269">
                  <c:v>70</c:v>
                </c:pt>
                <c:pt idx="5270">
                  <c:v>67</c:v>
                </c:pt>
                <c:pt idx="5271">
                  <c:v>68</c:v>
                </c:pt>
                <c:pt idx="5272">
                  <c:v>61</c:v>
                </c:pt>
                <c:pt idx="5273">
                  <c:v>51</c:v>
                </c:pt>
                <c:pt idx="5274">
                  <c:v>43</c:v>
                </c:pt>
                <c:pt idx="5275">
                  <c:v>70</c:v>
                </c:pt>
                <c:pt idx="5276">
                  <c:v>34</c:v>
                </c:pt>
                <c:pt idx="5277">
                  <c:v>33</c:v>
                </c:pt>
                <c:pt idx="5278">
                  <c:v>46</c:v>
                </c:pt>
                <c:pt idx="5279">
                  <c:v>60</c:v>
                </c:pt>
                <c:pt idx="5280">
                  <c:v>73</c:v>
                </c:pt>
                <c:pt idx="5281">
                  <c:v>47</c:v>
                </c:pt>
                <c:pt idx="5282">
                  <c:v>67</c:v>
                </c:pt>
                <c:pt idx="5283">
                  <c:v>37</c:v>
                </c:pt>
                <c:pt idx="5284">
                  <c:v>44</c:v>
                </c:pt>
                <c:pt idx="5285">
                  <c:v>55</c:v>
                </c:pt>
                <c:pt idx="5286">
                  <c:v>52</c:v>
                </c:pt>
                <c:pt idx="5287">
                  <c:v>42</c:v>
                </c:pt>
                <c:pt idx="5288">
                  <c:v>28</c:v>
                </c:pt>
                <c:pt idx="5289">
                  <c:v>31</c:v>
                </c:pt>
                <c:pt idx="5290">
                  <c:v>42</c:v>
                </c:pt>
                <c:pt idx="5291">
                  <c:v>71</c:v>
                </c:pt>
                <c:pt idx="5292">
                  <c:v>54</c:v>
                </c:pt>
                <c:pt idx="5293">
                  <c:v>42</c:v>
                </c:pt>
                <c:pt idx="5294">
                  <c:v>68</c:v>
                </c:pt>
                <c:pt idx="5295">
                  <c:v>27</c:v>
                </c:pt>
                <c:pt idx="5296">
                  <c:v>59</c:v>
                </c:pt>
                <c:pt idx="5297">
                  <c:v>77</c:v>
                </c:pt>
                <c:pt idx="5298">
                  <c:v>43</c:v>
                </c:pt>
                <c:pt idx="5299">
                  <c:v>73</c:v>
                </c:pt>
                <c:pt idx="5300">
                  <c:v>31</c:v>
                </c:pt>
                <c:pt idx="5301">
                  <c:v>55</c:v>
                </c:pt>
                <c:pt idx="5302">
                  <c:v>49</c:v>
                </c:pt>
                <c:pt idx="5303">
                  <c:v>65</c:v>
                </c:pt>
                <c:pt idx="5304">
                  <c:v>30</c:v>
                </c:pt>
                <c:pt idx="5305">
                  <c:v>75</c:v>
                </c:pt>
                <c:pt idx="5306">
                  <c:v>43</c:v>
                </c:pt>
                <c:pt idx="5307">
                  <c:v>49</c:v>
                </c:pt>
                <c:pt idx="5308">
                  <c:v>44</c:v>
                </c:pt>
                <c:pt idx="5309">
                  <c:v>35</c:v>
                </c:pt>
                <c:pt idx="5310">
                  <c:v>88</c:v>
                </c:pt>
                <c:pt idx="5311">
                  <c:v>65</c:v>
                </c:pt>
                <c:pt idx="5312">
                  <c:v>82</c:v>
                </c:pt>
                <c:pt idx="5313">
                  <c:v>76</c:v>
                </c:pt>
                <c:pt idx="5314">
                  <c:v>54</c:v>
                </c:pt>
                <c:pt idx="5315">
                  <c:v>90</c:v>
                </c:pt>
                <c:pt idx="5316">
                  <c:v>23</c:v>
                </c:pt>
                <c:pt idx="5317">
                  <c:v>79</c:v>
                </c:pt>
                <c:pt idx="5318">
                  <c:v>65</c:v>
                </c:pt>
                <c:pt idx="5319">
                  <c:v>59</c:v>
                </c:pt>
                <c:pt idx="5320">
                  <c:v>28</c:v>
                </c:pt>
                <c:pt idx="5321">
                  <c:v>79</c:v>
                </c:pt>
                <c:pt idx="5322">
                  <c:v>11</c:v>
                </c:pt>
                <c:pt idx="5323">
                  <c:v>61</c:v>
                </c:pt>
                <c:pt idx="5324">
                  <c:v>36</c:v>
                </c:pt>
                <c:pt idx="5325">
                  <c:v>22</c:v>
                </c:pt>
                <c:pt idx="5326">
                  <c:v>20</c:v>
                </c:pt>
                <c:pt idx="5327">
                  <c:v>45</c:v>
                </c:pt>
                <c:pt idx="5328">
                  <c:v>32</c:v>
                </c:pt>
                <c:pt idx="5329">
                  <c:v>68</c:v>
                </c:pt>
                <c:pt idx="5330">
                  <c:v>55</c:v>
                </c:pt>
                <c:pt idx="5331">
                  <c:v>38</c:v>
                </c:pt>
                <c:pt idx="5332">
                  <c:v>23</c:v>
                </c:pt>
                <c:pt idx="5333">
                  <c:v>33</c:v>
                </c:pt>
                <c:pt idx="5334">
                  <c:v>22</c:v>
                </c:pt>
                <c:pt idx="5335">
                  <c:v>60</c:v>
                </c:pt>
                <c:pt idx="5336">
                  <c:v>58</c:v>
                </c:pt>
                <c:pt idx="5337">
                  <c:v>84</c:v>
                </c:pt>
                <c:pt idx="5338">
                  <c:v>67</c:v>
                </c:pt>
                <c:pt idx="5339">
                  <c:v>79</c:v>
                </c:pt>
                <c:pt idx="5340">
                  <c:v>61</c:v>
                </c:pt>
                <c:pt idx="5341">
                  <c:v>80</c:v>
                </c:pt>
                <c:pt idx="5342">
                  <c:v>27</c:v>
                </c:pt>
                <c:pt idx="5343">
                  <c:v>72</c:v>
                </c:pt>
                <c:pt idx="5344">
                  <c:v>61</c:v>
                </c:pt>
                <c:pt idx="5345">
                  <c:v>25</c:v>
                </c:pt>
                <c:pt idx="5346">
                  <c:v>67</c:v>
                </c:pt>
                <c:pt idx="5347">
                  <c:v>33</c:v>
                </c:pt>
                <c:pt idx="5348">
                  <c:v>46</c:v>
                </c:pt>
                <c:pt idx="5349">
                  <c:v>73</c:v>
                </c:pt>
                <c:pt idx="5350">
                  <c:v>54</c:v>
                </c:pt>
                <c:pt idx="5351">
                  <c:v>44</c:v>
                </c:pt>
                <c:pt idx="5352">
                  <c:v>74</c:v>
                </c:pt>
                <c:pt idx="5353">
                  <c:v>31</c:v>
                </c:pt>
                <c:pt idx="5354">
                  <c:v>73</c:v>
                </c:pt>
                <c:pt idx="5355">
                  <c:v>34</c:v>
                </c:pt>
                <c:pt idx="5356">
                  <c:v>36</c:v>
                </c:pt>
                <c:pt idx="5357">
                  <c:v>27</c:v>
                </c:pt>
                <c:pt idx="5358">
                  <c:v>66</c:v>
                </c:pt>
                <c:pt idx="5359">
                  <c:v>66</c:v>
                </c:pt>
                <c:pt idx="5360">
                  <c:v>64</c:v>
                </c:pt>
                <c:pt idx="5361">
                  <c:v>82</c:v>
                </c:pt>
                <c:pt idx="5362">
                  <c:v>34</c:v>
                </c:pt>
                <c:pt idx="5363">
                  <c:v>38</c:v>
                </c:pt>
                <c:pt idx="5364">
                  <c:v>79</c:v>
                </c:pt>
                <c:pt idx="5365">
                  <c:v>35</c:v>
                </c:pt>
                <c:pt idx="5366">
                  <c:v>33</c:v>
                </c:pt>
                <c:pt idx="5367">
                  <c:v>65</c:v>
                </c:pt>
                <c:pt idx="5368">
                  <c:v>69</c:v>
                </c:pt>
                <c:pt idx="5369">
                  <c:v>66</c:v>
                </c:pt>
                <c:pt idx="5370">
                  <c:v>45</c:v>
                </c:pt>
                <c:pt idx="5371">
                  <c:v>37</c:v>
                </c:pt>
                <c:pt idx="5372">
                  <c:v>71</c:v>
                </c:pt>
                <c:pt idx="5373">
                  <c:v>59</c:v>
                </c:pt>
                <c:pt idx="5374">
                  <c:v>32</c:v>
                </c:pt>
                <c:pt idx="5375">
                  <c:v>40</c:v>
                </c:pt>
                <c:pt idx="5376">
                  <c:v>73</c:v>
                </c:pt>
                <c:pt idx="5377">
                  <c:v>48</c:v>
                </c:pt>
                <c:pt idx="5378">
                  <c:v>52</c:v>
                </c:pt>
                <c:pt idx="5379">
                  <c:v>79</c:v>
                </c:pt>
                <c:pt idx="5380">
                  <c:v>85</c:v>
                </c:pt>
                <c:pt idx="5381">
                  <c:v>72</c:v>
                </c:pt>
                <c:pt idx="5382">
                  <c:v>39</c:v>
                </c:pt>
                <c:pt idx="5383">
                  <c:v>72</c:v>
                </c:pt>
                <c:pt idx="5384">
                  <c:v>51</c:v>
                </c:pt>
                <c:pt idx="5385">
                  <c:v>36</c:v>
                </c:pt>
                <c:pt idx="5386">
                  <c:v>89</c:v>
                </c:pt>
                <c:pt idx="5387">
                  <c:v>82</c:v>
                </c:pt>
                <c:pt idx="5388">
                  <c:v>51</c:v>
                </c:pt>
                <c:pt idx="5389">
                  <c:v>75</c:v>
                </c:pt>
                <c:pt idx="5390">
                  <c:v>44</c:v>
                </c:pt>
                <c:pt idx="5391">
                  <c:v>72</c:v>
                </c:pt>
                <c:pt idx="5392">
                  <c:v>66</c:v>
                </c:pt>
                <c:pt idx="5393">
                  <c:v>41</c:v>
                </c:pt>
                <c:pt idx="5394">
                  <c:v>59</c:v>
                </c:pt>
                <c:pt idx="5395">
                  <c:v>31</c:v>
                </c:pt>
                <c:pt idx="5396">
                  <c:v>54</c:v>
                </c:pt>
                <c:pt idx="5397">
                  <c:v>23</c:v>
                </c:pt>
                <c:pt idx="5398">
                  <c:v>75</c:v>
                </c:pt>
                <c:pt idx="5399">
                  <c:v>21</c:v>
                </c:pt>
                <c:pt idx="5400">
                  <c:v>69</c:v>
                </c:pt>
                <c:pt idx="5401">
                  <c:v>56</c:v>
                </c:pt>
                <c:pt idx="5402">
                  <c:v>60</c:v>
                </c:pt>
                <c:pt idx="5403">
                  <c:v>79</c:v>
                </c:pt>
                <c:pt idx="5404">
                  <c:v>47</c:v>
                </c:pt>
                <c:pt idx="5405">
                  <c:v>72</c:v>
                </c:pt>
                <c:pt idx="5406">
                  <c:v>31</c:v>
                </c:pt>
                <c:pt idx="5407">
                  <c:v>45</c:v>
                </c:pt>
                <c:pt idx="5408">
                  <c:v>40</c:v>
                </c:pt>
                <c:pt idx="5409">
                  <c:v>46</c:v>
                </c:pt>
                <c:pt idx="5410">
                  <c:v>38</c:v>
                </c:pt>
                <c:pt idx="5411">
                  <c:v>64</c:v>
                </c:pt>
                <c:pt idx="5412">
                  <c:v>46</c:v>
                </c:pt>
                <c:pt idx="5413">
                  <c:v>58</c:v>
                </c:pt>
                <c:pt idx="5414">
                  <c:v>37</c:v>
                </c:pt>
                <c:pt idx="5415">
                  <c:v>62</c:v>
                </c:pt>
                <c:pt idx="5416">
                  <c:v>49</c:v>
                </c:pt>
                <c:pt idx="5417">
                  <c:v>53</c:v>
                </c:pt>
                <c:pt idx="5418">
                  <c:v>30</c:v>
                </c:pt>
                <c:pt idx="5419">
                  <c:v>59</c:v>
                </c:pt>
                <c:pt idx="5420">
                  <c:v>40</c:v>
                </c:pt>
                <c:pt idx="5421">
                  <c:v>37</c:v>
                </c:pt>
                <c:pt idx="5422">
                  <c:v>41</c:v>
                </c:pt>
                <c:pt idx="5423">
                  <c:v>56</c:v>
                </c:pt>
                <c:pt idx="5424">
                  <c:v>81</c:v>
                </c:pt>
                <c:pt idx="5425">
                  <c:v>66</c:v>
                </c:pt>
                <c:pt idx="5426">
                  <c:v>71</c:v>
                </c:pt>
                <c:pt idx="5427">
                  <c:v>64</c:v>
                </c:pt>
                <c:pt idx="5428">
                  <c:v>31</c:v>
                </c:pt>
                <c:pt idx="5429">
                  <c:v>72</c:v>
                </c:pt>
                <c:pt idx="5430">
                  <c:v>57</c:v>
                </c:pt>
                <c:pt idx="5431">
                  <c:v>67</c:v>
                </c:pt>
                <c:pt idx="5432">
                  <c:v>76</c:v>
                </c:pt>
                <c:pt idx="5433">
                  <c:v>68</c:v>
                </c:pt>
                <c:pt idx="5434">
                  <c:v>78</c:v>
                </c:pt>
                <c:pt idx="5435">
                  <c:v>68</c:v>
                </c:pt>
                <c:pt idx="5436">
                  <c:v>25</c:v>
                </c:pt>
                <c:pt idx="5437">
                  <c:v>86</c:v>
                </c:pt>
                <c:pt idx="5438">
                  <c:v>15</c:v>
                </c:pt>
                <c:pt idx="5439">
                  <c:v>28</c:v>
                </c:pt>
                <c:pt idx="5440">
                  <c:v>58</c:v>
                </c:pt>
                <c:pt idx="5441">
                  <c:v>72</c:v>
                </c:pt>
                <c:pt idx="5442">
                  <c:v>45</c:v>
                </c:pt>
                <c:pt idx="5443">
                  <c:v>59</c:v>
                </c:pt>
                <c:pt idx="5444">
                  <c:v>78</c:v>
                </c:pt>
                <c:pt idx="5445">
                  <c:v>84</c:v>
                </c:pt>
                <c:pt idx="5446">
                  <c:v>56</c:v>
                </c:pt>
                <c:pt idx="5447">
                  <c:v>62</c:v>
                </c:pt>
                <c:pt idx="5448">
                  <c:v>78</c:v>
                </c:pt>
                <c:pt idx="5449">
                  <c:v>62</c:v>
                </c:pt>
                <c:pt idx="5450">
                  <c:v>54</c:v>
                </c:pt>
                <c:pt idx="5451">
                  <c:v>57</c:v>
                </c:pt>
                <c:pt idx="5452">
                  <c:v>61</c:v>
                </c:pt>
                <c:pt idx="5453">
                  <c:v>49</c:v>
                </c:pt>
                <c:pt idx="5454">
                  <c:v>71</c:v>
                </c:pt>
                <c:pt idx="5455">
                  <c:v>55</c:v>
                </c:pt>
                <c:pt idx="5456">
                  <c:v>44</c:v>
                </c:pt>
                <c:pt idx="5457">
                  <c:v>68</c:v>
                </c:pt>
                <c:pt idx="5458">
                  <c:v>60</c:v>
                </c:pt>
                <c:pt idx="5459">
                  <c:v>45</c:v>
                </c:pt>
                <c:pt idx="5460">
                  <c:v>72</c:v>
                </c:pt>
                <c:pt idx="5461">
                  <c:v>41</c:v>
                </c:pt>
                <c:pt idx="5462">
                  <c:v>73</c:v>
                </c:pt>
                <c:pt idx="5463">
                  <c:v>57</c:v>
                </c:pt>
                <c:pt idx="5464">
                  <c:v>55</c:v>
                </c:pt>
                <c:pt idx="5465">
                  <c:v>53</c:v>
                </c:pt>
                <c:pt idx="5466">
                  <c:v>53</c:v>
                </c:pt>
                <c:pt idx="5467">
                  <c:v>87</c:v>
                </c:pt>
                <c:pt idx="5468">
                  <c:v>61</c:v>
                </c:pt>
                <c:pt idx="5469">
                  <c:v>38</c:v>
                </c:pt>
                <c:pt idx="5470">
                  <c:v>60</c:v>
                </c:pt>
                <c:pt idx="5471">
                  <c:v>49</c:v>
                </c:pt>
                <c:pt idx="5472">
                  <c:v>64</c:v>
                </c:pt>
                <c:pt idx="5473">
                  <c:v>23</c:v>
                </c:pt>
                <c:pt idx="5474">
                  <c:v>72</c:v>
                </c:pt>
                <c:pt idx="5475">
                  <c:v>71</c:v>
                </c:pt>
                <c:pt idx="5476">
                  <c:v>59</c:v>
                </c:pt>
                <c:pt idx="5477">
                  <c:v>38</c:v>
                </c:pt>
                <c:pt idx="5478">
                  <c:v>24</c:v>
                </c:pt>
                <c:pt idx="5479">
                  <c:v>18</c:v>
                </c:pt>
                <c:pt idx="5480">
                  <c:v>33</c:v>
                </c:pt>
                <c:pt idx="5481">
                  <c:v>81</c:v>
                </c:pt>
                <c:pt idx="5482">
                  <c:v>30</c:v>
                </c:pt>
                <c:pt idx="5483">
                  <c:v>32</c:v>
                </c:pt>
                <c:pt idx="5484">
                  <c:v>50</c:v>
                </c:pt>
                <c:pt idx="5485">
                  <c:v>73</c:v>
                </c:pt>
                <c:pt idx="5486">
                  <c:v>38</c:v>
                </c:pt>
                <c:pt idx="5487">
                  <c:v>28</c:v>
                </c:pt>
                <c:pt idx="5488">
                  <c:v>57</c:v>
                </c:pt>
                <c:pt idx="5489">
                  <c:v>41</c:v>
                </c:pt>
                <c:pt idx="5490">
                  <c:v>52</c:v>
                </c:pt>
                <c:pt idx="5491">
                  <c:v>26</c:v>
                </c:pt>
                <c:pt idx="5492">
                  <c:v>28</c:v>
                </c:pt>
                <c:pt idx="5493">
                  <c:v>74</c:v>
                </c:pt>
                <c:pt idx="5494">
                  <c:v>81</c:v>
                </c:pt>
                <c:pt idx="5495">
                  <c:v>81</c:v>
                </c:pt>
                <c:pt idx="5496">
                  <c:v>61</c:v>
                </c:pt>
                <c:pt idx="5497">
                  <c:v>38</c:v>
                </c:pt>
                <c:pt idx="5498">
                  <c:v>29</c:v>
                </c:pt>
                <c:pt idx="5499">
                  <c:v>57</c:v>
                </c:pt>
                <c:pt idx="5500">
                  <c:v>21</c:v>
                </c:pt>
                <c:pt idx="5501">
                  <c:v>57</c:v>
                </c:pt>
                <c:pt idx="5502">
                  <c:v>94</c:v>
                </c:pt>
                <c:pt idx="5503">
                  <c:v>39</c:v>
                </c:pt>
                <c:pt idx="5504">
                  <c:v>59</c:v>
                </c:pt>
                <c:pt idx="5505">
                  <c:v>64</c:v>
                </c:pt>
                <c:pt idx="5506">
                  <c:v>83</c:v>
                </c:pt>
                <c:pt idx="5507">
                  <c:v>53</c:v>
                </c:pt>
                <c:pt idx="5508">
                  <c:v>70</c:v>
                </c:pt>
                <c:pt idx="5509">
                  <c:v>92</c:v>
                </c:pt>
                <c:pt idx="5510">
                  <c:v>92</c:v>
                </c:pt>
                <c:pt idx="5511">
                  <c:v>47</c:v>
                </c:pt>
                <c:pt idx="5512">
                  <c:v>51</c:v>
                </c:pt>
                <c:pt idx="5513">
                  <c:v>45</c:v>
                </c:pt>
                <c:pt idx="5514">
                  <c:v>34</c:v>
                </c:pt>
                <c:pt idx="5515">
                  <c:v>50</c:v>
                </c:pt>
                <c:pt idx="5516">
                  <c:v>45</c:v>
                </c:pt>
                <c:pt idx="5517">
                  <c:v>54</c:v>
                </c:pt>
                <c:pt idx="5518">
                  <c:v>52</c:v>
                </c:pt>
                <c:pt idx="5519">
                  <c:v>20</c:v>
                </c:pt>
                <c:pt idx="5520">
                  <c:v>93</c:v>
                </c:pt>
                <c:pt idx="5521">
                  <c:v>53</c:v>
                </c:pt>
                <c:pt idx="5522">
                  <c:v>35</c:v>
                </c:pt>
                <c:pt idx="5523">
                  <c:v>48</c:v>
                </c:pt>
                <c:pt idx="5524">
                  <c:v>18</c:v>
                </c:pt>
                <c:pt idx="5525">
                  <c:v>43</c:v>
                </c:pt>
                <c:pt idx="5526">
                  <c:v>36</c:v>
                </c:pt>
                <c:pt idx="5527">
                  <c:v>51</c:v>
                </c:pt>
                <c:pt idx="5528">
                  <c:v>65</c:v>
                </c:pt>
                <c:pt idx="5529">
                  <c:v>81</c:v>
                </c:pt>
                <c:pt idx="5530">
                  <c:v>45</c:v>
                </c:pt>
                <c:pt idx="5531">
                  <c:v>46</c:v>
                </c:pt>
                <c:pt idx="5532">
                  <c:v>32</c:v>
                </c:pt>
                <c:pt idx="5533">
                  <c:v>60</c:v>
                </c:pt>
                <c:pt idx="5534">
                  <c:v>33</c:v>
                </c:pt>
                <c:pt idx="5535">
                  <c:v>45</c:v>
                </c:pt>
                <c:pt idx="5536">
                  <c:v>54</c:v>
                </c:pt>
                <c:pt idx="5537">
                  <c:v>46</c:v>
                </c:pt>
                <c:pt idx="5538">
                  <c:v>49</c:v>
                </c:pt>
                <c:pt idx="5539">
                  <c:v>38</c:v>
                </c:pt>
                <c:pt idx="5540">
                  <c:v>53</c:v>
                </c:pt>
                <c:pt idx="5541">
                  <c:v>30</c:v>
                </c:pt>
                <c:pt idx="5542">
                  <c:v>24</c:v>
                </c:pt>
                <c:pt idx="5543">
                  <c:v>69</c:v>
                </c:pt>
                <c:pt idx="5544">
                  <c:v>57</c:v>
                </c:pt>
                <c:pt idx="5545">
                  <c:v>94</c:v>
                </c:pt>
                <c:pt idx="5546">
                  <c:v>77</c:v>
                </c:pt>
                <c:pt idx="5547">
                  <c:v>79</c:v>
                </c:pt>
                <c:pt idx="5548">
                  <c:v>50</c:v>
                </c:pt>
                <c:pt idx="5549">
                  <c:v>52</c:v>
                </c:pt>
                <c:pt idx="5550">
                  <c:v>64</c:v>
                </c:pt>
                <c:pt idx="5551">
                  <c:v>86</c:v>
                </c:pt>
                <c:pt idx="5552">
                  <c:v>33</c:v>
                </c:pt>
                <c:pt idx="5553">
                  <c:v>47</c:v>
                </c:pt>
                <c:pt idx="5554">
                  <c:v>31</c:v>
                </c:pt>
                <c:pt idx="5555">
                  <c:v>42</c:v>
                </c:pt>
                <c:pt idx="5556">
                  <c:v>54</c:v>
                </c:pt>
                <c:pt idx="5557">
                  <c:v>33</c:v>
                </c:pt>
                <c:pt idx="5558">
                  <c:v>61</c:v>
                </c:pt>
                <c:pt idx="5559">
                  <c:v>78</c:v>
                </c:pt>
                <c:pt idx="5560">
                  <c:v>55</c:v>
                </c:pt>
                <c:pt idx="5561">
                  <c:v>59</c:v>
                </c:pt>
                <c:pt idx="5562">
                  <c:v>20</c:v>
                </c:pt>
                <c:pt idx="5563">
                  <c:v>43</c:v>
                </c:pt>
                <c:pt idx="5564">
                  <c:v>19</c:v>
                </c:pt>
                <c:pt idx="5565">
                  <c:v>17</c:v>
                </c:pt>
                <c:pt idx="5566">
                  <c:v>73</c:v>
                </c:pt>
                <c:pt idx="5567">
                  <c:v>72</c:v>
                </c:pt>
                <c:pt idx="5568">
                  <c:v>39</c:v>
                </c:pt>
                <c:pt idx="5569">
                  <c:v>44</c:v>
                </c:pt>
                <c:pt idx="5570">
                  <c:v>52</c:v>
                </c:pt>
                <c:pt idx="5571">
                  <c:v>58</c:v>
                </c:pt>
                <c:pt idx="5572">
                  <c:v>45</c:v>
                </c:pt>
                <c:pt idx="5573">
                  <c:v>36</c:v>
                </c:pt>
                <c:pt idx="5574">
                  <c:v>22</c:v>
                </c:pt>
                <c:pt idx="5575">
                  <c:v>86</c:v>
                </c:pt>
                <c:pt idx="5576">
                  <c:v>68</c:v>
                </c:pt>
                <c:pt idx="5577">
                  <c:v>47</c:v>
                </c:pt>
                <c:pt idx="5578">
                  <c:v>40</c:v>
                </c:pt>
                <c:pt idx="5579">
                  <c:v>58</c:v>
                </c:pt>
                <c:pt idx="5580">
                  <c:v>53</c:v>
                </c:pt>
                <c:pt idx="5581">
                  <c:v>46</c:v>
                </c:pt>
                <c:pt idx="5582">
                  <c:v>66</c:v>
                </c:pt>
                <c:pt idx="5583">
                  <c:v>49</c:v>
                </c:pt>
                <c:pt idx="5584">
                  <c:v>77</c:v>
                </c:pt>
                <c:pt idx="5585">
                  <c:v>36</c:v>
                </c:pt>
                <c:pt idx="5586">
                  <c:v>55</c:v>
                </c:pt>
                <c:pt idx="5587">
                  <c:v>49</c:v>
                </c:pt>
                <c:pt idx="5588">
                  <c:v>76</c:v>
                </c:pt>
                <c:pt idx="5589">
                  <c:v>45</c:v>
                </c:pt>
                <c:pt idx="5590">
                  <c:v>28</c:v>
                </c:pt>
                <c:pt idx="5591">
                  <c:v>25</c:v>
                </c:pt>
                <c:pt idx="5592">
                  <c:v>27</c:v>
                </c:pt>
                <c:pt idx="5593">
                  <c:v>67</c:v>
                </c:pt>
                <c:pt idx="5594">
                  <c:v>44</c:v>
                </c:pt>
                <c:pt idx="5595">
                  <c:v>18</c:v>
                </c:pt>
                <c:pt idx="5596">
                  <c:v>37</c:v>
                </c:pt>
                <c:pt idx="5597">
                  <c:v>43</c:v>
                </c:pt>
                <c:pt idx="5598">
                  <c:v>43</c:v>
                </c:pt>
                <c:pt idx="5599">
                  <c:v>66</c:v>
                </c:pt>
                <c:pt idx="5600">
                  <c:v>34</c:v>
                </c:pt>
                <c:pt idx="5601">
                  <c:v>77</c:v>
                </c:pt>
                <c:pt idx="5602">
                  <c:v>31</c:v>
                </c:pt>
                <c:pt idx="5603">
                  <c:v>80</c:v>
                </c:pt>
                <c:pt idx="5604">
                  <c:v>71</c:v>
                </c:pt>
                <c:pt idx="5605">
                  <c:v>69</c:v>
                </c:pt>
                <c:pt idx="5606">
                  <c:v>34</c:v>
                </c:pt>
                <c:pt idx="5607">
                  <c:v>69</c:v>
                </c:pt>
                <c:pt idx="5608">
                  <c:v>44</c:v>
                </c:pt>
                <c:pt idx="5609">
                  <c:v>30</c:v>
                </c:pt>
                <c:pt idx="5610">
                  <c:v>73</c:v>
                </c:pt>
                <c:pt idx="5611">
                  <c:v>52</c:v>
                </c:pt>
                <c:pt idx="5612">
                  <c:v>81</c:v>
                </c:pt>
                <c:pt idx="5613">
                  <c:v>52</c:v>
                </c:pt>
                <c:pt idx="5614">
                  <c:v>77</c:v>
                </c:pt>
                <c:pt idx="5615">
                  <c:v>44</c:v>
                </c:pt>
                <c:pt idx="5616">
                  <c:v>62</c:v>
                </c:pt>
                <c:pt idx="5617">
                  <c:v>44</c:v>
                </c:pt>
                <c:pt idx="5618">
                  <c:v>51</c:v>
                </c:pt>
                <c:pt idx="5619">
                  <c:v>48</c:v>
                </c:pt>
                <c:pt idx="5620">
                  <c:v>30</c:v>
                </c:pt>
                <c:pt idx="5621">
                  <c:v>82</c:v>
                </c:pt>
                <c:pt idx="5622">
                  <c:v>61</c:v>
                </c:pt>
                <c:pt idx="5623">
                  <c:v>72</c:v>
                </c:pt>
                <c:pt idx="5624">
                  <c:v>78</c:v>
                </c:pt>
                <c:pt idx="5625">
                  <c:v>53</c:v>
                </c:pt>
                <c:pt idx="5626">
                  <c:v>78</c:v>
                </c:pt>
                <c:pt idx="5627">
                  <c:v>79</c:v>
                </c:pt>
                <c:pt idx="5628">
                  <c:v>56</c:v>
                </c:pt>
                <c:pt idx="5629">
                  <c:v>58</c:v>
                </c:pt>
                <c:pt idx="5630">
                  <c:v>72</c:v>
                </c:pt>
                <c:pt idx="5631">
                  <c:v>37</c:v>
                </c:pt>
                <c:pt idx="5632">
                  <c:v>56</c:v>
                </c:pt>
                <c:pt idx="5633">
                  <c:v>59</c:v>
                </c:pt>
                <c:pt idx="5634">
                  <c:v>54</c:v>
                </c:pt>
                <c:pt idx="5635">
                  <c:v>47</c:v>
                </c:pt>
                <c:pt idx="5636">
                  <c:v>84</c:v>
                </c:pt>
                <c:pt idx="5637">
                  <c:v>50</c:v>
                </c:pt>
                <c:pt idx="5638">
                  <c:v>27</c:v>
                </c:pt>
                <c:pt idx="5639">
                  <c:v>67</c:v>
                </c:pt>
                <c:pt idx="5640">
                  <c:v>48</c:v>
                </c:pt>
                <c:pt idx="5641">
                  <c:v>42</c:v>
                </c:pt>
                <c:pt idx="5642">
                  <c:v>55</c:v>
                </c:pt>
                <c:pt idx="5643">
                  <c:v>73</c:v>
                </c:pt>
                <c:pt idx="5644">
                  <c:v>46</c:v>
                </c:pt>
                <c:pt idx="5645">
                  <c:v>81</c:v>
                </c:pt>
                <c:pt idx="5646">
                  <c:v>82</c:v>
                </c:pt>
                <c:pt idx="5647">
                  <c:v>35</c:v>
                </c:pt>
                <c:pt idx="5648">
                  <c:v>92</c:v>
                </c:pt>
                <c:pt idx="5649">
                  <c:v>59</c:v>
                </c:pt>
                <c:pt idx="5650">
                  <c:v>35</c:v>
                </c:pt>
                <c:pt idx="5651">
                  <c:v>65</c:v>
                </c:pt>
                <c:pt idx="5652">
                  <c:v>53</c:v>
                </c:pt>
                <c:pt idx="5653">
                  <c:v>45</c:v>
                </c:pt>
                <c:pt idx="5654">
                  <c:v>61</c:v>
                </c:pt>
                <c:pt idx="5655">
                  <c:v>74</c:v>
                </c:pt>
                <c:pt idx="5656">
                  <c:v>60</c:v>
                </c:pt>
                <c:pt idx="5657">
                  <c:v>23</c:v>
                </c:pt>
                <c:pt idx="5658">
                  <c:v>25</c:v>
                </c:pt>
                <c:pt idx="5659">
                  <c:v>45</c:v>
                </c:pt>
                <c:pt idx="5660">
                  <c:v>68</c:v>
                </c:pt>
                <c:pt idx="5661">
                  <c:v>21</c:v>
                </c:pt>
                <c:pt idx="5662">
                  <c:v>65</c:v>
                </c:pt>
                <c:pt idx="5663">
                  <c:v>45</c:v>
                </c:pt>
                <c:pt idx="5664">
                  <c:v>58</c:v>
                </c:pt>
                <c:pt idx="5665">
                  <c:v>76</c:v>
                </c:pt>
                <c:pt idx="5666">
                  <c:v>57</c:v>
                </c:pt>
                <c:pt idx="5667">
                  <c:v>46</c:v>
                </c:pt>
                <c:pt idx="5668">
                  <c:v>68</c:v>
                </c:pt>
                <c:pt idx="5669">
                  <c:v>40</c:v>
                </c:pt>
                <c:pt idx="5670">
                  <c:v>45</c:v>
                </c:pt>
                <c:pt idx="5671">
                  <c:v>31</c:v>
                </c:pt>
                <c:pt idx="5672">
                  <c:v>50</c:v>
                </c:pt>
                <c:pt idx="5673">
                  <c:v>43</c:v>
                </c:pt>
                <c:pt idx="5674">
                  <c:v>50</c:v>
                </c:pt>
                <c:pt idx="5675">
                  <c:v>80</c:v>
                </c:pt>
                <c:pt idx="5676">
                  <c:v>90</c:v>
                </c:pt>
                <c:pt idx="5677">
                  <c:v>38</c:v>
                </c:pt>
                <c:pt idx="5678">
                  <c:v>73</c:v>
                </c:pt>
                <c:pt idx="5679">
                  <c:v>78</c:v>
                </c:pt>
                <c:pt idx="5680">
                  <c:v>54</c:v>
                </c:pt>
                <c:pt idx="5681">
                  <c:v>92</c:v>
                </c:pt>
                <c:pt idx="5682">
                  <c:v>39</c:v>
                </c:pt>
                <c:pt idx="5683">
                  <c:v>41</c:v>
                </c:pt>
                <c:pt idx="5684">
                  <c:v>71</c:v>
                </c:pt>
                <c:pt idx="5685">
                  <c:v>65</c:v>
                </c:pt>
                <c:pt idx="5686">
                  <c:v>87</c:v>
                </c:pt>
                <c:pt idx="5687">
                  <c:v>47</c:v>
                </c:pt>
                <c:pt idx="5688">
                  <c:v>42</c:v>
                </c:pt>
                <c:pt idx="5689">
                  <c:v>62</c:v>
                </c:pt>
                <c:pt idx="5690">
                  <c:v>54</c:v>
                </c:pt>
                <c:pt idx="5691">
                  <c:v>71</c:v>
                </c:pt>
                <c:pt idx="5692">
                  <c:v>42</c:v>
                </c:pt>
                <c:pt idx="5693">
                  <c:v>64</c:v>
                </c:pt>
                <c:pt idx="5694">
                  <c:v>70</c:v>
                </c:pt>
                <c:pt idx="5695">
                  <c:v>77</c:v>
                </c:pt>
                <c:pt idx="5696">
                  <c:v>62</c:v>
                </c:pt>
                <c:pt idx="5697">
                  <c:v>28</c:v>
                </c:pt>
                <c:pt idx="5698">
                  <c:v>36</c:v>
                </c:pt>
                <c:pt idx="5699">
                  <c:v>92</c:v>
                </c:pt>
                <c:pt idx="5700">
                  <c:v>18</c:v>
                </c:pt>
                <c:pt idx="5701">
                  <c:v>37</c:v>
                </c:pt>
                <c:pt idx="5702">
                  <c:v>81</c:v>
                </c:pt>
                <c:pt idx="5703">
                  <c:v>57</c:v>
                </c:pt>
                <c:pt idx="5704">
                  <c:v>61</c:v>
                </c:pt>
                <c:pt idx="5705">
                  <c:v>62</c:v>
                </c:pt>
                <c:pt idx="5706">
                  <c:v>27</c:v>
                </c:pt>
                <c:pt idx="5707">
                  <c:v>26</c:v>
                </c:pt>
                <c:pt idx="5708">
                  <c:v>48</c:v>
                </c:pt>
                <c:pt idx="5709">
                  <c:v>18</c:v>
                </c:pt>
                <c:pt idx="5710">
                  <c:v>66</c:v>
                </c:pt>
                <c:pt idx="5711">
                  <c:v>59</c:v>
                </c:pt>
                <c:pt idx="5712">
                  <c:v>41</c:v>
                </c:pt>
                <c:pt idx="5713">
                  <c:v>64</c:v>
                </c:pt>
                <c:pt idx="5714">
                  <c:v>40</c:v>
                </c:pt>
                <c:pt idx="5715">
                  <c:v>84</c:v>
                </c:pt>
                <c:pt idx="5716">
                  <c:v>51</c:v>
                </c:pt>
                <c:pt idx="5717">
                  <c:v>49</c:v>
                </c:pt>
                <c:pt idx="5718">
                  <c:v>67</c:v>
                </c:pt>
                <c:pt idx="5719">
                  <c:v>70</c:v>
                </c:pt>
                <c:pt idx="5720">
                  <c:v>75</c:v>
                </c:pt>
                <c:pt idx="5721">
                  <c:v>80</c:v>
                </c:pt>
                <c:pt idx="5722">
                  <c:v>35</c:v>
                </c:pt>
                <c:pt idx="5723">
                  <c:v>65</c:v>
                </c:pt>
                <c:pt idx="5724">
                  <c:v>86</c:v>
                </c:pt>
                <c:pt idx="5725">
                  <c:v>45</c:v>
                </c:pt>
                <c:pt idx="5726">
                  <c:v>69</c:v>
                </c:pt>
                <c:pt idx="5727">
                  <c:v>86</c:v>
                </c:pt>
                <c:pt idx="5728">
                  <c:v>75</c:v>
                </c:pt>
                <c:pt idx="5729">
                  <c:v>39</c:v>
                </c:pt>
                <c:pt idx="5730">
                  <c:v>59</c:v>
                </c:pt>
                <c:pt idx="5731">
                  <c:v>42</c:v>
                </c:pt>
                <c:pt idx="5732">
                  <c:v>42</c:v>
                </c:pt>
                <c:pt idx="5733">
                  <c:v>70</c:v>
                </c:pt>
                <c:pt idx="5734">
                  <c:v>48</c:v>
                </c:pt>
                <c:pt idx="5735">
                  <c:v>49</c:v>
                </c:pt>
                <c:pt idx="5736">
                  <c:v>78</c:v>
                </c:pt>
                <c:pt idx="5737">
                  <c:v>34</c:v>
                </c:pt>
                <c:pt idx="5738">
                  <c:v>18</c:v>
                </c:pt>
                <c:pt idx="5739">
                  <c:v>33</c:v>
                </c:pt>
                <c:pt idx="5740">
                  <c:v>20</c:v>
                </c:pt>
                <c:pt idx="5741">
                  <c:v>35</c:v>
                </c:pt>
                <c:pt idx="5742">
                  <c:v>46</c:v>
                </c:pt>
                <c:pt idx="5743">
                  <c:v>42</c:v>
                </c:pt>
                <c:pt idx="5744">
                  <c:v>23</c:v>
                </c:pt>
                <c:pt idx="5745">
                  <c:v>51</c:v>
                </c:pt>
                <c:pt idx="5746">
                  <c:v>75</c:v>
                </c:pt>
                <c:pt idx="5747">
                  <c:v>27</c:v>
                </c:pt>
                <c:pt idx="5748">
                  <c:v>48</c:v>
                </c:pt>
                <c:pt idx="5749">
                  <c:v>45</c:v>
                </c:pt>
                <c:pt idx="5750">
                  <c:v>40</c:v>
                </c:pt>
                <c:pt idx="5751">
                  <c:v>42</c:v>
                </c:pt>
                <c:pt idx="5752">
                  <c:v>90</c:v>
                </c:pt>
                <c:pt idx="5753">
                  <c:v>45</c:v>
                </c:pt>
                <c:pt idx="5754">
                  <c:v>55</c:v>
                </c:pt>
                <c:pt idx="5755">
                  <c:v>45</c:v>
                </c:pt>
                <c:pt idx="5756">
                  <c:v>20</c:v>
                </c:pt>
                <c:pt idx="5757">
                  <c:v>15</c:v>
                </c:pt>
                <c:pt idx="5758">
                  <c:v>28</c:v>
                </c:pt>
                <c:pt idx="5759">
                  <c:v>25</c:v>
                </c:pt>
                <c:pt idx="5760">
                  <c:v>39</c:v>
                </c:pt>
                <c:pt idx="5761">
                  <c:v>96</c:v>
                </c:pt>
                <c:pt idx="5762">
                  <c:v>24</c:v>
                </c:pt>
                <c:pt idx="5763">
                  <c:v>63</c:v>
                </c:pt>
                <c:pt idx="5764">
                  <c:v>19</c:v>
                </c:pt>
                <c:pt idx="5765">
                  <c:v>31</c:v>
                </c:pt>
                <c:pt idx="5766">
                  <c:v>35</c:v>
                </c:pt>
                <c:pt idx="5767">
                  <c:v>65</c:v>
                </c:pt>
                <c:pt idx="5768">
                  <c:v>41</c:v>
                </c:pt>
                <c:pt idx="5769">
                  <c:v>65</c:v>
                </c:pt>
                <c:pt idx="5770">
                  <c:v>83</c:v>
                </c:pt>
                <c:pt idx="5771">
                  <c:v>22</c:v>
                </c:pt>
                <c:pt idx="5772">
                  <c:v>68</c:v>
                </c:pt>
                <c:pt idx="5773">
                  <c:v>40</c:v>
                </c:pt>
                <c:pt idx="5774">
                  <c:v>92</c:v>
                </c:pt>
                <c:pt idx="5775">
                  <c:v>54</c:v>
                </c:pt>
                <c:pt idx="5776">
                  <c:v>90</c:v>
                </c:pt>
                <c:pt idx="5777">
                  <c:v>57</c:v>
                </c:pt>
                <c:pt idx="5778">
                  <c:v>47</c:v>
                </c:pt>
                <c:pt idx="5779">
                  <c:v>43</c:v>
                </c:pt>
                <c:pt idx="5780">
                  <c:v>50</c:v>
                </c:pt>
                <c:pt idx="5781">
                  <c:v>91</c:v>
                </c:pt>
                <c:pt idx="5782">
                  <c:v>34</c:v>
                </c:pt>
                <c:pt idx="5783">
                  <c:v>54</c:v>
                </c:pt>
                <c:pt idx="5784">
                  <c:v>26</c:v>
                </c:pt>
                <c:pt idx="5785">
                  <c:v>34</c:v>
                </c:pt>
                <c:pt idx="5786">
                  <c:v>18</c:v>
                </c:pt>
                <c:pt idx="5787">
                  <c:v>38</c:v>
                </c:pt>
                <c:pt idx="5788">
                  <c:v>57</c:v>
                </c:pt>
                <c:pt idx="5789">
                  <c:v>34</c:v>
                </c:pt>
                <c:pt idx="5790">
                  <c:v>68</c:v>
                </c:pt>
                <c:pt idx="5791">
                  <c:v>92</c:v>
                </c:pt>
                <c:pt idx="5792">
                  <c:v>77</c:v>
                </c:pt>
                <c:pt idx="5793">
                  <c:v>71</c:v>
                </c:pt>
                <c:pt idx="5794">
                  <c:v>67</c:v>
                </c:pt>
                <c:pt idx="5795">
                  <c:v>59</c:v>
                </c:pt>
                <c:pt idx="5796">
                  <c:v>91</c:v>
                </c:pt>
                <c:pt idx="5797">
                  <c:v>29</c:v>
                </c:pt>
                <c:pt idx="5798">
                  <c:v>48</c:v>
                </c:pt>
                <c:pt idx="5799">
                  <c:v>90</c:v>
                </c:pt>
                <c:pt idx="5800">
                  <c:v>48</c:v>
                </c:pt>
                <c:pt idx="5801">
                  <c:v>77</c:v>
                </c:pt>
                <c:pt idx="5802">
                  <c:v>20</c:v>
                </c:pt>
                <c:pt idx="5803">
                  <c:v>42</c:v>
                </c:pt>
                <c:pt idx="5804">
                  <c:v>37</c:v>
                </c:pt>
                <c:pt idx="5805">
                  <c:v>52</c:v>
                </c:pt>
                <c:pt idx="5806">
                  <c:v>33</c:v>
                </c:pt>
                <c:pt idx="5807">
                  <c:v>72</c:v>
                </c:pt>
                <c:pt idx="5808">
                  <c:v>34</c:v>
                </c:pt>
                <c:pt idx="5809">
                  <c:v>33</c:v>
                </c:pt>
                <c:pt idx="5810">
                  <c:v>71</c:v>
                </c:pt>
                <c:pt idx="5811">
                  <c:v>25</c:v>
                </c:pt>
                <c:pt idx="5812">
                  <c:v>55</c:v>
                </c:pt>
                <c:pt idx="5813">
                  <c:v>76</c:v>
                </c:pt>
                <c:pt idx="5814">
                  <c:v>76</c:v>
                </c:pt>
                <c:pt idx="5815">
                  <c:v>81</c:v>
                </c:pt>
                <c:pt idx="5816">
                  <c:v>35</c:v>
                </c:pt>
                <c:pt idx="5817">
                  <c:v>35</c:v>
                </c:pt>
                <c:pt idx="5818">
                  <c:v>74</c:v>
                </c:pt>
                <c:pt idx="5819">
                  <c:v>66</c:v>
                </c:pt>
                <c:pt idx="5820">
                  <c:v>31</c:v>
                </c:pt>
                <c:pt idx="5821">
                  <c:v>54</c:v>
                </c:pt>
                <c:pt idx="5822">
                  <c:v>79</c:v>
                </c:pt>
                <c:pt idx="5823">
                  <c:v>58</c:v>
                </c:pt>
                <c:pt idx="5824">
                  <c:v>66</c:v>
                </c:pt>
                <c:pt idx="5825">
                  <c:v>36</c:v>
                </c:pt>
                <c:pt idx="5826">
                  <c:v>44</c:v>
                </c:pt>
                <c:pt idx="5827">
                  <c:v>26</c:v>
                </c:pt>
                <c:pt idx="5828">
                  <c:v>37</c:v>
                </c:pt>
                <c:pt idx="5829">
                  <c:v>82</c:v>
                </c:pt>
                <c:pt idx="5830">
                  <c:v>18</c:v>
                </c:pt>
                <c:pt idx="5831">
                  <c:v>66</c:v>
                </c:pt>
                <c:pt idx="5832">
                  <c:v>60</c:v>
                </c:pt>
                <c:pt idx="5833">
                  <c:v>32</c:v>
                </c:pt>
                <c:pt idx="5834">
                  <c:v>51</c:v>
                </c:pt>
                <c:pt idx="5835">
                  <c:v>18</c:v>
                </c:pt>
                <c:pt idx="5836">
                  <c:v>82</c:v>
                </c:pt>
                <c:pt idx="5837">
                  <c:v>66</c:v>
                </c:pt>
                <c:pt idx="5838">
                  <c:v>69</c:v>
                </c:pt>
                <c:pt idx="5839">
                  <c:v>59</c:v>
                </c:pt>
                <c:pt idx="5840">
                  <c:v>26</c:v>
                </c:pt>
                <c:pt idx="5841">
                  <c:v>63</c:v>
                </c:pt>
                <c:pt idx="5842">
                  <c:v>52</c:v>
                </c:pt>
                <c:pt idx="5843">
                  <c:v>66</c:v>
                </c:pt>
                <c:pt idx="5844">
                  <c:v>51</c:v>
                </c:pt>
                <c:pt idx="5845">
                  <c:v>54</c:v>
                </c:pt>
                <c:pt idx="5846">
                  <c:v>77</c:v>
                </c:pt>
                <c:pt idx="5847">
                  <c:v>45</c:v>
                </c:pt>
                <c:pt idx="5848">
                  <c:v>77</c:v>
                </c:pt>
                <c:pt idx="5849">
                  <c:v>32</c:v>
                </c:pt>
                <c:pt idx="5850">
                  <c:v>15</c:v>
                </c:pt>
                <c:pt idx="5851">
                  <c:v>62</c:v>
                </c:pt>
                <c:pt idx="5852">
                  <c:v>55</c:v>
                </c:pt>
                <c:pt idx="5853">
                  <c:v>59</c:v>
                </c:pt>
                <c:pt idx="5854">
                  <c:v>32</c:v>
                </c:pt>
                <c:pt idx="5855">
                  <c:v>21</c:v>
                </c:pt>
                <c:pt idx="5856">
                  <c:v>56</c:v>
                </c:pt>
                <c:pt idx="5857">
                  <c:v>55</c:v>
                </c:pt>
                <c:pt idx="5858">
                  <c:v>74</c:v>
                </c:pt>
                <c:pt idx="5859">
                  <c:v>74</c:v>
                </c:pt>
                <c:pt idx="5860">
                  <c:v>56</c:v>
                </c:pt>
                <c:pt idx="5861">
                  <c:v>58</c:v>
                </c:pt>
                <c:pt idx="5862">
                  <c:v>64</c:v>
                </c:pt>
                <c:pt idx="5863">
                  <c:v>49</c:v>
                </c:pt>
                <c:pt idx="5864">
                  <c:v>31</c:v>
                </c:pt>
                <c:pt idx="5865">
                  <c:v>64</c:v>
                </c:pt>
                <c:pt idx="5866">
                  <c:v>63</c:v>
                </c:pt>
                <c:pt idx="5867">
                  <c:v>66</c:v>
                </c:pt>
                <c:pt idx="5868">
                  <c:v>73</c:v>
                </c:pt>
                <c:pt idx="5869">
                  <c:v>38</c:v>
                </c:pt>
                <c:pt idx="5870">
                  <c:v>70</c:v>
                </c:pt>
                <c:pt idx="5871">
                  <c:v>27</c:v>
                </c:pt>
                <c:pt idx="5872">
                  <c:v>72</c:v>
                </c:pt>
                <c:pt idx="5873">
                  <c:v>21</c:v>
                </c:pt>
                <c:pt idx="5874">
                  <c:v>85</c:v>
                </c:pt>
                <c:pt idx="5875">
                  <c:v>62</c:v>
                </c:pt>
                <c:pt idx="5876">
                  <c:v>73</c:v>
                </c:pt>
                <c:pt idx="5877">
                  <c:v>32</c:v>
                </c:pt>
                <c:pt idx="5878">
                  <c:v>30</c:v>
                </c:pt>
                <c:pt idx="5879">
                  <c:v>64</c:v>
                </c:pt>
                <c:pt idx="5880">
                  <c:v>25</c:v>
                </c:pt>
                <c:pt idx="5881">
                  <c:v>82</c:v>
                </c:pt>
                <c:pt idx="5882">
                  <c:v>41</c:v>
                </c:pt>
                <c:pt idx="5883">
                  <c:v>71</c:v>
                </c:pt>
                <c:pt idx="5884">
                  <c:v>79</c:v>
                </c:pt>
                <c:pt idx="5885">
                  <c:v>59</c:v>
                </c:pt>
                <c:pt idx="5886">
                  <c:v>45</c:v>
                </c:pt>
                <c:pt idx="5887">
                  <c:v>84</c:v>
                </c:pt>
                <c:pt idx="5888">
                  <c:v>62</c:v>
                </c:pt>
                <c:pt idx="5889">
                  <c:v>65</c:v>
                </c:pt>
                <c:pt idx="5890">
                  <c:v>43</c:v>
                </c:pt>
                <c:pt idx="5891">
                  <c:v>39</c:v>
                </c:pt>
                <c:pt idx="5892">
                  <c:v>70</c:v>
                </c:pt>
                <c:pt idx="5893">
                  <c:v>54</c:v>
                </c:pt>
                <c:pt idx="5894">
                  <c:v>55</c:v>
                </c:pt>
                <c:pt idx="5895">
                  <c:v>55</c:v>
                </c:pt>
                <c:pt idx="5896">
                  <c:v>25</c:v>
                </c:pt>
                <c:pt idx="5897">
                  <c:v>52</c:v>
                </c:pt>
                <c:pt idx="5898">
                  <c:v>31</c:v>
                </c:pt>
                <c:pt idx="5899">
                  <c:v>68</c:v>
                </c:pt>
                <c:pt idx="5900">
                  <c:v>19</c:v>
                </c:pt>
                <c:pt idx="5901">
                  <c:v>87</c:v>
                </c:pt>
                <c:pt idx="5902">
                  <c:v>71</c:v>
                </c:pt>
                <c:pt idx="5903">
                  <c:v>74</c:v>
                </c:pt>
                <c:pt idx="5904">
                  <c:v>35</c:v>
                </c:pt>
                <c:pt idx="5905">
                  <c:v>69</c:v>
                </c:pt>
                <c:pt idx="5906">
                  <c:v>24</c:v>
                </c:pt>
                <c:pt idx="5907">
                  <c:v>29</c:v>
                </c:pt>
                <c:pt idx="5908">
                  <c:v>34</c:v>
                </c:pt>
                <c:pt idx="5909">
                  <c:v>93</c:v>
                </c:pt>
                <c:pt idx="5910">
                  <c:v>52</c:v>
                </c:pt>
                <c:pt idx="5911">
                  <c:v>37</c:v>
                </c:pt>
                <c:pt idx="5912">
                  <c:v>49</c:v>
                </c:pt>
                <c:pt idx="5913">
                  <c:v>38</c:v>
                </c:pt>
                <c:pt idx="5914">
                  <c:v>44</c:v>
                </c:pt>
                <c:pt idx="5915">
                  <c:v>75</c:v>
                </c:pt>
                <c:pt idx="5916">
                  <c:v>44</c:v>
                </c:pt>
                <c:pt idx="5917">
                  <c:v>84</c:v>
                </c:pt>
                <c:pt idx="5918">
                  <c:v>65</c:v>
                </c:pt>
                <c:pt idx="5919">
                  <c:v>75</c:v>
                </c:pt>
                <c:pt idx="5920">
                  <c:v>29</c:v>
                </c:pt>
                <c:pt idx="5921">
                  <c:v>67</c:v>
                </c:pt>
                <c:pt idx="5922">
                  <c:v>50</c:v>
                </c:pt>
                <c:pt idx="5923">
                  <c:v>38</c:v>
                </c:pt>
                <c:pt idx="5924">
                  <c:v>66</c:v>
                </c:pt>
                <c:pt idx="5925">
                  <c:v>42</c:v>
                </c:pt>
                <c:pt idx="5926">
                  <c:v>76</c:v>
                </c:pt>
                <c:pt idx="5927">
                  <c:v>64</c:v>
                </c:pt>
                <c:pt idx="5928">
                  <c:v>26</c:v>
                </c:pt>
                <c:pt idx="5929">
                  <c:v>31</c:v>
                </c:pt>
                <c:pt idx="5930">
                  <c:v>63</c:v>
                </c:pt>
                <c:pt idx="5931">
                  <c:v>77</c:v>
                </c:pt>
                <c:pt idx="5932">
                  <c:v>61</c:v>
                </c:pt>
                <c:pt idx="5933">
                  <c:v>33</c:v>
                </c:pt>
                <c:pt idx="5934">
                  <c:v>39</c:v>
                </c:pt>
                <c:pt idx="5935">
                  <c:v>52</c:v>
                </c:pt>
                <c:pt idx="5936">
                  <c:v>82</c:v>
                </c:pt>
                <c:pt idx="5937">
                  <c:v>73</c:v>
                </c:pt>
                <c:pt idx="5938">
                  <c:v>37</c:v>
                </c:pt>
                <c:pt idx="5939">
                  <c:v>16</c:v>
                </c:pt>
                <c:pt idx="5940">
                  <c:v>59</c:v>
                </c:pt>
                <c:pt idx="5941">
                  <c:v>59</c:v>
                </c:pt>
                <c:pt idx="5942">
                  <c:v>56</c:v>
                </c:pt>
                <c:pt idx="5943">
                  <c:v>59</c:v>
                </c:pt>
                <c:pt idx="5944">
                  <c:v>46</c:v>
                </c:pt>
                <c:pt idx="5945">
                  <c:v>80</c:v>
                </c:pt>
                <c:pt idx="5946">
                  <c:v>30</c:v>
                </c:pt>
                <c:pt idx="5947">
                  <c:v>78</c:v>
                </c:pt>
                <c:pt idx="5948">
                  <c:v>81</c:v>
                </c:pt>
                <c:pt idx="5949">
                  <c:v>57</c:v>
                </c:pt>
                <c:pt idx="5950">
                  <c:v>24</c:v>
                </c:pt>
                <c:pt idx="5951">
                  <c:v>66</c:v>
                </c:pt>
                <c:pt idx="5952">
                  <c:v>31</c:v>
                </c:pt>
                <c:pt idx="5953">
                  <c:v>73</c:v>
                </c:pt>
                <c:pt idx="5954">
                  <c:v>66</c:v>
                </c:pt>
                <c:pt idx="5955">
                  <c:v>78</c:v>
                </c:pt>
                <c:pt idx="5956">
                  <c:v>66</c:v>
                </c:pt>
                <c:pt idx="5957">
                  <c:v>57</c:v>
                </c:pt>
                <c:pt idx="5958">
                  <c:v>50</c:v>
                </c:pt>
                <c:pt idx="5959">
                  <c:v>77</c:v>
                </c:pt>
                <c:pt idx="5960">
                  <c:v>54</c:v>
                </c:pt>
                <c:pt idx="5961">
                  <c:v>30</c:v>
                </c:pt>
                <c:pt idx="5962">
                  <c:v>43</c:v>
                </c:pt>
                <c:pt idx="5963">
                  <c:v>34</c:v>
                </c:pt>
                <c:pt idx="5964">
                  <c:v>26</c:v>
                </c:pt>
                <c:pt idx="5965">
                  <c:v>36</c:v>
                </c:pt>
                <c:pt idx="5966">
                  <c:v>69</c:v>
                </c:pt>
                <c:pt idx="5967">
                  <c:v>39</c:v>
                </c:pt>
                <c:pt idx="5968">
                  <c:v>44</c:v>
                </c:pt>
                <c:pt idx="5969">
                  <c:v>56</c:v>
                </c:pt>
                <c:pt idx="5970">
                  <c:v>47</c:v>
                </c:pt>
                <c:pt idx="5971">
                  <c:v>56</c:v>
                </c:pt>
                <c:pt idx="5972">
                  <c:v>73</c:v>
                </c:pt>
                <c:pt idx="5973">
                  <c:v>48</c:v>
                </c:pt>
                <c:pt idx="5974">
                  <c:v>24</c:v>
                </c:pt>
                <c:pt idx="5975">
                  <c:v>49</c:v>
                </c:pt>
                <c:pt idx="5976">
                  <c:v>41</c:v>
                </c:pt>
                <c:pt idx="5977">
                  <c:v>24</c:v>
                </c:pt>
                <c:pt idx="5978">
                  <c:v>72</c:v>
                </c:pt>
                <c:pt idx="5979">
                  <c:v>45</c:v>
                </c:pt>
                <c:pt idx="5980">
                  <c:v>92</c:v>
                </c:pt>
                <c:pt idx="5981">
                  <c:v>68</c:v>
                </c:pt>
                <c:pt idx="5982">
                  <c:v>62</c:v>
                </c:pt>
                <c:pt idx="5983">
                  <c:v>36</c:v>
                </c:pt>
                <c:pt idx="5984">
                  <c:v>77</c:v>
                </c:pt>
                <c:pt idx="5985">
                  <c:v>40</c:v>
                </c:pt>
                <c:pt idx="5986">
                  <c:v>69</c:v>
                </c:pt>
                <c:pt idx="5987">
                  <c:v>38</c:v>
                </c:pt>
                <c:pt idx="5988">
                  <c:v>50</c:v>
                </c:pt>
                <c:pt idx="5989">
                  <c:v>33</c:v>
                </c:pt>
                <c:pt idx="5990">
                  <c:v>69</c:v>
                </c:pt>
                <c:pt idx="5991">
                  <c:v>63</c:v>
                </c:pt>
                <c:pt idx="5992">
                  <c:v>59</c:v>
                </c:pt>
                <c:pt idx="5993">
                  <c:v>54</c:v>
                </c:pt>
                <c:pt idx="5994">
                  <c:v>65</c:v>
                </c:pt>
                <c:pt idx="5995">
                  <c:v>41</c:v>
                </c:pt>
                <c:pt idx="5996">
                  <c:v>41</c:v>
                </c:pt>
                <c:pt idx="5997">
                  <c:v>94</c:v>
                </c:pt>
                <c:pt idx="5998">
                  <c:v>80</c:v>
                </c:pt>
                <c:pt idx="5999">
                  <c:v>74</c:v>
                </c:pt>
                <c:pt idx="6000">
                  <c:v>33</c:v>
                </c:pt>
                <c:pt idx="6001">
                  <c:v>78</c:v>
                </c:pt>
                <c:pt idx="6002">
                  <c:v>21</c:v>
                </c:pt>
                <c:pt idx="6003">
                  <c:v>49</c:v>
                </c:pt>
                <c:pt idx="6004">
                  <c:v>43</c:v>
                </c:pt>
                <c:pt idx="6005">
                  <c:v>40</c:v>
                </c:pt>
                <c:pt idx="6006">
                  <c:v>77</c:v>
                </c:pt>
                <c:pt idx="6007">
                  <c:v>84</c:v>
                </c:pt>
                <c:pt idx="6008">
                  <c:v>74</c:v>
                </c:pt>
                <c:pt idx="6009">
                  <c:v>78</c:v>
                </c:pt>
                <c:pt idx="6010">
                  <c:v>21</c:v>
                </c:pt>
                <c:pt idx="6011">
                  <c:v>34</c:v>
                </c:pt>
                <c:pt idx="6012">
                  <c:v>54</c:v>
                </c:pt>
                <c:pt idx="6013">
                  <c:v>47</c:v>
                </c:pt>
                <c:pt idx="6014">
                  <c:v>36</c:v>
                </c:pt>
                <c:pt idx="6015">
                  <c:v>53</c:v>
                </c:pt>
                <c:pt idx="6016">
                  <c:v>45</c:v>
                </c:pt>
                <c:pt idx="6017">
                  <c:v>52</c:v>
                </c:pt>
                <c:pt idx="6018">
                  <c:v>66</c:v>
                </c:pt>
                <c:pt idx="6019">
                  <c:v>79</c:v>
                </c:pt>
                <c:pt idx="6020">
                  <c:v>63</c:v>
                </c:pt>
                <c:pt idx="6021">
                  <c:v>72</c:v>
                </c:pt>
                <c:pt idx="6022">
                  <c:v>33</c:v>
                </c:pt>
                <c:pt idx="6023">
                  <c:v>70</c:v>
                </c:pt>
                <c:pt idx="6024">
                  <c:v>47</c:v>
                </c:pt>
                <c:pt idx="6025">
                  <c:v>73</c:v>
                </c:pt>
                <c:pt idx="6026">
                  <c:v>50</c:v>
                </c:pt>
                <c:pt idx="6027">
                  <c:v>48</c:v>
                </c:pt>
                <c:pt idx="6028">
                  <c:v>33</c:v>
                </c:pt>
                <c:pt idx="6029">
                  <c:v>72</c:v>
                </c:pt>
                <c:pt idx="6030">
                  <c:v>31</c:v>
                </c:pt>
                <c:pt idx="6031">
                  <c:v>32</c:v>
                </c:pt>
                <c:pt idx="6032">
                  <c:v>34</c:v>
                </c:pt>
                <c:pt idx="6033">
                  <c:v>41</c:v>
                </c:pt>
                <c:pt idx="6034">
                  <c:v>91</c:v>
                </c:pt>
                <c:pt idx="6035">
                  <c:v>61</c:v>
                </c:pt>
                <c:pt idx="6036">
                  <c:v>75</c:v>
                </c:pt>
                <c:pt idx="6037">
                  <c:v>80</c:v>
                </c:pt>
                <c:pt idx="6038">
                  <c:v>57</c:v>
                </c:pt>
                <c:pt idx="6039">
                  <c:v>46</c:v>
                </c:pt>
                <c:pt idx="6040">
                  <c:v>71</c:v>
                </c:pt>
                <c:pt idx="6041">
                  <c:v>21</c:v>
                </c:pt>
                <c:pt idx="6042">
                  <c:v>69</c:v>
                </c:pt>
                <c:pt idx="6043">
                  <c:v>37</c:v>
                </c:pt>
                <c:pt idx="6044">
                  <c:v>32</c:v>
                </c:pt>
                <c:pt idx="6045">
                  <c:v>26</c:v>
                </c:pt>
                <c:pt idx="6046">
                  <c:v>74</c:v>
                </c:pt>
                <c:pt idx="6047">
                  <c:v>34</c:v>
                </c:pt>
                <c:pt idx="6048">
                  <c:v>24</c:v>
                </c:pt>
                <c:pt idx="6049">
                  <c:v>53</c:v>
                </c:pt>
                <c:pt idx="6050">
                  <c:v>74</c:v>
                </c:pt>
                <c:pt idx="6051">
                  <c:v>37</c:v>
                </c:pt>
                <c:pt idx="6052">
                  <c:v>31</c:v>
                </c:pt>
                <c:pt idx="6053">
                  <c:v>29</c:v>
                </c:pt>
                <c:pt idx="6054">
                  <c:v>21</c:v>
                </c:pt>
                <c:pt idx="6055">
                  <c:v>37</c:v>
                </c:pt>
                <c:pt idx="6056">
                  <c:v>37</c:v>
                </c:pt>
                <c:pt idx="6057">
                  <c:v>73</c:v>
                </c:pt>
                <c:pt idx="6058">
                  <c:v>87</c:v>
                </c:pt>
                <c:pt idx="6059">
                  <c:v>45</c:v>
                </c:pt>
                <c:pt idx="6060">
                  <c:v>32</c:v>
                </c:pt>
                <c:pt idx="6061">
                  <c:v>35</c:v>
                </c:pt>
                <c:pt idx="6062">
                  <c:v>52</c:v>
                </c:pt>
                <c:pt idx="6063">
                  <c:v>27</c:v>
                </c:pt>
                <c:pt idx="6064">
                  <c:v>65</c:v>
                </c:pt>
                <c:pt idx="6065">
                  <c:v>64</c:v>
                </c:pt>
                <c:pt idx="6066">
                  <c:v>30</c:v>
                </c:pt>
                <c:pt idx="6067">
                  <c:v>22</c:v>
                </c:pt>
                <c:pt idx="6068">
                  <c:v>35</c:v>
                </c:pt>
                <c:pt idx="6069">
                  <c:v>72</c:v>
                </c:pt>
                <c:pt idx="6070">
                  <c:v>55</c:v>
                </c:pt>
                <c:pt idx="6071">
                  <c:v>71</c:v>
                </c:pt>
                <c:pt idx="6072">
                  <c:v>60</c:v>
                </c:pt>
                <c:pt idx="6073">
                  <c:v>19</c:v>
                </c:pt>
                <c:pt idx="6074">
                  <c:v>25</c:v>
                </c:pt>
                <c:pt idx="6075">
                  <c:v>55</c:v>
                </c:pt>
                <c:pt idx="6076">
                  <c:v>41</c:v>
                </c:pt>
                <c:pt idx="6077">
                  <c:v>17</c:v>
                </c:pt>
                <c:pt idx="6078">
                  <c:v>36</c:v>
                </c:pt>
                <c:pt idx="6079">
                  <c:v>71</c:v>
                </c:pt>
                <c:pt idx="6080">
                  <c:v>35</c:v>
                </c:pt>
                <c:pt idx="6081">
                  <c:v>48</c:v>
                </c:pt>
                <c:pt idx="6082">
                  <c:v>82</c:v>
                </c:pt>
                <c:pt idx="6083">
                  <c:v>48</c:v>
                </c:pt>
                <c:pt idx="6084">
                  <c:v>86</c:v>
                </c:pt>
                <c:pt idx="6085">
                  <c:v>69</c:v>
                </c:pt>
                <c:pt idx="6086">
                  <c:v>50</c:v>
                </c:pt>
                <c:pt idx="6087">
                  <c:v>22</c:v>
                </c:pt>
                <c:pt idx="6088">
                  <c:v>25</c:v>
                </c:pt>
                <c:pt idx="6089">
                  <c:v>33</c:v>
                </c:pt>
                <c:pt idx="6090">
                  <c:v>71</c:v>
                </c:pt>
                <c:pt idx="6091">
                  <c:v>70</c:v>
                </c:pt>
                <c:pt idx="6092">
                  <c:v>71</c:v>
                </c:pt>
                <c:pt idx="6093">
                  <c:v>28</c:v>
                </c:pt>
                <c:pt idx="6094">
                  <c:v>44</c:v>
                </c:pt>
                <c:pt idx="6095">
                  <c:v>46</c:v>
                </c:pt>
                <c:pt idx="6096">
                  <c:v>76</c:v>
                </c:pt>
                <c:pt idx="6097">
                  <c:v>29</c:v>
                </c:pt>
                <c:pt idx="6098">
                  <c:v>84</c:v>
                </c:pt>
                <c:pt idx="6099">
                  <c:v>47</c:v>
                </c:pt>
                <c:pt idx="6100">
                  <c:v>70</c:v>
                </c:pt>
                <c:pt idx="6101">
                  <c:v>73</c:v>
                </c:pt>
                <c:pt idx="6102">
                  <c:v>63</c:v>
                </c:pt>
                <c:pt idx="6103">
                  <c:v>68</c:v>
                </c:pt>
                <c:pt idx="6104">
                  <c:v>74</c:v>
                </c:pt>
                <c:pt idx="6105">
                  <c:v>82</c:v>
                </c:pt>
                <c:pt idx="6106">
                  <c:v>77</c:v>
                </c:pt>
                <c:pt idx="6107">
                  <c:v>77</c:v>
                </c:pt>
                <c:pt idx="6108">
                  <c:v>71</c:v>
                </c:pt>
                <c:pt idx="6109">
                  <c:v>39</c:v>
                </c:pt>
                <c:pt idx="6110">
                  <c:v>77</c:v>
                </c:pt>
                <c:pt idx="6111">
                  <c:v>25</c:v>
                </c:pt>
                <c:pt idx="6112">
                  <c:v>63</c:v>
                </c:pt>
                <c:pt idx="6113">
                  <c:v>80</c:v>
                </c:pt>
                <c:pt idx="6114">
                  <c:v>62</c:v>
                </c:pt>
                <c:pt idx="6115">
                  <c:v>75</c:v>
                </c:pt>
                <c:pt idx="6116">
                  <c:v>88</c:v>
                </c:pt>
                <c:pt idx="6117">
                  <c:v>31</c:v>
                </c:pt>
                <c:pt idx="6118">
                  <c:v>36</c:v>
                </c:pt>
                <c:pt idx="6119">
                  <c:v>21</c:v>
                </c:pt>
                <c:pt idx="6120">
                  <c:v>50</c:v>
                </c:pt>
                <c:pt idx="6121">
                  <c:v>40</c:v>
                </c:pt>
                <c:pt idx="6122">
                  <c:v>81</c:v>
                </c:pt>
                <c:pt idx="6123">
                  <c:v>75</c:v>
                </c:pt>
                <c:pt idx="6124">
                  <c:v>76</c:v>
                </c:pt>
                <c:pt idx="6125">
                  <c:v>66</c:v>
                </c:pt>
                <c:pt idx="6126">
                  <c:v>59</c:v>
                </c:pt>
                <c:pt idx="6127">
                  <c:v>26</c:v>
                </c:pt>
                <c:pt idx="6128">
                  <c:v>33</c:v>
                </c:pt>
                <c:pt idx="6129">
                  <c:v>19</c:v>
                </c:pt>
                <c:pt idx="6130">
                  <c:v>49</c:v>
                </c:pt>
                <c:pt idx="6131">
                  <c:v>50</c:v>
                </c:pt>
                <c:pt idx="6132">
                  <c:v>56</c:v>
                </c:pt>
                <c:pt idx="6133">
                  <c:v>74</c:v>
                </c:pt>
                <c:pt idx="6134">
                  <c:v>72</c:v>
                </c:pt>
                <c:pt idx="6135">
                  <c:v>53</c:v>
                </c:pt>
                <c:pt idx="6136">
                  <c:v>60</c:v>
                </c:pt>
                <c:pt idx="6137">
                  <c:v>35</c:v>
                </c:pt>
                <c:pt idx="6138">
                  <c:v>22</c:v>
                </c:pt>
                <c:pt idx="6139">
                  <c:v>80</c:v>
                </c:pt>
                <c:pt idx="6140">
                  <c:v>88</c:v>
                </c:pt>
                <c:pt idx="6141">
                  <c:v>39</c:v>
                </c:pt>
                <c:pt idx="6142">
                  <c:v>63</c:v>
                </c:pt>
                <c:pt idx="6143">
                  <c:v>44</c:v>
                </c:pt>
                <c:pt idx="6144">
                  <c:v>72</c:v>
                </c:pt>
                <c:pt idx="6145">
                  <c:v>33</c:v>
                </c:pt>
                <c:pt idx="6146">
                  <c:v>39</c:v>
                </c:pt>
                <c:pt idx="6147">
                  <c:v>45</c:v>
                </c:pt>
                <c:pt idx="6148">
                  <c:v>23</c:v>
                </c:pt>
                <c:pt idx="6149">
                  <c:v>63</c:v>
                </c:pt>
                <c:pt idx="6150">
                  <c:v>63</c:v>
                </c:pt>
                <c:pt idx="6151">
                  <c:v>63</c:v>
                </c:pt>
                <c:pt idx="6152">
                  <c:v>64</c:v>
                </c:pt>
                <c:pt idx="6153">
                  <c:v>62</c:v>
                </c:pt>
                <c:pt idx="6154">
                  <c:v>64</c:v>
                </c:pt>
                <c:pt idx="6155">
                  <c:v>28</c:v>
                </c:pt>
                <c:pt idx="6156">
                  <c:v>60</c:v>
                </c:pt>
                <c:pt idx="6157">
                  <c:v>70</c:v>
                </c:pt>
                <c:pt idx="6158">
                  <c:v>70</c:v>
                </c:pt>
                <c:pt idx="6159">
                  <c:v>60</c:v>
                </c:pt>
                <c:pt idx="6160">
                  <c:v>33</c:v>
                </c:pt>
                <c:pt idx="6161">
                  <c:v>46</c:v>
                </c:pt>
                <c:pt idx="6162">
                  <c:v>88</c:v>
                </c:pt>
                <c:pt idx="6163">
                  <c:v>78</c:v>
                </c:pt>
                <c:pt idx="6164">
                  <c:v>47</c:v>
                </c:pt>
                <c:pt idx="6165">
                  <c:v>75</c:v>
                </c:pt>
                <c:pt idx="6166">
                  <c:v>51</c:v>
                </c:pt>
                <c:pt idx="6167">
                  <c:v>61</c:v>
                </c:pt>
                <c:pt idx="6168">
                  <c:v>29</c:v>
                </c:pt>
                <c:pt idx="6169">
                  <c:v>36</c:v>
                </c:pt>
                <c:pt idx="6170">
                  <c:v>44</c:v>
                </c:pt>
                <c:pt idx="6171">
                  <c:v>75</c:v>
                </c:pt>
                <c:pt idx="6172">
                  <c:v>63</c:v>
                </c:pt>
                <c:pt idx="6173">
                  <c:v>85</c:v>
                </c:pt>
                <c:pt idx="6174">
                  <c:v>46</c:v>
                </c:pt>
                <c:pt idx="6175">
                  <c:v>44</c:v>
                </c:pt>
                <c:pt idx="6176">
                  <c:v>55</c:v>
                </c:pt>
                <c:pt idx="6177">
                  <c:v>76</c:v>
                </c:pt>
                <c:pt idx="6178">
                  <c:v>25</c:v>
                </c:pt>
                <c:pt idx="6179">
                  <c:v>74</c:v>
                </c:pt>
                <c:pt idx="6180">
                  <c:v>79</c:v>
                </c:pt>
                <c:pt idx="6181">
                  <c:v>75</c:v>
                </c:pt>
                <c:pt idx="6182">
                  <c:v>28</c:v>
                </c:pt>
                <c:pt idx="6183">
                  <c:v>44</c:v>
                </c:pt>
                <c:pt idx="6184">
                  <c:v>72</c:v>
                </c:pt>
                <c:pt idx="6185">
                  <c:v>72</c:v>
                </c:pt>
                <c:pt idx="6186">
                  <c:v>94</c:v>
                </c:pt>
                <c:pt idx="6187">
                  <c:v>79</c:v>
                </c:pt>
                <c:pt idx="6188">
                  <c:v>64</c:v>
                </c:pt>
                <c:pt idx="6189">
                  <c:v>35</c:v>
                </c:pt>
                <c:pt idx="6190">
                  <c:v>54</c:v>
                </c:pt>
                <c:pt idx="6191">
                  <c:v>90</c:v>
                </c:pt>
                <c:pt idx="6192">
                  <c:v>52</c:v>
                </c:pt>
                <c:pt idx="6193">
                  <c:v>50</c:v>
                </c:pt>
                <c:pt idx="6194">
                  <c:v>58</c:v>
                </c:pt>
                <c:pt idx="6195">
                  <c:v>33</c:v>
                </c:pt>
                <c:pt idx="6196">
                  <c:v>38</c:v>
                </c:pt>
                <c:pt idx="6197">
                  <c:v>17</c:v>
                </c:pt>
                <c:pt idx="6198">
                  <c:v>90</c:v>
                </c:pt>
                <c:pt idx="6199">
                  <c:v>32</c:v>
                </c:pt>
                <c:pt idx="6200">
                  <c:v>46</c:v>
                </c:pt>
                <c:pt idx="6201">
                  <c:v>76</c:v>
                </c:pt>
                <c:pt idx="6202">
                  <c:v>45</c:v>
                </c:pt>
                <c:pt idx="6203">
                  <c:v>81</c:v>
                </c:pt>
                <c:pt idx="6204">
                  <c:v>66</c:v>
                </c:pt>
                <c:pt idx="6205">
                  <c:v>59</c:v>
                </c:pt>
                <c:pt idx="6206">
                  <c:v>54</c:v>
                </c:pt>
                <c:pt idx="6207">
                  <c:v>59</c:v>
                </c:pt>
                <c:pt idx="6208">
                  <c:v>55</c:v>
                </c:pt>
                <c:pt idx="6209">
                  <c:v>36</c:v>
                </c:pt>
                <c:pt idx="6210">
                  <c:v>66</c:v>
                </c:pt>
                <c:pt idx="6211">
                  <c:v>47</c:v>
                </c:pt>
                <c:pt idx="6212">
                  <c:v>89</c:v>
                </c:pt>
                <c:pt idx="6213">
                  <c:v>50</c:v>
                </c:pt>
                <c:pt idx="6214">
                  <c:v>69</c:v>
                </c:pt>
                <c:pt idx="6215">
                  <c:v>94</c:v>
                </c:pt>
                <c:pt idx="6216">
                  <c:v>54</c:v>
                </c:pt>
                <c:pt idx="6217">
                  <c:v>60</c:v>
                </c:pt>
                <c:pt idx="6218">
                  <c:v>22</c:v>
                </c:pt>
                <c:pt idx="6219">
                  <c:v>84</c:v>
                </c:pt>
                <c:pt idx="6220">
                  <c:v>34</c:v>
                </c:pt>
                <c:pt idx="6221">
                  <c:v>40</c:v>
                </c:pt>
                <c:pt idx="6222">
                  <c:v>78</c:v>
                </c:pt>
                <c:pt idx="6223">
                  <c:v>56</c:v>
                </c:pt>
                <c:pt idx="6224">
                  <c:v>45</c:v>
                </c:pt>
                <c:pt idx="6225">
                  <c:v>23</c:v>
                </c:pt>
                <c:pt idx="6226">
                  <c:v>45</c:v>
                </c:pt>
                <c:pt idx="6227">
                  <c:v>50</c:v>
                </c:pt>
                <c:pt idx="6228">
                  <c:v>37</c:v>
                </c:pt>
                <c:pt idx="6229">
                  <c:v>29</c:v>
                </c:pt>
                <c:pt idx="6230">
                  <c:v>44</c:v>
                </c:pt>
                <c:pt idx="6231">
                  <c:v>38</c:v>
                </c:pt>
                <c:pt idx="6232">
                  <c:v>24</c:v>
                </c:pt>
                <c:pt idx="6233">
                  <c:v>43</c:v>
                </c:pt>
                <c:pt idx="6234">
                  <c:v>39</c:v>
                </c:pt>
                <c:pt idx="6235">
                  <c:v>70</c:v>
                </c:pt>
                <c:pt idx="6236">
                  <c:v>37</c:v>
                </c:pt>
                <c:pt idx="6237">
                  <c:v>47</c:v>
                </c:pt>
                <c:pt idx="6238">
                  <c:v>85</c:v>
                </c:pt>
                <c:pt idx="6239">
                  <c:v>32</c:v>
                </c:pt>
                <c:pt idx="6240">
                  <c:v>24</c:v>
                </c:pt>
                <c:pt idx="6241">
                  <c:v>60</c:v>
                </c:pt>
                <c:pt idx="6242">
                  <c:v>20</c:v>
                </c:pt>
                <c:pt idx="6243">
                  <c:v>66</c:v>
                </c:pt>
                <c:pt idx="6244">
                  <c:v>74</c:v>
                </c:pt>
                <c:pt idx="6245">
                  <c:v>70</c:v>
                </c:pt>
                <c:pt idx="6246">
                  <c:v>25</c:v>
                </c:pt>
                <c:pt idx="6247">
                  <c:v>25</c:v>
                </c:pt>
                <c:pt idx="6248">
                  <c:v>20</c:v>
                </c:pt>
                <c:pt idx="6249">
                  <c:v>59</c:v>
                </c:pt>
                <c:pt idx="6250">
                  <c:v>33</c:v>
                </c:pt>
                <c:pt idx="6251">
                  <c:v>81</c:v>
                </c:pt>
                <c:pt idx="6252">
                  <c:v>51</c:v>
                </c:pt>
                <c:pt idx="6253">
                  <c:v>64</c:v>
                </c:pt>
                <c:pt idx="6254">
                  <c:v>58</c:v>
                </c:pt>
                <c:pt idx="6255">
                  <c:v>78</c:v>
                </c:pt>
                <c:pt idx="6256">
                  <c:v>43</c:v>
                </c:pt>
                <c:pt idx="6257">
                  <c:v>64</c:v>
                </c:pt>
                <c:pt idx="6258">
                  <c:v>85</c:v>
                </c:pt>
                <c:pt idx="6259">
                  <c:v>73</c:v>
                </c:pt>
                <c:pt idx="6260">
                  <c:v>32</c:v>
                </c:pt>
                <c:pt idx="6261">
                  <c:v>46</c:v>
                </c:pt>
                <c:pt idx="6262">
                  <c:v>85</c:v>
                </c:pt>
                <c:pt idx="6263">
                  <c:v>64</c:v>
                </c:pt>
                <c:pt idx="6264">
                  <c:v>50</c:v>
                </c:pt>
                <c:pt idx="6265">
                  <c:v>29</c:v>
                </c:pt>
                <c:pt idx="6266">
                  <c:v>53</c:v>
                </c:pt>
                <c:pt idx="6267">
                  <c:v>83</c:v>
                </c:pt>
                <c:pt idx="6268">
                  <c:v>36</c:v>
                </c:pt>
                <c:pt idx="6269">
                  <c:v>37</c:v>
                </c:pt>
                <c:pt idx="6270">
                  <c:v>57</c:v>
                </c:pt>
                <c:pt idx="6271">
                  <c:v>75</c:v>
                </c:pt>
                <c:pt idx="6272">
                  <c:v>84</c:v>
                </c:pt>
                <c:pt idx="6273">
                  <c:v>74</c:v>
                </c:pt>
                <c:pt idx="6274">
                  <c:v>40</c:v>
                </c:pt>
                <c:pt idx="6275">
                  <c:v>37</c:v>
                </c:pt>
                <c:pt idx="6276">
                  <c:v>11</c:v>
                </c:pt>
                <c:pt idx="6277">
                  <c:v>28</c:v>
                </c:pt>
                <c:pt idx="6278">
                  <c:v>40</c:v>
                </c:pt>
                <c:pt idx="6279">
                  <c:v>47</c:v>
                </c:pt>
                <c:pt idx="6280">
                  <c:v>65</c:v>
                </c:pt>
                <c:pt idx="6281">
                  <c:v>22</c:v>
                </c:pt>
                <c:pt idx="6282">
                  <c:v>66</c:v>
                </c:pt>
                <c:pt idx="6283">
                  <c:v>19</c:v>
                </c:pt>
                <c:pt idx="6284">
                  <c:v>43</c:v>
                </c:pt>
                <c:pt idx="6285">
                  <c:v>41</c:v>
                </c:pt>
                <c:pt idx="6286">
                  <c:v>56</c:v>
                </c:pt>
                <c:pt idx="6287">
                  <c:v>42</c:v>
                </c:pt>
                <c:pt idx="6288">
                  <c:v>45</c:v>
                </c:pt>
                <c:pt idx="6289">
                  <c:v>46</c:v>
                </c:pt>
                <c:pt idx="6290">
                  <c:v>51</c:v>
                </c:pt>
                <c:pt idx="6291">
                  <c:v>74</c:v>
                </c:pt>
                <c:pt idx="6292">
                  <c:v>67</c:v>
                </c:pt>
                <c:pt idx="6293">
                  <c:v>21</c:v>
                </c:pt>
                <c:pt idx="6294">
                  <c:v>73</c:v>
                </c:pt>
                <c:pt idx="6295">
                  <c:v>39</c:v>
                </c:pt>
                <c:pt idx="6296">
                  <c:v>69</c:v>
                </c:pt>
                <c:pt idx="6297">
                  <c:v>24</c:v>
                </c:pt>
                <c:pt idx="6298">
                  <c:v>36</c:v>
                </c:pt>
                <c:pt idx="6299">
                  <c:v>38</c:v>
                </c:pt>
                <c:pt idx="6300">
                  <c:v>29</c:v>
                </c:pt>
                <c:pt idx="6301">
                  <c:v>72</c:v>
                </c:pt>
                <c:pt idx="6302">
                  <c:v>48</c:v>
                </c:pt>
                <c:pt idx="6303">
                  <c:v>71</c:v>
                </c:pt>
                <c:pt idx="6304">
                  <c:v>61</c:v>
                </c:pt>
                <c:pt idx="6305">
                  <c:v>29</c:v>
                </c:pt>
                <c:pt idx="6306">
                  <c:v>31</c:v>
                </c:pt>
                <c:pt idx="6307">
                  <c:v>56</c:v>
                </c:pt>
                <c:pt idx="6308">
                  <c:v>62</c:v>
                </c:pt>
                <c:pt idx="6309">
                  <c:v>78</c:v>
                </c:pt>
                <c:pt idx="6310">
                  <c:v>83</c:v>
                </c:pt>
                <c:pt idx="6311">
                  <c:v>65</c:v>
                </c:pt>
                <c:pt idx="6312">
                  <c:v>65</c:v>
                </c:pt>
                <c:pt idx="6313">
                  <c:v>59</c:v>
                </c:pt>
                <c:pt idx="6314">
                  <c:v>26</c:v>
                </c:pt>
                <c:pt idx="6315">
                  <c:v>32</c:v>
                </c:pt>
                <c:pt idx="6316">
                  <c:v>27</c:v>
                </c:pt>
                <c:pt idx="6317">
                  <c:v>89</c:v>
                </c:pt>
                <c:pt idx="6318">
                  <c:v>57</c:v>
                </c:pt>
                <c:pt idx="6319">
                  <c:v>77</c:v>
                </c:pt>
                <c:pt idx="6320">
                  <c:v>65</c:v>
                </c:pt>
                <c:pt idx="6321">
                  <c:v>63</c:v>
                </c:pt>
                <c:pt idx="6322">
                  <c:v>78</c:v>
                </c:pt>
                <c:pt idx="6323">
                  <c:v>74</c:v>
                </c:pt>
                <c:pt idx="6324">
                  <c:v>41</c:v>
                </c:pt>
                <c:pt idx="6325">
                  <c:v>90</c:v>
                </c:pt>
                <c:pt idx="6326">
                  <c:v>88</c:v>
                </c:pt>
                <c:pt idx="6327">
                  <c:v>47</c:v>
                </c:pt>
                <c:pt idx="6328">
                  <c:v>66</c:v>
                </c:pt>
                <c:pt idx="6329">
                  <c:v>75</c:v>
                </c:pt>
                <c:pt idx="6330">
                  <c:v>29</c:v>
                </c:pt>
                <c:pt idx="6331">
                  <c:v>80</c:v>
                </c:pt>
                <c:pt idx="6332">
                  <c:v>59</c:v>
                </c:pt>
                <c:pt idx="6333">
                  <c:v>34</c:v>
                </c:pt>
                <c:pt idx="6334">
                  <c:v>47</c:v>
                </c:pt>
                <c:pt idx="6335">
                  <c:v>53</c:v>
                </c:pt>
                <c:pt idx="6336">
                  <c:v>50</c:v>
                </c:pt>
                <c:pt idx="6337">
                  <c:v>72</c:v>
                </c:pt>
                <c:pt idx="6338">
                  <c:v>54</c:v>
                </c:pt>
                <c:pt idx="6339">
                  <c:v>28</c:v>
                </c:pt>
                <c:pt idx="6340">
                  <c:v>59</c:v>
                </c:pt>
                <c:pt idx="6341">
                  <c:v>40</c:v>
                </c:pt>
                <c:pt idx="6342">
                  <c:v>55</c:v>
                </c:pt>
                <c:pt idx="6343">
                  <c:v>49</c:v>
                </c:pt>
                <c:pt idx="6344">
                  <c:v>70</c:v>
                </c:pt>
                <c:pt idx="6345">
                  <c:v>57</c:v>
                </c:pt>
                <c:pt idx="6346">
                  <c:v>39</c:v>
                </c:pt>
                <c:pt idx="6347">
                  <c:v>75</c:v>
                </c:pt>
                <c:pt idx="6348">
                  <c:v>87</c:v>
                </c:pt>
                <c:pt idx="6349">
                  <c:v>70</c:v>
                </c:pt>
                <c:pt idx="6350">
                  <c:v>76</c:v>
                </c:pt>
                <c:pt idx="6351">
                  <c:v>68</c:v>
                </c:pt>
                <c:pt idx="6352">
                  <c:v>53</c:v>
                </c:pt>
                <c:pt idx="6353">
                  <c:v>48</c:v>
                </c:pt>
                <c:pt idx="6354">
                  <c:v>63</c:v>
                </c:pt>
                <c:pt idx="6355">
                  <c:v>47</c:v>
                </c:pt>
                <c:pt idx="6356">
                  <c:v>38</c:v>
                </c:pt>
                <c:pt idx="6357">
                  <c:v>43</c:v>
                </c:pt>
                <c:pt idx="6358">
                  <c:v>90</c:v>
                </c:pt>
                <c:pt idx="6359">
                  <c:v>95</c:v>
                </c:pt>
                <c:pt idx="6360">
                  <c:v>24</c:v>
                </c:pt>
                <c:pt idx="6361">
                  <c:v>35</c:v>
                </c:pt>
                <c:pt idx="6362">
                  <c:v>75</c:v>
                </c:pt>
                <c:pt idx="6363">
                  <c:v>37</c:v>
                </c:pt>
                <c:pt idx="6364">
                  <c:v>46</c:v>
                </c:pt>
                <c:pt idx="6365">
                  <c:v>80</c:v>
                </c:pt>
                <c:pt idx="6366">
                  <c:v>55</c:v>
                </c:pt>
                <c:pt idx="6367">
                  <c:v>71</c:v>
                </c:pt>
                <c:pt idx="6368">
                  <c:v>32</c:v>
                </c:pt>
                <c:pt idx="6369">
                  <c:v>51</c:v>
                </c:pt>
                <c:pt idx="6370">
                  <c:v>43</c:v>
                </c:pt>
                <c:pt idx="6371">
                  <c:v>23</c:v>
                </c:pt>
                <c:pt idx="6372">
                  <c:v>37</c:v>
                </c:pt>
                <c:pt idx="6373">
                  <c:v>40</c:v>
                </c:pt>
                <c:pt idx="6374">
                  <c:v>24</c:v>
                </c:pt>
                <c:pt idx="6375">
                  <c:v>60</c:v>
                </c:pt>
                <c:pt idx="6376">
                  <c:v>44</c:v>
                </c:pt>
                <c:pt idx="6377">
                  <c:v>34</c:v>
                </c:pt>
                <c:pt idx="6378">
                  <c:v>51</c:v>
                </c:pt>
                <c:pt idx="6379">
                  <c:v>39</c:v>
                </c:pt>
                <c:pt idx="6380">
                  <c:v>57</c:v>
                </c:pt>
                <c:pt idx="6381">
                  <c:v>36</c:v>
                </c:pt>
                <c:pt idx="6382">
                  <c:v>16</c:v>
                </c:pt>
                <c:pt idx="6383">
                  <c:v>52</c:v>
                </c:pt>
                <c:pt idx="6384">
                  <c:v>25</c:v>
                </c:pt>
                <c:pt idx="6385">
                  <c:v>51</c:v>
                </c:pt>
                <c:pt idx="6386">
                  <c:v>56</c:v>
                </c:pt>
                <c:pt idx="6387">
                  <c:v>27</c:v>
                </c:pt>
                <c:pt idx="6388">
                  <c:v>33</c:v>
                </c:pt>
                <c:pt idx="6389">
                  <c:v>60</c:v>
                </c:pt>
                <c:pt idx="6390">
                  <c:v>39</c:v>
                </c:pt>
                <c:pt idx="6391">
                  <c:v>41</c:v>
                </c:pt>
                <c:pt idx="6392">
                  <c:v>35</c:v>
                </c:pt>
                <c:pt idx="6393">
                  <c:v>67</c:v>
                </c:pt>
                <c:pt idx="6394">
                  <c:v>39</c:v>
                </c:pt>
                <c:pt idx="6395">
                  <c:v>51</c:v>
                </c:pt>
                <c:pt idx="6396">
                  <c:v>56</c:v>
                </c:pt>
                <c:pt idx="6397">
                  <c:v>93</c:v>
                </c:pt>
                <c:pt idx="6398">
                  <c:v>68</c:v>
                </c:pt>
                <c:pt idx="6399">
                  <c:v>49</c:v>
                </c:pt>
                <c:pt idx="6400">
                  <c:v>88</c:v>
                </c:pt>
                <c:pt idx="6401">
                  <c:v>72</c:v>
                </c:pt>
                <c:pt idx="6402">
                  <c:v>44</c:v>
                </c:pt>
                <c:pt idx="6403">
                  <c:v>41</c:v>
                </c:pt>
                <c:pt idx="6404">
                  <c:v>69</c:v>
                </c:pt>
                <c:pt idx="6405">
                  <c:v>66</c:v>
                </c:pt>
                <c:pt idx="6406">
                  <c:v>20</c:v>
                </c:pt>
                <c:pt idx="6407">
                  <c:v>92</c:v>
                </c:pt>
                <c:pt idx="6408">
                  <c:v>53</c:v>
                </c:pt>
                <c:pt idx="6409">
                  <c:v>50</c:v>
                </c:pt>
                <c:pt idx="6410">
                  <c:v>70</c:v>
                </c:pt>
                <c:pt idx="6411">
                  <c:v>51</c:v>
                </c:pt>
                <c:pt idx="6412">
                  <c:v>45</c:v>
                </c:pt>
                <c:pt idx="6413">
                  <c:v>25</c:v>
                </c:pt>
                <c:pt idx="6414">
                  <c:v>75</c:v>
                </c:pt>
                <c:pt idx="6415">
                  <c:v>45</c:v>
                </c:pt>
                <c:pt idx="6416">
                  <c:v>29</c:v>
                </c:pt>
                <c:pt idx="6417">
                  <c:v>43</c:v>
                </c:pt>
                <c:pt idx="6418">
                  <c:v>38</c:v>
                </c:pt>
                <c:pt idx="6419">
                  <c:v>16</c:v>
                </c:pt>
                <c:pt idx="6420">
                  <c:v>61</c:v>
                </c:pt>
                <c:pt idx="6421">
                  <c:v>95</c:v>
                </c:pt>
                <c:pt idx="6422">
                  <c:v>65</c:v>
                </c:pt>
                <c:pt idx="6423">
                  <c:v>85</c:v>
                </c:pt>
                <c:pt idx="6424">
                  <c:v>66</c:v>
                </c:pt>
                <c:pt idx="6425">
                  <c:v>61</c:v>
                </c:pt>
                <c:pt idx="6426">
                  <c:v>79</c:v>
                </c:pt>
                <c:pt idx="6427">
                  <c:v>59</c:v>
                </c:pt>
                <c:pt idx="6428">
                  <c:v>52</c:v>
                </c:pt>
                <c:pt idx="6429">
                  <c:v>56</c:v>
                </c:pt>
                <c:pt idx="6430">
                  <c:v>37</c:v>
                </c:pt>
                <c:pt idx="6431">
                  <c:v>29</c:v>
                </c:pt>
                <c:pt idx="6432">
                  <c:v>84</c:v>
                </c:pt>
                <c:pt idx="6433">
                  <c:v>87</c:v>
                </c:pt>
                <c:pt idx="6434">
                  <c:v>36</c:v>
                </c:pt>
                <c:pt idx="6435">
                  <c:v>56</c:v>
                </c:pt>
                <c:pt idx="6436">
                  <c:v>34</c:v>
                </c:pt>
                <c:pt idx="6437">
                  <c:v>77</c:v>
                </c:pt>
                <c:pt idx="6438">
                  <c:v>80</c:v>
                </c:pt>
                <c:pt idx="6439">
                  <c:v>59</c:v>
                </c:pt>
                <c:pt idx="6440">
                  <c:v>68</c:v>
                </c:pt>
                <c:pt idx="6441">
                  <c:v>26</c:v>
                </c:pt>
                <c:pt idx="6442">
                  <c:v>57</c:v>
                </c:pt>
                <c:pt idx="6443">
                  <c:v>72</c:v>
                </c:pt>
                <c:pt idx="6444">
                  <c:v>36</c:v>
                </c:pt>
                <c:pt idx="6445">
                  <c:v>51</c:v>
                </c:pt>
                <c:pt idx="6446">
                  <c:v>76</c:v>
                </c:pt>
                <c:pt idx="6447">
                  <c:v>51</c:v>
                </c:pt>
                <c:pt idx="6448">
                  <c:v>28</c:v>
                </c:pt>
                <c:pt idx="6449">
                  <c:v>69</c:v>
                </c:pt>
                <c:pt idx="6450">
                  <c:v>30</c:v>
                </c:pt>
                <c:pt idx="6451">
                  <c:v>56</c:v>
                </c:pt>
                <c:pt idx="6452">
                  <c:v>64</c:v>
                </c:pt>
                <c:pt idx="6453">
                  <c:v>33</c:v>
                </c:pt>
                <c:pt idx="6454">
                  <c:v>67</c:v>
                </c:pt>
                <c:pt idx="6455">
                  <c:v>45</c:v>
                </c:pt>
                <c:pt idx="6456">
                  <c:v>84</c:v>
                </c:pt>
                <c:pt idx="6457">
                  <c:v>40</c:v>
                </c:pt>
                <c:pt idx="6458">
                  <c:v>33</c:v>
                </c:pt>
                <c:pt idx="6459">
                  <c:v>31</c:v>
                </c:pt>
                <c:pt idx="6460">
                  <c:v>81</c:v>
                </c:pt>
                <c:pt idx="6461">
                  <c:v>38</c:v>
                </c:pt>
                <c:pt idx="6462">
                  <c:v>48</c:v>
                </c:pt>
                <c:pt idx="6463">
                  <c:v>39</c:v>
                </c:pt>
                <c:pt idx="6464">
                  <c:v>71</c:v>
                </c:pt>
                <c:pt idx="6465">
                  <c:v>55</c:v>
                </c:pt>
                <c:pt idx="6466">
                  <c:v>70</c:v>
                </c:pt>
                <c:pt idx="6467">
                  <c:v>65</c:v>
                </c:pt>
                <c:pt idx="6468">
                  <c:v>65</c:v>
                </c:pt>
                <c:pt idx="6469">
                  <c:v>49</c:v>
                </c:pt>
                <c:pt idx="6470">
                  <c:v>49</c:v>
                </c:pt>
                <c:pt idx="6471">
                  <c:v>35</c:v>
                </c:pt>
                <c:pt idx="6472">
                  <c:v>62</c:v>
                </c:pt>
                <c:pt idx="6473">
                  <c:v>48</c:v>
                </c:pt>
                <c:pt idx="6474">
                  <c:v>18</c:v>
                </c:pt>
                <c:pt idx="6475">
                  <c:v>70</c:v>
                </c:pt>
                <c:pt idx="6476">
                  <c:v>83</c:v>
                </c:pt>
                <c:pt idx="6477">
                  <c:v>29</c:v>
                </c:pt>
                <c:pt idx="6478">
                  <c:v>79</c:v>
                </c:pt>
                <c:pt idx="6479">
                  <c:v>49</c:v>
                </c:pt>
                <c:pt idx="6480">
                  <c:v>49</c:v>
                </c:pt>
                <c:pt idx="6481">
                  <c:v>63</c:v>
                </c:pt>
                <c:pt idx="6482">
                  <c:v>50</c:v>
                </c:pt>
                <c:pt idx="6483">
                  <c:v>36</c:v>
                </c:pt>
                <c:pt idx="6484">
                  <c:v>53</c:v>
                </c:pt>
                <c:pt idx="6485">
                  <c:v>39</c:v>
                </c:pt>
                <c:pt idx="6486">
                  <c:v>32</c:v>
                </c:pt>
                <c:pt idx="6487">
                  <c:v>69</c:v>
                </c:pt>
                <c:pt idx="6488">
                  <c:v>74</c:v>
                </c:pt>
                <c:pt idx="6489">
                  <c:v>55</c:v>
                </c:pt>
                <c:pt idx="6490">
                  <c:v>72</c:v>
                </c:pt>
                <c:pt idx="6491">
                  <c:v>72</c:v>
                </c:pt>
                <c:pt idx="6492">
                  <c:v>86</c:v>
                </c:pt>
                <c:pt idx="6493">
                  <c:v>47</c:v>
                </c:pt>
                <c:pt idx="6494">
                  <c:v>34</c:v>
                </c:pt>
                <c:pt idx="6495">
                  <c:v>24</c:v>
                </c:pt>
                <c:pt idx="6496">
                  <c:v>51</c:v>
                </c:pt>
                <c:pt idx="6497">
                  <c:v>73</c:v>
                </c:pt>
                <c:pt idx="6498">
                  <c:v>68</c:v>
                </c:pt>
                <c:pt idx="6499">
                  <c:v>52</c:v>
                </c:pt>
                <c:pt idx="6500">
                  <c:v>38</c:v>
                </c:pt>
                <c:pt idx="6501">
                  <c:v>11</c:v>
                </c:pt>
                <c:pt idx="6502">
                  <c:v>41</c:v>
                </c:pt>
                <c:pt idx="6503">
                  <c:v>57</c:v>
                </c:pt>
                <c:pt idx="6504">
                  <c:v>41</c:v>
                </c:pt>
                <c:pt idx="6505">
                  <c:v>62</c:v>
                </c:pt>
                <c:pt idx="6506">
                  <c:v>48</c:v>
                </c:pt>
                <c:pt idx="6507">
                  <c:v>37</c:v>
                </c:pt>
                <c:pt idx="6508">
                  <c:v>41</c:v>
                </c:pt>
                <c:pt idx="6509">
                  <c:v>91</c:v>
                </c:pt>
                <c:pt idx="6510">
                  <c:v>73</c:v>
                </c:pt>
                <c:pt idx="6511">
                  <c:v>82</c:v>
                </c:pt>
                <c:pt idx="6512">
                  <c:v>44</c:v>
                </c:pt>
                <c:pt idx="6513">
                  <c:v>29</c:v>
                </c:pt>
                <c:pt idx="6514">
                  <c:v>32</c:v>
                </c:pt>
                <c:pt idx="6515">
                  <c:v>78</c:v>
                </c:pt>
                <c:pt idx="6516">
                  <c:v>21</c:v>
                </c:pt>
                <c:pt idx="6517">
                  <c:v>43</c:v>
                </c:pt>
                <c:pt idx="6518">
                  <c:v>69</c:v>
                </c:pt>
                <c:pt idx="6519">
                  <c:v>56</c:v>
                </c:pt>
                <c:pt idx="6520">
                  <c:v>31</c:v>
                </c:pt>
                <c:pt idx="6521">
                  <c:v>36</c:v>
                </c:pt>
                <c:pt idx="6522">
                  <c:v>30</c:v>
                </c:pt>
                <c:pt idx="6523">
                  <c:v>56</c:v>
                </c:pt>
                <c:pt idx="6524">
                  <c:v>87</c:v>
                </c:pt>
                <c:pt idx="6525">
                  <c:v>54</c:v>
                </c:pt>
                <c:pt idx="6526">
                  <c:v>61</c:v>
                </c:pt>
                <c:pt idx="6527">
                  <c:v>77</c:v>
                </c:pt>
                <c:pt idx="6528">
                  <c:v>30</c:v>
                </c:pt>
                <c:pt idx="6529">
                  <c:v>69</c:v>
                </c:pt>
                <c:pt idx="6530">
                  <c:v>74</c:v>
                </c:pt>
                <c:pt idx="6531">
                  <c:v>72</c:v>
                </c:pt>
                <c:pt idx="6532">
                  <c:v>71</c:v>
                </c:pt>
                <c:pt idx="6533">
                  <c:v>30</c:v>
                </c:pt>
                <c:pt idx="6534">
                  <c:v>82</c:v>
                </c:pt>
                <c:pt idx="6535">
                  <c:v>51</c:v>
                </c:pt>
                <c:pt idx="6536">
                  <c:v>76</c:v>
                </c:pt>
                <c:pt idx="6537">
                  <c:v>76</c:v>
                </c:pt>
                <c:pt idx="6538">
                  <c:v>17</c:v>
                </c:pt>
                <c:pt idx="6539">
                  <c:v>40</c:v>
                </c:pt>
                <c:pt idx="6540">
                  <c:v>63</c:v>
                </c:pt>
                <c:pt idx="6541">
                  <c:v>60</c:v>
                </c:pt>
                <c:pt idx="6542">
                  <c:v>44</c:v>
                </c:pt>
                <c:pt idx="6543">
                  <c:v>87</c:v>
                </c:pt>
                <c:pt idx="6544">
                  <c:v>27</c:v>
                </c:pt>
                <c:pt idx="6545">
                  <c:v>30</c:v>
                </c:pt>
                <c:pt idx="6546">
                  <c:v>68</c:v>
                </c:pt>
                <c:pt idx="6547">
                  <c:v>44</c:v>
                </c:pt>
                <c:pt idx="6548">
                  <c:v>53</c:v>
                </c:pt>
                <c:pt idx="6549">
                  <c:v>40</c:v>
                </c:pt>
                <c:pt idx="6550">
                  <c:v>36</c:v>
                </c:pt>
                <c:pt idx="6551">
                  <c:v>79</c:v>
                </c:pt>
                <c:pt idx="6552">
                  <c:v>86</c:v>
                </c:pt>
                <c:pt idx="6553">
                  <c:v>85</c:v>
                </c:pt>
                <c:pt idx="6554">
                  <c:v>61</c:v>
                </c:pt>
                <c:pt idx="6555">
                  <c:v>63</c:v>
                </c:pt>
                <c:pt idx="6556">
                  <c:v>82</c:v>
                </c:pt>
                <c:pt idx="6557">
                  <c:v>47</c:v>
                </c:pt>
                <c:pt idx="6558">
                  <c:v>66</c:v>
                </c:pt>
                <c:pt idx="6559">
                  <c:v>48</c:v>
                </c:pt>
                <c:pt idx="6560">
                  <c:v>90</c:v>
                </c:pt>
                <c:pt idx="6561">
                  <c:v>70</c:v>
                </c:pt>
                <c:pt idx="6562">
                  <c:v>64</c:v>
                </c:pt>
                <c:pt idx="6563">
                  <c:v>27</c:v>
                </c:pt>
                <c:pt idx="6564">
                  <c:v>58</c:v>
                </c:pt>
                <c:pt idx="6565">
                  <c:v>48</c:v>
                </c:pt>
                <c:pt idx="6566">
                  <c:v>57</c:v>
                </c:pt>
                <c:pt idx="6567">
                  <c:v>90</c:v>
                </c:pt>
                <c:pt idx="6568">
                  <c:v>56</c:v>
                </c:pt>
                <c:pt idx="6569">
                  <c:v>50</c:v>
                </c:pt>
                <c:pt idx="6570">
                  <c:v>48</c:v>
                </c:pt>
                <c:pt idx="6571">
                  <c:v>74</c:v>
                </c:pt>
                <c:pt idx="6572">
                  <c:v>86</c:v>
                </c:pt>
                <c:pt idx="6573">
                  <c:v>59</c:v>
                </c:pt>
                <c:pt idx="6574">
                  <c:v>43</c:v>
                </c:pt>
                <c:pt idx="6575">
                  <c:v>75</c:v>
                </c:pt>
                <c:pt idx="6576">
                  <c:v>32</c:v>
                </c:pt>
                <c:pt idx="6577">
                  <c:v>44</c:v>
                </c:pt>
                <c:pt idx="6578">
                  <c:v>54</c:v>
                </c:pt>
                <c:pt idx="6579">
                  <c:v>24</c:v>
                </c:pt>
                <c:pt idx="6580">
                  <c:v>61</c:v>
                </c:pt>
                <c:pt idx="6581">
                  <c:v>45</c:v>
                </c:pt>
                <c:pt idx="6582">
                  <c:v>44</c:v>
                </c:pt>
                <c:pt idx="6583">
                  <c:v>84</c:v>
                </c:pt>
                <c:pt idx="6584">
                  <c:v>32</c:v>
                </c:pt>
                <c:pt idx="6585">
                  <c:v>50</c:v>
                </c:pt>
                <c:pt idx="6586">
                  <c:v>73</c:v>
                </c:pt>
                <c:pt idx="6587">
                  <c:v>52</c:v>
                </c:pt>
                <c:pt idx="6588">
                  <c:v>85</c:v>
                </c:pt>
                <c:pt idx="6589">
                  <c:v>61</c:v>
                </c:pt>
                <c:pt idx="6590">
                  <c:v>52</c:v>
                </c:pt>
                <c:pt idx="6591">
                  <c:v>82</c:v>
                </c:pt>
                <c:pt idx="6592">
                  <c:v>57</c:v>
                </c:pt>
                <c:pt idx="6593">
                  <c:v>58</c:v>
                </c:pt>
                <c:pt idx="6594">
                  <c:v>83</c:v>
                </c:pt>
                <c:pt idx="6595">
                  <c:v>41</c:v>
                </c:pt>
                <c:pt idx="6596">
                  <c:v>58</c:v>
                </c:pt>
                <c:pt idx="6597">
                  <c:v>25</c:v>
                </c:pt>
                <c:pt idx="6598">
                  <c:v>43</c:v>
                </c:pt>
                <c:pt idx="6599">
                  <c:v>74</c:v>
                </c:pt>
                <c:pt idx="6600">
                  <c:v>34</c:v>
                </c:pt>
                <c:pt idx="6601">
                  <c:v>58</c:v>
                </c:pt>
                <c:pt idx="6602">
                  <c:v>34</c:v>
                </c:pt>
                <c:pt idx="6603">
                  <c:v>30</c:v>
                </c:pt>
                <c:pt idx="6604">
                  <c:v>62</c:v>
                </c:pt>
                <c:pt idx="6605">
                  <c:v>52</c:v>
                </c:pt>
                <c:pt idx="6606">
                  <c:v>56</c:v>
                </c:pt>
                <c:pt idx="6607">
                  <c:v>45</c:v>
                </c:pt>
                <c:pt idx="6608">
                  <c:v>51</c:v>
                </c:pt>
                <c:pt idx="6609">
                  <c:v>18</c:v>
                </c:pt>
                <c:pt idx="6610">
                  <c:v>64</c:v>
                </c:pt>
                <c:pt idx="6611">
                  <c:v>38</c:v>
                </c:pt>
                <c:pt idx="6612">
                  <c:v>69</c:v>
                </c:pt>
                <c:pt idx="6613">
                  <c:v>89</c:v>
                </c:pt>
                <c:pt idx="6614">
                  <c:v>81</c:v>
                </c:pt>
                <c:pt idx="6615">
                  <c:v>76</c:v>
                </c:pt>
                <c:pt idx="6616">
                  <c:v>38</c:v>
                </c:pt>
                <c:pt idx="6617">
                  <c:v>14</c:v>
                </c:pt>
                <c:pt idx="6618">
                  <c:v>62</c:v>
                </c:pt>
                <c:pt idx="6619">
                  <c:v>39</c:v>
                </c:pt>
                <c:pt idx="6620">
                  <c:v>51</c:v>
                </c:pt>
                <c:pt idx="6621">
                  <c:v>53</c:v>
                </c:pt>
                <c:pt idx="6622">
                  <c:v>54</c:v>
                </c:pt>
                <c:pt idx="6623">
                  <c:v>68</c:v>
                </c:pt>
                <c:pt idx="6624">
                  <c:v>53</c:v>
                </c:pt>
                <c:pt idx="6625">
                  <c:v>86</c:v>
                </c:pt>
                <c:pt idx="6626">
                  <c:v>51</c:v>
                </c:pt>
                <c:pt idx="6627">
                  <c:v>48</c:v>
                </c:pt>
                <c:pt idx="6628">
                  <c:v>50</c:v>
                </c:pt>
                <c:pt idx="6629">
                  <c:v>24</c:v>
                </c:pt>
                <c:pt idx="6630">
                  <c:v>79</c:v>
                </c:pt>
                <c:pt idx="6631">
                  <c:v>63</c:v>
                </c:pt>
                <c:pt idx="6632">
                  <c:v>13</c:v>
                </c:pt>
                <c:pt idx="6633">
                  <c:v>54</c:v>
                </c:pt>
                <c:pt idx="6634">
                  <c:v>61</c:v>
                </c:pt>
                <c:pt idx="6635">
                  <c:v>58</c:v>
                </c:pt>
                <c:pt idx="6636">
                  <c:v>35</c:v>
                </c:pt>
                <c:pt idx="6637">
                  <c:v>78</c:v>
                </c:pt>
                <c:pt idx="6638">
                  <c:v>95</c:v>
                </c:pt>
                <c:pt idx="6639">
                  <c:v>61</c:v>
                </c:pt>
                <c:pt idx="6640">
                  <c:v>32</c:v>
                </c:pt>
                <c:pt idx="6641">
                  <c:v>66</c:v>
                </c:pt>
                <c:pt idx="6642">
                  <c:v>83</c:v>
                </c:pt>
                <c:pt idx="6643">
                  <c:v>35</c:v>
                </c:pt>
                <c:pt idx="6644">
                  <c:v>33</c:v>
                </c:pt>
                <c:pt idx="6645">
                  <c:v>55</c:v>
                </c:pt>
                <c:pt idx="6646">
                  <c:v>87</c:v>
                </c:pt>
                <c:pt idx="6647">
                  <c:v>18</c:v>
                </c:pt>
                <c:pt idx="6648">
                  <c:v>45</c:v>
                </c:pt>
                <c:pt idx="6649">
                  <c:v>26</c:v>
                </c:pt>
                <c:pt idx="6650">
                  <c:v>66</c:v>
                </c:pt>
                <c:pt idx="6651">
                  <c:v>44</c:v>
                </c:pt>
                <c:pt idx="6652">
                  <c:v>55</c:v>
                </c:pt>
                <c:pt idx="6653">
                  <c:v>40</c:v>
                </c:pt>
                <c:pt idx="6654">
                  <c:v>61</c:v>
                </c:pt>
                <c:pt idx="6655">
                  <c:v>54</c:v>
                </c:pt>
                <c:pt idx="6656">
                  <c:v>95</c:v>
                </c:pt>
                <c:pt idx="6657">
                  <c:v>56</c:v>
                </c:pt>
                <c:pt idx="6658">
                  <c:v>61</c:v>
                </c:pt>
                <c:pt idx="6659">
                  <c:v>53</c:v>
                </c:pt>
                <c:pt idx="6660">
                  <c:v>60</c:v>
                </c:pt>
                <c:pt idx="6661">
                  <c:v>35</c:v>
                </c:pt>
                <c:pt idx="6662">
                  <c:v>93</c:v>
                </c:pt>
                <c:pt idx="6663">
                  <c:v>20</c:v>
                </c:pt>
                <c:pt idx="6664">
                  <c:v>24</c:v>
                </c:pt>
                <c:pt idx="6665">
                  <c:v>54</c:v>
                </c:pt>
                <c:pt idx="6666">
                  <c:v>78</c:v>
                </c:pt>
                <c:pt idx="6667">
                  <c:v>45</c:v>
                </c:pt>
                <c:pt idx="6668">
                  <c:v>77</c:v>
                </c:pt>
                <c:pt idx="6669">
                  <c:v>40</c:v>
                </c:pt>
                <c:pt idx="6670">
                  <c:v>44</c:v>
                </c:pt>
                <c:pt idx="6671">
                  <c:v>45</c:v>
                </c:pt>
                <c:pt idx="6672">
                  <c:v>66</c:v>
                </c:pt>
                <c:pt idx="6673">
                  <c:v>57</c:v>
                </c:pt>
                <c:pt idx="6674">
                  <c:v>42</c:v>
                </c:pt>
                <c:pt idx="6675">
                  <c:v>34</c:v>
                </c:pt>
                <c:pt idx="6676">
                  <c:v>43</c:v>
                </c:pt>
                <c:pt idx="6677">
                  <c:v>37</c:v>
                </c:pt>
                <c:pt idx="6678">
                  <c:v>57</c:v>
                </c:pt>
                <c:pt idx="6679">
                  <c:v>44</c:v>
                </c:pt>
                <c:pt idx="6680">
                  <c:v>35</c:v>
                </c:pt>
                <c:pt idx="6681">
                  <c:v>36</c:v>
                </c:pt>
                <c:pt idx="6682">
                  <c:v>82</c:v>
                </c:pt>
                <c:pt idx="6683">
                  <c:v>55</c:v>
                </c:pt>
                <c:pt idx="6684">
                  <c:v>74</c:v>
                </c:pt>
                <c:pt idx="6685">
                  <c:v>19</c:v>
                </c:pt>
                <c:pt idx="6686">
                  <c:v>72</c:v>
                </c:pt>
                <c:pt idx="6687">
                  <c:v>42</c:v>
                </c:pt>
                <c:pt idx="6688">
                  <c:v>81</c:v>
                </c:pt>
                <c:pt idx="6689">
                  <c:v>38</c:v>
                </c:pt>
                <c:pt idx="6690">
                  <c:v>21</c:v>
                </c:pt>
                <c:pt idx="6691">
                  <c:v>82</c:v>
                </c:pt>
                <c:pt idx="6692">
                  <c:v>80</c:v>
                </c:pt>
                <c:pt idx="6693">
                  <c:v>51</c:v>
                </c:pt>
                <c:pt idx="6694">
                  <c:v>53</c:v>
                </c:pt>
                <c:pt idx="6695">
                  <c:v>62</c:v>
                </c:pt>
                <c:pt idx="6696">
                  <c:v>91</c:v>
                </c:pt>
                <c:pt idx="6697">
                  <c:v>71</c:v>
                </c:pt>
                <c:pt idx="6698">
                  <c:v>74</c:v>
                </c:pt>
                <c:pt idx="6699">
                  <c:v>40</c:v>
                </c:pt>
                <c:pt idx="6700">
                  <c:v>83</c:v>
                </c:pt>
                <c:pt idx="6701">
                  <c:v>58</c:v>
                </c:pt>
                <c:pt idx="6702">
                  <c:v>38</c:v>
                </c:pt>
                <c:pt idx="6703">
                  <c:v>56</c:v>
                </c:pt>
                <c:pt idx="6704">
                  <c:v>73</c:v>
                </c:pt>
                <c:pt idx="6705">
                  <c:v>46</c:v>
                </c:pt>
                <c:pt idx="6706">
                  <c:v>82</c:v>
                </c:pt>
                <c:pt idx="6707">
                  <c:v>88</c:v>
                </c:pt>
                <c:pt idx="6708">
                  <c:v>56</c:v>
                </c:pt>
                <c:pt idx="6709">
                  <c:v>68</c:v>
                </c:pt>
                <c:pt idx="6710">
                  <c:v>63</c:v>
                </c:pt>
                <c:pt idx="6711">
                  <c:v>71</c:v>
                </c:pt>
                <c:pt idx="6712">
                  <c:v>27</c:v>
                </c:pt>
                <c:pt idx="6713">
                  <c:v>85</c:v>
                </c:pt>
                <c:pt idx="6714">
                  <c:v>34</c:v>
                </c:pt>
                <c:pt idx="6715">
                  <c:v>33</c:v>
                </c:pt>
                <c:pt idx="6716">
                  <c:v>77</c:v>
                </c:pt>
                <c:pt idx="6717">
                  <c:v>50</c:v>
                </c:pt>
                <c:pt idx="6718">
                  <c:v>69</c:v>
                </c:pt>
                <c:pt idx="6719">
                  <c:v>55</c:v>
                </c:pt>
                <c:pt idx="6720">
                  <c:v>76</c:v>
                </c:pt>
                <c:pt idx="6721">
                  <c:v>74</c:v>
                </c:pt>
                <c:pt idx="6722">
                  <c:v>61</c:v>
                </c:pt>
                <c:pt idx="6723">
                  <c:v>60</c:v>
                </c:pt>
                <c:pt idx="6724">
                  <c:v>84</c:v>
                </c:pt>
                <c:pt idx="6725">
                  <c:v>56</c:v>
                </c:pt>
                <c:pt idx="6726">
                  <c:v>43</c:v>
                </c:pt>
                <c:pt idx="6727">
                  <c:v>82</c:v>
                </c:pt>
                <c:pt idx="6728">
                  <c:v>43</c:v>
                </c:pt>
                <c:pt idx="6729">
                  <c:v>73</c:v>
                </c:pt>
                <c:pt idx="6730">
                  <c:v>81</c:v>
                </c:pt>
                <c:pt idx="6731">
                  <c:v>94</c:v>
                </c:pt>
                <c:pt idx="6732">
                  <c:v>74</c:v>
                </c:pt>
                <c:pt idx="6733">
                  <c:v>76</c:v>
                </c:pt>
                <c:pt idx="6734">
                  <c:v>38</c:v>
                </c:pt>
                <c:pt idx="6735">
                  <c:v>38</c:v>
                </c:pt>
                <c:pt idx="6736">
                  <c:v>42</c:v>
                </c:pt>
                <c:pt idx="6737">
                  <c:v>71</c:v>
                </c:pt>
                <c:pt idx="6738">
                  <c:v>34</c:v>
                </c:pt>
                <c:pt idx="6739">
                  <c:v>84</c:v>
                </c:pt>
                <c:pt idx="6740">
                  <c:v>32</c:v>
                </c:pt>
                <c:pt idx="6741">
                  <c:v>85</c:v>
                </c:pt>
                <c:pt idx="6742">
                  <c:v>76</c:v>
                </c:pt>
                <c:pt idx="6743">
                  <c:v>21</c:v>
                </c:pt>
                <c:pt idx="6744">
                  <c:v>65</c:v>
                </c:pt>
                <c:pt idx="6745">
                  <c:v>92</c:v>
                </c:pt>
                <c:pt idx="6746">
                  <c:v>69</c:v>
                </c:pt>
                <c:pt idx="6747">
                  <c:v>49</c:v>
                </c:pt>
                <c:pt idx="6748">
                  <c:v>54</c:v>
                </c:pt>
                <c:pt idx="6749">
                  <c:v>81</c:v>
                </c:pt>
                <c:pt idx="6750">
                  <c:v>15</c:v>
                </c:pt>
                <c:pt idx="6751">
                  <c:v>66</c:v>
                </c:pt>
                <c:pt idx="6752">
                  <c:v>56</c:v>
                </c:pt>
                <c:pt idx="6753">
                  <c:v>71</c:v>
                </c:pt>
                <c:pt idx="6754">
                  <c:v>40</c:v>
                </c:pt>
                <c:pt idx="6755">
                  <c:v>66</c:v>
                </c:pt>
                <c:pt idx="6756">
                  <c:v>57</c:v>
                </c:pt>
                <c:pt idx="6757">
                  <c:v>79</c:v>
                </c:pt>
                <c:pt idx="6758">
                  <c:v>57</c:v>
                </c:pt>
                <c:pt idx="6759">
                  <c:v>43</c:v>
                </c:pt>
                <c:pt idx="6760">
                  <c:v>65</c:v>
                </c:pt>
                <c:pt idx="6761">
                  <c:v>66</c:v>
                </c:pt>
                <c:pt idx="6762">
                  <c:v>74</c:v>
                </c:pt>
                <c:pt idx="6763">
                  <c:v>76</c:v>
                </c:pt>
                <c:pt idx="6764">
                  <c:v>30</c:v>
                </c:pt>
                <c:pt idx="6765">
                  <c:v>39</c:v>
                </c:pt>
                <c:pt idx="6766">
                  <c:v>79</c:v>
                </c:pt>
                <c:pt idx="6767">
                  <c:v>60</c:v>
                </c:pt>
                <c:pt idx="6768">
                  <c:v>24</c:v>
                </c:pt>
                <c:pt idx="6769">
                  <c:v>42</c:v>
                </c:pt>
                <c:pt idx="6770">
                  <c:v>33</c:v>
                </c:pt>
                <c:pt idx="6771">
                  <c:v>57</c:v>
                </c:pt>
                <c:pt idx="6772">
                  <c:v>32</c:v>
                </c:pt>
                <c:pt idx="6773">
                  <c:v>71</c:v>
                </c:pt>
                <c:pt idx="6774">
                  <c:v>58</c:v>
                </c:pt>
                <c:pt idx="6775">
                  <c:v>64</c:v>
                </c:pt>
                <c:pt idx="6776">
                  <c:v>72</c:v>
                </c:pt>
                <c:pt idx="6777">
                  <c:v>64</c:v>
                </c:pt>
                <c:pt idx="6778">
                  <c:v>61</c:v>
                </c:pt>
                <c:pt idx="6779">
                  <c:v>43</c:v>
                </c:pt>
                <c:pt idx="6780">
                  <c:v>54</c:v>
                </c:pt>
                <c:pt idx="6781">
                  <c:v>56</c:v>
                </c:pt>
                <c:pt idx="6782">
                  <c:v>75</c:v>
                </c:pt>
                <c:pt idx="6783">
                  <c:v>72</c:v>
                </c:pt>
                <c:pt idx="6784">
                  <c:v>84</c:v>
                </c:pt>
                <c:pt idx="6785">
                  <c:v>30</c:v>
                </c:pt>
                <c:pt idx="6786">
                  <c:v>80</c:v>
                </c:pt>
                <c:pt idx="6787">
                  <c:v>82</c:v>
                </c:pt>
                <c:pt idx="6788">
                  <c:v>96</c:v>
                </c:pt>
                <c:pt idx="6789">
                  <c:v>60</c:v>
                </c:pt>
                <c:pt idx="6790">
                  <c:v>19</c:v>
                </c:pt>
                <c:pt idx="6791">
                  <c:v>62</c:v>
                </c:pt>
                <c:pt idx="6792">
                  <c:v>61</c:v>
                </c:pt>
                <c:pt idx="6793">
                  <c:v>53</c:v>
                </c:pt>
                <c:pt idx="6794">
                  <c:v>34</c:v>
                </c:pt>
                <c:pt idx="6795">
                  <c:v>43</c:v>
                </c:pt>
                <c:pt idx="6796">
                  <c:v>27</c:v>
                </c:pt>
                <c:pt idx="6797">
                  <c:v>55</c:v>
                </c:pt>
                <c:pt idx="6798">
                  <c:v>51</c:v>
                </c:pt>
                <c:pt idx="6799">
                  <c:v>58</c:v>
                </c:pt>
                <c:pt idx="6800">
                  <c:v>69</c:v>
                </c:pt>
                <c:pt idx="6801">
                  <c:v>52</c:v>
                </c:pt>
                <c:pt idx="6802">
                  <c:v>72</c:v>
                </c:pt>
                <c:pt idx="6803">
                  <c:v>38</c:v>
                </c:pt>
                <c:pt idx="6804">
                  <c:v>73</c:v>
                </c:pt>
                <c:pt idx="6805">
                  <c:v>26</c:v>
                </c:pt>
                <c:pt idx="6806">
                  <c:v>46</c:v>
                </c:pt>
                <c:pt idx="6807">
                  <c:v>60</c:v>
                </c:pt>
                <c:pt idx="6808">
                  <c:v>43</c:v>
                </c:pt>
                <c:pt idx="6809">
                  <c:v>43</c:v>
                </c:pt>
                <c:pt idx="6810">
                  <c:v>65</c:v>
                </c:pt>
                <c:pt idx="6811">
                  <c:v>89</c:v>
                </c:pt>
                <c:pt idx="6812">
                  <c:v>60</c:v>
                </c:pt>
                <c:pt idx="6813">
                  <c:v>22</c:v>
                </c:pt>
                <c:pt idx="6814">
                  <c:v>53</c:v>
                </c:pt>
                <c:pt idx="6815">
                  <c:v>70</c:v>
                </c:pt>
                <c:pt idx="6816">
                  <c:v>31</c:v>
                </c:pt>
                <c:pt idx="6817">
                  <c:v>52</c:v>
                </c:pt>
                <c:pt idx="6818">
                  <c:v>59</c:v>
                </c:pt>
                <c:pt idx="6819">
                  <c:v>40</c:v>
                </c:pt>
                <c:pt idx="6820">
                  <c:v>50</c:v>
                </c:pt>
                <c:pt idx="6821">
                  <c:v>66</c:v>
                </c:pt>
                <c:pt idx="6822">
                  <c:v>45</c:v>
                </c:pt>
                <c:pt idx="6823">
                  <c:v>69</c:v>
                </c:pt>
                <c:pt idx="6824">
                  <c:v>13</c:v>
                </c:pt>
                <c:pt idx="6825">
                  <c:v>37</c:v>
                </c:pt>
                <c:pt idx="6826">
                  <c:v>25</c:v>
                </c:pt>
                <c:pt idx="6827">
                  <c:v>45</c:v>
                </c:pt>
                <c:pt idx="6828">
                  <c:v>47</c:v>
                </c:pt>
                <c:pt idx="6829">
                  <c:v>93</c:v>
                </c:pt>
                <c:pt idx="6830">
                  <c:v>40</c:v>
                </c:pt>
                <c:pt idx="6831">
                  <c:v>85</c:v>
                </c:pt>
                <c:pt idx="6832">
                  <c:v>73</c:v>
                </c:pt>
                <c:pt idx="6833">
                  <c:v>27</c:v>
                </c:pt>
                <c:pt idx="6834">
                  <c:v>80</c:v>
                </c:pt>
                <c:pt idx="6835">
                  <c:v>46</c:v>
                </c:pt>
                <c:pt idx="6836">
                  <c:v>57</c:v>
                </c:pt>
                <c:pt idx="6837">
                  <c:v>43</c:v>
                </c:pt>
                <c:pt idx="6838">
                  <c:v>25</c:v>
                </c:pt>
                <c:pt idx="6839">
                  <c:v>90</c:v>
                </c:pt>
                <c:pt idx="6840">
                  <c:v>93</c:v>
                </c:pt>
                <c:pt idx="6841">
                  <c:v>67</c:v>
                </c:pt>
                <c:pt idx="6842">
                  <c:v>44</c:v>
                </c:pt>
                <c:pt idx="6843">
                  <c:v>18</c:v>
                </c:pt>
                <c:pt idx="6844">
                  <c:v>46</c:v>
                </c:pt>
                <c:pt idx="6845">
                  <c:v>44</c:v>
                </c:pt>
                <c:pt idx="6846">
                  <c:v>47</c:v>
                </c:pt>
                <c:pt idx="6847">
                  <c:v>55</c:v>
                </c:pt>
                <c:pt idx="6848">
                  <c:v>59</c:v>
                </c:pt>
                <c:pt idx="6849">
                  <c:v>42</c:v>
                </c:pt>
                <c:pt idx="6850">
                  <c:v>69</c:v>
                </c:pt>
                <c:pt idx="6851">
                  <c:v>29</c:v>
                </c:pt>
                <c:pt idx="6852">
                  <c:v>53</c:v>
                </c:pt>
                <c:pt idx="6853">
                  <c:v>90</c:v>
                </c:pt>
                <c:pt idx="6854">
                  <c:v>40</c:v>
                </c:pt>
                <c:pt idx="6855">
                  <c:v>55</c:v>
                </c:pt>
                <c:pt idx="6856">
                  <c:v>78</c:v>
                </c:pt>
                <c:pt idx="6857">
                  <c:v>64</c:v>
                </c:pt>
                <c:pt idx="6858">
                  <c:v>68</c:v>
                </c:pt>
                <c:pt idx="6859">
                  <c:v>68</c:v>
                </c:pt>
                <c:pt idx="6860">
                  <c:v>44</c:v>
                </c:pt>
                <c:pt idx="6861">
                  <c:v>45</c:v>
                </c:pt>
                <c:pt idx="6862">
                  <c:v>47</c:v>
                </c:pt>
                <c:pt idx="6863">
                  <c:v>73</c:v>
                </c:pt>
                <c:pt idx="6864">
                  <c:v>71</c:v>
                </c:pt>
                <c:pt idx="6865">
                  <c:v>25</c:v>
                </c:pt>
                <c:pt idx="6866">
                  <c:v>65</c:v>
                </c:pt>
                <c:pt idx="6867">
                  <c:v>70</c:v>
                </c:pt>
                <c:pt idx="6868">
                  <c:v>33</c:v>
                </c:pt>
                <c:pt idx="6869">
                  <c:v>42</c:v>
                </c:pt>
                <c:pt idx="6870">
                  <c:v>35</c:v>
                </c:pt>
                <c:pt idx="6871">
                  <c:v>90</c:v>
                </c:pt>
                <c:pt idx="6872">
                  <c:v>17</c:v>
                </c:pt>
                <c:pt idx="6873">
                  <c:v>59</c:v>
                </c:pt>
                <c:pt idx="6874">
                  <c:v>36</c:v>
                </c:pt>
                <c:pt idx="6875">
                  <c:v>71</c:v>
                </c:pt>
                <c:pt idx="6876">
                  <c:v>45</c:v>
                </c:pt>
                <c:pt idx="6877">
                  <c:v>31</c:v>
                </c:pt>
                <c:pt idx="6878">
                  <c:v>77</c:v>
                </c:pt>
                <c:pt idx="6879">
                  <c:v>73</c:v>
                </c:pt>
                <c:pt idx="6880">
                  <c:v>47</c:v>
                </c:pt>
                <c:pt idx="6881">
                  <c:v>56</c:v>
                </c:pt>
                <c:pt idx="6882">
                  <c:v>30</c:v>
                </c:pt>
                <c:pt idx="6883">
                  <c:v>84</c:v>
                </c:pt>
                <c:pt idx="6884">
                  <c:v>41</c:v>
                </c:pt>
                <c:pt idx="6885">
                  <c:v>73</c:v>
                </c:pt>
                <c:pt idx="6886">
                  <c:v>41</c:v>
                </c:pt>
                <c:pt idx="6887">
                  <c:v>77</c:v>
                </c:pt>
                <c:pt idx="6888">
                  <c:v>63</c:v>
                </c:pt>
                <c:pt idx="6889">
                  <c:v>79</c:v>
                </c:pt>
                <c:pt idx="6890">
                  <c:v>28</c:v>
                </c:pt>
                <c:pt idx="6891">
                  <c:v>91</c:v>
                </c:pt>
                <c:pt idx="6892">
                  <c:v>76</c:v>
                </c:pt>
                <c:pt idx="6893">
                  <c:v>92</c:v>
                </c:pt>
                <c:pt idx="6894">
                  <c:v>61</c:v>
                </c:pt>
                <c:pt idx="6895">
                  <c:v>92</c:v>
                </c:pt>
                <c:pt idx="6896">
                  <c:v>72</c:v>
                </c:pt>
                <c:pt idx="6897">
                  <c:v>20</c:v>
                </c:pt>
                <c:pt idx="6898">
                  <c:v>54</c:v>
                </c:pt>
                <c:pt idx="6899">
                  <c:v>35</c:v>
                </c:pt>
                <c:pt idx="6900">
                  <c:v>67</c:v>
                </c:pt>
                <c:pt idx="6901">
                  <c:v>20</c:v>
                </c:pt>
                <c:pt idx="6902">
                  <c:v>76</c:v>
                </c:pt>
                <c:pt idx="6903">
                  <c:v>33</c:v>
                </c:pt>
                <c:pt idx="6904">
                  <c:v>68</c:v>
                </c:pt>
                <c:pt idx="6905">
                  <c:v>81</c:v>
                </c:pt>
                <c:pt idx="6906">
                  <c:v>36</c:v>
                </c:pt>
                <c:pt idx="6907">
                  <c:v>46</c:v>
                </c:pt>
                <c:pt idx="6908">
                  <c:v>50</c:v>
                </c:pt>
                <c:pt idx="6909">
                  <c:v>36</c:v>
                </c:pt>
                <c:pt idx="6910">
                  <c:v>44</c:v>
                </c:pt>
                <c:pt idx="6911">
                  <c:v>43</c:v>
                </c:pt>
                <c:pt idx="6912">
                  <c:v>79</c:v>
                </c:pt>
                <c:pt idx="6913">
                  <c:v>44</c:v>
                </c:pt>
                <c:pt idx="6914">
                  <c:v>67</c:v>
                </c:pt>
                <c:pt idx="6915">
                  <c:v>27</c:v>
                </c:pt>
                <c:pt idx="6916">
                  <c:v>39</c:v>
                </c:pt>
                <c:pt idx="6917">
                  <c:v>49</c:v>
                </c:pt>
                <c:pt idx="6918">
                  <c:v>28</c:v>
                </c:pt>
                <c:pt idx="6919">
                  <c:v>46</c:v>
                </c:pt>
                <c:pt idx="6920">
                  <c:v>48</c:v>
                </c:pt>
                <c:pt idx="6921">
                  <c:v>90</c:v>
                </c:pt>
                <c:pt idx="6922">
                  <c:v>24</c:v>
                </c:pt>
                <c:pt idx="6923">
                  <c:v>75</c:v>
                </c:pt>
                <c:pt idx="6924">
                  <c:v>61</c:v>
                </c:pt>
                <c:pt idx="6925">
                  <c:v>62</c:v>
                </c:pt>
                <c:pt idx="6926">
                  <c:v>87</c:v>
                </c:pt>
                <c:pt idx="6927">
                  <c:v>13</c:v>
                </c:pt>
                <c:pt idx="6928">
                  <c:v>85</c:v>
                </c:pt>
                <c:pt idx="6929">
                  <c:v>47</c:v>
                </c:pt>
                <c:pt idx="6930">
                  <c:v>54</c:v>
                </c:pt>
                <c:pt idx="6931">
                  <c:v>57</c:v>
                </c:pt>
                <c:pt idx="6932">
                  <c:v>26</c:v>
                </c:pt>
                <c:pt idx="6933">
                  <c:v>89</c:v>
                </c:pt>
                <c:pt idx="6934">
                  <c:v>61</c:v>
                </c:pt>
                <c:pt idx="6935">
                  <c:v>93</c:v>
                </c:pt>
                <c:pt idx="6936">
                  <c:v>43</c:v>
                </c:pt>
                <c:pt idx="6937">
                  <c:v>24</c:v>
                </c:pt>
                <c:pt idx="6938">
                  <c:v>45</c:v>
                </c:pt>
                <c:pt idx="6939">
                  <c:v>86</c:v>
                </c:pt>
                <c:pt idx="6940">
                  <c:v>65</c:v>
                </c:pt>
                <c:pt idx="6941">
                  <c:v>70</c:v>
                </c:pt>
                <c:pt idx="6942">
                  <c:v>79</c:v>
                </c:pt>
                <c:pt idx="6943">
                  <c:v>59</c:v>
                </c:pt>
                <c:pt idx="6944">
                  <c:v>72</c:v>
                </c:pt>
                <c:pt idx="6945">
                  <c:v>36</c:v>
                </c:pt>
                <c:pt idx="6946">
                  <c:v>46</c:v>
                </c:pt>
                <c:pt idx="6947">
                  <c:v>24</c:v>
                </c:pt>
                <c:pt idx="6948">
                  <c:v>25</c:v>
                </c:pt>
                <c:pt idx="6949">
                  <c:v>38</c:v>
                </c:pt>
                <c:pt idx="6950">
                  <c:v>65</c:v>
                </c:pt>
                <c:pt idx="6951">
                  <c:v>59</c:v>
                </c:pt>
                <c:pt idx="6952">
                  <c:v>53</c:v>
                </c:pt>
                <c:pt idx="6953">
                  <c:v>45</c:v>
                </c:pt>
                <c:pt idx="6954">
                  <c:v>82</c:v>
                </c:pt>
                <c:pt idx="6955">
                  <c:v>64</c:v>
                </c:pt>
                <c:pt idx="6956">
                  <c:v>50</c:v>
                </c:pt>
                <c:pt idx="6957">
                  <c:v>39</c:v>
                </c:pt>
                <c:pt idx="6958">
                  <c:v>43</c:v>
                </c:pt>
                <c:pt idx="6959">
                  <c:v>54</c:v>
                </c:pt>
                <c:pt idx="6960">
                  <c:v>58</c:v>
                </c:pt>
                <c:pt idx="6961">
                  <c:v>73</c:v>
                </c:pt>
                <c:pt idx="6962">
                  <c:v>56</c:v>
                </c:pt>
                <c:pt idx="6963">
                  <c:v>42</c:v>
                </c:pt>
                <c:pt idx="6964">
                  <c:v>25</c:v>
                </c:pt>
                <c:pt idx="6965">
                  <c:v>48</c:v>
                </c:pt>
                <c:pt idx="6966">
                  <c:v>49</c:v>
                </c:pt>
                <c:pt idx="6967">
                  <c:v>59</c:v>
                </c:pt>
                <c:pt idx="6968">
                  <c:v>45</c:v>
                </c:pt>
                <c:pt idx="6969">
                  <c:v>60</c:v>
                </c:pt>
                <c:pt idx="6970">
                  <c:v>32</c:v>
                </c:pt>
                <c:pt idx="6971">
                  <c:v>59</c:v>
                </c:pt>
                <c:pt idx="6972">
                  <c:v>40</c:v>
                </c:pt>
                <c:pt idx="6973">
                  <c:v>55</c:v>
                </c:pt>
                <c:pt idx="6974">
                  <c:v>69</c:v>
                </c:pt>
                <c:pt idx="6975">
                  <c:v>12</c:v>
                </c:pt>
                <c:pt idx="6976">
                  <c:v>39</c:v>
                </c:pt>
                <c:pt idx="6977">
                  <c:v>25</c:v>
                </c:pt>
                <c:pt idx="6978">
                  <c:v>62</c:v>
                </c:pt>
                <c:pt idx="6979">
                  <c:v>40</c:v>
                </c:pt>
                <c:pt idx="6980">
                  <c:v>67</c:v>
                </c:pt>
                <c:pt idx="6981">
                  <c:v>42</c:v>
                </c:pt>
                <c:pt idx="6982">
                  <c:v>44</c:v>
                </c:pt>
                <c:pt idx="6983">
                  <c:v>57</c:v>
                </c:pt>
                <c:pt idx="6984">
                  <c:v>83</c:v>
                </c:pt>
                <c:pt idx="6985">
                  <c:v>43</c:v>
                </c:pt>
                <c:pt idx="6986">
                  <c:v>61</c:v>
                </c:pt>
                <c:pt idx="6987">
                  <c:v>76</c:v>
                </c:pt>
                <c:pt idx="6988">
                  <c:v>54</c:v>
                </c:pt>
                <c:pt idx="6989">
                  <c:v>60</c:v>
                </c:pt>
                <c:pt idx="6990">
                  <c:v>74</c:v>
                </c:pt>
                <c:pt idx="6991">
                  <c:v>74</c:v>
                </c:pt>
                <c:pt idx="6992">
                  <c:v>66</c:v>
                </c:pt>
                <c:pt idx="6993">
                  <c:v>94</c:v>
                </c:pt>
                <c:pt idx="6994">
                  <c:v>83</c:v>
                </c:pt>
                <c:pt idx="6995">
                  <c:v>65</c:v>
                </c:pt>
                <c:pt idx="6996">
                  <c:v>82</c:v>
                </c:pt>
                <c:pt idx="6997">
                  <c:v>52</c:v>
                </c:pt>
                <c:pt idx="6998">
                  <c:v>34</c:v>
                </c:pt>
                <c:pt idx="6999">
                  <c:v>61</c:v>
                </c:pt>
                <c:pt idx="7000">
                  <c:v>30</c:v>
                </c:pt>
                <c:pt idx="7001">
                  <c:v>77</c:v>
                </c:pt>
                <c:pt idx="7002">
                  <c:v>45</c:v>
                </c:pt>
                <c:pt idx="7003">
                  <c:v>59</c:v>
                </c:pt>
                <c:pt idx="7004">
                  <c:v>66</c:v>
                </c:pt>
                <c:pt idx="7005">
                  <c:v>45</c:v>
                </c:pt>
                <c:pt idx="7006">
                  <c:v>73</c:v>
                </c:pt>
                <c:pt idx="7007">
                  <c:v>81</c:v>
                </c:pt>
                <c:pt idx="7008">
                  <c:v>72</c:v>
                </c:pt>
                <c:pt idx="7009">
                  <c:v>72</c:v>
                </c:pt>
                <c:pt idx="7010">
                  <c:v>27</c:v>
                </c:pt>
                <c:pt idx="7011">
                  <c:v>70</c:v>
                </c:pt>
                <c:pt idx="7012">
                  <c:v>51</c:v>
                </c:pt>
                <c:pt idx="7013">
                  <c:v>21</c:v>
                </c:pt>
                <c:pt idx="7014">
                  <c:v>50</c:v>
                </c:pt>
                <c:pt idx="7015">
                  <c:v>82</c:v>
                </c:pt>
                <c:pt idx="7016">
                  <c:v>58</c:v>
                </c:pt>
                <c:pt idx="7017">
                  <c:v>59</c:v>
                </c:pt>
                <c:pt idx="7018">
                  <c:v>41</c:v>
                </c:pt>
                <c:pt idx="7019">
                  <c:v>21</c:v>
                </c:pt>
                <c:pt idx="7020">
                  <c:v>78</c:v>
                </c:pt>
                <c:pt idx="7021">
                  <c:v>85</c:v>
                </c:pt>
                <c:pt idx="7022">
                  <c:v>59</c:v>
                </c:pt>
                <c:pt idx="7023">
                  <c:v>72</c:v>
                </c:pt>
                <c:pt idx="7024">
                  <c:v>83</c:v>
                </c:pt>
                <c:pt idx="7025">
                  <c:v>31</c:v>
                </c:pt>
                <c:pt idx="7026">
                  <c:v>58</c:v>
                </c:pt>
                <c:pt idx="7027">
                  <c:v>74</c:v>
                </c:pt>
                <c:pt idx="7028">
                  <c:v>50</c:v>
                </c:pt>
                <c:pt idx="7029">
                  <c:v>72</c:v>
                </c:pt>
                <c:pt idx="7030">
                  <c:v>84</c:v>
                </c:pt>
                <c:pt idx="7031">
                  <c:v>67</c:v>
                </c:pt>
                <c:pt idx="7032">
                  <c:v>29</c:v>
                </c:pt>
                <c:pt idx="7033">
                  <c:v>20</c:v>
                </c:pt>
                <c:pt idx="7034">
                  <c:v>31</c:v>
                </c:pt>
                <c:pt idx="7035">
                  <c:v>58</c:v>
                </c:pt>
                <c:pt idx="7036">
                  <c:v>39</c:v>
                </c:pt>
                <c:pt idx="7037">
                  <c:v>77</c:v>
                </c:pt>
                <c:pt idx="7038">
                  <c:v>78</c:v>
                </c:pt>
                <c:pt idx="7039">
                  <c:v>39</c:v>
                </c:pt>
                <c:pt idx="7040">
                  <c:v>51</c:v>
                </c:pt>
                <c:pt idx="7041">
                  <c:v>86</c:v>
                </c:pt>
                <c:pt idx="7042">
                  <c:v>78</c:v>
                </c:pt>
                <c:pt idx="7043">
                  <c:v>66</c:v>
                </c:pt>
                <c:pt idx="7044">
                  <c:v>74</c:v>
                </c:pt>
                <c:pt idx="7045">
                  <c:v>70</c:v>
                </c:pt>
                <c:pt idx="7046">
                  <c:v>38</c:v>
                </c:pt>
                <c:pt idx="7047">
                  <c:v>44</c:v>
                </c:pt>
                <c:pt idx="7048">
                  <c:v>52</c:v>
                </c:pt>
                <c:pt idx="7049">
                  <c:v>63</c:v>
                </c:pt>
                <c:pt idx="7050">
                  <c:v>46</c:v>
                </c:pt>
                <c:pt idx="7051">
                  <c:v>63</c:v>
                </c:pt>
                <c:pt idx="7052">
                  <c:v>50</c:v>
                </c:pt>
                <c:pt idx="7053">
                  <c:v>37</c:v>
                </c:pt>
                <c:pt idx="7054">
                  <c:v>52</c:v>
                </c:pt>
                <c:pt idx="7055">
                  <c:v>55</c:v>
                </c:pt>
                <c:pt idx="7056">
                  <c:v>77</c:v>
                </c:pt>
                <c:pt idx="7057">
                  <c:v>46</c:v>
                </c:pt>
                <c:pt idx="7058">
                  <c:v>52</c:v>
                </c:pt>
                <c:pt idx="7059">
                  <c:v>59</c:v>
                </c:pt>
                <c:pt idx="7060">
                  <c:v>32</c:v>
                </c:pt>
                <c:pt idx="7061">
                  <c:v>87</c:v>
                </c:pt>
                <c:pt idx="7062">
                  <c:v>61</c:v>
                </c:pt>
                <c:pt idx="7063">
                  <c:v>75</c:v>
                </c:pt>
                <c:pt idx="7064">
                  <c:v>59</c:v>
                </c:pt>
                <c:pt idx="7065">
                  <c:v>40</c:v>
                </c:pt>
                <c:pt idx="7066">
                  <c:v>61</c:v>
                </c:pt>
                <c:pt idx="7067">
                  <c:v>62</c:v>
                </c:pt>
                <c:pt idx="7068">
                  <c:v>86</c:v>
                </c:pt>
                <c:pt idx="7069">
                  <c:v>89</c:v>
                </c:pt>
                <c:pt idx="7070">
                  <c:v>29</c:v>
                </c:pt>
                <c:pt idx="7071">
                  <c:v>72</c:v>
                </c:pt>
                <c:pt idx="7072">
                  <c:v>53</c:v>
                </c:pt>
                <c:pt idx="7073">
                  <c:v>24</c:v>
                </c:pt>
                <c:pt idx="7074">
                  <c:v>30</c:v>
                </c:pt>
                <c:pt idx="7075">
                  <c:v>79</c:v>
                </c:pt>
                <c:pt idx="7076">
                  <c:v>51</c:v>
                </c:pt>
                <c:pt idx="7077">
                  <c:v>34</c:v>
                </c:pt>
                <c:pt idx="7078">
                  <c:v>87</c:v>
                </c:pt>
                <c:pt idx="7079">
                  <c:v>43</c:v>
                </c:pt>
                <c:pt idx="7080">
                  <c:v>80</c:v>
                </c:pt>
                <c:pt idx="7081">
                  <c:v>54</c:v>
                </c:pt>
                <c:pt idx="7082">
                  <c:v>80</c:v>
                </c:pt>
                <c:pt idx="7083">
                  <c:v>29</c:v>
                </c:pt>
                <c:pt idx="7084">
                  <c:v>34</c:v>
                </c:pt>
                <c:pt idx="7085">
                  <c:v>58</c:v>
                </c:pt>
                <c:pt idx="7086">
                  <c:v>38</c:v>
                </c:pt>
                <c:pt idx="7087">
                  <c:v>57</c:v>
                </c:pt>
                <c:pt idx="7088">
                  <c:v>20</c:v>
                </c:pt>
                <c:pt idx="7089">
                  <c:v>49</c:v>
                </c:pt>
                <c:pt idx="7090">
                  <c:v>73</c:v>
                </c:pt>
                <c:pt idx="7091">
                  <c:v>61</c:v>
                </c:pt>
                <c:pt idx="7092">
                  <c:v>87</c:v>
                </c:pt>
                <c:pt idx="7093">
                  <c:v>37</c:v>
                </c:pt>
                <c:pt idx="7094">
                  <c:v>69</c:v>
                </c:pt>
                <c:pt idx="7095">
                  <c:v>46</c:v>
                </c:pt>
                <c:pt idx="7096">
                  <c:v>79</c:v>
                </c:pt>
                <c:pt idx="7097">
                  <c:v>60</c:v>
                </c:pt>
                <c:pt idx="7098">
                  <c:v>68</c:v>
                </c:pt>
                <c:pt idx="7099">
                  <c:v>38</c:v>
                </c:pt>
                <c:pt idx="7100">
                  <c:v>71</c:v>
                </c:pt>
                <c:pt idx="7101">
                  <c:v>28</c:v>
                </c:pt>
                <c:pt idx="7102">
                  <c:v>44</c:v>
                </c:pt>
                <c:pt idx="7103">
                  <c:v>31</c:v>
                </c:pt>
                <c:pt idx="7104">
                  <c:v>41</c:v>
                </c:pt>
                <c:pt idx="7105">
                  <c:v>63</c:v>
                </c:pt>
                <c:pt idx="7106">
                  <c:v>44</c:v>
                </c:pt>
                <c:pt idx="7107">
                  <c:v>69</c:v>
                </c:pt>
                <c:pt idx="7108">
                  <c:v>88</c:v>
                </c:pt>
                <c:pt idx="7109">
                  <c:v>49</c:v>
                </c:pt>
                <c:pt idx="7110">
                  <c:v>76</c:v>
                </c:pt>
                <c:pt idx="7111">
                  <c:v>63</c:v>
                </c:pt>
                <c:pt idx="7112">
                  <c:v>55</c:v>
                </c:pt>
                <c:pt idx="7113">
                  <c:v>86</c:v>
                </c:pt>
                <c:pt idx="7114">
                  <c:v>71</c:v>
                </c:pt>
                <c:pt idx="7115">
                  <c:v>41</c:v>
                </c:pt>
                <c:pt idx="7116">
                  <c:v>58</c:v>
                </c:pt>
                <c:pt idx="7117">
                  <c:v>26</c:v>
                </c:pt>
                <c:pt idx="7118">
                  <c:v>39</c:v>
                </c:pt>
                <c:pt idx="7119">
                  <c:v>54</c:v>
                </c:pt>
                <c:pt idx="7120">
                  <c:v>25</c:v>
                </c:pt>
                <c:pt idx="7121">
                  <c:v>29</c:v>
                </c:pt>
                <c:pt idx="7122">
                  <c:v>81</c:v>
                </c:pt>
                <c:pt idx="7123">
                  <c:v>65</c:v>
                </c:pt>
                <c:pt idx="7124">
                  <c:v>57</c:v>
                </c:pt>
                <c:pt idx="7125">
                  <c:v>85</c:v>
                </c:pt>
                <c:pt idx="7126">
                  <c:v>60</c:v>
                </c:pt>
                <c:pt idx="7127">
                  <c:v>27</c:v>
                </c:pt>
                <c:pt idx="7128">
                  <c:v>82</c:v>
                </c:pt>
                <c:pt idx="7129">
                  <c:v>37</c:v>
                </c:pt>
                <c:pt idx="7130">
                  <c:v>48</c:v>
                </c:pt>
                <c:pt idx="7131">
                  <c:v>85</c:v>
                </c:pt>
                <c:pt idx="7132">
                  <c:v>28</c:v>
                </c:pt>
                <c:pt idx="7133">
                  <c:v>83</c:v>
                </c:pt>
                <c:pt idx="7134">
                  <c:v>47</c:v>
                </c:pt>
                <c:pt idx="7135">
                  <c:v>37</c:v>
                </c:pt>
                <c:pt idx="7136">
                  <c:v>62</c:v>
                </c:pt>
                <c:pt idx="7137">
                  <c:v>26</c:v>
                </c:pt>
                <c:pt idx="7138">
                  <c:v>59</c:v>
                </c:pt>
                <c:pt idx="7139">
                  <c:v>59</c:v>
                </c:pt>
                <c:pt idx="7140">
                  <c:v>56</c:v>
                </c:pt>
                <c:pt idx="7141">
                  <c:v>46</c:v>
                </c:pt>
                <c:pt idx="7142">
                  <c:v>35</c:v>
                </c:pt>
                <c:pt idx="7143">
                  <c:v>71</c:v>
                </c:pt>
                <c:pt idx="7144">
                  <c:v>69</c:v>
                </c:pt>
                <c:pt idx="7145">
                  <c:v>41</c:v>
                </c:pt>
                <c:pt idx="7146">
                  <c:v>34</c:v>
                </c:pt>
                <c:pt idx="7147">
                  <c:v>89</c:v>
                </c:pt>
                <c:pt idx="7148">
                  <c:v>83</c:v>
                </c:pt>
                <c:pt idx="7149">
                  <c:v>33</c:v>
                </c:pt>
                <c:pt idx="7150">
                  <c:v>48</c:v>
                </c:pt>
                <c:pt idx="7151">
                  <c:v>71</c:v>
                </c:pt>
                <c:pt idx="7152">
                  <c:v>52</c:v>
                </c:pt>
                <c:pt idx="7153">
                  <c:v>63</c:v>
                </c:pt>
                <c:pt idx="7154">
                  <c:v>27</c:v>
                </c:pt>
                <c:pt idx="7155">
                  <c:v>79</c:v>
                </c:pt>
                <c:pt idx="7156">
                  <c:v>44</c:v>
                </c:pt>
                <c:pt idx="7157">
                  <c:v>45</c:v>
                </c:pt>
                <c:pt idx="7158">
                  <c:v>34</c:v>
                </c:pt>
                <c:pt idx="7159">
                  <c:v>34</c:v>
                </c:pt>
                <c:pt idx="7160">
                  <c:v>69</c:v>
                </c:pt>
                <c:pt idx="7161">
                  <c:v>56</c:v>
                </c:pt>
                <c:pt idx="7162">
                  <c:v>86</c:v>
                </c:pt>
                <c:pt idx="7163">
                  <c:v>78</c:v>
                </c:pt>
                <c:pt idx="7164">
                  <c:v>49</c:v>
                </c:pt>
                <c:pt idx="7165">
                  <c:v>67</c:v>
                </c:pt>
                <c:pt idx="7166">
                  <c:v>71</c:v>
                </c:pt>
                <c:pt idx="7167">
                  <c:v>61</c:v>
                </c:pt>
                <c:pt idx="7168">
                  <c:v>36</c:v>
                </c:pt>
                <c:pt idx="7169">
                  <c:v>69</c:v>
                </c:pt>
                <c:pt idx="7170">
                  <c:v>80</c:v>
                </c:pt>
                <c:pt idx="7171">
                  <c:v>39</c:v>
                </c:pt>
                <c:pt idx="7172">
                  <c:v>39</c:v>
                </c:pt>
                <c:pt idx="7173">
                  <c:v>21</c:v>
                </c:pt>
                <c:pt idx="7174">
                  <c:v>30</c:v>
                </c:pt>
                <c:pt idx="7175">
                  <c:v>47</c:v>
                </c:pt>
                <c:pt idx="7176">
                  <c:v>53</c:v>
                </c:pt>
                <c:pt idx="7177">
                  <c:v>59</c:v>
                </c:pt>
                <c:pt idx="7178">
                  <c:v>79</c:v>
                </c:pt>
                <c:pt idx="7179">
                  <c:v>44</c:v>
                </c:pt>
                <c:pt idx="7180">
                  <c:v>66</c:v>
                </c:pt>
                <c:pt idx="7181">
                  <c:v>51</c:v>
                </c:pt>
                <c:pt idx="7182">
                  <c:v>90</c:v>
                </c:pt>
                <c:pt idx="7183">
                  <c:v>16</c:v>
                </c:pt>
                <c:pt idx="7184">
                  <c:v>23</c:v>
                </c:pt>
                <c:pt idx="7185">
                  <c:v>62</c:v>
                </c:pt>
                <c:pt idx="7186">
                  <c:v>51</c:v>
                </c:pt>
                <c:pt idx="7187">
                  <c:v>84</c:v>
                </c:pt>
                <c:pt idx="7188">
                  <c:v>86</c:v>
                </c:pt>
                <c:pt idx="7189">
                  <c:v>50</c:v>
                </c:pt>
                <c:pt idx="7190">
                  <c:v>90</c:v>
                </c:pt>
                <c:pt idx="7191">
                  <c:v>55</c:v>
                </c:pt>
                <c:pt idx="7192">
                  <c:v>31</c:v>
                </c:pt>
                <c:pt idx="7193">
                  <c:v>64</c:v>
                </c:pt>
                <c:pt idx="7194">
                  <c:v>64</c:v>
                </c:pt>
                <c:pt idx="7195">
                  <c:v>38</c:v>
                </c:pt>
                <c:pt idx="7196">
                  <c:v>46</c:v>
                </c:pt>
                <c:pt idx="7197">
                  <c:v>54</c:v>
                </c:pt>
                <c:pt idx="7198">
                  <c:v>81</c:v>
                </c:pt>
                <c:pt idx="7199">
                  <c:v>67</c:v>
                </c:pt>
                <c:pt idx="7200">
                  <c:v>54</c:v>
                </c:pt>
                <c:pt idx="7201">
                  <c:v>19</c:v>
                </c:pt>
                <c:pt idx="7202">
                  <c:v>85</c:v>
                </c:pt>
                <c:pt idx="7203">
                  <c:v>54</c:v>
                </c:pt>
                <c:pt idx="7204">
                  <c:v>89</c:v>
                </c:pt>
                <c:pt idx="7205">
                  <c:v>66</c:v>
                </c:pt>
                <c:pt idx="7206">
                  <c:v>55</c:v>
                </c:pt>
                <c:pt idx="7207">
                  <c:v>52</c:v>
                </c:pt>
                <c:pt idx="7208">
                  <c:v>27</c:v>
                </c:pt>
                <c:pt idx="7209">
                  <c:v>74</c:v>
                </c:pt>
                <c:pt idx="7210">
                  <c:v>14</c:v>
                </c:pt>
                <c:pt idx="7211">
                  <c:v>19</c:v>
                </c:pt>
                <c:pt idx="7212">
                  <c:v>52</c:v>
                </c:pt>
                <c:pt idx="7213">
                  <c:v>63</c:v>
                </c:pt>
                <c:pt idx="7214">
                  <c:v>55</c:v>
                </c:pt>
                <c:pt idx="7215">
                  <c:v>18</c:v>
                </c:pt>
                <c:pt idx="7216">
                  <c:v>39</c:v>
                </c:pt>
                <c:pt idx="7217">
                  <c:v>74</c:v>
                </c:pt>
                <c:pt idx="7218">
                  <c:v>23</c:v>
                </c:pt>
                <c:pt idx="7219">
                  <c:v>57</c:v>
                </c:pt>
                <c:pt idx="7220">
                  <c:v>54</c:v>
                </c:pt>
                <c:pt idx="7221">
                  <c:v>67</c:v>
                </c:pt>
                <c:pt idx="7222">
                  <c:v>86</c:v>
                </c:pt>
                <c:pt idx="7223">
                  <c:v>71</c:v>
                </c:pt>
                <c:pt idx="7224">
                  <c:v>52</c:v>
                </c:pt>
                <c:pt idx="7225">
                  <c:v>85</c:v>
                </c:pt>
                <c:pt idx="7226">
                  <c:v>72</c:v>
                </c:pt>
                <c:pt idx="7227">
                  <c:v>88</c:v>
                </c:pt>
                <c:pt idx="7228">
                  <c:v>55</c:v>
                </c:pt>
                <c:pt idx="7229">
                  <c:v>39</c:v>
                </c:pt>
                <c:pt idx="7230">
                  <c:v>58</c:v>
                </c:pt>
                <c:pt idx="7231">
                  <c:v>65</c:v>
                </c:pt>
                <c:pt idx="7232">
                  <c:v>90</c:v>
                </c:pt>
                <c:pt idx="7233">
                  <c:v>35</c:v>
                </c:pt>
                <c:pt idx="7234">
                  <c:v>88</c:v>
                </c:pt>
                <c:pt idx="7235">
                  <c:v>48</c:v>
                </c:pt>
                <c:pt idx="7236">
                  <c:v>72</c:v>
                </c:pt>
                <c:pt idx="7237">
                  <c:v>60</c:v>
                </c:pt>
                <c:pt idx="7238">
                  <c:v>45</c:v>
                </c:pt>
                <c:pt idx="7239">
                  <c:v>53</c:v>
                </c:pt>
                <c:pt idx="7240">
                  <c:v>49</c:v>
                </c:pt>
                <c:pt idx="7241">
                  <c:v>39</c:v>
                </c:pt>
                <c:pt idx="7242">
                  <c:v>42</c:v>
                </c:pt>
                <c:pt idx="7243">
                  <c:v>35</c:v>
                </c:pt>
                <c:pt idx="7244">
                  <c:v>34</c:v>
                </c:pt>
                <c:pt idx="7245">
                  <c:v>54</c:v>
                </c:pt>
                <c:pt idx="7246">
                  <c:v>37</c:v>
                </c:pt>
                <c:pt idx="7247">
                  <c:v>78</c:v>
                </c:pt>
                <c:pt idx="7248">
                  <c:v>49</c:v>
                </c:pt>
                <c:pt idx="7249">
                  <c:v>96</c:v>
                </c:pt>
                <c:pt idx="7250">
                  <c:v>43</c:v>
                </c:pt>
                <c:pt idx="7251">
                  <c:v>80</c:v>
                </c:pt>
                <c:pt idx="7252">
                  <c:v>80</c:v>
                </c:pt>
                <c:pt idx="7253">
                  <c:v>62</c:v>
                </c:pt>
                <c:pt idx="7254">
                  <c:v>37</c:v>
                </c:pt>
                <c:pt idx="7255">
                  <c:v>81</c:v>
                </c:pt>
                <c:pt idx="7256">
                  <c:v>74</c:v>
                </c:pt>
                <c:pt idx="7257">
                  <c:v>30</c:v>
                </c:pt>
                <c:pt idx="7258">
                  <c:v>87</c:v>
                </c:pt>
                <c:pt idx="7259">
                  <c:v>74</c:v>
                </c:pt>
                <c:pt idx="7260">
                  <c:v>20</c:v>
                </c:pt>
                <c:pt idx="7261">
                  <c:v>37</c:v>
                </c:pt>
                <c:pt idx="7262">
                  <c:v>55</c:v>
                </c:pt>
                <c:pt idx="7263">
                  <c:v>25</c:v>
                </c:pt>
                <c:pt idx="7264">
                  <c:v>67</c:v>
                </c:pt>
                <c:pt idx="7265">
                  <c:v>78</c:v>
                </c:pt>
                <c:pt idx="7266">
                  <c:v>35</c:v>
                </c:pt>
                <c:pt idx="7267">
                  <c:v>24</c:v>
                </c:pt>
                <c:pt idx="7268">
                  <c:v>72</c:v>
                </c:pt>
                <c:pt idx="7269">
                  <c:v>42</c:v>
                </c:pt>
                <c:pt idx="7270">
                  <c:v>24</c:v>
                </c:pt>
                <c:pt idx="7271">
                  <c:v>82</c:v>
                </c:pt>
                <c:pt idx="7272">
                  <c:v>15</c:v>
                </c:pt>
                <c:pt idx="7273">
                  <c:v>87</c:v>
                </c:pt>
                <c:pt idx="7274">
                  <c:v>59</c:v>
                </c:pt>
                <c:pt idx="7275">
                  <c:v>67</c:v>
                </c:pt>
                <c:pt idx="7276">
                  <c:v>69</c:v>
                </c:pt>
                <c:pt idx="7277">
                  <c:v>45</c:v>
                </c:pt>
                <c:pt idx="7278">
                  <c:v>83</c:v>
                </c:pt>
                <c:pt idx="7279">
                  <c:v>31</c:v>
                </c:pt>
                <c:pt idx="7280">
                  <c:v>61</c:v>
                </c:pt>
                <c:pt idx="7281">
                  <c:v>80</c:v>
                </c:pt>
                <c:pt idx="7282">
                  <c:v>70</c:v>
                </c:pt>
                <c:pt idx="7283">
                  <c:v>67</c:v>
                </c:pt>
                <c:pt idx="7284">
                  <c:v>37</c:v>
                </c:pt>
                <c:pt idx="7285">
                  <c:v>81</c:v>
                </c:pt>
                <c:pt idx="7286">
                  <c:v>46</c:v>
                </c:pt>
                <c:pt idx="7287">
                  <c:v>46</c:v>
                </c:pt>
                <c:pt idx="7288">
                  <c:v>52</c:v>
                </c:pt>
                <c:pt idx="7289">
                  <c:v>84</c:v>
                </c:pt>
                <c:pt idx="7290">
                  <c:v>84</c:v>
                </c:pt>
                <c:pt idx="7291">
                  <c:v>58</c:v>
                </c:pt>
                <c:pt idx="7292">
                  <c:v>66</c:v>
                </c:pt>
                <c:pt idx="7293">
                  <c:v>85</c:v>
                </c:pt>
                <c:pt idx="7294">
                  <c:v>55</c:v>
                </c:pt>
                <c:pt idx="7295">
                  <c:v>67</c:v>
                </c:pt>
                <c:pt idx="7296">
                  <c:v>75</c:v>
                </c:pt>
                <c:pt idx="7297">
                  <c:v>36</c:v>
                </c:pt>
                <c:pt idx="7298">
                  <c:v>64</c:v>
                </c:pt>
                <c:pt idx="7299">
                  <c:v>69</c:v>
                </c:pt>
                <c:pt idx="7300">
                  <c:v>42</c:v>
                </c:pt>
                <c:pt idx="7301">
                  <c:v>64</c:v>
                </c:pt>
                <c:pt idx="7302">
                  <c:v>38</c:v>
                </c:pt>
                <c:pt idx="7303">
                  <c:v>56</c:v>
                </c:pt>
                <c:pt idx="7304">
                  <c:v>73</c:v>
                </c:pt>
                <c:pt idx="7305">
                  <c:v>28</c:v>
                </c:pt>
                <c:pt idx="7306">
                  <c:v>67</c:v>
                </c:pt>
                <c:pt idx="7307">
                  <c:v>34</c:v>
                </c:pt>
                <c:pt idx="7308">
                  <c:v>73</c:v>
                </c:pt>
                <c:pt idx="7309">
                  <c:v>79</c:v>
                </c:pt>
                <c:pt idx="7310">
                  <c:v>38</c:v>
                </c:pt>
                <c:pt idx="7311">
                  <c:v>78</c:v>
                </c:pt>
                <c:pt idx="7312">
                  <c:v>35</c:v>
                </c:pt>
                <c:pt idx="7313">
                  <c:v>85</c:v>
                </c:pt>
                <c:pt idx="7314">
                  <c:v>45</c:v>
                </c:pt>
                <c:pt idx="7315">
                  <c:v>37</c:v>
                </c:pt>
                <c:pt idx="7316">
                  <c:v>78</c:v>
                </c:pt>
                <c:pt idx="7317">
                  <c:v>52</c:v>
                </c:pt>
                <c:pt idx="7318">
                  <c:v>64</c:v>
                </c:pt>
                <c:pt idx="7319">
                  <c:v>32</c:v>
                </c:pt>
                <c:pt idx="7320">
                  <c:v>65</c:v>
                </c:pt>
                <c:pt idx="7321">
                  <c:v>67</c:v>
                </c:pt>
                <c:pt idx="7322">
                  <c:v>40</c:v>
                </c:pt>
                <c:pt idx="7323">
                  <c:v>64</c:v>
                </c:pt>
                <c:pt idx="7324">
                  <c:v>79</c:v>
                </c:pt>
                <c:pt idx="7325">
                  <c:v>91</c:v>
                </c:pt>
                <c:pt idx="7326">
                  <c:v>56</c:v>
                </c:pt>
                <c:pt idx="7327">
                  <c:v>85</c:v>
                </c:pt>
                <c:pt idx="7328">
                  <c:v>64</c:v>
                </c:pt>
                <c:pt idx="7329">
                  <c:v>34</c:v>
                </c:pt>
                <c:pt idx="7330">
                  <c:v>16</c:v>
                </c:pt>
                <c:pt idx="7331">
                  <c:v>88</c:v>
                </c:pt>
                <c:pt idx="7332">
                  <c:v>53</c:v>
                </c:pt>
                <c:pt idx="7333">
                  <c:v>80</c:v>
                </c:pt>
                <c:pt idx="7334">
                  <c:v>64</c:v>
                </c:pt>
                <c:pt idx="7335">
                  <c:v>37</c:v>
                </c:pt>
                <c:pt idx="7336">
                  <c:v>75</c:v>
                </c:pt>
                <c:pt idx="7337">
                  <c:v>82</c:v>
                </c:pt>
                <c:pt idx="7338">
                  <c:v>60</c:v>
                </c:pt>
                <c:pt idx="7339">
                  <c:v>64</c:v>
                </c:pt>
                <c:pt idx="7340">
                  <c:v>76</c:v>
                </c:pt>
                <c:pt idx="7341">
                  <c:v>35</c:v>
                </c:pt>
                <c:pt idx="7342">
                  <c:v>61</c:v>
                </c:pt>
                <c:pt idx="7343">
                  <c:v>18</c:v>
                </c:pt>
                <c:pt idx="7344">
                  <c:v>25</c:v>
                </c:pt>
                <c:pt idx="7345">
                  <c:v>47</c:v>
                </c:pt>
                <c:pt idx="7346">
                  <c:v>47</c:v>
                </c:pt>
                <c:pt idx="7347">
                  <c:v>81</c:v>
                </c:pt>
                <c:pt idx="7348">
                  <c:v>99</c:v>
                </c:pt>
                <c:pt idx="7349">
                  <c:v>28</c:v>
                </c:pt>
                <c:pt idx="7350">
                  <c:v>77</c:v>
                </c:pt>
                <c:pt idx="7351">
                  <c:v>37</c:v>
                </c:pt>
                <c:pt idx="7352">
                  <c:v>35</c:v>
                </c:pt>
                <c:pt idx="7353">
                  <c:v>38</c:v>
                </c:pt>
                <c:pt idx="7354">
                  <c:v>31</c:v>
                </c:pt>
                <c:pt idx="7355">
                  <c:v>29</c:v>
                </c:pt>
                <c:pt idx="7356">
                  <c:v>77</c:v>
                </c:pt>
                <c:pt idx="7357">
                  <c:v>70</c:v>
                </c:pt>
                <c:pt idx="7358">
                  <c:v>37</c:v>
                </c:pt>
                <c:pt idx="7359">
                  <c:v>75</c:v>
                </c:pt>
                <c:pt idx="7360">
                  <c:v>83</c:v>
                </c:pt>
                <c:pt idx="7361">
                  <c:v>24</c:v>
                </c:pt>
                <c:pt idx="7362">
                  <c:v>23</c:v>
                </c:pt>
                <c:pt idx="7363">
                  <c:v>90</c:v>
                </c:pt>
                <c:pt idx="7364">
                  <c:v>64</c:v>
                </c:pt>
                <c:pt idx="7365">
                  <c:v>41</c:v>
                </c:pt>
                <c:pt idx="7366">
                  <c:v>44</c:v>
                </c:pt>
                <c:pt idx="7367">
                  <c:v>84</c:v>
                </c:pt>
                <c:pt idx="7368">
                  <c:v>65</c:v>
                </c:pt>
                <c:pt idx="7369">
                  <c:v>54</c:v>
                </c:pt>
                <c:pt idx="7370">
                  <c:v>84</c:v>
                </c:pt>
                <c:pt idx="7371">
                  <c:v>78</c:v>
                </c:pt>
                <c:pt idx="7372">
                  <c:v>21</c:v>
                </c:pt>
                <c:pt idx="7373">
                  <c:v>49</c:v>
                </c:pt>
                <c:pt idx="7374">
                  <c:v>69</c:v>
                </c:pt>
                <c:pt idx="7375">
                  <c:v>31</c:v>
                </c:pt>
                <c:pt idx="7376">
                  <c:v>56</c:v>
                </c:pt>
                <c:pt idx="7377">
                  <c:v>41</c:v>
                </c:pt>
                <c:pt idx="7378">
                  <c:v>54</c:v>
                </c:pt>
                <c:pt idx="7379">
                  <c:v>69</c:v>
                </c:pt>
                <c:pt idx="7380">
                  <c:v>53</c:v>
                </c:pt>
                <c:pt idx="7381">
                  <c:v>40</c:v>
                </c:pt>
                <c:pt idx="7382">
                  <c:v>58</c:v>
                </c:pt>
                <c:pt idx="7383">
                  <c:v>41</c:v>
                </c:pt>
                <c:pt idx="7384">
                  <c:v>46</c:v>
                </c:pt>
                <c:pt idx="7385">
                  <c:v>50</c:v>
                </c:pt>
                <c:pt idx="7386">
                  <c:v>75</c:v>
                </c:pt>
                <c:pt idx="7387">
                  <c:v>32</c:v>
                </c:pt>
                <c:pt idx="7388">
                  <c:v>37</c:v>
                </c:pt>
                <c:pt idx="7389">
                  <c:v>83</c:v>
                </c:pt>
                <c:pt idx="7390">
                  <c:v>75</c:v>
                </c:pt>
                <c:pt idx="7391">
                  <c:v>39</c:v>
                </c:pt>
                <c:pt idx="7392">
                  <c:v>74</c:v>
                </c:pt>
                <c:pt idx="7393">
                  <c:v>43</c:v>
                </c:pt>
                <c:pt idx="7394">
                  <c:v>56</c:v>
                </c:pt>
                <c:pt idx="7395">
                  <c:v>58</c:v>
                </c:pt>
                <c:pt idx="7396">
                  <c:v>64</c:v>
                </c:pt>
                <c:pt idx="7397">
                  <c:v>39</c:v>
                </c:pt>
                <c:pt idx="7398">
                  <c:v>38</c:v>
                </c:pt>
                <c:pt idx="7399">
                  <c:v>53</c:v>
                </c:pt>
                <c:pt idx="7400">
                  <c:v>68</c:v>
                </c:pt>
                <c:pt idx="7401">
                  <c:v>36</c:v>
                </c:pt>
                <c:pt idx="7402">
                  <c:v>29</c:v>
                </c:pt>
                <c:pt idx="7403">
                  <c:v>67</c:v>
                </c:pt>
                <c:pt idx="7404">
                  <c:v>72</c:v>
                </c:pt>
                <c:pt idx="7405">
                  <c:v>61</c:v>
                </c:pt>
                <c:pt idx="7406">
                  <c:v>70</c:v>
                </c:pt>
                <c:pt idx="7407">
                  <c:v>51</c:v>
                </c:pt>
                <c:pt idx="7408">
                  <c:v>32</c:v>
                </c:pt>
                <c:pt idx="7409">
                  <c:v>80</c:v>
                </c:pt>
                <c:pt idx="7410">
                  <c:v>62</c:v>
                </c:pt>
                <c:pt idx="7411">
                  <c:v>59</c:v>
                </c:pt>
                <c:pt idx="7412">
                  <c:v>50</c:v>
                </c:pt>
                <c:pt idx="7413">
                  <c:v>57</c:v>
                </c:pt>
                <c:pt idx="7414">
                  <c:v>70</c:v>
                </c:pt>
                <c:pt idx="7415">
                  <c:v>70</c:v>
                </c:pt>
                <c:pt idx="7416">
                  <c:v>69</c:v>
                </c:pt>
                <c:pt idx="7417">
                  <c:v>87</c:v>
                </c:pt>
                <c:pt idx="7418">
                  <c:v>29</c:v>
                </c:pt>
                <c:pt idx="7419">
                  <c:v>42</c:v>
                </c:pt>
                <c:pt idx="7420">
                  <c:v>27</c:v>
                </c:pt>
                <c:pt idx="7421">
                  <c:v>49</c:v>
                </c:pt>
                <c:pt idx="7422">
                  <c:v>35</c:v>
                </c:pt>
                <c:pt idx="7423">
                  <c:v>46</c:v>
                </c:pt>
                <c:pt idx="7424">
                  <c:v>76</c:v>
                </c:pt>
                <c:pt idx="7425">
                  <c:v>47</c:v>
                </c:pt>
                <c:pt idx="7426">
                  <c:v>22</c:v>
                </c:pt>
                <c:pt idx="7427">
                  <c:v>36</c:v>
                </c:pt>
                <c:pt idx="7428">
                  <c:v>66</c:v>
                </c:pt>
                <c:pt idx="7429">
                  <c:v>68</c:v>
                </c:pt>
                <c:pt idx="7430">
                  <c:v>61</c:v>
                </c:pt>
                <c:pt idx="7431">
                  <c:v>36</c:v>
                </c:pt>
                <c:pt idx="7432">
                  <c:v>39</c:v>
                </c:pt>
                <c:pt idx="7433">
                  <c:v>20</c:v>
                </c:pt>
                <c:pt idx="7434">
                  <c:v>28</c:v>
                </c:pt>
                <c:pt idx="7435">
                  <c:v>29</c:v>
                </c:pt>
                <c:pt idx="7436">
                  <c:v>86</c:v>
                </c:pt>
                <c:pt idx="7437">
                  <c:v>25</c:v>
                </c:pt>
                <c:pt idx="7438">
                  <c:v>20</c:v>
                </c:pt>
                <c:pt idx="7439">
                  <c:v>58</c:v>
                </c:pt>
                <c:pt idx="7440">
                  <c:v>38</c:v>
                </c:pt>
                <c:pt idx="7441">
                  <c:v>62</c:v>
                </c:pt>
                <c:pt idx="7442">
                  <c:v>37</c:v>
                </c:pt>
                <c:pt idx="7443">
                  <c:v>34</c:v>
                </c:pt>
                <c:pt idx="7444">
                  <c:v>56</c:v>
                </c:pt>
                <c:pt idx="7445">
                  <c:v>72</c:v>
                </c:pt>
                <c:pt idx="7446">
                  <c:v>25</c:v>
                </c:pt>
                <c:pt idx="7447">
                  <c:v>82</c:v>
                </c:pt>
                <c:pt idx="7448">
                  <c:v>70</c:v>
                </c:pt>
                <c:pt idx="7449">
                  <c:v>52</c:v>
                </c:pt>
                <c:pt idx="7450">
                  <c:v>76</c:v>
                </c:pt>
                <c:pt idx="7451">
                  <c:v>78</c:v>
                </c:pt>
                <c:pt idx="7452">
                  <c:v>51</c:v>
                </c:pt>
                <c:pt idx="7453">
                  <c:v>96</c:v>
                </c:pt>
                <c:pt idx="7454">
                  <c:v>90</c:v>
                </c:pt>
                <c:pt idx="7455">
                  <c:v>64</c:v>
                </c:pt>
                <c:pt idx="7456">
                  <c:v>79</c:v>
                </c:pt>
                <c:pt idx="7457">
                  <c:v>22</c:v>
                </c:pt>
                <c:pt idx="7458">
                  <c:v>96</c:v>
                </c:pt>
                <c:pt idx="7459">
                  <c:v>32</c:v>
                </c:pt>
                <c:pt idx="7460">
                  <c:v>42</c:v>
                </c:pt>
                <c:pt idx="7461">
                  <c:v>88</c:v>
                </c:pt>
                <c:pt idx="7462">
                  <c:v>36</c:v>
                </c:pt>
                <c:pt idx="7463">
                  <c:v>48</c:v>
                </c:pt>
                <c:pt idx="7464">
                  <c:v>51</c:v>
                </c:pt>
                <c:pt idx="7465">
                  <c:v>40</c:v>
                </c:pt>
                <c:pt idx="7466">
                  <c:v>34</c:v>
                </c:pt>
                <c:pt idx="7467">
                  <c:v>43</c:v>
                </c:pt>
                <c:pt idx="7468">
                  <c:v>59</c:v>
                </c:pt>
                <c:pt idx="7469">
                  <c:v>42</c:v>
                </c:pt>
                <c:pt idx="7470">
                  <c:v>93</c:v>
                </c:pt>
                <c:pt idx="7471">
                  <c:v>37</c:v>
                </c:pt>
                <c:pt idx="7472">
                  <c:v>63</c:v>
                </c:pt>
                <c:pt idx="7473">
                  <c:v>70</c:v>
                </c:pt>
                <c:pt idx="7474">
                  <c:v>33</c:v>
                </c:pt>
                <c:pt idx="7475">
                  <c:v>50</c:v>
                </c:pt>
                <c:pt idx="7476">
                  <c:v>84</c:v>
                </c:pt>
                <c:pt idx="7477">
                  <c:v>60</c:v>
                </c:pt>
                <c:pt idx="7478">
                  <c:v>67</c:v>
                </c:pt>
                <c:pt idx="7479">
                  <c:v>47</c:v>
                </c:pt>
                <c:pt idx="7480">
                  <c:v>34</c:v>
                </c:pt>
                <c:pt idx="7481">
                  <c:v>38</c:v>
                </c:pt>
                <c:pt idx="7482">
                  <c:v>84</c:v>
                </c:pt>
                <c:pt idx="7483">
                  <c:v>53</c:v>
                </c:pt>
                <c:pt idx="7484">
                  <c:v>69</c:v>
                </c:pt>
                <c:pt idx="7485">
                  <c:v>32</c:v>
                </c:pt>
                <c:pt idx="7486">
                  <c:v>21</c:v>
                </c:pt>
                <c:pt idx="7487">
                  <c:v>30</c:v>
                </c:pt>
                <c:pt idx="7488">
                  <c:v>85</c:v>
                </c:pt>
                <c:pt idx="7489">
                  <c:v>45</c:v>
                </c:pt>
                <c:pt idx="7490">
                  <c:v>43</c:v>
                </c:pt>
                <c:pt idx="7491">
                  <c:v>63</c:v>
                </c:pt>
                <c:pt idx="7492">
                  <c:v>64</c:v>
                </c:pt>
                <c:pt idx="7493">
                  <c:v>62</c:v>
                </c:pt>
                <c:pt idx="7494">
                  <c:v>76</c:v>
                </c:pt>
                <c:pt idx="7495">
                  <c:v>62</c:v>
                </c:pt>
                <c:pt idx="7496">
                  <c:v>40</c:v>
                </c:pt>
                <c:pt idx="7497">
                  <c:v>71</c:v>
                </c:pt>
                <c:pt idx="7498">
                  <c:v>56</c:v>
                </c:pt>
                <c:pt idx="7499">
                  <c:v>38</c:v>
                </c:pt>
                <c:pt idx="7500">
                  <c:v>39</c:v>
                </c:pt>
                <c:pt idx="7501">
                  <c:v>62</c:v>
                </c:pt>
                <c:pt idx="7502">
                  <c:v>84</c:v>
                </c:pt>
                <c:pt idx="7503">
                  <c:v>64</c:v>
                </c:pt>
                <c:pt idx="7504">
                  <c:v>71</c:v>
                </c:pt>
                <c:pt idx="7505">
                  <c:v>38</c:v>
                </c:pt>
                <c:pt idx="7506">
                  <c:v>26</c:v>
                </c:pt>
                <c:pt idx="7507">
                  <c:v>67</c:v>
                </c:pt>
                <c:pt idx="7508">
                  <c:v>23</c:v>
                </c:pt>
                <c:pt idx="7509">
                  <c:v>57</c:v>
                </c:pt>
                <c:pt idx="7510">
                  <c:v>80</c:v>
                </c:pt>
                <c:pt idx="7511">
                  <c:v>68</c:v>
                </c:pt>
                <c:pt idx="7512">
                  <c:v>77</c:v>
                </c:pt>
                <c:pt idx="7513">
                  <c:v>37</c:v>
                </c:pt>
                <c:pt idx="7514">
                  <c:v>39</c:v>
                </c:pt>
                <c:pt idx="7515">
                  <c:v>49</c:v>
                </c:pt>
                <c:pt idx="7516">
                  <c:v>74</c:v>
                </c:pt>
                <c:pt idx="7517">
                  <c:v>53</c:v>
                </c:pt>
                <c:pt idx="7518">
                  <c:v>67</c:v>
                </c:pt>
                <c:pt idx="7519">
                  <c:v>38</c:v>
                </c:pt>
                <c:pt idx="7520">
                  <c:v>47</c:v>
                </c:pt>
                <c:pt idx="7521">
                  <c:v>40</c:v>
                </c:pt>
                <c:pt idx="7522">
                  <c:v>68</c:v>
                </c:pt>
                <c:pt idx="7523">
                  <c:v>70</c:v>
                </c:pt>
                <c:pt idx="7524">
                  <c:v>54</c:v>
                </c:pt>
                <c:pt idx="7525">
                  <c:v>49</c:v>
                </c:pt>
                <c:pt idx="7526">
                  <c:v>79</c:v>
                </c:pt>
                <c:pt idx="7527">
                  <c:v>82</c:v>
                </c:pt>
                <c:pt idx="7528">
                  <c:v>62</c:v>
                </c:pt>
                <c:pt idx="7529">
                  <c:v>46</c:v>
                </c:pt>
                <c:pt idx="7530">
                  <c:v>86</c:v>
                </c:pt>
                <c:pt idx="7531">
                  <c:v>80</c:v>
                </c:pt>
                <c:pt idx="7532">
                  <c:v>17</c:v>
                </c:pt>
                <c:pt idx="7533">
                  <c:v>69</c:v>
                </c:pt>
                <c:pt idx="7534">
                  <c:v>58</c:v>
                </c:pt>
                <c:pt idx="7535">
                  <c:v>74</c:v>
                </c:pt>
                <c:pt idx="7536">
                  <c:v>32</c:v>
                </c:pt>
                <c:pt idx="7537">
                  <c:v>64</c:v>
                </c:pt>
                <c:pt idx="7538">
                  <c:v>57</c:v>
                </c:pt>
                <c:pt idx="7539">
                  <c:v>82</c:v>
                </c:pt>
                <c:pt idx="7540">
                  <c:v>78</c:v>
                </c:pt>
                <c:pt idx="7541">
                  <c:v>40</c:v>
                </c:pt>
                <c:pt idx="7542">
                  <c:v>88</c:v>
                </c:pt>
                <c:pt idx="7543">
                  <c:v>42</c:v>
                </c:pt>
                <c:pt idx="7544">
                  <c:v>67</c:v>
                </c:pt>
                <c:pt idx="7545">
                  <c:v>56</c:v>
                </c:pt>
                <c:pt idx="7546">
                  <c:v>26</c:v>
                </c:pt>
                <c:pt idx="7547">
                  <c:v>56</c:v>
                </c:pt>
                <c:pt idx="7548">
                  <c:v>63</c:v>
                </c:pt>
                <c:pt idx="7549">
                  <c:v>78</c:v>
                </c:pt>
                <c:pt idx="7550">
                  <c:v>68</c:v>
                </c:pt>
                <c:pt idx="7551">
                  <c:v>66</c:v>
                </c:pt>
                <c:pt idx="7552">
                  <c:v>90</c:v>
                </c:pt>
                <c:pt idx="7553">
                  <c:v>65</c:v>
                </c:pt>
                <c:pt idx="7554">
                  <c:v>33</c:v>
                </c:pt>
                <c:pt idx="7555">
                  <c:v>32</c:v>
                </c:pt>
                <c:pt idx="7556">
                  <c:v>74</c:v>
                </c:pt>
                <c:pt idx="7557">
                  <c:v>48</c:v>
                </c:pt>
                <c:pt idx="7558">
                  <c:v>57</c:v>
                </c:pt>
                <c:pt idx="7559">
                  <c:v>22</c:v>
                </c:pt>
                <c:pt idx="7560">
                  <c:v>69</c:v>
                </c:pt>
                <c:pt idx="7561">
                  <c:v>62</c:v>
                </c:pt>
                <c:pt idx="7562">
                  <c:v>52</c:v>
                </c:pt>
                <c:pt idx="7563">
                  <c:v>66</c:v>
                </c:pt>
                <c:pt idx="7564">
                  <c:v>81</c:v>
                </c:pt>
                <c:pt idx="7565">
                  <c:v>75</c:v>
                </c:pt>
                <c:pt idx="7566">
                  <c:v>80</c:v>
                </c:pt>
                <c:pt idx="7567">
                  <c:v>20</c:v>
                </c:pt>
                <c:pt idx="7568">
                  <c:v>40</c:v>
                </c:pt>
                <c:pt idx="7569">
                  <c:v>55</c:v>
                </c:pt>
                <c:pt idx="7570">
                  <c:v>78</c:v>
                </c:pt>
                <c:pt idx="7571">
                  <c:v>76</c:v>
                </c:pt>
                <c:pt idx="7572">
                  <c:v>60</c:v>
                </c:pt>
                <c:pt idx="7573">
                  <c:v>44</c:v>
                </c:pt>
                <c:pt idx="7574">
                  <c:v>85</c:v>
                </c:pt>
                <c:pt idx="7575">
                  <c:v>56</c:v>
                </c:pt>
                <c:pt idx="7576">
                  <c:v>76</c:v>
                </c:pt>
                <c:pt idx="7577">
                  <c:v>49</c:v>
                </c:pt>
                <c:pt idx="7578">
                  <c:v>72</c:v>
                </c:pt>
                <c:pt idx="7579">
                  <c:v>69</c:v>
                </c:pt>
                <c:pt idx="7580">
                  <c:v>72</c:v>
                </c:pt>
                <c:pt idx="7581">
                  <c:v>50</c:v>
                </c:pt>
                <c:pt idx="7582">
                  <c:v>57</c:v>
                </c:pt>
                <c:pt idx="7583">
                  <c:v>56</c:v>
                </c:pt>
                <c:pt idx="7584">
                  <c:v>46</c:v>
                </c:pt>
                <c:pt idx="7585">
                  <c:v>45</c:v>
                </c:pt>
                <c:pt idx="7586">
                  <c:v>60</c:v>
                </c:pt>
                <c:pt idx="7587">
                  <c:v>22</c:v>
                </c:pt>
                <c:pt idx="7588">
                  <c:v>81</c:v>
                </c:pt>
                <c:pt idx="7589">
                  <c:v>54</c:v>
                </c:pt>
                <c:pt idx="7590">
                  <c:v>48</c:v>
                </c:pt>
                <c:pt idx="7591">
                  <c:v>28</c:v>
                </c:pt>
                <c:pt idx="7592">
                  <c:v>73</c:v>
                </c:pt>
                <c:pt idx="7593">
                  <c:v>52</c:v>
                </c:pt>
                <c:pt idx="7594">
                  <c:v>74</c:v>
                </c:pt>
                <c:pt idx="7595">
                  <c:v>84</c:v>
                </c:pt>
                <c:pt idx="7596">
                  <c:v>13</c:v>
                </c:pt>
                <c:pt idx="7597">
                  <c:v>57</c:v>
                </c:pt>
                <c:pt idx="7598">
                  <c:v>42</c:v>
                </c:pt>
                <c:pt idx="7599">
                  <c:v>47</c:v>
                </c:pt>
                <c:pt idx="7600">
                  <c:v>48</c:v>
                </c:pt>
                <c:pt idx="7601">
                  <c:v>81</c:v>
                </c:pt>
                <c:pt idx="7602">
                  <c:v>63</c:v>
                </c:pt>
                <c:pt idx="7603">
                  <c:v>43</c:v>
                </c:pt>
                <c:pt idx="7604">
                  <c:v>71</c:v>
                </c:pt>
                <c:pt idx="7605">
                  <c:v>49</c:v>
                </c:pt>
                <c:pt idx="7606">
                  <c:v>43</c:v>
                </c:pt>
                <c:pt idx="7607">
                  <c:v>69</c:v>
                </c:pt>
                <c:pt idx="7608">
                  <c:v>34</c:v>
                </c:pt>
                <c:pt idx="7609">
                  <c:v>37</c:v>
                </c:pt>
                <c:pt idx="7610">
                  <c:v>74</c:v>
                </c:pt>
                <c:pt idx="7611">
                  <c:v>21</c:v>
                </c:pt>
                <c:pt idx="7612">
                  <c:v>38</c:v>
                </c:pt>
                <c:pt idx="7613">
                  <c:v>67</c:v>
                </c:pt>
                <c:pt idx="7614">
                  <c:v>64</c:v>
                </c:pt>
                <c:pt idx="7615">
                  <c:v>61</c:v>
                </c:pt>
                <c:pt idx="7616">
                  <c:v>46</c:v>
                </c:pt>
                <c:pt idx="7617">
                  <c:v>41</c:v>
                </c:pt>
                <c:pt idx="7618">
                  <c:v>58</c:v>
                </c:pt>
                <c:pt idx="7619">
                  <c:v>40</c:v>
                </c:pt>
                <c:pt idx="7620">
                  <c:v>92</c:v>
                </c:pt>
                <c:pt idx="7621">
                  <c:v>86</c:v>
                </c:pt>
                <c:pt idx="7622">
                  <c:v>77</c:v>
                </c:pt>
                <c:pt idx="7623">
                  <c:v>52</c:v>
                </c:pt>
                <c:pt idx="7624">
                  <c:v>47</c:v>
                </c:pt>
                <c:pt idx="7625">
                  <c:v>70</c:v>
                </c:pt>
                <c:pt idx="7626">
                  <c:v>57</c:v>
                </c:pt>
                <c:pt idx="7627">
                  <c:v>90</c:v>
                </c:pt>
                <c:pt idx="7628">
                  <c:v>32</c:v>
                </c:pt>
                <c:pt idx="7629">
                  <c:v>93</c:v>
                </c:pt>
                <c:pt idx="7630">
                  <c:v>94</c:v>
                </c:pt>
                <c:pt idx="7631">
                  <c:v>42</c:v>
                </c:pt>
                <c:pt idx="7632">
                  <c:v>82</c:v>
                </c:pt>
                <c:pt idx="7633">
                  <c:v>58</c:v>
                </c:pt>
                <c:pt idx="7634">
                  <c:v>68</c:v>
                </c:pt>
                <c:pt idx="7635">
                  <c:v>25</c:v>
                </c:pt>
                <c:pt idx="7636">
                  <c:v>30</c:v>
                </c:pt>
                <c:pt idx="7637">
                  <c:v>46</c:v>
                </c:pt>
                <c:pt idx="7638">
                  <c:v>86</c:v>
                </c:pt>
                <c:pt idx="7639">
                  <c:v>42</c:v>
                </c:pt>
                <c:pt idx="7640">
                  <c:v>49</c:v>
                </c:pt>
                <c:pt idx="7641">
                  <c:v>70</c:v>
                </c:pt>
                <c:pt idx="7642">
                  <c:v>74</c:v>
                </c:pt>
                <c:pt idx="7643">
                  <c:v>26</c:v>
                </c:pt>
                <c:pt idx="7644">
                  <c:v>56</c:v>
                </c:pt>
                <c:pt idx="7645">
                  <c:v>54</c:v>
                </c:pt>
                <c:pt idx="7646">
                  <c:v>48</c:v>
                </c:pt>
                <c:pt idx="7647">
                  <c:v>70</c:v>
                </c:pt>
                <c:pt idx="7648">
                  <c:v>22</c:v>
                </c:pt>
                <c:pt idx="7649">
                  <c:v>62</c:v>
                </c:pt>
                <c:pt idx="7650">
                  <c:v>33</c:v>
                </c:pt>
                <c:pt idx="7651">
                  <c:v>93</c:v>
                </c:pt>
                <c:pt idx="7652">
                  <c:v>62</c:v>
                </c:pt>
                <c:pt idx="7653">
                  <c:v>31</c:v>
                </c:pt>
                <c:pt idx="7654">
                  <c:v>60</c:v>
                </c:pt>
                <c:pt idx="7655">
                  <c:v>50</c:v>
                </c:pt>
                <c:pt idx="7656">
                  <c:v>67</c:v>
                </c:pt>
                <c:pt idx="7657">
                  <c:v>17</c:v>
                </c:pt>
                <c:pt idx="7658">
                  <c:v>82</c:v>
                </c:pt>
                <c:pt idx="7659">
                  <c:v>41</c:v>
                </c:pt>
                <c:pt idx="7660">
                  <c:v>24</c:v>
                </c:pt>
                <c:pt idx="7661">
                  <c:v>78</c:v>
                </c:pt>
                <c:pt idx="7662">
                  <c:v>80</c:v>
                </c:pt>
                <c:pt idx="7663">
                  <c:v>93</c:v>
                </c:pt>
                <c:pt idx="7664">
                  <c:v>64</c:v>
                </c:pt>
                <c:pt idx="7665">
                  <c:v>60</c:v>
                </c:pt>
                <c:pt idx="7666">
                  <c:v>18</c:v>
                </c:pt>
                <c:pt idx="7667">
                  <c:v>28</c:v>
                </c:pt>
                <c:pt idx="7668">
                  <c:v>54</c:v>
                </c:pt>
                <c:pt idx="7669">
                  <c:v>71</c:v>
                </c:pt>
                <c:pt idx="7670">
                  <c:v>68</c:v>
                </c:pt>
                <c:pt idx="7671">
                  <c:v>23</c:v>
                </c:pt>
                <c:pt idx="7672">
                  <c:v>20</c:v>
                </c:pt>
                <c:pt idx="7673">
                  <c:v>37</c:v>
                </c:pt>
                <c:pt idx="7674">
                  <c:v>47</c:v>
                </c:pt>
                <c:pt idx="7675">
                  <c:v>81</c:v>
                </c:pt>
                <c:pt idx="7676">
                  <c:v>18</c:v>
                </c:pt>
                <c:pt idx="7677">
                  <c:v>16</c:v>
                </c:pt>
                <c:pt idx="7678">
                  <c:v>49</c:v>
                </c:pt>
                <c:pt idx="7679">
                  <c:v>33</c:v>
                </c:pt>
                <c:pt idx="7680">
                  <c:v>60</c:v>
                </c:pt>
                <c:pt idx="7681">
                  <c:v>55</c:v>
                </c:pt>
                <c:pt idx="7682">
                  <c:v>75</c:v>
                </c:pt>
                <c:pt idx="7683">
                  <c:v>81</c:v>
                </c:pt>
                <c:pt idx="7684">
                  <c:v>64</c:v>
                </c:pt>
                <c:pt idx="7685">
                  <c:v>41</c:v>
                </c:pt>
                <c:pt idx="7686">
                  <c:v>68</c:v>
                </c:pt>
                <c:pt idx="7687">
                  <c:v>59</c:v>
                </c:pt>
                <c:pt idx="7688">
                  <c:v>44</c:v>
                </c:pt>
                <c:pt idx="7689">
                  <c:v>55</c:v>
                </c:pt>
                <c:pt idx="7690">
                  <c:v>54</c:v>
                </c:pt>
                <c:pt idx="7691">
                  <c:v>53</c:v>
                </c:pt>
                <c:pt idx="7692">
                  <c:v>24</c:v>
                </c:pt>
                <c:pt idx="7693">
                  <c:v>37</c:v>
                </c:pt>
                <c:pt idx="7694">
                  <c:v>65</c:v>
                </c:pt>
                <c:pt idx="7695">
                  <c:v>69</c:v>
                </c:pt>
                <c:pt idx="7696">
                  <c:v>82</c:v>
                </c:pt>
                <c:pt idx="7697">
                  <c:v>39</c:v>
                </c:pt>
                <c:pt idx="7698">
                  <c:v>54</c:v>
                </c:pt>
                <c:pt idx="7699">
                  <c:v>36</c:v>
                </c:pt>
                <c:pt idx="7700">
                  <c:v>55</c:v>
                </c:pt>
                <c:pt idx="7701">
                  <c:v>78</c:v>
                </c:pt>
                <c:pt idx="7702">
                  <c:v>73</c:v>
                </c:pt>
                <c:pt idx="7703">
                  <c:v>49</c:v>
                </c:pt>
                <c:pt idx="7704">
                  <c:v>74</c:v>
                </c:pt>
                <c:pt idx="7705">
                  <c:v>51</c:v>
                </c:pt>
                <c:pt idx="7706">
                  <c:v>37</c:v>
                </c:pt>
                <c:pt idx="7707">
                  <c:v>16</c:v>
                </c:pt>
                <c:pt idx="7708">
                  <c:v>84</c:v>
                </c:pt>
                <c:pt idx="7709">
                  <c:v>47</c:v>
                </c:pt>
                <c:pt idx="7710">
                  <c:v>70</c:v>
                </c:pt>
                <c:pt idx="7711">
                  <c:v>28</c:v>
                </c:pt>
                <c:pt idx="7712">
                  <c:v>72</c:v>
                </c:pt>
                <c:pt idx="7713">
                  <c:v>60</c:v>
                </c:pt>
                <c:pt idx="7714">
                  <c:v>67</c:v>
                </c:pt>
                <c:pt idx="7715">
                  <c:v>33</c:v>
                </c:pt>
                <c:pt idx="7716">
                  <c:v>58</c:v>
                </c:pt>
                <c:pt idx="7717">
                  <c:v>36</c:v>
                </c:pt>
                <c:pt idx="7718">
                  <c:v>35</c:v>
                </c:pt>
                <c:pt idx="7719">
                  <c:v>56</c:v>
                </c:pt>
                <c:pt idx="7720">
                  <c:v>71</c:v>
                </c:pt>
                <c:pt idx="7721">
                  <c:v>51</c:v>
                </c:pt>
                <c:pt idx="7722">
                  <c:v>88</c:v>
                </c:pt>
                <c:pt idx="7723">
                  <c:v>36</c:v>
                </c:pt>
                <c:pt idx="7724">
                  <c:v>50</c:v>
                </c:pt>
                <c:pt idx="7725">
                  <c:v>42</c:v>
                </c:pt>
                <c:pt idx="7726">
                  <c:v>44</c:v>
                </c:pt>
                <c:pt idx="7727">
                  <c:v>42</c:v>
                </c:pt>
                <c:pt idx="7728">
                  <c:v>75</c:v>
                </c:pt>
                <c:pt idx="7729">
                  <c:v>34</c:v>
                </c:pt>
                <c:pt idx="7730">
                  <c:v>54</c:v>
                </c:pt>
                <c:pt idx="7731">
                  <c:v>36</c:v>
                </c:pt>
                <c:pt idx="7732">
                  <c:v>53</c:v>
                </c:pt>
                <c:pt idx="7733">
                  <c:v>24</c:v>
                </c:pt>
                <c:pt idx="7734">
                  <c:v>30</c:v>
                </c:pt>
                <c:pt idx="7735">
                  <c:v>13</c:v>
                </c:pt>
                <c:pt idx="7736">
                  <c:v>43</c:v>
                </c:pt>
                <c:pt idx="7737">
                  <c:v>56</c:v>
                </c:pt>
                <c:pt idx="7738">
                  <c:v>50</c:v>
                </c:pt>
                <c:pt idx="7739">
                  <c:v>67</c:v>
                </c:pt>
                <c:pt idx="7740">
                  <c:v>74</c:v>
                </c:pt>
                <c:pt idx="7741">
                  <c:v>73</c:v>
                </c:pt>
                <c:pt idx="7742">
                  <c:v>90</c:v>
                </c:pt>
                <c:pt idx="7743">
                  <c:v>42</c:v>
                </c:pt>
                <c:pt idx="7744">
                  <c:v>77</c:v>
                </c:pt>
                <c:pt idx="7745">
                  <c:v>84</c:v>
                </c:pt>
                <c:pt idx="7746">
                  <c:v>37</c:v>
                </c:pt>
                <c:pt idx="7747">
                  <c:v>91</c:v>
                </c:pt>
                <c:pt idx="7748">
                  <c:v>34</c:v>
                </c:pt>
                <c:pt idx="7749">
                  <c:v>40</c:v>
                </c:pt>
                <c:pt idx="7750">
                  <c:v>53</c:v>
                </c:pt>
                <c:pt idx="7751">
                  <c:v>63</c:v>
                </c:pt>
                <c:pt idx="7752">
                  <c:v>82</c:v>
                </c:pt>
                <c:pt idx="7753">
                  <c:v>73</c:v>
                </c:pt>
                <c:pt idx="7754">
                  <c:v>86</c:v>
                </c:pt>
                <c:pt idx="7755">
                  <c:v>56</c:v>
                </c:pt>
                <c:pt idx="7756">
                  <c:v>94</c:v>
                </c:pt>
                <c:pt idx="7757">
                  <c:v>74</c:v>
                </c:pt>
                <c:pt idx="7758">
                  <c:v>37</c:v>
                </c:pt>
                <c:pt idx="7759">
                  <c:v>69</c:v>
                </c:pt>
                <c:pt idx="7760">
                  <c:v>79</c:v>
                </c:pt>
                <c:pt idx="7761">
                  <c:v>83</c:v>
                </c:pt>
                <c:pt idx="7762">
                  <c:v>50</c:v>
                </c:pt>
                <c:pt idx="7763">
                  <c:v>47</c:v>
                </c:pt>
                <c:pt idx="7764">
                  <c:v>53</c:v>
                </c:pt>
                <c:pt idx="7765">
                  <c:v>62</c:v>
                </c:pt>
                <c:pt idx="7766">
                  <c:v>75</c:v>
                </c:pt>
                <c:pt idx="7767">
                  <c:v>48</c:v>
                </c:pt>
                <c:pt idx="7768">
                  <c:v>40</c:v>
                </c:pt>
                <c:pt idx="7769">
                  <c:v>45</c:v>
                </c:pt>
                <c:pt idx="7770">
                  <c:v>27</c:v>
                </c:pt>
                <c:pt idx="7771">
                  <c:v>32</c:v>
                </c:pt>
                <c:pt idx="7772">
                  <c:v>20</c:v>
                </c:pt>
                <c:pt idx="7773">
                  <c:v>80</c:v>
                </c:pt>
                <c:pt idx="7774">
                  <c:v>51</c:v>
                </c:pt>
                <c:pt idx="7775">
                  <c:v>44</c:v>
                </c:pt>
                <c:pt idx="7776">
                  <c:v>29</c:v>
                </c:pt>
                <c:pt idx="7777">
                  <c:v>46</c:v>
                </c:pt>
                <c:pt idx="7778">
                  <c:v>37</c:v>
                </c:pt>
                <c:pt idx="7779">
                  <c:v>44</c:v>
                </c:pt>
                <c:pt idx="7780">
                  <c:v>90</c:v>
                </c:pt>
                <c:pt idx="7781">
                  <c:v>75</c:v>
                </c:pt>
                <c:pt idx="7782">
                  <c:v>84</c:v>
                </c:pt>
                <c:pt idx="7783">
                  <c:v>44</c:v>
                </c:pt>
                <c:pt idx="7784">
                  <c:v>91</c:v>
                </c:pt>
                <c:pt idx="7785">
                  <c:v>94</c:v>
                </c:pt>
                <c:pt idx="7786">
                  <c:v>69</c:v>
                </c:pt>
                <c:pt idx="7787">
                  <c:v>57</c:v>
                </c:pt>
                <c:pt idx="7788">
                  <c:v>55</c:v>
                </c:pt>
                <c:pt idx="7789">
                  <c:v>61</c:v>
                </c:pt>
                <c:pt idx="7790">
                  <c:v>54</c:v>
                </c:pt>
                <c:pt idx="7791">
                  <c:v>12</c:v>
                </c:pt>
                <c:pt idx="7792">
                  <c:v>62</c:v>
                </c:pt>
                <c:pt idx="7793">
                  <c:v>40</c:v>
                </c:pt>
                <c:pt idx="7794">
                  <c:v>57</c:v>
                </c:pt>
                <c:pt idx="7795">
                  <c:v>33</c:v>
                </c:pt>
                <c:pt idx="7796">
                  <c:v>71</c:v>
                </c:pt>
                <c:pt idx="7797">
                  <c:v>26</c:v>
                </c:pt>
                <c:pt idx="7798">
                  <c:v>39</c:v>
                </c:pt>
                <c:pt idx="7799">
                  <c:v>74</c:v>
                </c:pt>
                <c:pt idx="7800">
                  <c:v>56</c:v>
                </c:pt>
                <c:pt idx="7801">
                  <c:v>45</c:v>
                </c:pt>
                <c:pt idx="7802">
                  <c:v>61</c:v>
                </c:pt>
                <c:pt idx="7803">
                  <c:v>45</c:v>
                </c:pt>
                <c:pt idx="7804">
                  <c:v>43</c:v>
                </c:pt>
                <c:pt idx="7805">
                  <c:v>68</c:v>
                </c:pt>
                <c:pt idx="7806">
                  <c:v>79</c:v>
                </c:pt>
                <c:pt idx="7807">
                  <c:v>40</c:v>
                </c:pt>
                <c:pt idx="7808">
                  <c:v>37</c:v>
                </c:pt>
                <c:pt idx="7809">
                  <c:v>72</c:v>
                </c:pt>
                <c:pt idx="7810">
                  <c:v>67</c:v>
                </c:pt>
                <c:pt idx="7811">
                  <c:v>93</c:v>
                </c:pt>
                <c:pt idx="7812">
                  <c:v>85</c:v>
                </c:pt>
                <c:pt idx="7813">
                  <c:v>26</c:v>
                </c:pt>
                <c:pt idx="7814">
                  <c:v>84</c:v>
                </c:pt>
                <c:pt idx="7815">
                  <c:v>45</c:v>
                </c:pt>
                <c:pt idx="7816">
                  <c:v>41</c:v>
                </c:pt>
                <c:pt idx="7817">
                  <c:v>39</c:v>
                </c:pt>
                <c:pt idx="7818">
                  <c:v>28</c:v>
                </c:pt>
                <c:pt idx="7819">
                  <c:v>48</c:v>
                </c:pt>
                <c:pt idx="7820">
                  <c:v>46</c:v>
                </c:pt>
                <c:pt idx="7821">
                  <c:v>38</c:v>
                </c:pt>
                <c:pt idx="7822">
                  <c:v>87</c:v>
                </c:pt>
                <c:pt idx="7823">
                  <c:v>50</c:v>
                </c:pt>
                <c:pt idx="7824">
                  <c:v>63</c:v>
                </c:pt>
                <c:pt idx="7825">
                  <c:v>89</c:v>
                </c:pt>
                <c:pt idx="7826">
                  <c:v>19</c:v>
                </c:pt>
                <c:pt idx="7827">
                  <c:v>56</c:v>
                </c:pt>
                <c:pt idx="7828">
                  <c:v>82</c:v>
                </c:pt>
                <c:pt idx="7829">
                  <c:v>60</c:v>
                </c:pt>
                <c:pt idx="7830">
                  <c:v>67</c:v>
                </c:pt>
                <c:pt idx="7831">
                  <c:v>50</c:v>
                </c:pt>
                <c:pt idx="7832">
                  <c:v>52</c:v>
                </c:pt>
                <c:pt idx="7833">
                  <c:v>17</c:v>
                </c:pt>
                <c:pt idx="7834">
                  <c:v>61</c:v>
                </c:pt>
                <c:pt idx="7835">
                  <c:v>22</c:v>
                </c:pt>
                <c:pt idx="7836">
                  <c:v>79</c:v>
                </c:pt>
                <c:pt idx="7837">
                  <c:v>15</c:v>
                </c:pt>
                <c:pt idx="7838">
                  <c:v>34</c:v>
                </c:pt>
                <c:pt idx="7839">
                  <c:v>83</c:v>
                </c:pt>
                <c:pt idx="7840">
                  <c:v>71</c:v>
                </c:pt>
                <c:pt idx="7841">
                  <c:v>47</c:v>
                </c:pt>
                <c:pt idx="7842">
                  <c:v>70</c:v>
                </c:pt>
                <c:pt idx="7843">
                  <c:v>58</c:v>
                </c:pt>
                <c:pt idx="7844">
                  <c:v>74</c:v>
                </c:pt>
                <c:pt idx="7845">
                  <c:v>34</c:v>
                </c:pt>
                <c:pt idx="7846">
                  <c:v>66</c:v>
                </c:pt>
                <c:pt idx="7847">
                  <c:v>73</c:v>
                </c:pt>
                <c:pt idx="7848">
                  <c:v>72</c:v>
                </c:pt>
                <c:pt idx="7849">
                  <c:v>34</c:v>
                </c:pt>
                <c:pt idx="7850">
                  <c:v>80</c:v>
                </c:pt>
                <c:pt idx="7851">
                  <c:v>49</c:v>
                </c:pt>
                <c:pt idx="7852">
                  <c:v>69</c:v>
                </c:pt>
                <c:pt idx="7853">
                  <c:v>16</c:v>
                </c:pt>
                <c:pt idx="7854">
                  <c:v>46</c:v>
                </c:pt>
                <c:pt idx="7855">
                  <c:v>50</c:v>
                </c:pt>
                <c:pt idx="7856">
                  <c:v>67</c:v>
                </c:pt>
                <c:pt idx="7857">
                  <c:v>37</c:v>
                </c:pt>
                <c:pt idx="7858">
                  <c:v>78</c:v>
                </c:pt>
                <c:pt idx="7859">
                  <c:v>62</c:v>
                </c:pt>
                <c:pt idx="7860">
                  <c:v>18</c:v>
                </c:pt>
                <c:pt idx="7861">
                  <c:v>83</c:v>
                </c:pt>
                <c:pt idx="7862">
                  <c:v>42</c:v>
                </c:pt>
                <c:pt idx="7863">
                  <c:v>36</c:v>
                </c:pt>
                <c:pt idx="7864">
                  <c:v>64</c:v>
                </c:pt>
                <c:pt idx="7865">
                  <c:v>47</c:v>
                </c:pt>
                <c:pt idx="7866">
                  <c:v>48</c:v>
                </c:pt>
                <c:pt idx="7867">
                  <c:v>63</c:v>
                </c:pt>
                <c:pt idx="7868">
                  <c:v>31</c:v>
                </c:pt>
                <c:pt idx="7869">
                  <c:v>54</c:v>
                </c:pt>
                <c:pt idx="7870">
                  <c:v>46</c:v>
                </c:pt>
                <c:pt idx="7871">
                  <c:v>53</c:v>
                </c:pt>
                <c:pt idx="7872">
                  <c:v>86</c:v>
                </c:pt>
                <c:pt idx="7873">
                  <c:v>34</c:v>
                </c:pt>
                <c:pt idx="7874">
                  <c:v>66</c:v>
                </c:pt>
                <c:pt idx="7875">
                  <c:v>53</c:v>
                </c:pt>
                <c:pt idx="7876">
                  <c:v>32</c:v>
                </c:pt>
                <c:pt idx="7877">
                  <c:v>32</c:v>
                </c:pt>
                <c:pt idx="7878">
                  <c:v>26</c:v>
                </c:pt>
                <c:pt idx="7879">
                  <c:v>59</c:v>
                </c:pt>
                <c:pt idx="7880">
                  <c:v>45</c:v>
                </c:pt>
                <c:pt idx="7881">
                  <c:v>54</c:v>
                </c:pt>
                <c:pt idx="7882">
                  <c:v>89</c:v>
                </c:pt>
                <c:pt idx="7883">
                  <c:v>35</c:v>
                </c:pt>
                <c:pt idx="7884">
                  <c:v>40</c:v>
                </c:pt>
                <c:pt idx="7885">
                  <c:v>49</c:v>
                </c:pt>
                <c:pt idx="7886">
                  <c:v>46</c:v>
                </c:pt>
                <c:pt idx="7887">
                  <c:v>63</c:v>
                </c:pt>
                <c:pt idx="7888">
                  <c:v>43</c:v>
                </c:pt>
                <c:pt idx="7889">
                  <c:v>44</c:v>
                </c:pt>
                <c:pt idx="7890">
                  <c:v>48</c:v>
                </c:pt>
                <c:pt idx="7891">
                  <c:v>53</c:v>
                </c:pt>
                <c:pt idx="7892">
                  <c:v>32</c:v>
                </c:pt>
                <c:pt idx="7893">
                  <c:v>58</c:v>
                </c:pt>
                <c:pt idx="7894">
                  <c:v>50</c:v>
                </c:pt>
                <c:pt idx="7895">
                  <c:v>39</c:v>
                </c:pt>
                <c:pt idx="7896">
                  <c:v>41</c:v>
                </c:pt>
                <c:pt idx="7897">
                  <c:v>61</c:v>
                </c:pt>
                <c:pt idx="7898">
                  <c:v>49</c:v>
                </c:pt>
                <c:pt idx="7899">
                  <c:v>84</c:v>
                </c:pt>
                <c:pt idx="7900">
                  <c:v>32</c:v>
                </c:pt>
                <c:pt idx="7901">
                  <c:v>32</c:v>
                </c:pt>
                <c:pt idx="7902">
                  <c:v>60</c:v>
                </c:pt>
                <c:pt idx="7903">
                  <c:v>67</c:v>
                </c:pt>
                <c:pt idx="7904">
                  <c:v>46</c:v>
                </c:pt>
                <c:pt idx="7905">
                  <c:v>56</c:v>
                </c:pt>
                <c:pt idx="7906">
                  <c:v>74</c:v>
                </c:pt>
                <c:pt idx="7907">
                  <c:v>28</c:v>
                </c:pt>
                <c:pt idx="7908">
                  <c:v>52</c:v>
                </c:pt>
                <c:pt idx="7909">
                  <c:v>28</c:v>
                </c:pt>
                <c:pt idx="7910">
                  <c:v>18</c:v>
                </c:pt>
                <c:pt idx="7911">
                  <c:v>45</c:v>
                </c:pt>
                <c:pt idx="7912">
                  <c:v>41</c:v>
                </c:pt>
                <c:pt idx="7913">
                  <c:v>78</c:v>
                </c:pt>
                <c:pt idx="7914">
                  <c:v>48</c:v>
                </c:pt>
                <c:pt idx="7915">
                  <c:v>26</c:v>
                </c:pt>
                <c:pt idx="7916">
                  <c:v>86</c:v>
                </c:pt>
                <c:pt idx="7917">
                  <c:v>56</c:v>
                </c:pt>
                <c:pt idx="7918">
                  <c:v>77</c:v>
                </c:pt>
                <c:pt idx="7919">
                  <c:v>95</c:v>
                </c:pt>
                <c:pt idx="7920">
                  <c:v>47</c:v>
                </c:pt>
                <c:pt idx="7921">
                  <c:v>62</c:v>
                </c:pt>
                <c:pt idx="7922">
                  <c:v>87</c:v>
                </c:pt>
                <c:pt idx="7923">
                  <c:v>40</c:v>
                </c:pt>
                <c:pt idx="7924">
                  <c:v>35</c:v>
                </c:pt>
                <c:pt idx="7925">
                  <c:v>60</c:v>
                </c:pt>
                <c:pt idx="7926">
                  <c:v>41</c:v>
                </c:pt>
                <c:pt idx="7927">
                  <c:v>67</c:v>
                </c:pt>
                <c:pt idx="7928">
                  <c:v>70</c:v>
                </c:pt>
                <c:pt idx="7929">
                  <c:v>55</c:v>
                </c:pt>
                <c:pt idx="7930">
                  <c:v>54</c:v>
                </c:pt>
                <c:pt idx="7931">
                  <c:v>72</c:v>
                </c:pt>
                <c:pt idx="7932">
                  <c:v>26</c:v>
                </c:pt>
                <c:pt idx="7933">
                  <c:v>77</c:v>
                </c:pt>
                <c:pt idx="7934">
                  <c:v>67</c:v>
                </c:pt>
                <c:pt idx="7935">
                  <c:v>39</c:v>
                </c:pt>
                <c:pt idx="7936">
                  <c:v>54</c:v>
                </c:pt>
                <c:pt idx="7937">
                  <c:v>43</c:v>
                </c:pt>
                <c:pt idx="7938">
                  <c:v>89</c:v>
                </c:pt>
                <c:pt idx="7939">
                  <c:v>28</c:v>
                </c:pt>
                <c:pt idx="7940">
                  <c:v>80</c:v>
                </c:pt>
                <c:pt idx="7941">
                  <c:v>51</c:v>
                </c:pt>
                <c:pt idx="7942">
                  <c:v>23</c:v>
                </c:pt>
                <c:pt idx="7943">
                  <c:v>79</c:v>
                </c:pt>
                <c:pt idx="7944">
                  <c:v>77</c:v>
                </c:pt>
                <c:pt idx="7945">
                  <c:v>89</c:v>
                </c:pt>
                <c:pt idx="7946">
                  <c:v>80</c:v>
                </c:pt>
                <c:pt idx="7947">
                  <c:v>57</c:v>
                </c:pt>
                <c:pt idx="7948">
                  <c:v>20</c:v>
                </c:pt>
                <c:pt idx="7949">
                  <c:v>68</c:v>
                </c:pt>
                <c:pt idx="7950">
                  <c:v>71</c:v>
                </c:pt>
                <c:pt idx="7951">
                  <c:v>88</c:v>
                </c:pt>
                <c:pt idx="7952">
                  <c:v>85</c:v>
                </c:pt>
                <c:pt idx="7953">
                  <c:v>77</c:v>
                </c:pt>
                <c:pt idx="7954">
                  <c:v>66</c:v>
                </c:pt>
                <c:pt idx="7955">
                  <c:v>61</c:v>
                </c:pt>
                <c:pt idx="7956">
                  <c:v>74</c:v>
                </c:pt>
                <c:pt idx="7957">
                  <c:v>48</c:v>
                </c:pt>
                <c:pt idx="7958">
                  <c:v>18</c:v>
                </c:pt>
                <c:pt idx="7959">
                  <c:v>59</c:v>
                </c:pt>
                <c:pt idx="7960">
                  <c:v>55</c:v>
                </c:pt>
                <c:pt idx="7961">
                  <c:v>47</c:v>
                </c:pt>
                <c:pt idx="7962">
                  <c:v>52</c:v>
                </c:pt>
                <c:pt idx="7963">
                  <c:v>50</c:v>
                </c:pt>
                <c:pt idx="7964">
                  <c:v>77</c:v>
                </c:pt>
                <c:pt idx="7965">
                  <c:v>25</c:v>
                </c:pt>
                <c:pt idx="7966">
                  <c:v>35</c:v>
                </c:pt>
                <c:pt idx="7967">
                  <c:v>65</c:v>
                </c:pt>
                <c:pt idx="7968">
                  <c:v>40</c:v>
                </c:pt>
                <c:pt idx="7969">
                  <c:v>70</c:v>
                </c:pt>
                <c:pt idx="7970">
                  <c:v>61</c:v>
                </c:pt>
                <c:pt idx="7971">
                  <c:v>89</c:v>
                </c:pt>
                <c:pt idx="7972">
                  <c:v>77</c:v>
                </c:pt>
                <c:pt idx="7973">
                  <c:v>22</c:v>
                </c:pt>
                <c:pt idx="7974">
                  <c:v>55</c:v>
                </c:pt>
                <c:pt idx="7975">
                  <c:v>52</c:v>
                </c:pt>
                <c:pt idx="7976">
                  <c:v>88</c:v>
                </c:pt>
                <c:pt idx="7977">
                  <c:v>44</c:v>
                </c:pt>
                <c:pt idx="7978">
                  <c:v>39</c:v>
                </c:pt>
                <c:pt idx="7979">
                  <c:v>80</c:v>
                </c:pt>
                <c:pt idx="7980">
                  <c:v>35</c:v>
                </c:pt>
                <c:pt idx="7981">
                  <c:v>52</c:v>
                </c:pt>
                <c:pt idx="7982">
                  <c:v>34</c:v>
                </c:pt>
                <c:pt idx="7983">
                  <c:v>33</c:v>
                </c:pt>
                <c:pt idx="7984">
                  <c:v>64</c:v>
                </c:pt>
                <c:pt idx="7985">
                  <c:v>65</c:v>
                </c:pt>
                <c:pt idx="7986">
                  <c:v>55</c:v>
                </c:pt>
                <c:pt idx="7987">
                  <c:v>58</c:v>
                </c:pt>
                <c:pt idx="7988">
                  <c:v>29</c:v>
                </c:pt>
                <c:pt idx="7989">
                  <c:v>65</c:v>
                </c:pt>
                <c:pt idx="7990">
                  <c:v>80</c:v>
                </c:pt>
                <c:pt idx="7991">
                  <c:v>55</c:v>
                </c:pt>
                <c:pt idx="7992">
                  <c:v>78</c:v>
                </c:pt>
                <c:pt idx="7993">
                  <c:v>22</c:v>
                </c:pt>
                <c:pt idx="7994">
                  <c:v>53</c:v>
                </c:pt>
                <c:pt idx="7995">
                  <c:v>77</c:v>
                </c:pt>
                <c:pt idx="7996">
                  <c:v>41</c:v>
                </c:pt>
                <c:pt idx="7997">
                  <c:v>69</c:v>
                </c:pt>
                <c:pt idx="7998">
                  <c:v>47</c:v>
                </c:pt>
                <c:pt idx="7999">
                  <c:v>64</c:v>
                </c:pt>
                <c:pt idx="8000">
                  <c:v>28</c:v>
                </c:pt>
                <c:pt idx="8001">
                  <c:v>35</c:v>
                </c:pt>
                <c:pt idx="8002">
                  <c:v>63</c:v>
                </c:pt>
                <c:pt idx="8003">
                  <c:v>71</c:v>
                </c:pt>
                <c:pt idx="8004">
                  <c:v>78</c:v>
                </c:pt>
                <c:pt idx="8005">
                  <c:v>32</c:v>
                </c:pt>
                <c:pt idx="8006">
                  <c:v>40</c:v>
                </c:pt>
                <c:pt idx="8007">
                  <c:v>55</c:v>
                </c:pt>
                <c:pt idx="8008">
                  <c:v>42</c:v>
                </c:pt>
                <c:pt idx="8009">
                  <c:v>88</c:v>
                </c:pt>
                <c:pt idx="8010">
                  <c:v>43</c:v>
                </c:pt>
                <c:pt idx="8011">
                  <c:v>66</c:v>
                </c:pt>
                <c:pt idx="8012">
                  <c:v>33</c:v>
                </c:pt>
                <c:pt idx="8013">
                  <c:v>12</c:v>
                </c:pt>
                <c:pt idx="8014">
                  <c:v>32</c:v>
                </c:pt>
                <c:pt idx="8015">
                  <c:v>48</c:v>
                </c:pt>
                <c:pt idx="8016">
                  <c:v>56</c:v>
                </c:pt>
                <c:pt idx="8017">
                  <c:v>73</c:v>
                </c:pt>
                <c:pt idx="8018">
                  <c:v>65</c:v>
                </c:pt>
                <c:pt idx="8019">
                  <c:v>83</c:v>
                </c:pt>
                <c:pt idx="8020">
                  <c:v>53</c:v>
                </c:pt>
                <c:pt idx="8021">
                  <c:v>39</c:v>
                </c:pt>
                <c:pt idx="8022">
                  <c:v>32</c:v>
                </c:pt>
                <c:pt idx="8023">
                  <c:v>55</c:v>
                </c:pt>
                <c:pt idx="8024">
                  <c:v>76</c:v>
                </c:pt>
                <c:pt idx="8025">
                  <c:v>69</c:v>
                </c:pt>
                <c:pt idx="8026">
                  <c:v>54</c:v>
                </c:pt>
                <c:pt idx="8027">
                  <c:v>89</c:v>
                </c:pt>
                <c:pt idx="8028">
                  <c:v>87</c:v>
                </c:pt>
                <c:pt idx="8029">
                  <c:v>66</c:v>
                </c:pt>
                <c:pt idx="8030">
                  <c:v>65</c:v>
                </c:pt>
                <c:pt idx="8031">
                  <c:v>71</c:v>
                </c:pt>
                <c:pt idx="8032">
                  <c:v>27</c:v>
                </c:pt>
                <c:pt idx="8033">
                  <c:v>38</c:v>
                </c:pt>
                <c:pt idx="8034">
                  <c:v>43</c:v>
                </c:pt>
                <c:pt idx="8035">
                  <c:v>38</c:v>
                </c:pt>
                <c:pt idx="8036">
                  <c:v>59</c:v>
                </c:pt>
                <c:pt idx="8037">
                  <c:v>44</c:v>
                </c:pt>
                <c:pt idx="8038">
                  <c:v>39</c:v>
                </c:pt>
                <c:pt idx="8039">
                  <c:v>67</c:v>
                </c:pt>
                <c:pt idx="8040">
                  <c:v>70</c:v>
                </c:pt>
                <c:pt idx="8041">
                  <c:v>24</c:v>
                </c:pt>
                <c:pt idx="8042">
                  <c:v>31</c:v>
                </c:pt>
                <c:pt idx="8043">
                  <c:v>24</c:v>
                </c:pt>
                <c:pt idx="8044">
                  <c:v>61</c:v>
                </c:pt>
                <c:pt idx="8045">
                  <c:v>59</c:v>
                </c:pt>
                <c:pt idx="8046">
                  <c:v>87</c:v>
                </c:pt>
                <c:pt idx="8047">
                  <c:v>68</c:v>
                </c:pt>
                <c:pt idx="8048">
                  <c:v>62</c:v>
                </c:pt>
                <c:pt idx="8049">
                  <c:v>50</c:v>
                </c:pt>
                <c:pt idx="8050">
                  <c:v>27</c:v>
                </c:pt>
                <c:pt idx="8051">
                  <c:v>36</c:v>
                </c:pt>
                <c:pt idx="8052">
                  <c:v>43</c:v>
                </c:pt>
                <c:pt idx="8053">
                  <c:v>35</c:v>
                </c:pt>
                <c:pt idx="8054">
                  <c:v>29</c:v>
                </c:pt>
                <c:pt idx="8055">
                  <c:v>56</c:v>
                </c:pt>
                <c:pt idx="8056">
                  <c:v>41</c:v>
                </c:pt>
                <c:pt idx="8057">
                  <c:v>37</c:v>
                </c:pt>
                <c:pt idx="8058">
                  <c:v>26</c:v>
                </c:pt>
                <c:pt idx="8059">
                  <c:v>46</c:v>
                </c:pt>
                <c:pt idx="8060">
                  <c:v>75</c:v>
                </c:pt>
                <c:pt idx="8061">
                  <c:v>40</c:v>
                </c:pt>
                <c:pt idx="8062">
                  <c:v>36</c:v>
                </c:pt>
                <c:pt idx="8063">
                  <c:v>62</c:v>
                </c:pt>
                <c:pt idx="8064">
                  <c:v>47</c:v>
                </c:pt>
                <c:pt idx="8065">
                  <c:v>39</c:v>
                </c:pt>
                <c:pt idx="8066">
                  <c:v>57</c:v>
                </c:pt>
                <c:pt idx="8067">
                  <c:v>20</c:v>
                </c:pt>
                <c:pt idx="8068">
                  <c:v>87</c:v>
                </c:pt>
                <c:pt idx="8069">
                  <c:v>31</c:v>
                </c:pt>
                <c:pt idx="8070">
                  <c:v>57</c:v>
                </c:pt>
                <c:pt idx="8071">
                  <c:v>37</c:v>
                </c:pt>
                <c:pt idx="8072">
                  <c:v>29</c:v>
                </c:pt>
                <c:pt idx="8073">
                  <c:v>48</c:v>
                </c:pt>
                <c:pt idx="8074">
                  <c:v>41</c:v>
                </c:pt>
                <c:pt idx="8075">
                  <c:v>43</c:v>
                </c:pt>
                <c:pt idx="8076">
                  <c:v>70</c:v>
                </c:pt>
                <c:pt idx="8077">
                  <c:v>54</c:v>
                </c:pt>
                <c:pt idx="8078">
                  <c:v>77</c:v>
                </c:pt>
                <c:pt idx="8079">
                  <c:v>40</c:v>
                </c:pt>
                <c:pt idx="8080">
                  <c:v>39</c:v>
                </c:pt>
                <c:pt idx="8081">
                  <c:v>38</c:v>
                </c:pt>
                <c:pt idx="8082">
                  <c:v>61</c:v>
                </c:pt>
                <c:pt idx="8083">
                  <c:v>59</c:v>
                </c:pt>
                <c:pt idx="8084">
                  <c:v>68</c:v>
                </c:pt>
                <c:pt idx="8085">
                  <c:v>59</c:v>
                </c:pt>
                <c:pt idx="8086">
                  <c:v>55</c:v>
                </c:pt>
                <c:pt idx="8087">
                  <c:v>63</c:v>
                </c:pt>
                <c:pt idx="8088">
                  <c:v>47</c:v>
                </c:pt>
                <c:pt idx="8089">
                  <c:v>49</c:v>
                </c:pt>
                <c:pt idx="8090">
                  <c:v>64</c:v>
                </c:pt>
                <c:pt idx="8091">
                  <c:v>72</c:v>
                </c:pt>
                <c:pt idx="8092">
                  <c:v>46</c:v>
                </c:pt>
                <c:pt idx="8093">
                  <c:v>55</c:v>
                </c:pt>
                <c:pt idx="8094">
                  <c:v>73</c:v>
                </c:pt>
                <c:pt idx="8095">
                  <c:v>41</c:v>
                </c:pt>
                <c:pt idx="8096">
                  <c:v>50</c:v>
                </c:pt>
                <c:pt idx="8097">
                  <c:v>61</c:v>
                </c:pt>
                <c:pt idx="8098">
                  <c:v>60</c:v>
                </c:pt>
                <c:pt idx="8099">
                  <c:v>52</c:v>
                </c:pt>
                <c:pt idx="8100">
                  <c:v>31</c:v>
                </c:pt>
                <c:pt idx="8101">
                  <c:v>66</c:v>
                </c:pt>
                <c:pt idx="8102">
                  <c:v>16</c:v>
                </c:pt>
                <c:pt idx="8103">
                  <c:v>93</c:v>
                </c:pt>
                <c:pt idx="8104">
                  <c:v>59</c:v>
                </c:pt>
                <c:pt idx="8105">
                  <c:v>78</c:v>
                </c:pt>
                <c:pt idx="8106">
                  <c:v>79</c:v>
                </c:pt>
                <c:pt idx="8107">
                  <c:v>50</c:v>
                </c:pt>
                <c:pt idx="8108">
                  <c:v>38</c:v>
                </c:pt>
                <c:pt idx="8109">
                  <c:v>80</c:v>
                </c:pt>
                <c:pt idx="8110">
                  <c:v>58</c:v>
                </c:pt>
                <c:pt idx="8111">
                  <c:v>44</c:v>
                </c:pt>
                <c:pt idx="8112">
                  <c:v>70</c:v>
                </c:pt>
                <c:pt idx="8113">
                  <c:v>45</c:v>
                </c:pt>
                <c:pt idx="8114">
                  <c:v>40</c:v>
                </c:pt>
                <c:pt idx="8115">
                  <c:v>57</c:v>
                </c:pt>
                <c:pt idx="8116">
                  <c:v>61</c:v>
                </c:pt>
                <c:pt idx="8117">
                  <c:v>72</c:v>
                </c:pt>
                <c:pt idx="8118">
                  <c:v>83</c:v>
                </c:pt>
                <c:pt idx="8119">
                  <c:v>36</c:v>
                </c:pt>
                <c:pt idx="8120">
                  <c:v>61</c:v>
                </c:pt>
                <c:pt idx="8121">
                  <c:v>90</c:v>
                </c:pt>
                <c:pt idx="8122">
                  <c:v>22</c:v>
                </c:pt>
                <c:pt idx="8123">
                  <c:v>35</c:v>
                </c:pt>
                <c:pt idx="8124">
                  <c:v>59</c:v>
                </c:pt>
                <c:pt idx="8125">
                  <c:v>89</c:v>
                </c:pt>
                <c:pt idx="8126">
                  <c:v>66</c:v>
                </c:pt>
                <c:pt idx="8127">
                  <c:v>88</c:v>
                </c:pt>
                <c:pt idx="8128">
                  <c:v>91</c:v>
                </c:pt>
                <c:pt idx="8129">
                  <c:v>53</c:v>
                </c:pt>
                <c:pt idx="8130">
                  <c:v>64</c:v>
                </c:pt>
                <c:pt idx="8131">
                  <c:v>40</c:v>
                </c:pt>
                <c:pt idx="8132">
                  <c:v>24</c:v>
                </c:pt>
                <c:pt idx="8133">
                  <c:v>59</c:v>
                </c:pt>
                <c:pt idx="8134">
                  <c:v>49</c:v>
                </c:pt>
                <c:pt idx="8135">
                  <c:v>85</c:v>
                </c:pt>
                <c:pt idx="8136">
                  <c:v>47</c:v>
                </c:pt>
                <c:pt idx="8137">
                  <c:v>54</c:v>
                </c:pt>
                <c:pt idx="8138">
                  <c:v>82</c:v>
                </c:pt>
                <c:pt idx="8139">
                  <c:v>31</c:v>
                </c:pt>
                <c:pt idx="8140">
                  <c:v>67</c:v>
                </c:pt>
                <c:pt idx="8141">
                  <c:v>58</c:v>
                </c:pt>
                <c:pt idx="8142">
                  <c:v>36</c:v>
                </c:pt>
                <c:pt idx="8143">
                  <c:v>66</c:v>
                </c:pt>
                <c:pt idx="8144">
                  <c:v>39</c:v>
                </c:pt>
                <c:pt idx="8145">
                  <c:v>61</c:v>
                </c:pt>
                <c:pt idx="8146">
                  <c:v>64</c:v>
                </c:pt>
                <c:pt idx="8147">
                  <c:v>31</c:v>
                </c:pt>
                <c:pt idx="8148">
                  <c:v>39</c:v>
                </c:pt>
                <c:pt idx="8149">
                  <c:v>78</c:v>
                </c:pt>
                <c:pt idx="8150">
                  <c:v>43</c:v>
                </c:pt>
                <c:pt idx="8151">
                  <c:v>62</c:v>
                </c:pt>
                <c:pt idx="8152">
                  <c:v>80</c:v>
                </c:pt>
                <c:pt idx="8153">
                  <c:v>51</c:v>
                </c:pt>
                <c:pt idx="8154">
                  <c:v>40</c:v>
                </c:pt>
                <c:pt idx="8155">
                  <c:v>48</c:v>
                </c:pt>
                <c:pt idx="8156">
                  <c:v>38</c:v>
                </c:pt>
                <c:pt idx="8157">
                  <c:v>61</c:v>
                </c:pt>
                <c:pt idx="8158">
                  <c:v>42</c:v>
                </c:pt>
                <c:pt idx="8159">
                  <c:v>57</c:v>
                </c:pt>
                <c:pt idx="8160">
                  <c:v>26</c:v>
                </c:pt>
                <c:pt idx="8161">
                  <c:v>58</c:v>
                </c:pt>
                <c:pt idx="8162">
                  <c:v>40</c:v>
                </c:pt>
                <c:pt idx="8163">
                  <c:v>26</c:v>
                </c:pt>
                <c:pt idx="8164">
                  <c:v>78</c:v>
                </c:pt>
                <c:pt idx="8165">
                  <c:v>62</c:v>
                </c:pt>
                <c:pt idx="8166">
                  <c:v>90</c:v>
                </c:pt>
                <c:pt idx="8167">
                  <c:v>50</c:v>
                </c:pt>
                <c:pt idx="8168">
                  <c:v>57</c:v>
                </c:pt>
                <c:pt idx="8169">
                  <c:v>62</c:v>
                </c:pt>
                <c:pt idx="8170">
                  <c:v>74</c:v>
                </c:pt>
                <c:pt idx="8171">
                  <c:v>74</c:v>
                </c:pt>
                <c:pt idx="8172">
                  <c:v>40</c:v>
                </c:pt>
                <c:pt idx="8173">
                  <c:v>81</c:v>
                </c:pt>
                <c:pt idx="8174">
                  <c:v>45</c:v>
                </c:pt>
                <c:pt idx="8175">
                  <c:v>50</c:v>
                </c:pt>
                <c:pt idx="8176">
                  <c:v>17</c:v>
                </c:pt>
                <c:pt idx="8177">
                  <c:v>31</c:v>
                </c:pt>
                <c:pt idx="8178">
                  <c:v>40</c:v>
                </c:pt>
                <c:pt idx="8179">
                  <c:v>61</c:v>
                </c:pt>
                <c:pt idx="8180">
                  <c:v>26</c:v>
                </c:pt>
                <c:pt idx="8181">
                  <c:v>20</c:v>
                </c:pt>
                <c:pt idx="8182">
                  <c:v>73</c:v>
                </c:pt>
                <c:pt idx="8183">
                  <c:v>55</c:v>
                </c:pt>
                <c:pt idx="8184">
                  <c:v>37</c:v>
                </c:pt>
                <c:pt idx="8185">
                  <c:v>35</c:v>
                </c:pt>
                <c:pt idx="8186">
                  <c:v>90</c:v>
                </c:pt>
                <c:pt idx="8187">
                  <c:v>36</c:v>
                </c:pt>
                <c:pt idx="8188">
                  <c:v>38</c:v>
                </c:pt>
                <c:pt idx="8189">
                  <c:v>65</c:v>
                </c:pt>
                <c:pt idx="8190">
                  <c:v>66</c:v>
                </c:pt>
                <c:pt idx="8191">
                  <c:v>88</c:v>
                </c:pt>
                <c:pt idx="8192">
                  <c:v>53</c:v>
                </c:pt>
                <c:pt idx="8193">
                  <c:v>27</c:v>
                </c:pt>
                <c:pt idx="8194">
                  <c:v>90</c:v>
                </c:pt>
                <c:pt idx="8195">
                  <c:v>50</c:v>
                </c:pt>
                <c:pt idx="8196">
                  <c:v>49</c:v>
                </c:pt>
                <c:pt idx="8197">
                  <c:v>71</c:v>
                </c:pt>
                <c:pt idx="8198">
                  <c:v>72</c:v>
                </c:pt>
                <c:pt idx="8199">
                  <c:v>21</c:v>
                </c:pt>
                <c:pt idx="8200">
                  <c:v>73</c:v>
                </c:pt>
                <c:pt idx="8201">
                  <c:v>68</c:v>
                </c:pt>
                <c:pt idx="8202">
                  <c:v>74</c:v>
                </c:pt>
                <c:pt idx="8203">
                  <c:v>72</c:v>
                </c:pt>
                <c:pt idx="8204">
                  <c:v>38</c:v>
                </c:pt>
                <c:pt idx="8205">
                  <c:v>78</c:v>
                </c:pt>
                <c:pt idx="8206">
                  <c:v>55</c:v>
                </c:pt>
                <c:pt idx="8207">
                  <c:v>24</c:v>
                </c:pt>
                <c:pt idx="8208">
                  <c:v>72</c:v>
                </c:pt>
                <c:pt idx="8209">
                  <c:v>38</c:v>
                </c:pt>
                <c:pt idx="8210">
                  <c:v>73</c:v>
                </c:pt>
                <c:pt idx="8211">
                  <c:v>60</c:v>
                </c:pt>
                <c:pt idx="8212">
                  <c:v>38</c:v>
                </c:pt>
                <c:pt idx="8213">
                  <c:v>74</c:v>
                </c:pt>
                <c:pt idx="8214">
                  <c:v>86</c:v>
                </c:pt>
                <c:pt idx="8215">
                  <c:v>62</c:v>
                </c:pt>
                <c:pt idx="8216">
                  <c:v>80</c:v>
                </c:pt>
                <c:pt idx="8217">
                  <c:v>62</c:v>
                </c:pt>
                <c:pt idx="8218">
                  <c:v>22</c:v>
                </c:pt>
                <c:pt idx="8219">
                  <c:v>28</c:v>
                </c:pt>
                <c:pt idx="8220">
                  <c:v>41</c:v>
                </c:pt>
                <c:pt idx="8221">
                  <c:v>34</c:v>
                </c:pt>
                <c:pt idx="8222">
                  <c:v>52</c:v>
                </c:pt>
                <c:pt idx="8223">
                  <c:v>71</c:v>
                </c:pt>
                <c:pt idx="8224">
                  <c:v>68</c:v>
                </c:pt>
                <c:pt idx="8225">
                  <c:v>47</c:v>
                </c:pt>
                <c:pt idx="8226">
                  <c:v>73</c:v>
                </c:pt>
                <c:pt idx="8227">
                  <c:v>33</c:v>
                </c:pt>
                <c:pt idx="8228">
                  <c:v>83</c:v>
                </c:pt>
                <c:pt idx="8229">
                  <c:v>48</c:v>
                </c:pt>
                <c:pt idx="8230">
                  <c:v>39</c:v>
                </c:pt>
                <c:pt idx="8231">
                  <c:v>29</c:v>
                </c:pt>
                <c:pt idx="8232">
                  <c:v>36</c:v>
                </c:pt>
                <c:pt idx="8233">
                  <c:v>94</c:v>
                </c:pt>
                <c:pt idx="8234">
                  <c:v>73</c:v>
                </c:pt>
                <c:pt idx="8235">
                  <c:v>28</c:v>
                </c:pt>
                <c:pt idx="8236">
                  <c:v>49</c:v>
                </c:pt>
                <c:pt idx="8237">
                  <c:v>73</c:v>
                </c:pt>
                <c:pt idx="8238">
                  <c:v>83</c:v>
                </c:pt>
                <c:pt idx="8239">
                  <c:v>73</c:v>
                </c:pt>
                <c:pt idx="8240">
                  <c:v>50</c:v>
                </c:pt>
                <c:pt idx="8241">
                  <c:v>74</c:v>
                </c:pt>
                <c:pt idx="8242">
                  <c:v>71</c:v>
                </c:pt>
                <c:pt idx="8243">
                  <c:v>92</c:v>
                </c:pt>
                <c:pt idx="8244">
                  <c:v>78</c:v>
                </c:pt>
                <c:pt idx="8245">
                  <c:v>64</c:v>
                </c:pt>
                <c:pt idx="8246">
                  <c:v>37</c:v>
                </c:pt>
                <c:pt idx="8247">
                  <c:v>49</c:v>
                </c:pt>
                <c:pt idx="8248">
                  <c:v>53</c:v>
                </c:pt>
                <c:pt idx="8249">
                  <c:v>95</c:v>
                </c:pt>
                <c:pt idx="8250">
                  <c:v>50</c:v>
                </c:pt>
                <c:pt idx="8251">
                  <c:v>62</c:v>
                </c:pt>
                <c:pt idx="8252">
                  <c:v>74</c:v>
                </c:pt>
                <c:pt idx="8253">
                  <c:v>70</c:v>
                </c:pt>
                <c:pt idx="8254">
                  <c:v>29</c:v>
                </c:pt>
                <c:pt idx="8255">
                  <c:v>81</c:v>
                </c:pt>
                <c:pt idx="8256">
                  <c:v>58</c:v>
                </c:pt>
                <c:pt idx="8257">
                  <c:v>57</c:v>
                </c:pt>
                <c:pt idx="8258">
                  <c:v>61</c:v>
                </c:pt>
                <c:pt idx="8259">
                  <c:v>56</c:v>
                </c:pt>
                <c:pt idx="8260">
                  <c:v>44</c:v>
                </c:pt>
                <c:pt idx="8261">
                  <c:v>30</c:v>
                </c:pt>
                <c:pt idx="8262">
                  <c:v>53</c:v>
                </c:pt>
                <c:pt idx="8263">
                  <c:v>67</c:v>
                </c:pt>
                <c:pt idx="8264">
                  <c:v>21</c:v>
                </c:pt>
                <c:pt idx="8265">
                  <c:v>35</c:v>
                </c:pt>
                <c:pt idx="8266">
                  <c:v>77</c:v>
                </c:pt>
                <c:pt idx="8267">
                  <c:v>72</c:v>
                </c:pt>
                <c:pt idx="8268">
                  <c:v>52</c:v>
                </c:pt>
                <c:pt idx="8269">
                  <c:v>15</c:v>
                </c:pt>
                <c:pt idx="8270">
                  <c:v>67</c:v>
                </c:pt>
                <c:pt idx="8271">
                  <c:v>55</c:v>
                </c:pt>
                <c:pt idx="8272">
                  <c:v>73</c:v>
                </c:pt>
                <c:pt idx="8273">
                  <c:v>25</c:v>
                </c:pt>
                <c:pt idx="8274">
                  <c:v>90</c:v>
                </c:pt>
                <c:pt idx="8275">
                  <c:v>74</c:v>
                </c:pt>
                <c:pt idx="8276">
                  <c:v>53</c:v>
                </c:pt>
                <c:pt idx="8277">
                  <c:v>79</c:v>
                </c:pt>
                <c:pt idx="8278">
                  <c:v>59</c:v>
                </c:pt>
                <c:pt idx="8279">
                  <c:v>40</c:v>
                </c:pt>
                <c:pt idx="8280">
                  <c:v>39</c:v>
                </c:pt>
                <c:pt idx="8281">
                  <c:v>49</c:v>
                </c:pt>
                <c:pt idx="8282">
                  <c:v>41</c:v>
                </c:pt>
                <c:pt idx="8283">
                  <c:v>39</c:v>
                </c:pt>
                <c:pt idx="8284">
                  <c:v>57</c:v>
                </c:pt>
                <c:pt idx="8285">
                  <c:v>66</c:v>
                </c:pt>
                <c:pt idx="8286">
                  <c:v>59</c:v>
                </c:pt>
                <c:pt idx="8287">
                  <c:v>40</c:v>
                </c:pt>
                <c:pt idx="8288">
                  <c:v>47</c:v>
                </c:pt>
                <c:pt idx="8289">
                  <c:v>65</c:v>
                </c:pt>
                <c:pt idx="8290">
                  <c:v>86</c:v>
                </c:pt>
                <c:pt idx="8291">
                  <c:v>75</c:v>
                </c:pt>
                <c:pt idx="8292">
                  <c:v>30</c:v>
                </c:pt>
                <c:pt idx="8293">
                  <c:v>26</c:v>
                </c:pt>
                <c:pt idx="8294">
                  <c:v>49</c:v>
                </c:pt>
                <c:pt idx="8295">
                  <c:v>52</c:v>
                </c:pt>
                <c:pt idx="8296">
                  <c:v>47</c:v>
                </c:pt>
                <c:pt idx="8297">
                  <c:v>64</c:v>
                </c:pt>
                <c:pt idx="8298">
                  <c:v>28</c:v>
                </c:pt>
                <c:pt idx="8299">
                  <c:v>48</c:v>
                </c:pt>
                <c:pt idx="8300">
                  <c:v>47</c:v>
                </c:pt>
                <c:pt idx="8301">
                  <c:v>37</c:v>
                </c:pt>
                <c:pt idx="8302">
                  <c:v>54</c:v>
                </c:pt>
                <c:pt idx="8303">
                  <c:v>18</c:v>
                </c:pt>
                <c:pt idx="8304">
                  <c:v>37</c:v>
                </c:pt>
                <c:pt idx="8305">
                  <c:v>41</c:v>
                </c:pt>
                <c:pt idx="8306">
                  <c:v>96</c:v>
                </c:pt>
                <c:pt idx="8307">
                  <c:v>69</c:v>
                </c:pt>
                <c:pt idx="8308">
                  <c:v>64</c:v>
                </c:pt>
                <c:pt idx="8309">
                  <c:v>48</c:v>
                </c:pt>
                <c:pt idx="8310">
                  <c:v>59</c:v>
                </c:pt>
                <c:pt idx="8311">
                  <c:v>39</c:v>
                </c:pt>
                <c:pt idx="8312">
                  <c:v>80</c:v>
                </c:pt>
                <c:pt idx="8313">
                  <c:v>38</c:v>
                </c:pt>
                <c:pt idx="8314">
                  <c:v>26</c:v>
                </c:pt>
                <c:pt idx="8315">
                  <c:v>27</c:v>
                </c:pt>
                <c:pt idx="8316">
                  <c:v>50</c:v>
                </c:pt>
                <c:pt idx="8317">
                  <c:v>89</c:v>
                </c:pt>
                <c:pt idx="8318">
                  <c:v>45</c:v>
                </c:pt>
                <c:pt idx="8319">
                  <c:v>42</c:v>
                </c:pt>
                <c:pt idx="8320">
                  <c:v>80</c:v>
                </c:pt>
                <c:pt idx="8321">
                  <c:v>48</c:v>
                </c:pt>
                <c:pt idx="8322">
                  <c:v>59</c:v>
                </c:pt>
                <c:pt idx="8323">
                  <c:v>53</c:v>
                </c:pt>
                <c:pt idx="8324">
                  <c:v>72</c:v>
                </c:pt>
                <c:pt idx="8325">
                  <c:v>46</c:v>
                </c:pt>
                <c:pt idx="8326">
                  <c:v>75</c:v>
                </c:pt>
                <c:pt idx="8327">
                  <c:v>25</c:v>
                </c:pt>
                <c:pt idx="8328">
                  <c:v>36</c:v>
                </c:pt>
                <c:pt idx="8329">
                  <c:v>24</c:v>
                </c:pt>
                <c:pt idx="8330">
                  <c:v>31</c:v>
                </c:pt>
                <c:pt idx="8331">
                  <c:v>39</c:v>
                </c:pt>
                <c:pt idx="8332">
                  <c:v>81</c:v>
                </c:pt>
                <c:pt idx="8333">
                  <c:v>63</c:v>
                </c:pt>
                <c:pt idx="8334">
                  <c:v>81</c:v>
                </c:pt>
                <c:pt idx="8335">
                  <c:v>63</c:v>
                </c:pt>
                <c:pt idx="8336">
                  <c:v>69</c:v>
                </c:pt>
                <c:pt idx="8337">
                  <c:v>66</c:v>
                </c:pt>
                <c:pt idx="8338">
                  <c:v>80</c:v>
                </c:pt>
                <c:pt idx="8339">
                  <c:v>52</c:v>
                </c:pt>
                <c:pt idx="8340">
                  <c:v>68</c:v>
                </c:pt>
                <c:pt idx="8341">
                  <c:v>57</c:v>
                </c:pt>
                <c:pt idx="8342">
                  <c:v>37</c:v>
                </c:pt>
                <c:pt idx="8343">
                  <c:v>68</c:v>
                </c:pt>
                <c:pt idx="8344">
                  <c:v>35</c:v>
                </c:pt>
                <c:pt idx="8345">
                  <c:v>65</c:v>
                </c:pt>
                <c:pt idx="8346">
                  <c:v>28</c:v>
                </c:pt>
                <c:pt idx="8347">
                  <c:v>82</c:v>
                </c:pt>
                <c:pt idx="8348">
                  <c:v>29</c:v>
                </c:pt>
                <c:pt idx="8349">
                  <c:v>62</c:v>
                </c:pt>
                <c:pt idx="8350">
                  <c:v>35</c:v>
                </c:pt>
                <c:pt idx="8351">
                  <c:v>51</c:v>
                </c:pt>
                <c:pt idx="8352">
                  <c:v>22</c:v>
                </c:pt>
                <c:pt idx="8353">
                  <c:v>42</c:v>
                </c:pt>
                <c:pt idx="8354">
                  <c:v>45</c:v>
                </c:pt>
                <c:pt idx="8355">
                  <c:v>48</c:v>
                </c:pt>
                <c:pt idx="8356">
                  <c:v>61</c:v>
                </c:pt>
                <c:pt idx="8357">
                  <c:v>59</c:v>
                </c:pt>
                <c:pt idx="8358">
                  <c:v>50</c:v>
                </c:pt>
                <c:pt idx="8359">
                  <c:v>33</c:v>
                </c:pt>
                <c:pt idx="8360">
                  <c:v>65</c:v>
                </c:pt>
                <c:pt idx="8361">
                  <c:v>26</c:v>
                </c:pt>
                <c:pt idx="8362">
                  <c:v>69</c:v>
                </c:pt>
                <c:pt idx="8363">
                  <c:v>87</c:v>
                </c:pt>
                <c:pt idx="8364">
                  <c:v>85</c:v>
                </c:pt>
                <c:pt idx="8365">
                  <c:v>46</c:v>
                </c:pt>
                <c:pt idx="8366">
                  <c:v>82</c:v>
                </c:pt>
                <c:pt idx="8367">
                  <c:v>36</c:v>
                </c:pt>
                <c:pt idx="8368">
                  <c:v>77</c:v>
                </c:pt>
                <c:pt idx="8369">
                  <c:v>85</c:v>
                </c:pt>
                <c:pt idx="8370">
                  <c:v>85</c:v>
                </c:pt>
                <c:pt idx="8371">
                  <c:v>62</c:v>
                </c:pt>
                <c:pt idx="8372">
                  <c:v>54</c:v>
                </c:pt>
                <c:pt idx="8373">
                  <c:v>89</c:v>
                </c:pt>
                <c:pt idx="8374">
                  <c:v>35</c:v>
                </c:pt>
                <c:pt idx="8375">
                  <c:v>65</c:v>
                </c:pt>
                <c:pt idx="8376">
                  <c:v>52</c:v>
                </c:pt>
                <c:pt idx="8377">
                  <c:v>37</c:v>
                </c:pt>
                <c:pt idx="8378">
                  <c:v>27</c:v>
                </c:pt>
                <c:pt idx="8379">
                  <c:v>60</c:v>
                </c:pt>
                <c:pt idx="8380">
                  <c:v>52</c:v>
                </c:pt>
                <c:pt idx="8381">
                  <c:v>28</c:v>
                </c:pt>
                <c:pt idx="8382">
                  <c:v>72</c:v>
                </c:pt>
                <c:pt idx="8383">
                  <c:v>23</c:v>
                </c:pt>
                <c:pt idx="8384">
                  <c:v>59</c:v>
                </c:pt>
                <c:pt idx="8385">
                  <c:v>20</c:v>
                </c:pt>
                <c:pt idx="8386">
                  <c:v>38</c:v>
                </c:pt>
                <c:pt idx="8387">
                  <c:v>31</c:v>
                </c:pt>
                <c:pt idx="8388">
                  <c:v>81</c:v>
                </c:pt>
                <c:pt idx="8389">
                  <c:v>66</c:v>
                </c:pt>
                <c:pt idx="8390">
                  <c:v>68</c:v>
                </c:pt>
                <c:pt idx="8391">
                  <c:v>75</c:v>
                </c:pt>
                <c:pt idx="8392">
                  <c:v>24</c:v>
                </c:pt>
                <c:pt idx="8393">
                  <c:v>26</c:v>
                </c:pt>
                <c:pt idx="8394">
                  <c:v>39</c:v>
                </c:pt>
                <c:pt idx="8395">
                  <c:v>61</c:v>
                </c:pt>
                <c:pt idx="8396">
                  <c:v>52</c:v>
                </c:pt>
                <c:pt idx="8397">
                  <c:v>38</c:v>
                </c:pt>
                <c:pt idx="8398">
                  <c:v>25</c:v>
                </c:pt>
                <c:pt idx="8399">
                  <c:v>73</c:v>
                </c:pt>
                <c:pt idx="8400">
                  <c:v>93</c:v>
                </c:pt>
                <c:pt idx="8401">
                  <c:v>16</c:v>
                </c:pt>
                <c:pt idx="8402">
                  <c:v>75</c:v>
                </c:pt>
                <c:pt idx="8403">
                  <c:v>64</c:v>
                </c:pt>
                <c:pt idx="8404">
                  <c:v>77</c:v>
                </c:pt>
                <c:pt idx="8405">
                  <c:v>44</c:v>
                </c:pt>
                <c:pt idx="8406">
                  <c:v>66</c:v>
                </c:pt>
                <c:pt idx="8407">
                  <c:v>48</c:v>
                </c:pt>
                <c:pt idx="8408">
                  <c:v>50</c:v>
                </c:pt>
                <c:pt idx="8409">
                  <c:v>56</c:v>
                </c:pt>
                <c:pt idx="8410">
                  <c:v>55</c:v>
                </c:pt>
                <c:pt idx="8411">
                  <c:v>83</c:v>
                </c:pt>
                <c:pt idx="8412">
                  <c:v>58</c:v>
                </c:pt>
                <c:pt idx="8413">
                  <c:v>93</c:v>
                </c:pt>
                <c:pt idx="8414">
                  <c:v>38</c:v>
                </c:pt>
                <c:pt idx="8415">
                  <c:v>55</c:v>
                </c:pt>
                <c:pt idx="8416">
                  <c:v>80</c:v>
                </c:pt>
                <c:pt idx="8417">
                  <c:v>64</c:v>
                </c:pt>
                <c:pt idx="8418">
                  <c:v>37</c:v>
                </c:pt>
                <c:pt idx="8419">
                  <c:v>49</c:v>
                </c:pt>
                <c:pt idx="8420">
                  <c:v>33</c:v>
                </c:pt>
                <c:pt idx="8421">
                  <c:v>78</c:v>
                </c:pt>
                <c:pt idx="8422">
                  <c:v>31</c:v>
                </c:pt>
                <c:pt idx="8423">
                  <c:v>53</c:v>
                </c:pt>
                <c:pt idx="8424">
                  <c:v>25</c:v>
                </c:pt>
                <c:pt idx="8425">
                  <c:v>69</c:v>
                </c:pt>
                <c:pt idx="8426">
                  <c:v>89</c:v>
                </c:pt>
                <c:pt idx="8427">
                  <c:v>80</c:v>
                </c:pt>
                <c:pt idx="8428">
                  <c:v>80</c:v>
                </c:pt>
                <c:pt idx="8429">
                  <c:v>22</c:v>
                </c:pt>
                <c:pt idx="8430">
                  <c:v>52</c:v>
                </c:pt>
                <c:pt idx="8431">
                  <c:v>59</c:v>
                </c:pt>
                <c:pt idx="8432">
                  <c:v>88</c:v>
                </c:pt>
                <c:pt idx="8433">
                  <c:v>81</c:v>
                </c:pt>
                <c:pt idx="8434">
                  <c:v>79</c:v>
                </c:pt>
                <c:pt idx="8435">
                  <c:v>28</c:v>
                </c:pt>
                <c:pt idx="8436">
                  <c:v>28</c:v>
                </c:pt>
                <c:pt idx="8437">
                  <c:v>19</c:v>
                </c:pt>
                <c:pt idx="8438">
                  <c:v>31</c:v>
                </c:pt>
                <c:pt idx="8439">
                  <c:v>87</c:v>
                </c:pt>
                <c:pt idx="8440">
                  <c:v>17</c:v>
                </c:pt>
                <c:pt idx="8441">
                  <c:v>75</c:v>
                </c:pt>
                <c:pt idx="8442">
                  <c:v>61</c:v>
                </c:pt>
                <c:pt idx="8443">
                  <c:v>72</c:v>
                </c:pt>
                <c:pt idx="8444">
                  <c:v>78</c:v>
                </c:pt>
                <c:pt idx="8445">
                  <c:v>36</c:v>
                </c:pt>
                <c:pt idx="8446">
                  <c:v>45</c:v>
                </c:pt>
                <c:pt idx="8447">
                  <c:v>74</c:v>
                </c:pt>
                <c:pt idx="8448">
                  <c:v>17</c:v>
                </c:pt>
                <c:pt idx="8449">
                  <c:v>47</c:v>
                </c:pt>
                <c:pt idx="8450">
                  <c:v>25</c:v>
                </c:pt>
                <c:pt idx="8451">
                  <c:v>81</c:v>
                </c:pt>
                <c:pt idx="8452">
                  <c:v>74</c:v>
                </c:pt>
                <c:pt idx="8453">
                  <c:v>30</c:v>
                </c:pt>
                <c:pt idx="8454">
                  <c:v>59</c:v>
                </c:pt>
                <c:pt idx="8455">
                  <c:v>60</c:v>
                </c:pt>
                <c:pt idx="8456">
                  <c:v>58</c:v>
                </c:pt>
                <c:pt idx="8457">
                  <c:v>28</c:v>
                </c:pt>
                <c:pt idx="8458">
                  <c:v>33</c:v>
                </c:pt>
                <c:pt idx="8459">
                  <c:v>30</c:v>
                </c:pt>
                <c:pt idx="8460">
                  <c:v>31</c:v>
                </c:pt>
                <c:pt idx="8461">
                  <c:v>36</c:v>
                </c:pt>
                <c:pt idx="8462">
                  <c:v>56</c:v>
                </c:pt>
                <c:pt idx="8463">
                  <c:v>82</c:v>
                </c:pt>
                <c:pt idx="8464">
                  <c:v>50</c:v>
                </c:pt>
                <c:pt idx="8465">
                  <c:v>76</c:v>
                </c:pt>
                <c:pt idx="8466">
                  <c:v>52</c:v>
                </c:pt>
                <c:pt idx="8467">
                  <c:v>60</c:v>
                </c:pt>
                <c:pt idx="8468">
                  <c:v>91</c:v>
                </c:pt>
                <c:pt idx="8469">
                  <c:v>52</c:v>
                </c:pt>
                <c:pt idx="8470">
                  <c:v>43</c:v>
                </c:pt>
                <c:pt idx="8471">
                  <c:v>32</c:v>
                </c:pt>
                <c:pt idx="8472">
                  <c:v>77</c:v>
                </c:pt>
                <c:pt idx="8473">
                  <c:v>55</c:v>
                </c:pt>
                <c:pt idx="8474">
                  <c:v>52</c:v>
                </c:pt>
                <c:pt idx="8475">
                  <c:v>68</c:v>
                </c:pt>
                <c:pt idx="8476">
                  <c:v>41</c:v>
                </c:pt>
                <c:pt idx="8477">
                  <c:v>63</c:v>
                </c:pt>
                <c:pt idx="8478">
                  <c:v>99</c:v>
                </c:pt>
                <c:pt idx="8479">
                  <c:v>17</c:v>
                </c:pt>
                <c:pt idx="8480">
                  <c:v>47</c:v>
                </c:pt>
                <c:pt idx="8481">
                  <c:v>24</c:v>
                </c:pt>
                <c:pt idx="8482">
                  <c:v>80</c:v>
                </c:pt>
                <c:pt idx="8483">
                  <c:v>79</c:v>
                </c:pt>
                <c:pt idx="8484">
                  <c:v>49</c:v>
                </c:pt>
                <c:pt idx="8485">
                  <c:v>27</c:v>
                </c:pt>
                <c:pt idx="8486">
                  <c:v>51</c:v>
                </c:pt>
                <c:pt idx="8487">
                  <c:v>41</c:v>
                </c:pt>
                <c:pt idx="8488">
                  <c:v>67</c:v>
                </c:pt>
                <c:pt idx="8489">
                  <c:v>48</c:v>
                </c:pt>
                <c:pt idx="8490">
                  <c:v>72</c:v>
                </c:pt>
                <c:pt idx="8491">
                  <c:v>75</c:v>
                </c:pt>
                <c:pt idx="8492">
                  <c:v>48</c:v>
                </c:pt>
                <c:pt idx="8493">
                  <c:v>58</c:v>
                </c:pt>
                <c:pt idx="8494">
                  <c:v>62</c:v>
                </c:pt>
                <c:pt idx="8495">
                  <c:v>83</c:v>
                </c:pt>
                <c:pt idx="8496">
                  <c:v>68</c:v>
                </c:pt>
                <c:pt idx="8497">
                  <c:v>55</c:v>
                </c:pt>
                <c:pt idx="8498">
                  <c:v>55</c:v>
                </c:pt>
                <c:pt idx="8499">
                  <c:v>49</c:v>
                </c:pt>
                <c:pt idx="8500">
                  <c:v>27</c:v>
                </c:pt>
                <c:pt idx="8501">
                  <c:v>38</c:v>
                </c:pt>
                <c:pt idx="8502">
                  <c:v>66</c:v>
                </c:pt>
                <c:pt idx="8503">
                  <c:v>37</c:v>
                </c:pt>
                <c:pt idx="8504">
                  <c:v>72</c:v>
                </c:pt>
                <c:pt idx="8505">
                  <c:v>34</c:v>
                </c:pt>
                <c:pt idx="8506">
                  <c:v>68</c:v>
                </c:pt>
                <c:pt idx="8507">
                  <c:v>56</c:v>
                </c:pt>
                <c:pt idx="8508">
                  <c:v>52</c:v>
                </c:pt>
                <c:pt idx="8509">
                  <c:v>67</c:v>
                </c:pt>
                <c:pt idx="8510">
                  <c:v>69</c:v>
                </c:pt>
                <c:pt idx="8511">
                  <c:v>45</c:v>
                </c:pt>
                <c:pt idx="8512">
                  <c:v>76</c:v>
                </c:pt>
                <c:pt idx="8513">
                  <c:v>65</c:v>
                </c:pt>
                <c:pt idx="8514">
                  <c:v>26</c:v>
                </c:pt>
                <c:pt idx="8515">
                  <c:v>54</c:v>
                </c:pt>
                <c:pt idx="8516">
                  <c:v>68</c:v>
                </c:pt>
                <c:pt idx="8517">
                  <c:v>34</c:v>
                </c:pt>
                <c:pt idx="8518">
                  <c:v>56</c:v>
                </c:pt>
                <c:pt idx="8519">
                  <c:v>63</c:v>
                </c:pt>
                <c:pt idx="8520">
                  <c:v>47</c:v>
                </c:pt>
                <c:pt idx="8521">
                  <c:v>40</c:v>
                </c:pt>
                <c:pt idx="8522">
                  <c:v>31</c:v>
                </c:pt>
                <c:pt idx="8523">
                  <c:v>56</c:v>
                </c:pt>
                <c:pt idx="8524">
                  <c:v>36</c:v>
                </c:pt>
                <c:pt idx="8525">
                  <c:v>41</c:v>
                </c:pt>
                <c:pt idx="8526">
                  <c:v>43</c:v>
                </c:pt>
                <c:pt idx="8527">
                  <c:v>61</c:v>
                </c:pt>
                <c:pt idx="8528">
                  <c:v>69</c:v>
                </c:pt>
                <c:pt idx="8529">
                  <c:v>44</c:v>
                </c:pt>
                <c:pt idx="8530">
                  <c:v>82</c:v>
                </c:pt>
                <c:pt idx="8531">
                  <c:v>48</c:v>
                </c:pt>
                <c:pt idx="8532">
                  <c:v>27</c:v>
                </c:pt>
                <c:pt idx="8533">
                  <c:v>45</c:v>
                </c:pt>
                <c:pt idx="8534">
                  <c:v>75</c:v>
                </c:pt>
                <c:pt idx="8535">
                  <c:v>54</c:v>
                </c:pt>
                <c:pt idx="8536">
                  <c:v>76</c:v>
                </c:pt>
                <c:pt idx="8537">
                  <c:v>44</c:v>
                </c:pt>
                <c:pt idx="8538">
                  <c:v>50</c:v>
                </c:pt>
                <c:pt idx="8539">
                  <c:v>17</c:v>
                </c:pt>
                <c:pt idx="8540">
                  <c:v>66</c:v>
                </c:pt>
                <c:pt idx="8541">
                  <c:v>42</c:v>
                </c:pt>
                <c:pt idx="8542">
                  <c:v>42</c:v>
                </c:pt>
                <c:pt idx="8543">
                  <c:v>56</c:v>
                </c:pt>
                <c:pt idx="8544">
                  <c:v>48</c:v>
                </c:pt>
                <c:pt idx="8545">
                  <c:v>40</c:v>
                </c:pt>
                <c:pt idx="8546">
                  <c:v>24</c:v>
                </c:pt>
                <c:pt idx="8547">
                  <c:v>38</c:v>
                </c:pt>
                <c:pt idx="8548">
                  <c:v>73</c:v>
                </c:pt>
                <c:pt idx="8549">
                  <c:v>40</c:v>
                </c:pt>
                <c:pt idx="8550">
                  <c:v>62</c:v>
                </c:pt>
                <c:pt idx="8551">
                  <c:v>65</c:v>
                </c:pt>
                <c:pt idx="8552">
                  <c:v>37</c:v>
                </c:pt>
                <c:pt idx="8553">
                  <c:v>68</c:v>
                </c:pt>
                <c:pt idx="8554">
                  <c:v>30</c:v>
                </c:pt>
                <c:pt idx="8555">
                  <c:v>31</c:v>
                </c:pt>
                <c:pt idx="8556">
                  <c:v>15</c:v>
                </c:pt>
                <c:pt idx="8557">
                  <c:v>89</c:v>
                </c:pt>
                <c:pt idx="8558">
                  <c:v>33</c:v>
                </c:pt>
                <c:pt idx="8559">
                  <c:v>72</c:v>
                </c:pt>
                <c:pt idx="8560">
                  <c:v>64</c:v>
                </c:pt>
                <c:pt idx="8561">
                  <c:v>78</c:v>
                </c:pt>
                <c:pt idx="8562">
                  <c:v>40</c:v>
                </c:pt>
                <c:pt idx="8563">
                  <c:v>91</c:v>
                </c:pt>
                <c:pt idx="8564">
                  <c:v>49</c:v>
                </c:pt>
                <c:pt idx="8565">
                  <c:v>38</c:v>
                </c:pt>
                <c:pt idx="8566">
                  <c:v>28</c:v>
                </c:pt>
                <c:pt idx="8567">
                  <c:v>62</c:v>
                </c:pt>
                <c:pt idx="8568">
                  <c:v>62</c:v>
                </c:pt>
                <c:pt idx="8569">
                  <c:v>89</c:v>
                </c:pt>
                <c:pt idx="8570">
                  <c:v>74</c:v>
                </c:pt>
                <c:pt idx="8571">
                  <c:v>85</c:v>
                </c:pt>
                <c:pt idx="8572">
                  <c:v>33</c:v>
                </c:pt>
                <c:pt idx="8573">
                  <c:v>41</c:v>
                </c:pt>
                <c:pt idx="8574">
                  <c:v>24</c:v>
                </c:pt>
                <c:pt idx="8575">
                  <c:v>47</c:v>
                </c:pt>
                <c:pt idx="8576">
                  <c:v>65</c:v>
                </c:pt>
                <c:pt idx="8577">
                  <c:v>50</c:v>
                </c:pt>
                <c:pt idx="8578">
                  <c:v>35</c:v>
                </c:pt>
                <c:pt idx="8579">
                  <c:v>30</c:v>
                </c:pt>
                <c:pt idx="8580">
                  <c:v>76</c:v>
                </c:pt>
                <c:pt idx="8581">
                  <c:v>55</c:v>
                </c:pt>
                <c:pt idx="8582">
                  <c:v>49</c:v>
                </c:pt>
                <c:pt idx="8583">
                  <c:v>19</c:v>
                </c:pt>
                <c:pt idx="8584">
                  <c:v>15</c:v>
                </c:pt>
                <c:pt idx="8585">
                  <c:v>86</c:v>
                </c:pt>
                <c:pt idx="8586">
                  <c:v>77</c:v>
                </c:pt>
                <c:pt idx="8587">
                  <c:v>55</c:v>
                </c:pt>
                <c:pt idx="8588">
                  <c:v>77</c:v>
                </c:pt>
                <c:pt idx="8589">
                  <c:v>74</c:v>
                </c:pt>
                <c:pt idx="8590">
                  <c:v>23</c:v>
                </c:pt>
                <c:pt idx="8591">
                  <c:v>56</c:v>
                </c:pt>
                <c:pt idx="8592">
                  <c:v>18</c:v>
                </c:pt>
                <c:pt idx="8593">
                  <c:v>76</c:v>
                </c:pt>
                <c:pt idx="8594">
                  <c:v>57</c:v>
                </c:pt>
                <c:pt idx="8595">
                  <c:v>13</c:v>
                </c:pt>
                <c:pt idx="8596">
                  <c:v>64</c:v>
                </c:pt>
                <c:pt idx="8597">
                  <c:v>54</c:v>
                </c:pt>
                <c:pt idx="8598">
                  <c:v>97</c:v>
                </c:pt>
                <c:pt idx="8599">
                  <c:v>89</c:v>
                </c:pt>
                <c:pt idx="8600">
                  <c:v>53</c:v>
                </c:pt>
                <c:pt idx="8601">
                  <c:v>74</c:v>
                </c:pt>
                <c:pt idx="8602">
                  <c:v>61</c:v>
                </c:pt>
                <c:pt idx="8603">
                  <c:v>41</c:v>
                </c:pt>
                <c:pt idx="8604">
                  <c:v>48</c:v>
                </c:pt>
                <c:pt idx="8605">
                  <c:v>48</c:v>
                </c:pt>
                <c:pt idx="8606">
                  <c:v>54</c:v>
                </c:pt>
                <c:pt idx="8607">
                  <c:v>67</c:v>
                </c:pt>
                <c:pt idx="8608">
                  <c:v>34</c:v>
                </c:pt>
                <c:pt idx="8609">
                  <c:v>60</c:v>
                </c:pt>
                <c:pt idx="8610">
                  <c:v>46</c:v>
                </c:pt>
                <c:pt idx="8611">
                  <c:v>45</c:v>
                </c:pt>
                <c:pt idx="8612">
                  <c:v>56</c:v>
                </c:pt>
                <c:pt idx="8613">
                  <c:v>49</c:v>
                </c:pt>
                <c:pt idx="8614">
                  <c:v>49</c:v>
                </c:pt>
                <c:pt idx="8615">
                  <c:v>65</c:v>
                </c:pt>
                <c:pt idx="8616">
                  <c:v>39</c:v>
                </c:pt>
                <c:pt idx="8617">
                  <c:v>33</c:v>
                </c:pt>
                <c:pt idx="8618">
                  <c:v>55</c:v>
                </c:pt>
                <c:pt idx="8619">
                  <c:v>50</c:v>
                </c:pt>
                <c:pt idx="8620">
                  <c:v>52</c:v>
                </c:pt>
                <c:pt idx="8621">
                  <c:v>43</c:v>
                </c:pt>
                <c:pt idx="8622">
                  <c:v>58</c:v>
                </c:pt>
                <c:pt idx="8623">
                  <c:v>45</c:v>
                </c:pt>
                <c:pt idx="8624">
                  <c:v>81</c:v>
                </c:pt>
                <c:pt idx="8625">
                  <c:v>36</c:v>
                </c:pt>
                <c:pt idx="8626">
                  <c:v>64</c:v>
                </c:pt>
                <c:pt idx="8627">
                  <c:v>57</c:v>
                </c:pt>
                <c:pt idx="8628">
                  <c:v>46</c:v>
                </c:pt>
                <c:pt idx="8629">
                  <c:v>76</c:v>
                </c:pt>
                <c:pt idx="8630">
                  <c:v>43</c:v>
                </c:pt>
                <c:pt idx="8631">
                  <c:v>58</c:v>
                </c:pt>
                <c:pt idx="8632">
                  <c:v>61</c:v>
                </c:pt>
                <c:pt idx="8633">
                  <c:v>72</c:v>
                </c:pt>
                <c:pt idx="8634">
                  <c:v>82</c:v>
                </c:pt>
                <c:pt idx="8635">
                  <c:v>69</c:v>
                </c:pt>
                <c:pt idx="8636">
                  <c:v>35</c:v>
                </c:pt>
                <c:pt idx="8637">
                  <c:v>91</c:v>
                </c:pt>
                <c:pt idx="8638">
                  <c:v>40</c:v>
                </c:pt>
                <c:pt idx="8639">
                  <c:v>26</c:v>
                </c:pt>
                <c:pt idx="8640">
                  <c:v>34</c:v>
                </c:pt>
                <c:pt idx="8641">
                  <c:v>35</c:v>
                </c:pt>
                <c:pt idx="8642">
                  <c:v>67</c:v>
                </c:pt>
                <c:pt idx="8643">
                  <c:v>60</c:v>
                </c:pt>
                <c:pt idx="8644">
                  <c:v>48</c:v>
                </c:pt>
                <c:pt idx="8645">
                  <c:v>62</c:v>
                </c:pt>
                <c:pt idx="8646">
                  <c:v>84</c:v>
                </c:pt>
                <c:pt idx="8647">
                  <c:v>67</c:v>
                </c:pt>
                <c:pt idx="8648">
                  <c:v>50</c:v>
                </c:pt>
                <c:pt idx="8649">
                  <c:v>42</c:v>
                </c:pt>
                <c:pt idx="8650">
                  <c:v>37</c:v>
                </c:pt>
                <c:pt idx="8651">
                  <c:v>50</c:v>
                </c:pt>
                <c:pt idx="8652">
                  <c:v>61</c:v>
                </c:pt>
                <c:pt idx="8653">
                  <c:v>61</c:v>
                </c:pt>
                <c:pt idx="8654">
                  <c:v>48</c:v>
                </c:pt>
                <c:pt idx="8655">
                  <c:v>56</c:v>
                </c:pt>
                <c:pt idx="8656">
                  <c:v>54</c:v>
                </c:pt>
                <c:pt idx="8657">
                  <c:v>86</c:v>
                </c:pt>
                <c:pt idx="8658">
                  <c:v>77</c:v>
                </c:pt>
                <c:pt idx="8659">
                  <c:v>77</c:v>
                </c:pt>
                <c:pt idx="8660">
                  <c:v>25</c:v>
                </c:pt>
                <c:pt idx="8661">
                  <c:v>67</c:v>
                </c:pt>
                <c:pt idx="8662">
                  <c:v>51</c:v>
                </c:pt>
                <c:pt idx="8663">
                  <c:v>20</c:v>
                </c:pt>
                <c:pt idx="8664">
                  <c:v>74</c:v>
                </c:pt>
                <c:pt idx="8665">
                  <c:v>12</c:v>
                </c:pt>
                <c:pt idx="8666">
                  <c:v>78</c:v>
                </c:pt>
                <c:pt idx="8667">
                  <c:v>48</c:v>
                </c:pt>
                <c:pt idx="8668">
                  <c:v>79</c:v>
                </c:pt>
                <c:pt idx="8669">
                  <c:v>66</c:v>
                </c:pt>
                <c:pt idx="8670">
                  <c:v>82</c:v>
                </c:pt>
                <c:pt idx="8671">
                  <c:v>67</c:v>
                </c:pt>
                <c:pt idx="8672">
                  <c:v>75</c:v>
                </c:pt>
                <c:pt idx="8673">
                  <c:v>52</c:v>
                </c:pt>
                <c:pt idx="8674">
                  <c:v>25</c:v>
                </c:pt>
                <c:pt idx="8675">
                  <c:v>39</c:v>
                </c:pt>
                <c:pt idx="8676">
                  <c:v>66</c:v>
                </c:pt>
                <c:pt idx="8677">
                  <c:v>24</c:v>
                </c:pt>
                <c:pt idx="8678">
                  <c:v>17</c:v>
                </c:pt>
                <c:pt idx="8679">
                  <c:v>93</c:v>
                </c:pt>
                <c:pt idx="8680">
                  <c:v>62</c:v>
                </c:pt>
                <c:pt idx="8681">
                  <c:v>47</c:v>
                </c:pt>
                <c:pt idx="8682">
                  <c:v>55</c:v>
                </c:pt>
                <c:pt idx="8683">
                  <c:v>41</c:v>
                </c:pt>
                <c:pt idx="8684">
                  <c:v>67</c:v>
                </c:pt>
                <c:pt idx="8685">
                  <c:v>43</c:v>
                </c:pt>
                <c:pt idx="8686">
                  <c:v>42</c:v>
                </c:pt>
                <c:pt idx="8687">
                  <c:v>64</c:v>
                </c:pt>
                <c:pt idx="8688">
                  <c:v>42</c:v>
                </c:pt>
                <c:pt idx="8689">
                  <c:v>77</c:v>
                </c:pt>
                <c:pt idx="8690">
                  <c:v>52</c:v>
                </c:pt>
                <c:pt idx="8691">
                  <c:v>62</c:v>
                </c:pt>
                <c:pt idx="8692">
                  <c:v>90</c:v>
                </c:pt>
                <c:pt idx="8693">
                  <c:v>60</c:v>
                </c:pt>
                <c:pt idx="8694">
                  <c:v>49</c:v>
                </c:pt>
                <c:pt idx="8695">
                  <c:v>54</c:v>
                </c:pt>
                <c:pt idx="8696">
                  <c:v>61</c:v>
                </c:pt>
                <c:pt idx="8697">
                  <c:v>67</c:v>
                </c:pt>
                <c:pt idx="8698">
                  <c:v>42</c:v>
                </c:pt>
                <c:pt idx="8699">
                  <c:v>43</c:v>
                </c:pt>
                <c:pt idx="8700">
                  <c:v>58</c:v>
                </c:pt>
                <c:pt idx="8701">
                  <c:v>50</c:v>
                </c:pt>
                <c:pt idx="8702">
                  <c:v>34</c:v>
                </c:pt>
                <c:pt idx="8703">
                  <c:v>51</c:v>
                </c:pt>
                <c:pt idx="8704">
                  <c:v>89</c:v>
                </c:pt>
                <c:pt idx="8705">
                  <c:v>41</c:v>
                </c:pt>
                <c:pt idx="8706">
                  <c:v>70</c:v>
                </c:pt>
                <c:pt idx="8707">
                  <c:v>35</c:v>
                </c:pt>
                <c:pt idx="8708">
                  <c:v>79</c:v>
                </c:pt>
                <c:pt idx="8709">
                  <c:v>26</c:v>
                </c:pt>
                <c:pt idx="8710">
                  <c:v>46</c:v>
                </c:pt>
                <c:pt idx="8711">
                  <c:v>51</c:v>
                </c:pt>
                <c:pt idx="8712">
                  <c:v>30</c:v>
                </c:pt>
                <c:pt idx="8713">
                  <c:v>88</c:v>
                </c:pt>
                <c:pt idx="8714">
                  <c:v>55</c:v>
                </c:pt>
                <c:pt idx="8715">
                  <c:v>60</c:v>
                </c:pt>
                <c:pt idx="8716">
                  <c:v>26</c:v>
                </c:pt>
                <c:pt idx="8717">
                  <c:v>85</c:v>
                </c:pt>
                <c:pt idx="8718">
                  <c:v>76</c:v>
                </c:pt>
                <c:pt idx="8719">
                  <c:v>53</c:v>
                </c:pt>
                <c:pt idx="8720">
                  <c:v>70</c:v>
                </c:pt>
                <c:pt idx="8721">
                  <c:v>64</c:v>
                </c:pt>
                <c:pt idx="8722">
                  <c:v>41</c:v>
                </c:pt>
                <c:pt idx="8723">
                  <c:v>73</c:v>
                </c:pt>
                <c:pt idx="8724">
                  <c:v>47</c:v>
                </c:pt>
                <c:pt idx="8725">
                  <c:v>49</c:v>
                </c:pt>
                <c:pt idx="8726">
                  <c:v>53</c:v>
                </c:pt>
                <c:pt idx="8727">
                  <c:v>95</c:v>
                </c:pt>
                <c:pt idx="8728">
                  <c:v>87</c:v>
                </c:pt>
                <c:pt idx="8729">
                  <c:v>26</c:v>
                </c:pt>
                <c:pt idx="8730">
                  <c:v>89</c:v>
                </c:pt>
                <c:pt idx="8731">
                  <c:v>73</c:v>
                </c:pt>
                <c:pt idx="8732">
                  <c:v>19</c:v>
                </c:pt>
                <c:pt idx="8733">
                  <c:v>33</c:v>
                </c:pt>
                <c:pt idx="8734">
                  <c:v>75</c:v>
                </c:pt>
                <c:pt idx="8735">
                  <c:v>59</c:v>
                </c:pt>
                <c:pt idx="8736">
                  <c:v>79</c:v>
                </c:pt>
                <c:pt idx="8737">
                  <c:v>82</c:v>
                </c:pt>
                <c:pt idx="8738">
                  <c:v>58</c:v>
                </c:pt>
                <c:pt idx="8739">
                  <c:v>61</c:v>
                </c:pt>
                <c:pt idx="8740">
                  <c:v>59</c:v>
                </c:pt>
                <c:pt idx="8741">
                  <c:v>63</c:v>
                </c:pt>
                <c:pt idx="8742">
                  <c:v>60</c:v>
                </c:pt>
                <c:pt idx="8743">
                  <c:v>55</c:v>
                </c:pt>
                <c:pt idx="8744">
                  <c:v>38</c:v>
                </c:pt>
                <c:pt idx="8745">
                  <c:v>49</c:v>
                </c:pt>
                <c:pt idx="8746">
                  <c:v>48</c:v>
                </c:pt>
                <c:pt idx="8747">
                  <c:v>24</c:v>
                </c:pt>
                <c:pt idx="8748">
                  <c:v>27</c:v>
                </c:pt>
                <c:pt idx="8749">
                  <c:v>34</c:v>
                </c:pt>
                <c:pt idx="8750">
                  <c:v>59</c:v>
                </c:pt>
                <c:pt idx="8751">
                  <c:v>60</c:v>
                </c:pt>
                <c:pt idx="8752">
                  <c:v>75</c:v>
                </c:pt>
                <c:pt idx="8753">
                  <c:v>67</c:v>
                </c:pt>
                <c:pt idx="8754">
                  <c:v>36</c:v>
                </c:pt>
                <c:pt idx="8755">
                  <c:v>60</c:v>
                </c:pt>
                <c:pt idx="8756">
                  <c:v>43</c:v>
                </c:pt>
                <c:pt idx="8757">
                  <c:v>52</c:v>
                </c:pt>
                <c:pt idx="8758">
                  <c:v>73</c:v>
                </c:pt>
                <c:pt idx="8759">
                  <c:v>36</c:v>
                </c:pt>
                <c:pt idx="8760">
                  <c:v>37</c:v>
                </c:pt>
                <c:pt idx="8761">
                  <c:v>66</c:v>
                </c:pt>
                <c:pt idx="8762">
                  <c:v>64</c:v>
                </c:pt>
                <c:pt idx="8763">
                  <c:v>54</c:v>
                </c:pt>
                <c:pt idx="8764">
                  <c:v>31</c:v>
                </c:pt>
                <c:pt idx="8765">
                  <c:v>59</c:v>
                </c:pt>
                <c:pt idx="8766">
                  <c:v>49</c:v>
                </c:pt>
                <c:pt idx="8767">
                  <c:v>80</c:v>
                </c:pt>
                <c:pt idx="8768">
                  <c:v>19</c:v>
                </c:pt>
                <c:pt idx="8769">
                  <c:v>27</c:v>
                </c:pt>
                <c:pt idx="8770">
                  <c:v>51</c:v>
                </c:pt>
                <c:pt idx="8771">
                  <c:v>25</c:v>
                </c:pt>
                <c:pt idx="8772">
                  <c:v>48</c:v>
                </c:pt>
                <c:pt idx="8773">
                  <c:v>82</c:v>
                </c:pt>
                <c:pt idx="8774">
                  <c:v>47</c:v>
                </c:pt>
                <c:pt idx="8775">
                  <c:v>70</c:v>
                </c:pt>
                <c:pt idx="8776">
                  <c:v>57</c:v>
                </c:pt>
                <c:pt idx="8777">
                  <c:v>69</c:v>
                </c:pt>
                <c:pt idx="8778">
                  <c:v>32</c:v>
                </c:pt>
                <c:pt idx="8779">
                  <c:v>78</c:v>
                </c:pt>
                <c:pt idx="8780">
                  <c:v>41</c:v>
                </c:pt>
                <c:pt idx="8781">
                  <c:v>72</c:v>
                </c:pt>
                <c:pt idx="8782">
                  <c:v>71</c:v>
                </c:pt>
                <c:pt idx="8783">
                  <c:v>44</c:v>
                </c:pt>
                <c:pt idx="8784">
                  <c:v>57</c:v>
                </c:pt>
                <c:pt idx="8785">
                  <c:v>57</c:v>
                </c:pt>
                <c:pt idx="8786">
                  <c:v>41</c:v>
                </c:pt>
                <c:pt idx="8787">
                  <c:v>62</c:v>
                </c:pt>
                <c:pt idx="8788">
                  <c:v>48</c:v>
                </c:pt>
                <c:pt idx="8789">
                  <c:v>59</c:v>
                </c:pt>
                <c:pt idx="8790">
                  <c:v>34</c:v>
                </c:pt>
                <c:pt idx="8791">
                  <c:v>17</c:v>
                </c:pt>
                <c:pt idx="8792">
                  <c:v>54</c:v>
                </c:pt>
                <c:pt idx="8793">
                  <c:v>55</c:v>
                </c:pt>
                <c:pt idx="8794">
                  <c:v>73</c:v>
                </c:pt>
                <c:pt idx="8795">
                  <c:v>50</c:v>
                </c:pt>
                <c:pt idx="8796">
                  <c:v>91</c:v>
                </c:pt>
                <c:pt idx="8797">
                  <c:v>73</c:v>
                </c:pt>
                <c:pt idx="8798">
                  <c:v>70</c:v>
                </c:pt>
                <c:pt idx="8799">
                  <c:v>74</c:v>
                </c:pt>
                <c:pt idx="8800">
                  <c:v>86</c:v>
                </c:pt>
                <c:pt idx="8801">
                  <c:v>34</c:v>
                </c:pt>
                <c:pt idx="8802">
                  <c:v>25</c:v>
                </c:pt>
                <c:pt idx="8803">
                  <c:v>47</c:v>
                </c:pt>
                <c:pt idx="8804">
                  <c:v>45</c:v>
                </c:pt>
                <c:pt idx="8805">
                  <c:v>62</c:v>
                </c:pt>
                <c:pt idx="8806">
                  <c:v>49</c:v>
                </c:pt>
                <c:pt idx="8807">
                  <c:v>62</c:v>
                </c:pt>
                <c:pt idx="8808">
                  <c:v>65</c:v>
                </c:pt>
                <c:pt idx="8809">
                  <c:v>40</c:v>
                </c:pt>
                <c:pt idx="8810">
                  <c:v>97</c:v>
                </c:pt>
                <c:pt idx="8811">
                  <c:v>79</c:v>
                </c:pt>
                <c:pt idx="8812">
                  <c:v>93</c:v>
                </c:pt>
                <c:pt idx="8813">
                  <c:v>60</c:v>
                </c:pt>
                <c:pt idx="8814">
                  <c:v>61</c:v>
                </c:pt>
                <c:pt idx="8815">
                  <c:v>73</c:v>
                </c:pt>
                <c:pt idx="8816">
                  <c:v>89</c:v>
                </c:pt>
                <c:pt idx="8817">
                  <c:v>71</c:v>
                </c:pt>
                <c:pt idx="8818">
                  <c:v>61</c:v>
                </c:pt>
                <c:pt idx="8819">
                  <c:v>39</c:v>
                </c:pt>
                <c:pt idx="8820">
                  <c:v>44</c:v>
                </c:pt>
                <c:pt idx="8821">
                  <c:v>32</c:v>
                </c:pt>
                <c:pt idx="8822">
                  <c:v>35</c:v>
                </c:pt>
                <c:pt idx="8823">
                  <c:v>20</c:v>
                </c:pt>
                <c:pt idx="8824">
                  <c:v>62</c:v>
                </c:pt>
                <c:pt idx="8825">
                  <c:v>42</c:v>
                </c:pt>
                <c:pt idx="8826">
                  <c:v>43</c:v>
                </c:pt>
                <c:pt idx="8827">
                  <c:v>56</c:v>
                </c:pt>
                <c:pt idx="8828">
                  <c:v>79</c:v>
                </c:pt>
                <c:pt idx="8829">
                  <c:v>30</c:v>
                </c:pt>
                <c:pt idx="8830">
                  <c:v>73</c:v>
                </c:pt>
                <c:pt idx="8831">
                  <c:v>25</c:v>
                </c:pt>
                <c:pt idx="8832">
                  <c:v>84</c:v>
                </c:pt>
                <c:pt idx="8833">
                  <c:v>27</c:v>
                </c:pt>
                <c:pt idx="8834">
                  <c:v>41</c:v>
                </c:pt>
                <c:pt idx="8835">
                  <c:v>92</c:v>
                </c:pt>
                <c:pt idx="8836">
                  <c:v>53</c:v>
                </c:pt>
                <c:pt idx="8837">
                  <c:v>63</c:v>
                </c:pt>
                <c:pt idx="8838">
                  <c:v>67</c:v>
                </c:pt>
                <c:pt idx="8839">
                  <c:v>74</c:v>
                </c:pt>
                <c:pt idx="8840">
                  <c:v>37</c:v>
                </c:pt>
                <c:pt idx="8841">
                  <c:v>33</c:v>
                </c:pt>
                <c:pt idx="8842">
                  <c:v>58</c:v>
                </c:pt>
                <c:pt idx="8843">
                  <c:v>55</c:v>
                </c:pt>
                <c:pt idx="8844">
                  <c:v>40</c:v>
                </c:pt>
                <c:pt idx="8845">
                  <c:v>79</c:v>
                </c:pt>
                <c:pt idx="8846">
                  <c:v>68</c:v>
                </c:pt>
                <c:pt idx="8847">
                  <c:v>57</c:v>
                </c:pt>
                <c:pt idx="8848">
                  <c:v>20</c:v>
                </c:pt>
                <c:pt idx="8849">
                  <c:v>28</c:v>
                </c:pt>
                <c:pt idx="8850">
                  <c:v>50</c:v>
                </c:pt>
                <c:pt idx="8851">
                  <c:v>80</c:v>
                </c:pt>
                <c:pt idx="8852">
                  <c:v>44</c:v>
                </c:pt>
                <c:pt idx="8853">
                  <c:v>19</c:v>
                </c:pt>
                <c:pt idx="8854">
                  <c:v>81</c:v>
                </c:pt>
                <c:pt idx="8855">
                  <c:v>46</c:v>
                </c:pt>
                <c:pt idx="8856">
                  <c:v>83</c:v>
                </c:pt>
                <c:pt idx="8857">
                  <c:v>58</c:v>
                </c:pt>
                <c:pt idx="8858">
                  <c:v>53</c:v>
                </c:pt>
                <c:pt idx="8859">
                  <c:v>73</c:v>
                </c:pt>
                <c:pt idx="8860">
                  <c:v>79</c:v>
                </c:pt>
                <c:pt idx="8861">
                  <c:v>15</c:v>
                </c:pt>
                <c:pt idx="8862">
                  <c:v>62</c:v>
                </c:pt>
                <c:pt idx="8863">
                  <c:v>46</c:v>
                </c:pt>
                <c:pt idx="8864">
                  <c:v>41</c:v>
                </c:pt>
                <c:pt idx="8865">
                  <c:v>68</c:v>
                </c:pt>
                <c:pt idx="8866">
                  <c:v>72</c:v>
                </c:pt>
                <c:pt idx="8867">
                  <c:v>43</c:v>
                </c:pt>
                <c:pt idx="8868">
                  <c:v>51</c:v>
                </c:pt>
                <c:pt idx="8869">
                  <c:v>38</c:v>
                </c:pt>
                <c:pt idx="8870">
                  <c:v>80</c:v>
                </c:pt>
                <c:pt idx="8871">
                  <c:v>48</c:v>
                </c:pt>
                <c:pt idx="8872">
                  <c:v>63</c:v>
                </c:pt>
                <c:pt idx="8873">
                  <c:v>31</c:v>
                </c:pt>
                <c:pt idx="8874">
                  <c:v>66</c:v>
                </c:pt>
                <c:pt idx="8875">
                  <c:v>69</c:v>
                </c:pt>
                <c:pt idx="8876">
                  <c:v>62</c:v>
                </c:pt>
                <c:pt idx="8877">
                  <c:v>49</c:v>
                </c:pt>
                <c:pt idx="8878">
                  <c:v>54</c:v>
                </c:pt>
                <c:pt idx="8879">
                  <c:v>57</c:v>
                </c:pt>
                <c:pt idx="8880">
                  <c:v>77</c:v>
                </c:pt>
                <c:pt idx="8881">
                  <c:v>56</c:v>
                </c:pt>
                <c:pt idx="8882">
                  <c:v>79</c:v>
                </c:pt>
                <c:pt idx="8883">
                  <c:v>60</c:v>
                </c:pt>
                <c:pt idx="8884">
                  <c:v>88</c:v>
                </c:pt>
                <c:pt idx="8885">
                  <c:v>83</c:v>
                </c:pt>
                <c:pt idx="8886">
                  <c:v>43</c:v>
                </c:pt>
                <c:pt idx="8887">
                  <c:v>48</c:v>
                </c:pt>
                <c:pt idx="8888">
                  <c:v>50</c:v>
                </c:pt>
                <c:pt idx="8889">
                  <c:v>61</c:v>
                </c:pt>
                <c:pt idx="8890">
                  <c:v>24</c:v>
                </c:pt>
                <c:pt idx="8891">
                  <c:v>71</c:v>
                </c:pt>
                <c:pt idx="8892">
                  <c:v>81</c:v>
                </c:pt>
                <c:pt idx="8893">
                  <c:v>76</c:v>
                </c:pt>
                <c:pt idx="8894">
                  <c:v>17</c:v>
                </c:pt>
                <c:pt idx="8895">
                  <c:v>30</c:v>
                </c:pt>
                <c:pt idx="8896">
                  <c:v>78</c:v>
                </c:pt>
                <c:pt idx="8897">
                  <c:v>78</c:v>
                </c:pt>
                <c:pt idx="8898">
                  <c:v>37</c:v>
                </c:pt>
                <c:pt idx="8899">
                  <c:v>86</c:v>
                </c:pt>
                <c:pt idx="8900">
                  <c:v>77</c:v>
                </c:pt>
                <c:pt idx="8901">
                  <c:v>63</c:v>
                </c:pt>
                <c:pt idx="8902">
                  <c:v>46</c:v>
                </c:pt>
                <c:pt idx="8903">
                  <c:v>38</c:v>
                </c:pt>
                <c:pt idx="8904">
                  <c:v>41</c:v>
                </c:pt>
                <c:pt idx="8905">
                  <c:v>51</c:v>
                </c:pt>
                <c:pt idx="8906">
                  <c:v>24</c:v>
                </c:pt>
                <c:pt idx="8907">
                  <c:v>88</c:v>
                </c:pt>
                <c:pt idx="8908">
                  <c:v>50</c:v>
                </c:pt>
                <c:pt idx="8909">
                  <c:v>30</c:v>
                </c:pt>
                <c:pt idx="8910">
                  <c:v>32</c:v>
                </c:pt>
                <c:pt idx="8911">
                  <c:v>18</c:v>
                </c:pt>
                <c:pt idx="8912">
                  <c:v>29</c:v>
                </c:pt>
                <c:pt idx="8913">
                  <c:v>41</c:v>
                </c:pt>
                <c:pt idx="8914">
                  <c:v>37</c:v>
                </c:pt>
                <c:pt idx="8915">
                  <c:v>85</c:v>
                </c:pt>
                <c:pt idx="8916">
                  <c:v>67</c:v>
                </c:pt>
                <c:pt idx="8917">
                  <c:v>30</c:v>
                </c:pt>
                <c:pt idx="8918">
                  <c:v>69</c:v>
                </c:pt>
                <c:pt idx="8919">
                  <c:v>43</c:v>
                </c:pt>
                <c:pt idx="8920">
                  <c:v>72</c:v>
                </c:pt>
                <c:pt idx="8921">
                  <c:v>47</c:v>
                </c:pt>
                <c:pt idx="8922">
                  <c:v>69</c:v>
                </c:pt>
                <c:pt idx="8923">
                  <c:v>48</c:v>
                </c:pt>
                <c:pt idx="8924">
                  <c:v>20</c:v>
                </c:pt>
                <c:pt idx="8925">
                  <c:v>73</c:v>
                </c:pt>
                <c:pt idx="8926">
                  <c:v>49</c:v>
                </c:pt>
                <c:pt idx="8927">
                  <c:v>26</c:v>
                </c:pt>
                <c:pt idx="8928">
                  <c:v>44</c:v>
                </c:pt>
                <c:pt idx="8929">
                  <c:v>49</c:v>
                </c:pt>
                <c:pt idx="8930">
                  <c:v>61</c:v>
                </c:pt>
                <c:pt idx="8931">
                  <c:v>28</c:v>
                </c:pt>
                <c:pt idx="8932">
                  <c:v>74</c:v>
                </c:pt>
                <c:pt idx="8933">
                  <c:v>33</c:v>
                </c:pt>
                <c:pt idx="8934">
                  <c:v>42</c:v>
                </c:pt>
                <c:pt idx="8935">
                  <c:v>39</c:v>
                </c:pt>
                <c:pt idx="8936">
                  <c:v>82</c:v>
                </c:pt>
                <c:pt idx="8937">
                  <c:v>48</c:v>
                </c:pt>
                <c:pt idx="8938">
                  <c:v>95</c:v>
                </c:pt>
                <c:pt idx="8939">
                  <c:v>92</c:v>
                </c:pt>
                <c:pt idx="8940">
                  <c:v>36</c:v>
                </c:pt>
                <c:pt idx="8941">
                  <c:v>37</c:v>
                </c:pt>
                <c:pt idx="8942">
                  <c:v>65</c:v>
                </c:pt>
                <c:pt idx="8943">
                  <c:v>82</c:v>
                </c:pt>
                <c:pt idx="8944">
                  <c:v>37</c:v>
                </c:pt>
                <c:pt idx="8945">
                  <c:v>45</c:v>
                </c:pt>
                <c:pt idx="8946">
                  <c:v>34</c:v>
                </c:pt>
                <c:pt idx="8947">
                  <c:v>78</c:v>
                </c:pt>
                <c:pt idx="8948">
                  <c:v>18</c:v>
                </c:pt>
                <c:pt idx="8949">
                  <c:v>59</c:v>
                </c:pt>
                <c:pt idx="8950">
                  <c:v>82</c:v>
                </c:pt>
                <c:pt idx="8951">
                  <c:v>75</c:v>
                </c:pt>
                <c:pt idx="8952">
                  <c:v>65</c:v>
                </c:pt>
                <c:pt idx="8953">
                  <c:v>40</c:v>
                </c:pt>
                <c:pt idx="8954">
                  <c:v>60</c:v>
                </c:pt>
                <c:pt idx="8955">
                  <c:v>67</c:v>
                </c:pt>
                <c:pt idx="8956">
                  <c:v>95</c:v>
                </c:pt>
                <c:pt idx="8957">
                  <c:v>56</c:v>
                </c:pt>
                <c:pt idx="8958">
                  <c:v>35</c:v>
                </c:pt>
                <c:pt idx="8959">
                  <c:v>73</c:v>
                </c:pt>
                <c:pt idx="8960">
                  <c:v>37</c:v>
                </c:pt>
                <c:pt idx="8961">
                  <c:v>53</c:v>
                </c:pt>
                <c:pt idx="8962">
                  <c:v>62</c:v>
                </c:pt>
                <c:pt idx="8963">
                  <c:v>44</c:v>
                </c:pt>
                <c:pt idx="8964">
                  <c:v>36</c:v>
                </c:pt>
                <c:pt idx="8965">
                  <c:v>76</c:v>
                </c:pt>
                <c:pt idx="8966">
                  <c:v>60</c:v>
                </c:pt>
                <c:pt idx="8967">
                  <c:v>28</c:v>
                </c:pt>
                <c:pt idx="8968">
                  <c:v>48</c:v>
                </c:pt>
                <c:pt idx="8969">
                  <c:v>62</c:v>
                </c:pt>
                <c:pt idx="8970">
                  <c:v>19</c:v>
                </c:pt>
                <c:pt idx="8971">
                  <c:v>80</c:v>
                </c:pt>
                <c:pt idx="8972">
                  <c:v>46</c:v>
                </c:pt>
                <c:pt idx="8973">
                  <c:v>47</c:v>
                </c:pt>
                <c:pt idx="8974">
                  <c:v>79</c:v>
                </c:pt>
                <c:pt idx="8975">
                  <c:v>27</c:v>
                </c:pt>
                <c:pt idx="8976">
                  <c:v>43</c:v>
                </c:pt>
                <c:pt idx="8977">
                  <c:v>43</c:v>
                </c:pt>
                <c:pt idx="8978">
                  <c:v>56</c:v>
                </c:pt>
                <c:pt idx="8979">
                  <c:v>27</c:v>
                </c:pt>
                <c:pt idx="8980">
                  <c:v>70</c:v>
                </c:pt>
                <c:pt idx="8981">
                  <c:v>70</c:v>
                </c:pt>
                <c:pt idx="8982">
                  <c:v>61</c:v>
                </c:pt>
                <c:pt idx="8983">
                  <c:v>53</c:v>
                </c:pt>
                <c:pt idx="8984">
                  <c:v>87</c:v>
                </c:pt>
                <c:pt idx="8985">
                  <c:v>68</c:v>
                </c:pt>
                <c:pt idx="8986">
                  <c:v>61</c:v>
                </c:pt>
                <c:pt idx="8987">
                  <c:v>70</c:v>
                </c:pt>
                <c:pt idx="8988">
                  <c:v>65</c:v>
                </c:pt>
                <c:pt idx="8989">
                  <c:v>61</c:v>
                </c:pt>
                <c:pt idx="8990">
                  <c:v>27</c:v>
                </c:pt>
                <c:pt idx="8991">
                  <c:v>22</c:v>
                </c:pt>
                <c:pt idx="8992">
                  <c:v>81</c:v>
                </c:pt>
                <c:pt idx="8993">
                  <c:v>60</c:v>
                </c:pt>
                <c:pt idx="8994">
                  <c:v>41</c:v>
                </c:pt>
                <c:pt idx="8995">
                  <c:v>98</c:v>
                </c:pt>
                <c:pt idx="8996">
                  <c:v>79</c:v>
                </c:pt>
                <c:pt idx="8997">
                  <c:v>77</c:v>
                </c:pt>
                <c:pt idx="8998">
                  <c:v>51</c:v>
                </c:pt>
                <c:pt idx="8999">
                  <c:v>43</c:v>
                </c:pt>
                <c:pt idx="9000">
                  <c:v>27</c:v>
                </c:pt>
                <c:pt idx="9001">
                  <c:v>69</c:v>
                </c:pt>
                <c:pt idx="9002">
                  <c:v>98</c:v>
                </c:pt>
                <c:pt idx="9003">
                  <c:v>80</c:v>
                </c:pt>
                <c:pt idx="9004">
                  <c:v>68</c:v>
                </c:pt>
                <c:pt idx="9005">
                  <c:v>76</c:v>
                </c:pt>
                <c:pt idx="9006">
                  <c:v>72</c:v>
                </c:pt>
                <c:pt idx="9007">
                  <c:v>64</c:v>
                </c:pt>
                <c:pt idx="9008">
                  <c:v>87</c:v>
                </c:pt>
                <c:pt idx="9009">
                  <c:v>53</c:v>
                </c:pt>
                <c:pt idx="9010">
                  <c:v>71</c:v>
                </c:pt>
                <c:pt idx="9011">
                  <c:v>40</c:v>
                </c:pt>
                <c:pt idx="9012">
                  <c:v>58</c:v>
                </c:pt>
                <c:pt idx="9013">
                  <c:v>55</c:v>
                </c:pt>
                <c:pt idx="9014">
                  <c:v>50</c:v>
                </c:pt>
                <c:pt idx="9015">
                  <c:v>64</c:v>
                </c:pt>
                <c:pt idx="9016">
                  <c:v>44</c:v>
                </c:pt>
                <c:pt idx="9017">
                  <c:v>79</c:v>
                </c:pt>
                <c:pt idx="9018">
                  <c:v>65</c:v>
                </c:pt>
                <c:pt idx="9019">
                  <c:v>37</c:v>
                </c:pt>
                <c:pt idx="9020">
                  <c:v>85</c:v>
                </c:pt>
                <c:pt idx="9021">
                  <c:v>48</c:v>
                </c:pt>
                <c:pt idx="9022">
                  <c:v>55</c:v>
                </c:pt>
                <c:pt idx="9023">
                  <c:v>64</c:v>
                </c:pt>
                <c:pt idx="9024">
                  <c:v>74</c:v>
                </c:pt>
                <c:pt idx="9025">
                  <c:v>67</c:v>
                </c:pt>
                <c:pt idx="9026">
                  <c:v>38</c:v>
                </c:pt>
                <c:pt idx="9027">
                  <c:v>65</c:v>
                </c:pt>
                <c:pt idx="9028">
                  <c:v>60</c:v>
                </c:pt>
                <c:pt idx="9029">
                  <c:v>72</c:v>
                </c:pt>
                <c:pt idx="9030">
                  <c:v>73</c:v>
                </c:pt>
                <c:pt idx="9031">
                  <c:v>34</c:v>
                </c:pt>
                <c:pt idx="9032">
                  <c:v>45</c:v>
                </c:pt>
                <c:pt idx="9033">
                  <c:v>75</c:v>
                </c:pt>
                <c:pt idx="9034">
                  <c:v>28</c:v>
                </c:pt>
                <c:pt idx="9035">
                  <c:v>48</c:v>
                </c:pt>
                <c:pt idx="9036">
                  <c:v>64</c:v>
                </c:pt>
                <c:pt idx="9037">
                  <c:v>42</c:v>
                </c:pt>
                <c:pt idx="9038">
                  <c:v>72</c:v>
                </c:pt>
                <c:pt idx="9039">
                  <c:v>52</c:v>
                </c:pt>
                <c:pt idx="9040">
                  <c:v>40</c:v>
                </c:pt>
                <c:pt idx="9041">
                  <c:v>61</c:v>
                </c:pt>
                <c:pt idx="9042">
                  <c:v>66</c:v>
                </c:pt>
                <c:pt idx="9043">
                  <c:v>43</c:v>
                </c:pt>
                <c:pt idx="9044">
                  <c:v>49</c:v>
                </c:pt>
                <c:pt idx="9045">
                  <c:v>16</c:v>
                </c:pt>
                <c:pt idx="9046">
                  <c:v>46</c:v>
                </c:pt>
                <c:pt idx="9047">
                  <c:v>28</c:v>
                </c:pt>
                <c:pt idx="9048">
                  <c:v>57</c:v>
                </c:pt>
                <c:pt idx="9049">
                  <c:v>62</c:v>
                </c:pt>
                <c:pt idx="9050">
                  <c:v>76</c:v>
                </c:pt>
                <c:pt idx="9051">
                  <c:v>56</c:v>
                </c:pt>
                <c:pt idx="9052">
                  <c:v>44</c:v>
                </c:pt>
                <c:pt idx="9053">
                  <c:v>49</c:v>
                </c:pt>
                <c:pt idx="9054">
                  <c:v>64</c:v>
                </c:pt>
                <c:pt idx="9055">
                  <c:v>52</c:v>
                </c:pt>
                <c:pt idx="9056">
                  <c:v>79</c:v>
                </c:pt>
                <c:pt idx="9057">
                  <c:v>52</c:v>
                </c:pt>
                <c:pt idx="9058">
                  <c:v>52</c:v>
                </c:pt>
                <c:pt idx="9059">
                  <c:v>71</c:v>
                </c:pt>
                <c:pt idx="9060">
                  <c:v>59</c:v>
                </c:pt>
                <c:pt idx="9061">
                  <c:v>90</c:v>
                </c:pt>
                <c:pt idx="9062">
                  <c:v>58</c:v>
                </c:pt>
                <c:pt idx="9063">
                  <c:v>25</c:v>
                </c:pt>
                <c:pt idx="9064">
                  <c:v>78</c:v>
                </c:pt>
                <c:pt idx="9065">
                  <c:v>77</c:v>
                </c:pt>
                <c:pt idx="9066">
                  <c:v>73</c:v>
                </c:pt>
                <c:pt idx="9067">
                  <c:v>61</c:v>
                </c:pt>
                <c:pt idx="9068">
                  <c:v>71</c:v>
                </c:pt>
                <c:pt idx="9069">
                  <c:v>82</c:v>
                </c:pt>
                <c:pt idx="9070">
                  <c:v>25</c:v>
                </c:pt>
                <c:pt idx="9071">
                  <c:v>76</c:v>
                </c:pt>
                <c:pt idx="9072">
                  <c:v>39</c:v>
                </c:pt>
                <c:pt idx="9073">
                  <c:v>91</c:v>
                </c:pt>
                <c:pt idx="9074">
                  <c:v>73</c:v>
                </c:pt>
                <c:pt idx="9075">
                  <c:v>34</c:v>
                </c:pt>
                <c:pt idx="9076">
                  <c:v>64</c:v>
                </c:pt>
                <c:pt idx="9077">
                  <c:v>36</c:v>
                </c:pt>
                <c:pt idx="9078">
                  <c:v>67</c:v>
                </c:pt>
                <c:pt idx="9079">
                  <c:v>63</c:v>
                </c:pt>
                <c:pt idx="9080">
                  <c:v>64</c:v>
                </c:pt>
                <c:pt idx="9081">
                  <c:v>29</c:v>
                </c:pt>
                <c:pt idx="9082">
                  <c:v>41</c:v>
                </c:pt>
                <c:pt idx="9083">
                  <c:v>70</c:v>
                </c:pt>
                <c:pt idx="9084">
                  <c:v>57</c:v>
                </c:pt>
                <c:pt idx="9085">
                  <c:v>36</c:v>
                </c:pt>
                <c:pt idx="9086">
                  <c:v>67</c:v>
                </c:pt>
                <c:pt idx="9087">
                  <c:v>29</c:v>
                </c:pt>
                <c:pt idx="9088">
                  <c:v>58</c:v>
                </c:pt>
                <c:pt idx="9089">
                  <c:v>77</c:v>
                </c:pt>
                <c:pt idx="9090">
                  <c:v>60</c:v>
                </c:pt>
                <c:pt idx="9091">
                  <c:v>16</c:v>
                </c:pt>
                <c:pt idx="9092">
                  <c:v>50</c:v>
                </c:pt>
                <c:pt idx="9093">
                  <c:v>25</c:v>
                </c:pt>
                <c:pt idx="9094">
                  <c:v>68</c:v>
                </c:pt>
                <c:pt idx="9095">
                  <c:v>52</c:v>
                </c:pt>
                <c:pt idx="9096">
                  <c:v>72</c:v>
                </c:pt>
                <c:pt idx="9097">
                  <c:v>21</c:v>
                </c:pt>
                <c:pt idx="9098">
                  <c:v>63</c:v>
                </c:pt>
                <c:pt idx="9099">
                  <c:v>74</c:v>
                </c:pt>
                <c:pt idx="9100">
                  <c:v>24</c:v>
                </c:pt>
                <c:pt idx="9101">
                  <c:v>33</c:v>
                </c:pt>
                <c:pt idx="9102">
                  <c:v>29</c:v>
                </c:pt>
                <c:pt idx="9103">
                  <c:v>53</c:v>
                </c:pt>
                <c:pt idx="9104">
                  <c:v>68</c:v>
                </c:pt>
                <c:pt idx="9105">
                  <c:v>75</c:v>
                </c:pt>
                <c:pt idx="9106">
                  <c:v>41</c:v>
                </c:pt>
                <c:pt idx="9107">
                  <c:v>34</c:v>
                </c:pt>
                <c:pt idx="9108">
                  <c:v>29</c:v>
                </c:pt>
                <c:pt idx="9109">
                  <c:v>44</c:v>
                </c:pt>
                <c:pt idx="9110">
                  <c:v>42</c:v>
                </c:pt>
                <c:pt idx="9111">
                  <c:v>90</c:v>
                </c:pt>
                <c:pt idx="9112">
                  <c:v>52</c:v>
                </c:pt>
                <c:pt idx="9113">
                  <c:v>55</c:v>
                </c:pt>
                <c:pt idx="9114">
                  <c:v>63</c:v>
                </c:pt>
                <c:pt idx="9115">
                  <c:v>56</c:v>
                </c:pt>
                <c:pt idx="9116">
                  <c:v>76</c:v>
                </c:pt>
                <c:pt idx="9117">
                  <c:v>62</c:v>
                </c:pt>
                <c:pt idx="9118">
                  <c:v>39</c:v>
                </c:pt>
                <c:pt idx="9119">
                  <c:v>78</c:v>
                </c:pt>
                <c:pt idx="9120">
                  <c:v>35</c:v>
                </c:pt>
                <c:pt idx="9121">
                  <c:v>74</c:v>
                </c:pt>
                <c:pt idx="9122">
                  <c:v>58</c:v>
                </c:pt>
                <c:pt idx="9123">
                  <c:v>72</c:v>
                </c:pt>
                <c:pt idx="9124">
                  <c:v>62</c:v>
                </c:pt>
                <c:pt idx="9125">
                  <c:v>52</c:v>
                </c:pt>
                <c:pt idx="9126">
                  <c:v>65</c:v>
                </c:pt>
                <c:pt idx="9127">
                  <c:v>50</c:v>
                </c:pt>
                <c:pt idx="9128">
                  <c:v>61</c:v>
                </c:pt>
                <c:pt idx="9129">
                  <c:v>57</c:v>
                </c:pt>
                <c:pt idx="9130">
                  <c:v>51</c:v>
                </c:pt>
                <c:pt idx="9131">
                  <c:v>37</c:v>
                </c:pt>
                <c:pt idx="9132">
                  <c:v>40</c:v>
                </c:pt>
                <c:pt idx="9133">
                  <c:v>91</c:v>
                </c:pt>
                <c:pt idx="9134">
                  <c:v>77</c:v>
                </c:pt>
                <c:pt idx="9135">
                  <c:v>31</c:v>
                </c:pt>
                <c:pt idx="9136">
                  <c:v>61</c:v>
                </c:pt>
                <c:pt idx="9137">
                  <c:v>85</c:v>
                </c:pt>
                <c:pt idx="9138">
                  <c:v>47</c:v>
                </c:pt>
                <c:pt idx="9139">
                  <c:v>57</c:v>
                </c:pt>
                <c:pt idx="9140">
                  <c:v>95</c:v>
                </c:pt>
                <c:pt idx="9141">
                  <c:v>23</c:v>
                </c:pt>
                <c:pt idx="9142">
                  <c:v>74</c:v>
                </c:pt>
                <c:pt idx="9143">
                  <c:v>67</c:v>
                </c:pt>
                <c:pt idx="9144">
                  <c:v>52</c:v>
                </c:pt>
                <c:pt idx="9145">
                  <c:v>50</c:v>
                </c:pt>
                <c:pt idx="9146">
                  <c:v>38</c:v>
                </c:pt>
                <c:pt idx="9147">
                  <c:v>76</c:v>
                </c:pt>
                <c:pt idx="9148">
                  <c:v>88</c:v>
                </c:pt>
                <c:pt idx="9149">
                  <c:v>73</c:v>
                </c:pt>
                <c:pt idx="9150">
                  <c:v>81</c:v>
                </c:pt>
                <c:pt idx="9151">
                  <c:v>41</c:v>
                </c:pt>
                <c:pt idx="9152">
                  <c:v>72</c:v>
                </c:pt>
                <c:pt idx="9153">
                  <c:v>39</c:v>
                </c:pt>
                <c:pt idx="9154">
                  <c:v>62</c:v>
                </c:pt>
                <c:pt idx="9155">
                  <c:v>54</c:v>
                </c:pt>
                <c:pt idx="9156">
                  <c:v>68</c:v>
                </c:pt>
                <c:pt idx="9157">
                  <c:v>40</c:v>
                </c:pt>
                <c:pt idx="9158">
                  <c:v>72</c:v>
                </c:pt>
                <c:pt idx="9159">
                  <c:v>83</c:v>
                </c:pt>
                <c:pt idx="9160">
                  <c:v>49</c:v>
                </c:pt>
                <c:pt idx="9161">
                  <c:v>47</c:v>
                </c:pt>
                <c:pt idx="9162">
                  <c:v>27</c:v>
                </c:pt>
                <c:pt idx="9163">
                  <c:v>76</c:v>
                </c:pt>
                <c:pt idx="9164">
                  <c:v>55</c:v>
                </c:pt>
                <c:pt idx="9165">
                  <c:v>49</c:v>
                </c:pt>
                <c:pt idx="9166">
                  <c:v>69</c:v>
                </c:pt>
                <c:pt idx="9167">
                  <c:v>72</c:v>
                </c:pt>
                <c:pt idx="9168">
                  <c:v>66</c:v>
                </c:pt>
                <c:pt idx="9169">
                  <c:v>62</c:v>
                </c:pt>
                <c:pt idx="9170">
                  <c:v>55</c:v>
                </c:pt>
                <c:pt idx="9171">
                  <c:v>65</c:v>
                </c:pt>
                <c:pt idx="9172">
                  <c:v>88</c:v>
                </c:pt>
                <c:pt idx="9173">
                  <c:v>32</c:v>
                </c:pt>
                <c:pt idx="9174">
                  <c:v>66</c:v>
                </c:pt>
                <c:pt idx="9175">
                  <c:v>20</c:v>
                </c:pt>
                <c:pt idx="9176">
                  <c:v>35</c:v>
                </c:pt>
                <c:pt idx="9177">
                  <c:v>30</c:v>
                </c:pt>
                <c:pt idx="9178">
                  <c:v>54</c:v>
                </c:pt>
                <c:pt idx="9179">
                  <c:v>42</c:v>
                </c:pt>
                <c:pt idx="9180">
                  <c:v>67</c:v>
                </c:pt>
                <c:pt idx="9181">
                  <c:v>43</c:v>
                </c:pt>
                <c:pt idx="9182">
                  <c:v>60</c:v>
                </c:pt>
                <c:pt idx="9183">
                  <c:v>72</c:v>
                </c:pt>
                <c:pt idx="9184">
                  <c:v>79</c:v>
                </c:pt>
                <c:pt idx="9185">
                  <c:v>41</c:v>
                </c:pt>
                <c:pt idx="9186">
                  <c:v>25</c:v>
                </c:pt>
                <c:pt idx="9187">
                  <c:v>23</c:v>
                </c:pt>
                <c:pt idx="9188">
                  <c:v>82</c:v>
                </c:pt>
                <c:pt idx="9189">
                  <c:v>67</c:v>
                </c:pt>
                <c:pt idx="9190">
                  <c:v>48</c:v>
                </c:pt>
                <c:pt idx="9191">
                  <c:v>74</c:v>
                </c:pt>
                <c:pt idx="9192">
                  <c:v>70</c:v>
                </c:pt>
                <c:pt idx="9193">
                  <c:v>60</c:v>
                </c:pt>
                <c:pt idx="9194">
                  <c:v>46</c:v>
                </c:pt>
                <c:pt idx="9195">
                  <c:v>41</c:v>
                </c:pt>
                <c:pt idx="9196">
                  <c:v>50</c:v>
                </c:pt>
                <c:pt idx="9197">
                  <c:v>49</c:v>
                </c:pt>
                <c:pt idx="9198">
                  <c:v>40</c:v>
                </c:pt>
                <c:pt idx="9199">
                  <c:v>61</c:v>
                </c:pt>
                <c:pt idx="9200">
                  <c:v>56</c:v>
                </c:pt>
                <c:pt idx="9201">
                  <c:v>82</c:v>
                </c:pt>
                <c:pt idx="9202">
                  <c:v>88</c:v>
                </c:pt>
                <c:pt idx="9203">
                  <c:v>19</c:v>
                </c:pt>
                <c:pt idx="9204">
                  <c:v>89</c:v>
                </c:pt>
                <c:pt idx="9205">
                  <c:v>92</c:v>
                </c:pt>
                <c:pt idx="9206">
                  <c:v>62</c:v>
                </c:pt>
                <c:pt idx="9207">
                  <c:v>70</c:v>
                </c:pt>
                <c:pt idx="9208">
                  <c:v>88</c:v>
                </c:pt>
                <c:pt idx="9209">
                  <c:v>42</c:v>
                </c:pt>
                <c:pt idx="9210">
                  <c:v>89</c:v>
                </c:pt>
                <c:pt idx="9211">
                  <c:v>51</c:v>
                </c:pt>
                <c:pt idx="9212">
                  <c:v>48</c:v>
                </c:pt>
                <c:pt idx="9213">
                  <c:v>59</c:v>
                </c:pt>
                <c:pt idx="9214">
                  <c:v>40</c:v>
                </c:pt>
                <c:pt idx="9215">
                  <c:v>71</c:v>
                </c:pt>
                <c:pt idx="9216">
                  <c:v>71</c:v>
                </c:pt>
                <c:pt idx="9217">
                  <c:v>50</c:v>
                </c:pt>
                <c:pt idx="9218">
                  <c:v>78</c:v>
                </c:pt>
                <c:pt idx="9219">
                  <c:v>84</c:v>
                </c:pt>
                <c:pt idx="9220">
                  <c:v>29</c:v>
                </c:pt>
                <c:pt idx="9221">
                  <c:v>63</c:v>
                </c:pt>
                <c:pt idx="9222">
                  <c:v>34</c:v>
                </c:pt>
                <c:pt idx="9223">
                  <c:v>68</c:v>
                </c:pt>
                <c:pt idx="9224">
                  <c:v>52</c:v>
                </c:pt>
                <c:pt idx="9225">
                  <c:v>51</c:v>
                </c:pt>
                <c:pt idx="9226">
                  <c:v>46</c:v>
                </c:pt>
                <c:pt idx="9227">
                  <c:v>32</c:v>
                </c:pt>
                <c:pt idx="9228">
                  <c:v>61</c:v>
                </c:pt>
                <c:pt idx="9229">
                  <c:v>74</c:v>
                </c:pt>
                <c:pt idx="9230">
                  <c:v>29</c:v>
                </c:pt>
                <c:pt idx="9231">
                  <c:v>82</c:v>
                </c:pt>
                <c:pt idx="9232">
                  <c:v>43</c:v>
                </c:pt>
                <c:pt idx="9233">
                  <c:v>67</c:v>
                </c:pt>
                <c:pt idx="9234">
                  <c:v>38</c:v>
                </c:pt>
                <c:pt idx="9235">
                  <c:v>30</c:v>
                </c:pt>
                <c:pt idx="9236">
                  <c:v>69</c:v>
                </c:pt>
                <c:pt idx="9237">
                  <c:v>52</c:v>
                </c:pt>
                <c:pt idx="9238">
                  <c:v>33</c:v>
                </c:pt>
                <c:pt idx="9239">
                  <c:v>48</c:v>
                </c:pt>
                <c:pt idx="9240">
                  <c:v>23</c:v>
                </c:pt>
                <c:pt idx="9241">
                  <c:v>41</c:v>
                </c:pt>
                <c:pt idx="9242">
                  <c:v>78</c:v>
                </c:pt>
                <c:pt idx="9243">
                  <c:v>53</c:v>
                </c:pt>
                <c:pt idx="9244">
                  <c:v>39</c:v>
                </c:pt>
                <c:pt idx="9245">
                  <c:v>84</c:v>
                </c:pt>
                <c:pt idx="9246">
                  <c:v>70</c:v>
                </c:pt>
                <c:pt idx="9247">
                  <c:v>83</c:v>
                </c:pt>
                <c:pt idx="9248">
                  <c:v>81</c:v>
                </c:pt>
                <c:pt idx="9249">
                  <c:v>82</c:v>
                </c:pt>
                <c:pt idx="9250">
                  <c:v>33</c:v>
                </c:pt>
                <c:pt idx="9251">
                  <c:v>64</c:v>
                </c:pt>
                <c:pt idx="9252">
                  <c:v>59</c:v>
                </c:pt>
                <c:pt idx="9253">
                  <c:v>36</c:v>
                </c:pt>
                <c:pt idx="9254">
                  <c:v>36</c:v>
                </c:pt>
                <c:pt idx="9255">
                  <c:v>81</c:v>
                </c:pt>
                <c:pt idx="9256">
                  <c:v>47</c:v>
                </c:pt>
                <c:pt idx="9257">
                  <c:v>69</c:v>
                </c:pt>
                <c:pt idx="9258">
                  <c:v>80</c:v>
                </c:pt>
                <c:pt idx="9259">
                  <c:v>55</c:v>
                </c:pt>
                <c:pt idx="9260">
                  <c:v>54</c:v>
                </c:pt>
                <c:pt idx="9261">
                  <c:v>40</c:v>
                </c:pt>
                <c:pt idx="9262">
                  <c:v>70</c:v>
                </c:pt>
                <c:pt idx="9263">
                  <c:v>71</c:v>
                </c:pt>
                <c:pt idx="9264">
                  <c:v>47</c:v>
                </c:pt>
                <c:pt idx="9265">
                  <c:v>62</c:v>
                </c:pt>
                <c:pt idx="9266">
                  <c:v>59</c:v>
                </c:pt>
                <c:pt idx="9267">
                  <c:v>48</c:v>
                </c:pt>
                <c:pt idx="9268">
                  <c:v>47</c:v>
                </c:pt>
                <c:pt idx="9269">
                  <c:v>72</c:v>
                </c:pt>
                <c:pt idx="9270">
                  <c:v>32</c:v>
                </c:pt>
                <c:pt idx="9271">
                  <c:v>47</c:v>
                </c:pt>
                <c:pt idx="9272">
                  <c:v>76</c:v>
                </c:pt>
                <c:pt idx="9273">
                  <c:v>29</c:v>
                </c:pt>
                <c:pt idx="9274">
                  <c:v>87</c:v>
                </c:pt>
                <c:pt idx="9275">
                  <c:v>71</c:v>
                </c:pt>
                <c:pt idx="9276">
                  <c:v>75</c:v>
                </c:pt>
                <c:pt idx="9277">
                  <c:v>63</c:v>
                </c:pt>
                <c:pt idx="9278">
                  <c:v>28</c:v>
                </c:pt>
                <c:pt idx="9279">
                  <c:v>64</c:v>
                </c:pt>
                <c:pt idx="9280">
                  <c:v>16</c:v>
                </c:pt>
                <c:pt idx="9281">
                  <c:v>89</c:v>
                </c:pt>
                <c:pt idx="9282">
                  <c:v>90</c:v>
                </c:pt>
                <c:pt idx="9283">
                  <c:v>91</c:v>
                </c:pt>
                <c:pt idx="9284">
                  <c:v>43</c:v>
                </c:pt>
                <c:pt idx="9285">
                  <c:v>84</c:v>
                </c:pt>
                <c:pt idx="9286">
                  <c:v>47</c:v>
                </c:pt>
                <c:pt idx="9287">
                  <c:v>47</c:v>
                </c:pt>
                <c:pt idx="9288">
                  <c:v>71</c:v>
                </c:pt>
                <c:pt idx="9289">
                  <c:v>37</c:v>
                </c:pt>
                <c:pt idx="9290">
                  <c:v>35</c:v>
                </c:pt>
                <c:pt idx="9291">
                  <c:v>38</c:v>
                </c:pt>
                <c:pt idx="9292">
                  <c:v>85</c:v>
                </c:pt>
                <c:pt idx="9293">
                  <c:v>58</c:v>
                </c:pt>
                <c:pt idx="9294">
                  <c:v>69</c:v>
                </c:pt>
                <c:pt idx="9295">
                  <c:v>74</c:v>
                </c:pt>
                <c:pt idx="9296">
                  <c:v>89</c:v>
                </c:pt>
                <c:pt idx="9297">
                  <c:v>80</c:v>
                </c:pt>
                <c:pt idx="9298">
                  <c:v>21</c:v>
                </c:pt>
                <c:pt idx="9299">
                  <c:v>45</c:v>
                </c:pt>
                <c:pt idx="9300">
                  <c:v>74</c:v>
                </c:pt>
                <c:pt idx="9301">
                  <c:v>77</c:v>
                </c:pt>
                <c:pt idx="9302">
                  <c:v>51</c:v>
                </c:pt>
                <c:pt idx="9303">
                  <c:v>38</c:v>
                </c:pt>
                <c:pt idx="9304">
                  <c:v>69</c:v>
                </c:pt>
                <c:pt idx="9305">
                  <c:v>98</c:v>
                </c:pt>
                <c:pt idx="9306">
                  <c:v>85</c:v>
                </c:pt>
                <c:pt idx="9307">
                  <c:v>62</c:v>
                </c:pt>
                <c:pt idx="9308">
                  <c:v>38</c:v>
                </c:pt>
                <c:pt idx="9309">
                  <c:v>57</c:v>
                </c:pt>
                <c:pt idx="9310">
                  <c:v>41</c:v>
                </c:pt>
                <c:pt idx="9311">
                  <c:v>76</c:v>
                </c:pt>
                <c:pt idx="9312">
                  <c:v>30</c:v>
                </c:pt>
                <c:pt idx="9313">
                  <c:v>28</c:v>
                </c:pt>
                <c:pt idx="9314">
                  <c:v>56</c:v>
                </c:pt>
                <c:pt idx="9315">
                  <c:v>77</c:v>
                </c:pt>
                <c:pt idx="9316">
                  <c:v>85</c:v>
                </c:pt>
                <c:pt idx="9317">
                  <c:v>72</c:v>
                </c:pt>
                <c:pt idx="9318">
                  <c:v>42</c:v>
                </c:pt>
                <c:pt idx="9319">
                  <c:v>56</c:v>
                </c:pt>
                <c:pt idx="9320">
                  <c:v>43</c:v>
                </c:pt>
                <c:pt idx="9321">
                  <c:v>38</c:v>
                </c:pt>
                <c:pt idx="9322">
                  <c:v>38</c:v>
                </c:pt>
                <c:pt idx="9323">
                  <c:v>30</c:v>
                </c:pt>
                <c:pt idx="9324">
                  <c:v>52</c:v>
                </c:pt>
                <c:pt idx="9325">
                  <c:v>55</c:v>
                </c:pt>
                <c:pt idx="9326">
                  <c:v>67</c:v>
                </c:pt>
                <c:pt idx="9327">
                  <c:v>78</c:v>
                </c:pt>
                <c:pt idx="9328">
                  <c:v>51</c:v>
                </c:pt>
                <c:pt idx="9329">
                  <c:v>39</c:v>
                </c:pt>
                <c:pt idx="9330">
                  <c:v>46</c:v>
                </c:pt>
                <c:pt idx="9331">
                  <c:v>67</c:v>
                </c:pt>
                <c:pt idx="9332">
                  <c:v>52</c:v>
                </c:pt>
                <c:pt idx="9333">
                  <c:v>36</c:v>
                </c:pt>
                <c:pt idx="9334">
                  <c:v>54</c:v>
                </c:pt>
                <c:pt idx="9335">
                  <c:v>25</c:v>
                </c:pt>
                <c:pt idx="9336">
                  <c:v>53</c:v>
                </c:pt>
                <c:pt idx="9337">
                  <c:v>28</c:v>
                </c:pt>
                <c:pt idx="9338">
                  <c:v>64</c:v>
                </c:pt>
                <c:pt idx="9339">
                  <c:v>77</c:v>
                </c:pt>
                <c:pt idx="9340">
                  <c:v>46</c:v>
                </c:pt>
                <c:pt idx="9341">
                  <c:v>69</c:v>
                </c:pt>
                <c:pt idx="9342">
                  <c:v>74</c:v>
                </c:pt>
                <c:pt idx="9343">
                  <c:v>85</c:v>
                </c:pt>
                <c:pt idx="9344">
                  <c:v>49</c:v>
                </c:pt>
                <c:pt idx="9345">
                  <c:v>89</c:v>
                </c:pt>
                <c:pt idx="9346">
                  <c:v>88</c:v>
                </c:pt>
                <c:pt idx="9347">
                  <c:v>40</c:v>
                </c:pt>
                <c:pt idx="9348">
                  <c:v>58</c:v>
                </c:pt>
                <c:pt idx="9349">
                  <c:v>63</c:v>
                </c:pt>
                <c:pt idx="9350">
                  <c:v>57</c:v>
                </c:pt>
                <c:pt idx="9351">
                  <c:v>87</c:v>
                </c:pt>
                <c:pt idx="9352">
                  <c:v>40</c:v>
                </c:pt>
                <c:pt idx="9353">
                  <c:v>67</c:v>
                </c:pt>
                <c:pt idx="9354">
                  <c:v>32</c:v>
                </c:pt>
                <c:pt idx="9355">
                  <c:v>27</c:v>
                </c:pt>
                <c:pt idx="9356">
                  <c:v>47</c:v>
                </c:pt>
                <c:pt idx="9357">
                  <c:v>51</c:v>
                </c:pt>
                <c:pt idx="9358">
                  <c:v>72</c:v>
                </c:pt>
                <c:pt idx="9359">
                  <c:v>31</c:v>
                </c:pt>
                <c:pt idx="9360">
                  <c:v>42</c:v>
                </c:pt>
                <c:pt idx="9361">
                  <c:v>28</c:v>
                </c:pt>
                <c:pt idx="9362">
                  <c:v>45</c:v>
                </c:pt>
                <c:pt idx="9363">
                  <c:v>75</c:v>
                </c:pt>
                <c:pt idx="9364">
                  <c:v>81</c:v>
                </c:pt>
                <c:pt idx="9365">
                  <c:v>88</c:v>
                </c:pt>
                <c:pt idx="9366">
                  <c:v>67</c:v>
                </c:pt>
                <c:pt idx="9367">
                  <c:v>62</c:v>
                </c:pt>
                <c:pt idx="9368">
                  <c:v>59</c:v>
                </c:pt>
                <c:pt idx="9369">
                  <c:v>75</c:v>
                </c:pt>
                <c:pt idx="9370">
                  <c:v>30</c:v>
                </c:pt>
                <c:pt idx="9371">
                  <c:v>62</c:v>
                </c:pt>
                <c:pt idx="9372">
                  <c:v>17</c:v>
                </c:pt>
                <c:pt idx="9373">
                  <c:v>47</c:v>
                </c:pt>
                <c:pt idx="9374">
                  <c:v>87</c:v>
                </c:pt>
                <c:pt idx="9375">
                  <c:v>51</c:v>
                </c:pt>
                <c:pt idx="9376">
                  <c:v>72</c:v>
                </c:pt>
                <c:pt idx="9377">
                  <c:v>76</c:v>
                </c:pt>
                <c:pt idx="9378">
                  <c:v>56</c:v>
                </c:pt>
                <c:pt idx="9379">
                  <c:v>86</c:v>
                </c:pt>
                <c:pt idx="9380">
                  <c:v>37</c:v>
                </c:pt>
                <c:pt idx="9381">
                  <c:v>35</c:v>
                </c:pt>
                <c:pt idx="9382">
                  <c:v>54</c:v>
                </c:pt>
                <c:pt idx="9383">
                  <c:v>83</c:v>
                </c:pt>
                <c:pt idx="9384">
                  <c:v>40</c:v>
                </c:pt>
                <c:pt idx="9385">
                  <c:v>78</c:v>
                </c:pt>
                <c:pt idx="9386">
                  <c:v>47</c:v>
                </c:pt>
                <c:pt idx="9387">
                  <c:v>68</c:v>
                </c:pt>
                <c:pt idx="9388">
                  <c:v>67</c:v>
                </c:pt>
                <c:pt idx="9389">
                  <c:v>92</c:v>
                </c:pt>
                <c:pt idx="9390">
                  <c:v>67</c:v>
                </c:pt>
                <c:pt idx="9391">
                  <c:v>59</c:v>
                </c:pt>
                <c:pt idx="9392">
                  <c:v>61</c:v>
                </c:pt>
                <c:pt idx="9393">
                  <c:v>69</c:v>
                </c:pt>
                <c:pt idx="9394">
                  <c:v>53</c:v>
                </c:pt>
                <c:pt idx="9395">
                  <c:v>48</c:v>
                </c:pt>
                <c:pt idx="9396">
                  <c:v>32</c:v>
                </c:pt>
                <c:pt idx="9397">
                  <c:v>47</c:v>
                </c:pt>
                <c:pt idx="9398">
                  <c:v>71</c:v>
                </c:pt>
                <c:pt idx="9399">
                  <c:v>48</c:v>
                </c:pt>
                <c:pt idx="9400">
                  <c:v>43</c:v>
                </c:pt>
                <c:pt idx="9401">
                  <c:v>44</c:v>
                </c:pt>
                <c:pt idx="9402">
                  <c:v>53</c:v>
                </c:pt>
                <c:pt idx="9403">
                  <c:v>24</c:v>
                </c:pt>
                <c:pt idx="9404">
                  <c:v>76</c:v>
                </c:pt>
                <c:pt idx="9405">
                  <c:v>58</c:v>
                </c:pt>
                <c:pt idx="9406">
                  <c:v>59</c:v>
                </c:pt>
                <c:pt idx="9407">
                  <c:v>51</c:v>
                </c:pt>
                <c:pt idx="9408">
                  <c:v>68</c:v>
                </c:pt>
                <c:pt idx="9409">
                  <c:v>73</c:v>
                </c:pt>
                <c:pt idx="9410">
                  <c:v>60</c:v>
                </c:pt>
                <c:pt idx="9411">
                  <c:v>56</c:v>
                </c:pt>
                <c:pt idx="9412">
                  <c:v>66</c:v>
                </c:pt>
                <c:pt idx="9413">
                  <c:v>34</c:v>
                </c:pt>
                <c:pt idx="9414">
                  <c:v>75</c:v>
                </c:pt>
                <c:pt idx="9415">
                  <c:v>53</c:v>
                </c:pt>
                <c:pt idx="9416">
                  <c:v>31</c:v>
                </c:pt>
                <c:pt idx="9417">
                  <c:v>88</c:v>
                </c:pt>
                <c:pt idx="9418">
                  <c:v>48</c:v>
                </c:pt>
                <c:pt idx="9419">
                  <c:v>56</c:v>
                </c:pt>
                <c:pt idx="9420">
                  <c:v>67</c:v>
                </c:pt>
                <c:pt idx="9421">
                  <c:v>29</c:v>
                </c:pt>
                <c:pt idx="9422">
                  <c:v>30</c:v>
                </c:pt>
                <c:pt idx="9423">
                  <c:v>40</c:v>
                </c:pt>
                <c:pt idx="9424">
                  <c:v>64</c:v>
                </c:pt>
                <c:pt idx="9425">
                  <c:v>23</c:v>
                </c:pt>
                <c:pt idx="9426">
                  <c:v>39</c:v>
                </c:pt>
                <c:pt idx="9427">
                  <c:v>33</c:v>
                </c:pt>
                <c:pt idx="9428">
                  <c:v>33</c:v>
                </c:pt>
                <c:pt idx="9429">
                  <c:v>68</c:v>
                </c:pt>
                <c:pt idx="9430">
                  <c:v>32</c:v>
                </c:pt>
                <c:pt idx="9431">
                  <c:v>33</c:v>
                </c:pt>
                <c:pt idx="9432">
                  <c:v>83</c:v>
                </c:pt>
                <c:pt idx="9433">
                  <c:v>41</c:v>
                </c:pt>
                <c:pt idx="9434">
                  <c:v>76</c:v>
                </c:pt>
                <c:pt idx="9435">
                  <c:v>76</c:v>
                </c:pt>
                <c:pt idx="9436">
                  <c:v>45</c:v>
                </c:pt>
                <c:pt idx="9437">
                  <c:v>72</c:v>
                </c:pt>
                <c:pt idx="9438">
                  <c:v>60</c:v>
                </c:pt>
                <c:pt idx="9439">
                  <c:v>75</c:v>
                </c:pt>
                <c:pt idx="9440">
                  <c:v>55</c:v>
                </c:pt>
                <c:pt idx="9441">
                  <c:v>91</c:v>
                </c:pt>
                <c:pt idx="9442">
                  <c:v>56</c:v>
                </c:pt>
                <c:pt idx="9443">
                  <c:v>77</c:v>
                </c:pt>
                <c:pt idx="9444">
                  <c:v>47</c:v>
                </c:pt>
                <c:pt idx="9445">
                  <c:v>37</c:v>
                </c:pt>
                <c:pt idx="9446">
                  <c:v>61</c:v>
                </c:pt>
                <c:pt idx="9447">
                  <c:v>58</c:v>
                </c:pt>
                <c:pt idx="9448">
                  <c:v>42</c:v>
                </c:pt>
                <c:pt idx="9449">
                  <c:v>40</c:v>
                </c:pt>
                <c:pt idx="9450">
                  <c:v>59</c:v>
                </c:pt>
                <c:pt idx="9451">
                  <c:v>53</c:v>
                </c:pt>
                <c:pt idx="9452">
                  <c:v>47</c:v>
                </c:pt>
                <c:pt idx="9453">
                  <c:v>72</c:v>
                </c:pt>
                <c:pt idx="9454">
                  <c:v>90</c:v>
                </c:pt>
                <c:pt idx="9455">
                  <c:v>43</c:v>
                </c:pt>
                <c:pt idx="9456">
                  <c:v>35</c:v>
                </c:pt>
                <c:pt idx="9457">
                  <c:v>52</c:v>
                </c:pt>
                <c:pt idx="9458">
                  <c:v>47</c:v>
                </c:pt>
                <c:pt idx="9459">
                  <c:v>50</c:v>
                </c:pt>
                <c:pt idx="9460">
                  <c:v>57</c:v>
                </c:pt>
                <c:pt idx="9461">
                  <c:v>58</c:v>
                </c:pt>
                <c:pt idx="9462">
                  <c:v>78</c:v>
                </c:pt>
                <c:pt idx="9463">
                  <c:v>25</c:v>
                </c:pt>
                <c:pt idx="9464">
                  <c:v>64</c:v>
                </c:pt>
                <c:pt idx="9465">
                  <c:v>61</c:v>
                </c:pt>
                <c:pt idx="9466">
                  <c:v>42</c:v>
                </c:pt>
                <c:pt idx="9467">
                  <c:v>39</c:v>
                </c:pt>
                <c:pt idx="9468">
                  <c:v>46</c:v>
                </c:pt>
                <c:pt idx="9469">
                  <c:v>88</c:v>
                </c:pt>
                <c:pt idx="9470">
                  <c:v>26</c:v>
                </c:pt>
                <c:pt idx="9471">
                  <c:v>49</c:v>
                </c:pt>
                <c:pt idx="9472">
                  <c:v>34</c:v>
                </c:pt>
                <c:pt idx="9473">
                  <c:v>31</c:v>
                </c:pt>
                <c:pt idx="9474">
                  <c:v>52</c:v>
                </c:pt>
                <c:pt idx="9475">
                  <c:v>68</c:v>
                </c:pt>
                <c:pt idx="9476">
                  <c:v>50</c:v>
                </c:pt>
                <c:pt idx="9477">
                  <c:v>93</c:v>
                </c:pt>
                <c:pt idx="9478">
                  <c:v>32</c:v>
                </c:pt>
                <c:pt idx="9479">
                  <c:v>48</c:v>
                </c:pt>
                <c:pt idx="9480">
                  <c:v>36</c:v>
                </c:pt>
                <c:pt idx="9481">
                  <c:v>54</c:v>
                </c:pt>
                <c:pt idx="9482">
                  <c:v>55</c:v>
                </c:pt>
                <c:pt idx="9483">
                  <c:v>74</c:v>
                </c:pt>
                <c:pt idx="9484">
                  <c:v>53</c:v>
                </c:pt>
                <c:pt idx="9485">
                  <c:v>76</c:v>
                </c:pt>
                <c:pt idx="9486">
                  <c:v>54</c:v>
                </c:pt>
                <c:pt idx="9487">
                  <c:v>80</c:v>
                </c:pt>
                <c:pt idx="9488">
                  <c:v>68</c:v>
                </c:pt>
                <c:pt idx="9489">
                  <c:v>63</c:v>
                </c:pt>
                <c:pt idx="9490">
                  <c:v>46</c:v>
                </c:pt>
                <c:pt idx="9491">
                  <c:v>45</c:v>
                </c:pt>
                <c:pt idx="9492">
                  <c:v>43</c:v>
                </c:pt>
                <c:pt idx="9493">
                  <c:v>83</c:v>
                </c:pt>
                <c:pt idx="9494">
                  <c:v>56</c:v>
                </c:pt>
                <c:pt idx="9495">
                  <c:v>29</c:v>
                </c:pt>
                <c:pt idx="9496">
                  <c:v>79</c:v>
                </c:pt>
                <c:pt idx="9497">
                  <c:v>40</c:v>
                </c:pt>
                <c:pt idx="9498">
                  <c:v>55</c:v>
                </c:pt>
                <c:pt idx="9499">
                  <c:v>55</c:v>
                </c:pt>
                <c:pt idx="9500">
                  <c:v>65</c:v>
                </c:pt>
                <c:pt idx="9501">
                  <c:v>41</c:v>
                </c:pt>
                <c:pt idx="9502">
                  <c:v>53</c:v>
                </c:pt>
                <c:pt idx="9503">
                  <c:v>41</c:v>
                </c:pt>
                <c:pt idx="9504">
                  <c:v>34</c:v>
                </c:pt>
                <c:pt idx="9505">
                  <c:v>23</c:v>
                </c:pt>
                <c:pt idx="9506">
                  <c:v>70</c:v>
                </c:pt>
                <c:pt idx="9507">
                  <c:v>38</c:v>
                </c:pt>
                <c:pt idx="9508">
                  <c:v>45</c:v>
                </c:pt>
                <c:pt idx="9509">
                  <c:v>14</c:v>
                </c:pt>
                <c:pt idx="9510">
                  <c:v>37</c:v>
                </c:pt>
                <c:pt idx="9511">
                  <c:v>33</c:v>
                </c:pt>
                <c:pt idx="9512">
                  <c:v>81</c:v>
                </c:pt>
                <c:pt idx="9513">
                  <c:v>68</c:v>
                </c:pt>
                <c:pt idx="9514">
                  <c:v>76</c:v>
                </c:pt>
                <c:pt idx="9515">
                  <c:v>74</c:v>
                </c:pt>
                <c:pt idx="9516">
                  <c:v>41</c:v>
                </c:pt>
                <c:pt idx="9517">
                  <c:v>70</c:v>
                </c:pt>
                <c:pt idx="9518">
                  <c:v>89</c:v>
                </c:pt>
                <c:pt idx="9519">
                  <c:v>25</c:v>
                </c:pt>
                <c:pt idx="9520">
                  <c:v>36</c:v>
                </c:pt>
                <c:pt idx="9521">
                  <c:v>27</c:v>
                </c:pt>
                <c:pt idx="9522">
                  <c:v>71</c:v>
                </c:pt>
                <c:pt idx="9523">
                  <c:v>56</c:v>
                </c:pt>
                <c:pt idx="9524">
                  <c:v>41</c:v>
                </c:pt>
                <c:pt idx="9525">
                  <c:v>41</c:v>
                </c:pt>
                <c:pt idx="9526">
                  <c:v>34</c:v>
                </c:pt>
                <c:pt idx="9527">
                  <c:v>23</c:v>
                </c:pt>
                <c:pt idx="9528">
                  <c:v>78</c:v>
                </c:pt>
                <c:pt idx="9529">
                  <c:v>76</c:v>
                </c:pt>
                <c:pt idx="9530">
                  <c:v>78</c:v>
                </c:pt>
                <c:pt idx="9531">
                  <c:v>38</c:v>
                </c:pt>
                <c:pt idx="9532">
                  <c:v>48</c:v>
                </c:pt>
                <c:pt idx="9533">
                  <c:v>65</c:v>
                </c:pt>
                <c:pt idx="9534">
                  <c:v>59</c:v>
                </c:pt>
                <c:pt idx="9535">
                  <c:v>52</c:v>
                </c:pt>
                <c:pt idx="9536">
                  <c:v>97</c:v>
                </c:pt>
                <c:pt idx="9537">
                  <c:v>54</c:v>
                </c:pt>
                <c:pt idx="9538">
                  <c:v>34</c:v>
                </c:pt>
                <c:pt idx="9539">
                  <c:v>80</c:v>
                </c:pt>
                <c:pt idx="9540">
                  <c:v>54</c:v>
                </c:pt>
                <c:pt idx="9541">
                  <c:v>63</c:v>
                </c:pt>
                <c:pt idx="9542">
                  <c:v>26</c:v>
                </c:pt>
                <c:pt idx="9543">
                  <c:v>85</c:v>
                </c:pt>
                <c:pt idx="9544">
                  <c:v>40</c:v>
                </c:pt>
                <c:pt idx="9545">
                  <c:v>68</c:v>
                </c:pt>
                <c:pt idx="9546">
                  <c:v>32</c:v>
                </c:pt>
                <c:pt idx="9547">
                  <c:v>44</c:v>
                </c:pt>
                <c:pt idx="9548">
                  <c:v>70</c:v>
                </c:pt>
                <c:pt idx="9549">
                  <c:v>66</c:v>
                </c:pt>
                <c:pt idx="9550">
                  <c:v>76</c:v>
                </c:pt>
                <c:pt idx="9551">
                  <c:v>29</c:v>
                </c:pt>
                <c:pt idx="9552">
                  <c:v>70</c:v>
                </c:pt>
                <c:pt idx="9553">
                  <c:v>64</c:v>
                </c:pt>
                <c:pt idx="9554">
                  <c:v>76</c:v>
                </c:pt>
                <c:pt idx="9555">
                  <c:v>72</c:v>
                </c:pt>
                <c:pt idx="9556">
                  <c:v>24</c:v>
                </c:pt>
                <c:pt idx="9557">
                  <c:v>40</c:v>
                </c:pt>
                <c:pt idx="9558">
                  <c:v>37</c:v>
                </c:pt>
                <c:pt idx="9559">
                  <c:v>42</c:v>
                </c:pt>
                <c:pt idx="9560">
                  <c:v>28</c:v>
                </c:pt>
                <c:pt idx="9561">
                  <c:v>61</c:v>
                </c:pt>
                <c:pt idx="9562">
                  <c:v>53</c:v>
                </c:pt>
                <c:pt idx="9563">
                  <c:v>50</c:v>
                </c:pt>
                <c:pt idx="9564">
                  <c:v>55</c:v>
                </c:pt>
                <c:pt idx="9565">
                  <c:v>67</c:v>
                </c:pt>
                <c:pt idx="9566">
                  <c:v>79</c:v>
                </c:pt>
                <c:pt idx="9567">
                  <c:v>77</c:v>
                </c:pt>
                <c:pt idx="9568">
                  <c:v>26</c:v>
                </c:pt>
                <c:pt idx="9569">
                  <c:v>26</c:v>
                </c:pt>
                <c:pt idx="9570">
                  <c:v>44</c:v>
                </c:pt>
                <c:pt idx="9571">
                  <c:v>80</c:v>
                </c:pt>
                <c:pt idx="9572">
                  <c:v>73</c:v>
                </c:pt>
                <c:pt idx="9573">
                  <c:v>61</c:v>
                </c:pt>
                <c:pt idx="9574">
                  <c:v>53</c:v>
                </c:pt>
                <c:pt idx="9575">
                  <c:v>59</c:v>
                </c:pt>
                <c:pt idx="9576">
                  <c:v>40</c:v>
                </c:pt>
                <c:pt idx="9577">
                  <c:v>88</c:v>
                </c:pt>
                <c:pt idx="9578">
                  <c:v>76</c:v>
                </c:pt>
                <c:pt idx="9579">
                  <c:v>65</c:v>
                </c:pt>
                <c:pt idx="9580">
                  <c:v>23</c:v>
                </c:pt>
                <c:pt idx="9581">
                  <c:v>50</c:v>
                </c:pt>
                <c:pt idx="9582">
                  <c:v>59</c:v>
                </c:pt>
                <c:pt idx="9583">
                  <c:v>57</c:v>
                </c:pt>
                <c:pt idx="9584">
                  <c:v>14</c:v>
                </c:pt>
                <c:pt idx="9585">
                  <c:v>41</c:v>
                </c:pt>
                <c:pt idx="9586">
                  <c:v>81</c:v>
                </c:pt>
                <c:pt idx="9587">
                  <c:v>47</c:v>
                </c:pt>
                <c:pt idx="9588">
                  <c:v>67</c:v>
                </c:pt>
                <c:pt idx="9589">
                  <c:v>92</c:v>
                </c:pt>
                <c:pt idx="9590">
                  <c:v>95</c:v>
                </c:pt>
                <c:pt idx="9591">
                  <c:v>79</c:v>
                </c:pt>
                <c:pt idx="9592">
                  <c:v>24</c:v>
                </c:pt>
                <c:pt idx="9593">
                  <c:v>67</c:v>
                </c:pt>
                <c:pt idx="9594">
                  <c:v>30</c:v>
                </c:pt>
                <c:pt idx="9595">
                  <c:v>91</c:v>
                </c:pt>
                <c:pt idx="9596">
                  <c:v>21</c:v>
                </c:pt>
                <c:pt idx="9597">
                  <c:v>87</c:v>
                </c:pt>
                <c:pt idx="9598">
                  <c:v>69</c:v>
                </c:pt>
                <c:pt idx="9599">
                  <c:v>72</c:v>
                </c:pt>
                <c:pt idx="9600">
                  <c:v>70</c:v>
                </c:pt>
                <c:pt idx="9601">
                  <c:v>66</c:v>
                </c:pt>
                <c:pt idx="9602">
                  <c:v>55</c:v>
                </c:pt>
                <c:pt idx="9603">
                  <c:v>60</c:v>
                </c:pt>
                <c:pt idx="9604">
                  <c:v>67</c:v>
                </c:pt>
                <c:pt idx="9605">
                  <c:v>65</c:v>
                </c:pt>
                <c:pt idx="9606">
                  <c:v>87</c:v>
                </c:pt>
                <c:pt idx="9607">
                  <c:v>48</c:v>
                </c:pt>
                <c:pt idx="9608">
                  <c:v>87</c:v>
                </c:pt>
                <c:pt idx="9609">
                  <c:v>84</c:v>
                </c:pt>
                <c:pt idx="9610">
                  <c:v>32</c:v>
                </c:pt>
                <c:pt idx="9611">
                  <c:v>27</c:v>
                </c:pt>
                <c:pt idx="9612">
                  <c:v>37</c:v>
                </c:pt>
                <c:pt idx="9613">
                  <c:v>43</c:v>
                </c:pt>
                <c:pt idx="9614">
                  <c:v>77</c:v>
                </c:pt>
                <c:pt idx="9615">
                  <c:v>65</c:v>
                </c:pt>
                <c:pt idx="9616">
                  <c:v>43</c:v>
                </c:pt>
                <c:pt idx="9617">
                  <c:v>64</c:v>
                </c:pt>
                <c:pt idx="9618">
                  <c:v>43</c:v>
                </c:pt>
                <c:pt idx="9619">
                  <c:v>57</c:v>
                </c:pt>
                <c:pt idx="9620">
                  <c:v>73</c:v>
                </c:pt>
                <c:pt idx="9621">
                  <c:v>32</c:v>
                </c:pt>
                <c:pt idx="9622">
                  <c:v>85</c:v>
                </c:pt>
                <c:pt idx="9623">
                  <c:v>54</c:v>
                </c:pt>
                <c:pt idx="9624">
                  <c:v>81</c:v>
                </c:pt>
                <c:pt idx="9625">
                  <c:v>79</c:v>
                </c:pt>
                <c:pt idx="9626">
                  <c:v>58</c:v>
                </c:pt>
                <c:pt idx="9627">
                  <c:v>53</c:v>
                </c:pt>
                <c:pt idx="9628">
                  <c:v>25</c:v>
                </c:pt>
                <c:pt idx="9629">
                  <c:v>41</c:v>
                </c:pt>
                <c:pt idx="9630">
                  <c:v>44</c:v>
                </c:pt>
                <c:pt idx="9631">
                  <c:v>70</c:v>
                </c:pt>
                <c:pt idx="9632">
                  <c:v>29</c:v>
                </c:pt>
                <c:pt idx="9633">
                  <c:v>34</c:v>
                </c:pt>
                <c:pt idx="9634">
                  <c:v>56</c:v>
                </c:pt>
                <c:pt idx="9635">
                  <c:v>49</c:v>
                </c:pt>
                <c:pt idx="9636">
                  <c:v>78</c:v>
                </c:pt>
                <c:pt idx="9637">
                  <c:v>88</c:v>
                </c:pt>
                <c:pt idx="9638">
                  <c:v>45</c:v>
                </c:pt>
                <c:pt idx="9639">
                  <c:v>77</c:v>
                </c:pt>
                <c:pt idx="9640">
                  <c:v>76</c:v>
                </c:pt>
                <c:pt idx="9641">
                  <c:v>70</c:v>
                </c:pt>
                <c:pt idx="9642">
                  <c:v>80</c:v>
                </c:pt>
                <c:pt idx="9643">
                  <c:v>45</c:v>
                </c:pt>
                <c:pt idx="9644">
                  <c:v>71</c:v>
                </c:pt>
                <c:pt idx="9645">
                  <c:v>42</c:v>
                </c:pt>
                <c:pt idx="9646">
                  <c:v>65</c:v>
                </c:pt>
                <c:pt idx="9647">
                  <c:v>56</c:v>
                </c:pt>
                <c:pt idx="9648">
                  <c:v>93</c:v>
                </c:pt>
                <c:pt idx="9649">
                  <c:v>62</c:v>
                </c:pt>
                <c:pt idx="9650">
                  <c:v>52</c:v>
                </c:pt>
                <c:pt idx="9651">
                  <c:v>24</c:v>
                </c:pt>
                <c:pt idx="9652">
                  <c:v>61</c:v>
                </c:pt>
                <c:pt idx="9653">
                  <c:v>78</c:v>
                </c:pt>
                <c:pt idx="9654">
                  <c:v>28</c:v>
                </c:pt>
                <c:pt idx="9655">
                  <c:v>86</c:v>
                </c:pt>
                <c:pt idx="9656">
                  <c:v>69</c:v>
                </c:pt>
                <c:pt idx="9657">
                  <c:v>71</c:v>
                </c:pt>
                <c:pt idx="9658">
                  <c:v>91</c:v>
                </c:pt>
                <c:pt idx="9659">
                  <c:v>79</c:v>
                </c:pt>
                <c:pt idx="9660">
                  <c:v>41</c:v>
                </c:pt>
                <c:pt idx="9661">
                  <c:v>36</c:v>
                </c:pt>
                <c:pt idx="9662">
                  <c:v>57</c:v>
                </c:pt>
                <c:pt idx="9663">
                  <c:v>54</c:v>
                </c:pt>
                <c:pt idx="9664">
                  <c:v>75</c:v>
                </c:pt>
                <c:pt idx="9665">
                  <c:v>40</c:v>
                </c:pt>
                <c:pt idx="9666">
                  <c:v>61</c:v>
                </c:pt>
                <c:pt idx="9667">
                  <c:v>67</c:v>
                </c:pt>
                <c:pt idx="9668">
                  <c:v>72</c:v>
                </c:pt>
                <c:pt idx="9669">
                  <c:v>42</c:v>
                </c:pt>
                <c:pt idx="9670">
                  <c:v>60</c:v>
                </c:pt>
                <c:pt idx="9671">
                  <c:v>41</c:v>
                </c:pt>
                <c:pt idx="9672">
                  <c:v>32</c:v>
                </c:pt>
                <c:pt idx="9673">
                  <c:v>53</c:v>
                </c:pt>
                <c:pt idx="9674">
                  <c:v>42</c:v>
                </c:pt>
                <c:pt idx="9675">
                  <c:v>49</c:v>
                </c:pt>
                <c:pt idx="9676">
                  <c:v>56</c:v>
                </c:pt>
                <c:pt idx="9677">
                  <c:v>24</c:v>
                </c:pt>
                <c:pt idx="9678">
                  <c:v>39</c:v>
                </c:pt>
                <c:pt idx="9679">
                  <c:v>61</c:v>
                </c:pt>
                <c:pt idx="9680">
                  <c:v>78</c:v>
                </c:pt>
                <c:pt idx="9681">
                  <c:v>53</c:v>
                </c:pt>
                <c:pt idx="9682">
                  <c:v>48</c:v>
                </c:pt>
                <c:pt idx="9683">
                  <c:v>54</c:v>
                </c:pt>
                <c:pt idx="9684">
                  <c:v>70</c:v>
                </c:pt>
                <c:pt idx="9685">
                  <c:v>59</c:v>
                </c:pt>
                <c:pt idx="9686">
                  <c:v>89</c:v>
                </c:pt>
                <c:pt idx="9687">
                  <c:v>58</c:v>
                </c:pt>
                <c:pt idx="9688">
                  <c:v>52</c:v>
                </c:pt>
                <c:pt idx="9689">
                  <c:v>32</c:v>
                </c:pt>
                <c:pt idx="9690">
                  <c:v>32</c:v>
                </c:pt>
                <c:pt idx="9691">
                  <c:v>69</c:v>
                </c:pt>
                <c:pt idx="9692">
                  <c:v>40</c:v>
                </c:pt>
                <c:pt idx="9693">
                  <c:v>73</c:v>
                </c:pt>
                <c:pt idx="9694">
                  <c:v>39</c:v>
                </c:pt>
                <c:pt idx="9695">
                  <c:v>40</c:v>
                </c:pt>
                <c:pt idx="9696">
                  <c:v>35</c:v>
                </c:pt>
                <c:pt idx="9697">
                  <c:v>52</c:v>
                </c:pt>
                <c:pt idx="9698">
                  <c:v>77</c:v>
                </c:pt>
                <c:pt idx="9699">
                  <c:v>67</c:v>
                </c:pt>
                <c:pt idx="9700">
                  <c:v>58</c:v>
                </c:pt>
                <c:pt idx="9701">
                  <c:v>66</c:v>
                </c:pt>
                <c:pt idx="9702">
                  <c:v>66</c:v>
                </c:pt>
                <c:pt idx="9703">
                  <c:v>62</c:v>
                </c:pt>
                <c:pt idx="9704">
                  <c:v>66</c:v>
                </c:pt>
                <c:pt idx="9705">
                  <c:v>49</c:v>
                </c:pt>
                <c:pt idx="9706">
                  <c:v>32</c:v>
                </c:pt>
                <c:pt idx="9707">
                  <c:v>32</c:v>
                </c:pt>
                <c:pt idx="9708">
                  <c:v>38</c:v>
                </c:pt>
                <c:pt idx="9709">
                  <c:v>16</c:v>
                </c:pt>
                <c:pt idx="9710">
                  <c:v>35</c:v>
                </c:pt>
                <c:pt idx="9711">
                  <c:v>49</c:v>
                </c:pt>
                <c:pt idx="9712">
                  <c:v>29</c:v>
                </c:pt>
                <c:pt idx="9713">
                  <c:v>34</c:v>
                </c:pt>
                <c:pt idx="9714">
                  <c:v>33</c:v>
                </c:pt>
                <c:pt idx="9715">
                  <c:v>73</c:v>
                </c:pt>
                <c:pt idx="9716">
                  <c:v>23</c:v>
                </c:pt>
                <c:pt idx="9717">
                  <c:v>35</c:v>
                </c:pt>
                <c:pt idx="9718">
                  <c:v>30</c:v>
                </c:pt>
                <c:pt idx="9719">
                  <c:v>73</c:v>
                </c:pt>
                <c:pt idx="9720">
                  <c:v>43</c:v>
                </c:pt>
                <c:pt idx="9721">
                  <c:v>38</c:v>
                </c:pt>
                <c:pt idx="9722">
                  <c:v>21</c:v>
                </c:pt>
                <c:pt idx="9723">
                  <c:v>26</c:v>
                </c:pt>
                <c:pt idx="9724">
                  <c:v>43</c:v>
                </c:pt>
                <c:pt idx="9725">
                  <c:v>32</c:v>
                </c:pt>
                <c:pt idx="9726">
                  <c:v>64</c:v>
                </c:pt>
                <c:pt idx="9727">
                  <c:v>20</c:v>
                </c:pt>
                <c:pt idx="9728">
                  <c:v>41</c:v>
                </c:pt>
                <c:pt idx="9729">
                  <c:v>70</c:v>
                </c:pt>
                <c:pt idx="9730">
                  <c:v>36</c:v>
                </c:pt>
                <c:pt idx="9731">
                  <c:v>26</c:v>
                </c:pt>
                <c:pt idx="9732">
                  <c:v>37</c:v>
                </c:pt>
                <c:pt idx="9733">
                  <c:v>89</c:v>
                </c:pt>
                <c:pt idx="9734">
                  <c:v>77</c:v>
                </c:pt>
                <c:pt idx="9735">
                  <c:v>47</c:v>
                </c:pt>
                <c:pt idx="9736">
                  <c:v>33</c:v>
                </c:pt>
                <c:pt idx="9737">
                  <c:v>61</c:v>
                </c:pt>
                <c:pt idx="9738">
                  <c:v>39</c:v>
                </c:pt>
                <c:pt idx="9739">
                  <c:v>74</c:v>
                </c:pt>
                <c:pt idx="9740">
                  <c:v>54</c:v>
                </c:pt>
                <c:pt idx="9741">
                  <c:v>47</c:v>
                </c:pt>
                <c:pt idx="9742">
                  <c:v>49</c:v>
                </c:pt>
                <c:pt idx="9743">
                  <c:v>53</c:v>
                </c:pt>
                <c:pt idx="9744">
                  <c:v>66</c:v>
                </c:pt>
                <c:pt idx="9745">
                  <c:v>84</c:v>
                </c:pt>
                <c:pt idx="9746">
                  <c:v>27</c:v>
                </c:pt>
                <c:pt idx="9747">
                  <c:v>23</c:v>
                </c:pt>
                <c:pt idx="9748">
                  <c:v>72</c:v>
                </c:pt>
                <c:pt idx="9749">
                  <c:v>16</c:v>
                </c:pt>
                <c:pt idx="9750">
                  <c:v>47</c:v>
                </c:pt>
                <c:pt idx="9751">
                  <c:v>73</c:v>
                </c:pt>
                <c:pt idx="9752">
                  <c:v>45</c:v>
                </c:pt>
                <c:pt idx="9753">
                  <c:v>68</c:v>
                </c:pt>
                <c:pt idx="9754">
                  <c:v>69</c:v>
                </c:pt>
                <c:pt idx="9755">
                  <c:v>69</c:v>
                </c:pt>
                <c:pt idx="9756">
                  <c:v>69</c:v>
                </c:pt>
                <c:pt idx="9757">
                  <c:v>65</c:v>
                </c:pt>
                <c:pt idx="9758">
                  <c:v>48</c:v>
                </c:pt>
                <c:pt idx="9759">
                  <c:v>57</c:v>
                </c:pt>
                <c:pt idx="9760">
                  <c:v>62</c:v>
                </c:pt>
                <c:pt idx="9761">
                  <c:v>70</c:v>
                </c:pt>
                <c:pt idx="9762">
                  <c:v>73</c:v>
                </c:pt>
                <c:pt idx="9763">
                  <c:v>39</c:v>
                </c:pt>
                <c:pt idx="9764">
                  <c:v>53</c:v>
                </c:pt>
                <c:pt idx="9765">
                  <c:v>40</c:v>
                </c:pt>
                <c:pt idx="9766">
                  <c:v>47</c:v>
                </c:pt>
                <c:pt idx="9767">
                  <c:v>68</c:v>
                </c:pt>
                <c:pt idx="9768">
                  <c:v>73</c:v>
                </c:pt>
                <c:pt idx="9769">
                  <c:v>23</c:v>
                </c:pt>
                <c:pt idx="9770">
                  <c:v>39</c:v>
                </c:pt>
                <c:pt idx="9771">
                  <c:v>40</c:v>
                </c:pt>
                <c:pt idx="9772">
                  <c:v>42</c:v>
                </c:pt>
                <c:pt idx="9773">
                  <c:v>35</c:v>
                </c:pt>
                <c:pt idx="9774">
                  <c:v>47</c:v>
                </c:pt>
                <c:pt idx="9775">
                  <c:v>46</c:v>
                </c:pt>
                <c:pt idx="9776">
                  <c:v>26</c:v>
                </c:pt>
                <c:pt idx="9777">
                  <c:v>36</c:v>
                </c:pt>
                <c:pt idx="9778">
                  <c:v>75</c:v>
                </c:pt>
                <c:pt idx="9779">
                  <c:v>48</c:v>
                </c:pt>
                <c:pt idx="9780">
                  <c:v>57</c:v>
                </c:pt>
                <c:pt idx="9781">
                  <c:v>62</c:v>
                </c:pt>
                <c:pt idx="9782">
                  <c:v>50</c:v>
                </c:pt>
                <c:pt idx="9783">
                  <c:v>30</c:v>
                </c:pt>
                <c:pt idx="9784">
                  <c:v>44</c:v>
                </c:pt>
                <c:pt idx="9785">
                  <c:v>36</c:v>
                </c:pt>
                <c:pt idx="9786">
                  <c:v>69</c:v>
                </c:pt>
                <c:pt idx="9787">
                  <c:v>66</c:v>
                </c:pt>
                <c:pt idx="9788">
                  <c:v>46</c:v>
                </c:pt>
                <c:pt idx="9789">
                  <c:v>68</c:v>
                </c:pt>
                <c:pt idx="9790">
                  <c:v>68</c:v>
                </c:pt>
                <c:pt idx="9791">
                  <c:v>37</c:v>
                </c:pt>
                <c:pt idx="9792">
                  <c:v>36</c:v>
                </c:pt>
                <c:pt idx="9793">
                  <c:v>40</c:v>
                </c:pt>
                <c:pt idx="9794">
                  <c:v>40</c:v>
                </c:pt>
                <c:pt idx="9795">
                  <c:v>60</c:v>
                </c:pt>
                <c:pt idx="9796">
                  <c:v>70</c:v>
                </c:pt>
                <c:pt idx="9797">
                  <c:v>43</c:v>
                </c:pt>
                <c:pt idx="9798">
                  <c:v>81</c:v>
                </c:pt>
                <c:pt idx="9799">
                  <c:v>42</c:v>
                </c:pt>
                <c:pt idx="9800">
                  <c:v>60</c:v>
                </c:pt>
                <c:pt idx="9801">
                  <c:v>36</c:v>
                </c:pt>
                <c:pt idx="9802">
                  <c:v>46</c:v>
                </c:pt>
                <c:pt idx="9803">
                  <c:v>60</c:v>
                </c:pt>
                <c:pt idx="9804">
                  <c:v>67</c:v>
                </c:pt>
                <c:pt idx="9805">
                  <c:v>49</c:v>
                </c:pt>
                <c:pt idx="9806">
                  <c:v>47</c:v>
                </c:pt>
                <c:pt idx="9807">
                  <c:v>79</c:v>
                </c:pt>
                <c:pt idx="9808">
                  <c:v>61</c:v>
                </c:pt>
                <c:pt idx="9809">
                  <c:v>82</c:v>
                </c:pt>
                <c:pt idx="9810">
                  <c:v>48</c:v>
                </c:pt>
                <c:pt idx="9811">
                  <c:v>54</c:v>
                </c:pt>
                <c:pt idx="9812">
                  <c:v>75</c:v>
                </c:pt>
                <c:pt idx="9813">
                  <c:v>68</c:v>
                </c:pt>
                <c:pt idx="9814">
                  <c:v>50</c:v>
                </c:pt>
                <c:pt idx="9815">
                  <c:v>87</c:v>
                </c:pt>
                <c:pt idx="9816">
                  <c:v>25</c:v>
                </c:pt>
                <c:pt idx="9817">
                  <c:v>45</c:v>
                </c:pt>
                <c:pt idx="9818">
                  <c:v>25</c:v>
                </c:pt>
                <c:pt idx="9819">
                  <c:v>28</c:v>
                </c:pt>
                <c:pt idx="9820">
                  <c:v>36</c:v>
                </c:pt>
                <c:pt idx="9821">
                  <c:v>53</c:v>
                </c:pt>
                <c:pt idx="9822">
                  <c:v>47</c:v>
                </c:pt>
                <c:pt idx="9823">
                  <c:v>84</c:v>
                </c:pt>
                <c:pt idx="9824">
                  <c:v>66</c:v>
                </c:pt>
                <c:pt idx="9825">
                  <c:v>66</c:v>
                </c:pt>
                <c:pt idx="9826">
                  <c:v>55</c:v>
                </c:pt>
                <c:pt idx="9827">
                  <c:v>71</c:v>
                </c:pt>
                <c:pt idx="9828">
                  <c:v>86</c:v>
                </c:pt>
                <c:pt idx="9829">
                  <c:v>80</c:v>
                </c:pt>
                <c:pt idx="9830">
                  <c:v>36</c:v>
                </c:pt>
                <c:pt idx="9831">
                  <c:v>57</c:v>
                </c:pt>
                <c:pt idx="9832">
                  <c:v>77</c:v>
                </c:pt>
                <c:pt idx="9833">
                  <c:v>52</c:v>
                </c:pt>
                <c:pt idx="9834">
                  <c:v>29</c:v>
                </c:pt>
                <c:pt idx="9835">
                  <c:v>43</c:v>
                </c:pt>
                <c:pt idx="9836">
                  <c:v>30</c:v>
                </c:pt>
                <c:pt idx="9837">
                  <c:v>74</c:v>
                </c:pt>
                <c:pt idx="9838">
                  <c:v>27</c:v>
                </c:pt>
                <c:pt idx="9839">
                  <c:v>72</c:v>
                </c:pt>
                <c:pt idx="9840">
                  <c:v>82</c:v>
                </c:pt>
                <c:pt idx="9841">
                  <c:v>31</c:v>
                </c:pt>
                <c:pt idx="9842">
                  <c:v>62</c:v>
                </c:pt>
                <c:pt idx="9843">
                  <c:v>79</c:v>
                </c:pt>
                <c:pt idx="9844">
                  <c:v>92</c:v>
                </c:pt>
                <c:pt idx="9845">
                  <c:v>27</c:v>
                </c:pt>
                <c:pt idx="9846">
                  <c:v>79</c:v>
                </c:pt>
                <c:pt idx="9847">
                  <c:v>82</c:v>
                </c:pt>
                <c:pt idx="9848">
                  <c:v>28</c:v>
                </c:pt>
                <c:pt idx="9849">
                  <c:v>73</c:v>
                </c:pt>
                <c:pt idx="9850">
                  <c:v>59</c:v>
                </c:pt>
                <c:pt idx="9851">
                  <c:v>81</c:v>
                </c:pt>
                <c:pt idx="9852">
                  <c:v>59</c:v>
                </c:pt>
                <c:pt idx="9853">
                  <c:v>77</c:v>
                </c:pt>
                <c:pt idx="9854">
                  <c:v>26</c:v>
                </c:pt>
                <c:pt idx="9855">
                  <c:v>70</c:v>
                </c:pt>
                <c:pt idx="9856">
                  <c:v>38</c:v>
                </c:pt>
                <c:pt idx="9857">
                  <c:v>42</c:v>
                </c:pt>
                <c:pt idx="9858">
                  <c:v>40</c:v>
                </c:pt>
                <c:pt idx="9859">
                  <c:v>35</c:v>
                </c:pt>
                <c:pt idx="9860">
                  <c:v>56</c:v>
                </c:pt>
                <c:pt idx="9861">
                  <c:v>48</c:v>
                </c:pt>
                <c:pt idx="9862">
                  <c:v>76</c:v>
                </c:pt>
                <c:pt idx="9863">
                  <c:v>71</c:v>
                </c:pt>
                <c:pt idx="9864">
                  <c:v>20</c:v>
                </c:pt>
                <c:pt idx="9865">
                  <c:v>75</c:v>
                </c:pt>
                <c:pt idx="9866">
                  <c:v>89</c:v>
                </c:pt>
                <c:pt idx="9867">
                  <c:v>79</c:v>
                </c:pt>
                <c:pt idx="9868">
                  <c:v>40</c:v>
                </c:pt>
                <c:pt idx="9869">
                  <c:v>57</c:v>
                </c:pt>
                <c:pt idx="9870">
                  <c:v>66</c:v>
                </c:pt>
                <c:pt idx="9871">
                  <c:v>69</c:v>
                </c:pt>
                <c:pt idx="9872">
                  <c:v>85</c:v>
                </c:pt>
                <c:pt idx="9873">
                  <c:v>53</c:v>
                </c:pt>
                <c:pt idx="9874">
                  <c:v>37</c:v>
                </c:pt>
                <c:pt idx="9875">
                  <c:v>58</c:v>
                </c:pt>
                <c:pt idx="9876">
                  <c:v>71</c:v>
                </c:pt>
                <c:pt idx="9877">
                  <c:v>42</c:v>
                </c:pt>
                <c:pt idx="9878">
                  <c:v>58</c:v>
                </c:pt>
                <c:pt idx="9879">
                  <c:v>68</c:v>
                </c:pt>
                <c:pt idx="9880">
                  <c:v>56</c:v>
                </c:pt>
                <c:pt idx="9881">
                  <c:v>52</c:v>
                </c:pt>
                <c:pt idx="9882">
                  <c:v>54</c:v>
                </c:pt>
                <c:pt idx="9883">
                  <c:v>66</c:v>
                </c:pt>
                <c:pt idx="9884">
                  <c:v>48</c:v>
                </c:pt>
                <c:pt idx="9885">
                  <c:v>69</c:v>
                </c:pt>
                <c:pt idx="9886">
                  <c:v>62</c:v>
                </c:pt>
                <c:pt idx="9887">
                  <c:v>80</c:v>
                </c:pt>
                <c:pt idx="9888">
                  <c:v>71</c:v>
                </c:pt>
                <c:pt idx="9889">
                  <c:v>82</c:v>
                </c:pt>
                <c:pt idx="9890">
                  <c:v>56</c:v>
                </c:pt>
                <c:pt idx="9891">
                  <c:v>53</c:v>
                </c:pt>
                <c:pt idx="9892">
                  <c:v>72</c:v>
                </c:pt>
                <c:pt idx="9893">
                  <c:v>76</c:v>
                </c:pt>
                <c:pt idx="9894">
                  <c:v>63</c:v>
                </c:pt>
                <c:pt idx="9895">
                  <c:v>70</c:v>
                </c:pt>
                <c:pt idx="9896">
                  <c:v>59</c:v>
                </c:pt>
                <c:pt idx="9897">
                  <c:v>42</c:v>
                </c:pt>
                <c:pt idx="9898">
                  <c:v>67</c:v>
                </c:pt>
                <c:pt idx="9899">
                  <c:v>52</c:v>
                </c:pt>
                <c:pt idx="9900">
                  <c:v>40</c:v>
                </c:pt>
                <c:pt idx="9901">
                  <c:v>50</c:v>
                </c:pt>
                <c:pt idx="9902">
                  <c:v>79</c:v>
                </c:pt>
                <c:pt idx="9903">
                  <c:v>75</c:v>
                </c:pt>
                <c:pt idx="9904">
                  <c:v>63</c:v>
                </c:pt>
                <c:pt idx="9905">
                  <c:v>56</c:v>
                </c:pt>
                <c:pt idx="9906">
                  <c:v>40</c:v>
                </c:pt>
                <c:pt idx="9907">
                  <c:v>57</c:v>
                </c:pt>
                <c:pt idx="9908">
                  <c:v>50</c:v>
                </c:pt>
                <c:pt idx="9909">
                  <c:v>39</c:v>
                </c:pt>
                <c:pt idx="9910">
                  <c:v>36</c:v>
                </c:pt>
                <c:pt idx="9911">
                  <c:v>59</c:v>
                </c:pt>
                <c:pt idx="9912">
                  <c:v>49</c:v>
                </c:pt>
                <c:pt idx="9913">
                  <c:v>26</c:v>
                </c:pt>
                <c:pt idx="9914">
                  <c:v>28</c:v>
                </c:pt>
                <c:pt idx="9915">
                  <c:v>88</c:v>
                </c:pt>
                <c:pt idx="9916">
                  <c:v>17</c:v>
                </c:pt>
                <c:pt idx="9917">
                  <c:v>81</c:v>
                </c:pt>
                <c:pt idx="9918">
                  <c:v>63</c:v>
                </c:pt>
                <c:pt idx="9919">
                  <c:v>74</c:v>
                </c:pt>
                <c:pt idx="9920">
                  <c:v>32</c:v>
                </c:pt>
                <c:pt idx="9921">
                  <c:v>72</c:v>
                </c:pt>
                <c:pt idx="9922">
                  <c:v>91</c:v>
                </c:pt>
                <c:pt idx="9923">
                  <c:v>44</c:v>
                </c:pt>
                <c:pt idx="9924">
                  <c:v>66</c:v>
                </c:pt>
                <c:pt idx="9925">
                  <c:v>45</c:v>
                </c:pt>
                <c:pt idx="9926">
                  <c:v>68</c:v>
                </c:pt>
                <c:pt idx="9927">
                  <c:v>71</c:v>
                </c:pt>
                <c:pt idx="9928">
                  <c:v>59</c:v>
                </c:pt>
                <c:pt idx="9929">
                  <c:v>56</c:v>
                </c:pt>
                <c:pt idx="9930">
                  <c:v>78</c:v>
                </c:pt>
                <c:pt idx="9931">
                  <c:v>81</c:v>
                </c:pt>
                <c:pt idx="9932">
                  <c:v>74</c:v>
                </c:pt>
                <c:pt idx="9933">
                  <c:v>65</c:v>
                </c:pt>
                <c:pt idx="9934">
                  <c:v>65</c:v>
                </c:pt>
                <c:pt idx="9935">
                  <c:v>40</c:v>
                </c:pt>
                <c:pt idx="9936">
                  <c:v>49</c:v>
                </c:pt>
                <c:pt idx="9937">
                  <c:v>54</c:v>
                </c:pt>
                <c:pt idx="9938">
                  <c:v>48</c:v>
                </c:pt>
                <c:pt idx="9939">
                  <c:v>40</c:v>
                </c:pt>
                <c:pt idx="9940">
                  <c:v>90</c:v>
                </c:pt>
                <c:pt idx="9941">
                  <c:v>36</c:v>
                </c:pt>
                <c:pt idx="9942">
                  <c:v>89</c:v>
                </c:pt>
                <c:pt idx="9943">
                  <c:v>78</c:v>
                </c:pt>
                <c:pt idx="9944">
                  <c:v>69</c:v>
                </c:pt>
                <c:pt idx="9945">
                  <c:v>75</c:v>
                </c:pt>
                <c:pt idx="9946">
                  <c:v>58</c:v>
                </c:pt>
                <c:pt idx="9947">
                  <c:v>44</c:v>
                </c:pt>
                <c:pt idx="9948">
                  <c:v>74</c:v>
                </c:pt>
                <c:pt idx="9949">
                  <c:v>75</c:v>
                </c:pt>
                <c:pt idx="9950">
                  <c:v>69</c:v>
                </c:pt>
                <c:pt idx="9951">
                  <c:v>34</c:v>
                </c:pt>
                <c:pt idx="9952">
                  <c:v>38</c:v>
                </c:pt>
                <c:pt idx="9953">
                  <c:v>58</c:v>
                </c:pt>
                <c:pt idx="9954">
                  <c:v>92</c:v>
                </c:pt>
                <c:pt idx="9955">
                  <c:v>84</c:v>
                </c:pt>
                <c:pt idx="9956">
                  <c:v>62</c:v>
                </c:pt>
                <c:pt idx="9957">
                  <c:v>59</c:v>
                </c:pt>
                <c:pt idx="9958">
                  <c:v>62</c:v>
                </c:pt>
                <c:pt idx="9959">
                  <c:v>75</c:v>
                </c:pt>
                <c:pt idx="9960">
                  <c:v>59</c:v>
                </c:pt>
                <c:pt idx="9961">
                  <c:v>52</c:v>
                </c:pt>
                <c:pt idx="9962">
                  <c:v>69</c:v>
                </c:pt>
                <c:pt idx="9963">
                  <c:v>67</c:v>
                </c:pt>
                <c:pt idx="9964">
                  <c:v>65</c:v>
                </c:pt>
                <c:pt idx="9965">
                  <c:v>70</c:v>
                </c:pt>
                <c:pt idx="9966">
                  <c:v>12</c:v>
                </c:pt>
                <c:pt idx="9967">
                  <c:v>86</c:v>
                </c:pt>
                <c:pt idx="9968">
                  <c:v>73</c:v>
                </c:pt>
                <c:pt idx="9969">
                  <c:v>41</c:v>
                </c:pt>
                <c:pt idx="9970">
                  <c:v>55</c:v>
                </c:pt>
                <c:pt idx="9971">
                  <c:v>62</c:v>
                </c:pt>
                <c:pt idx="9972">
                  <c:v>61</c:v>
                </c:pt>
                <c:pt idx="9973">
                  <c:v>33</c:v>
                </c:pt>
                <c:pt idx="9974">
                  <c:v>77</c:v>
                </c:pt>
                <c:pt idx="9975">
                  <c:v>63</c:v>
                </c:pt>
                <c:pt idx="9976">
                  <c:v>91</c:v>
                </c:pt>
                <c:pt idx="9977">
                  <c:v>82</c:v>
                </c:pt>
                <c:pt idx="9978">
                  <c:v>72</c:v>
                </c:pt>
                <c:pt idx="9979">
                  <c:v>20</c:v>
                </c:pt>
                <c:pt idx="9980">
                  <c:v>20</c:v>
                </c:pt>
                <c:pt idx="9981">
                  <c:v>46</c:v>
                </c:pt>
                <c:pt idx="9982">
                  <c:v>44</c:v>
                </c:pt>
                <c:pt idx="9983">
                  <c:v>79</c:v>
                </c:pt>
                <c:pt idx="9984">
                  <c:v>34</c:v>
                </c:pt>
                <c:pt idx="9985">
                  <c:v>92</c:v>
                </c:pt>
                <c:pt idx="9986">
                  <c:v>25</c:v>
                </c:pt>
                <c:pt idx="9987">
                  <c:v>69</c:v>
                </c:pt>
                <c:pt idx="9988">
                  <c:v>20</c:v>
                </c:pt>
                <c:pt idx="9989">
                  <c:v>27</c:v>
                </c:pt>
                <c:pt idx="9990">
                  <c:v>40</c:v>
                </c:pt>
                <c:pt idx="9991">
                  <c:v>83</c:v>
                </c:pt>
                <c:pt idx="9992">
                  <c:v>50</c:v>
                </c:pt>
                <c:pt idx="9993">
                  <c:v>55</c:v>
                </c:pt>
                <c:pt idx="9994">
                  <c:v>39</c:v>
                </c:pt>
                <c:pt idx="9995">
                  <c:v>23</c:v>
                </c:pt>
                <c:pt idx="9996">
                  <c:v>58</c:v>
                </c:pt>
                <c:pt idx="9997">
                  <c:v>74</c:v>
                </c:pt>
                <c:pt idx="9998">
                  <c:v>95</c:v>
                </c:pt>
                <c:pt idx="9999">
                  <c:v>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370-4A77-A223-9748D8DF80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5409744"/>
        <c:axId val="555424624"/>
      </c:scatterChart>
      <c:valAx>
        <c:axId val="5554097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Sleep Hours </a:t>
                </a:r>
                <a:endParaRPr lang="en-US" sz="12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5424624"/>
        <c:crosses val="autoZero"/>
        <c:crossBetween val="midCat"/>
      </c:valAx>
      <c:valAx>
        <c:axId val="5554246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/>
                  <a:t>perrformance</a:t>
                </a:r>
                <a:r>
                  <a:rPr lang="en-US" sz="1200" b="1" baseline="0"/>
                  <a:t> Index</a:t>
                </a:r>
                <a:endParaRPr lang="en-US" sz="12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54097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Sample Question</a:t>
            </a:r>
            <a:r>
              <a:rPr lang="en-US" b="1" baseline="0" dirty="0"/>
              <a:t> Papers</a:t>
            </a:r>
            <a:r>
              <a:rPr lang="en-US" b="1" dirty="0"/>
              <a:t> Practiced VS Performance Index</a:t>
            </a:r>
          </a:p>
        </c:rich>
      </c:tx>
      <c:layout>
        <c:manualLayout>
          <c:xMode val="edge"/>
          <c:yMode val="edge"/>
          <c:x val="0.11105377399143129"/>
          <c:y val="2.71772760879559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Student_Performance!$G$1</c:f>
              <c:strCache>
                <c:ptCount val="1"/>
                <c:pt idx="0">
                  <c:v>Performance Index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Student_Performance!$C$2:$C$10001</c:f>
              <c:numCache>
                <c:formatCode>General</c:formatCode>
                <c:ptCount val="10000"/>
                <c:pt idx="0">
                  <c:v>1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5</c:v>
                </c:pt>
                <c:pt idx="5">
                  <c:v>6</c:v>
                </c:pt>
                <c:pt idx="6">
                  <c:v>6</c:v>
                </c:pt>
                <c:pt idx="7">
                  <c:v>6</c:v>
                </c:pt>
                <c:pt idx="8">
                  <c:v>2</c:v>
                </c:pt>
                <c:pt idx="9">
                  <c:v>0</c:v>
                </c:pt>
                <c:pt idx="10">
                  <c:v>5</c:v>
                </c:pt>
                <c:pt idx="11">
                  <c:v>2</c:v>
                </c:pt>
                <c:pt idx="12">
                  <c:v>2</c:v>
                </c:pt>
                <c:pt idx="13">
                  <c:v>2</c:v>
                </c:pt>
                <c:pt idx="14">
                  <c:v>8</c:v>
                </c:pt>
                <c:pt idx="15">
                  <c:v>3</c:v>
                </c:pt>
                <c:pt idx="16">
                  <c:v>4</c:v>
                </c:pt>
                <c:pt idx="17">
                  <c:v>2</c:v>
                </c:pt>
                <c:pt idx="18">
                  <c:v>9</c:v>
                </c:pt>
                <c:pt idx="19">
                  <c:v>0</c:v>
                </c:pt>
                <c:pt idx="20">
                  <c:v>3</c:v>
                </c:pt>
                <c:pt idx="21">
                  <c:v>0</c:v>
                </c:pt>
                <c:pt idx="22">
                  <c:v>6</c:v>
                </c:pt>
                <c:pt idx="23">
                  <c:v>6</c:v>
                </c:pt>
                <c:pt idx="24">
                  <c:v>3</c:v>
                </c:pt>
                <c:pt idx="25">
                  <c:v>4</c:v>
                </c:pt>
                <c:pt idx="26">
                  <c:v>9</c:v>
                </c:pt>
                <c:pt idx="27">
                  <c:v>6</c:v>
                </c:pt>
                <c:pt idx="28">
                  <c:v>5</c:v>
                </c:pt>
                <c:pt idx="29">
                  <c:v>3</c:v>
                </c:pt>
                <c:pt idx="30">
                  <c:v>3</c:v>
                </c:pt>
                <c:pt idx="31">
                  <c:v>1</c:v>
                </c:pt>
                <c:pt idx="32">
                  <c:v>9</c:v>
                </c:pt>
                <c:pt idx="33">
                  <c:v>1</c:v>
                </c:pt>
                <c:pt idx="34">
                  <c:v>3</c:v>
                </c:pt>
                <c:pt idx="35">
                  <c:v>4</c:v>
                </c:pt>
                <c:pt idx="36">
                  <c:v>3</c:v>
                </c:pt>
                <c:pt idx="37">
                  <c:v>2</c:v>
                </c:pt>
                <c:pt idx="38">
                  <c:v>1</c:v>
                </c:pt>
                <c:pt idx="39">
                  <c:v>3</c:v>
                </c:pt>
                <c:pt idx="40">
                  <c:v>4</c:v>
                </c:pt>
                <c:pt idx="41">
                  <c:v>0</c:v>
                </c:pt>
                <c:pt idx="42">
                  <c:v>0</c:v>
                </c:pt>
                <c:pt idx="43">
                  <c:v>5</c:v>
                </c:pt>
                <c:pt idx="44">
                  <c:v>4</c:v>
                </c:pt>
                <c:pt idx="45">
                  <c:v>3</c:v>
                </c:pt>
                <c:pt idx="46">
                  <c:v>0</c:v>
                </c:pt>
                <c:pt idx="47">
                  <c:v>6</c:v>
                </c:pt>
                <c:pt idx="48">
                  <c:v>3</c:v>
                </c:pt>
                <c:pt idx="49">
                  <c:v>2</c:v>
                </c:pt>
                <c:pt idx="50">
                  <c:v>6</c:v>
                </c:pt>
                <c:pt idx="51">
                  <c:v>1</c:v>
                </c:pt>
                <c:pt idx="52">
                  <c:v>9</c:v>
                </c:pt>
                <c:pt idx="53">
                  <c:v>0</c:v>
                </c:pt>
                <c:pt idx="54">
                  <c:v>3</c:v>
                </c:pt>
                <c:pt idx="55">
                  <c:v>7</c:v>
                </c:pt>
                <c:pt idx="56">
                  <c:v>5</c:v>
                </c:pt>
                <c:pt idx="57">
                  <c:v>8</c:v>
                </c:pt>
                <c:pt idx="58">
                  <c:v>0</c:v>
                </c:pt>
                <c:pt idx="59">
                  <c:v>0</c:v>
                </c:pt>
                <c:pt idx="60">
                  <c:v>4</c:v>
                </c:pt>
                <c:pt idx="61">
                  <c:v>5</c:v>
                </c:pt>
                <c:pt idx="62">
                  <c:v>7</c:v>
                </c:pt>
                <c:pt idx="63">
                  <c:v>2</c:v>
                </c:pt>
                <c:pt idx="64">
                  <c:v>5</c:v>
                </c:pt>
                <c:pt idx="65">
                  <c:v>2</c:v>
                </c:pt>
                <c:pt idx="66">
                  <c:v>7</c:v>
                </c:pt>
                <c:pt idx="67">
                  <c:v>3</c:v>
                </c:pt>
                <c:pt idx="68">
                  <c:v>1</c:v>
                </c:pt>
                <c:pt idx="69">
                  <c:v>8</c:v>
                </c:pt>
                <c:pt idx="70">
                  <c:v>9</c:v>
                </c:pt>
                <c:pt idx="71">
                  <c:v>7</c:v>
                </c:pt>
                <c:pt idx="72">
                  <c:v>5</c:v>
                </c:pt>
                <c:pt idx="73">
                  <c:v>2</c:v>
                </c:pt>
                <c:pt idx="74">
                  <c:v>1</c:v>
                </c:pt>
                <c:pt idx="75">
                  <c:v>3</c:v>
                </c:pt>
                <c:pt idx="76">
                  <c:v>3</c:v>
                </c:pt>
                <c:pt idx="77">
                  <c:v>0</c:v>
                </c:pt>
                <c:pt idx="78">
                  <c:v>8</c:v>
                </c:pt>
                <c:pt idx="79">
                  <c:v>9</c:v>
                </c:pt>
                <c:pt idx="80">
                  <c:v>7</c:v>
                </c:pt>
                <c:pt idx="81">
                  <c:v>6</c:v>
                </c:pt>
                <c:pt idx="82">
                  <c:v>5</c:v>
                </c:pt>
                <c:pt idx="83">
                  <c:v>2</c:v>
                </c:pt>
                <c:pt idx="84">
                  <c:v>3</c:v>
                </c:pt>
                <c:pt idx="85">
                  <c:v>1</c:v>
                </c:pt>
                <c:pt idx="86">
                  <c:v>6</c:v>
                </c:pt>
                <c:pt idx="87">
                  <c:v>1</c:v>
                </c:pt>
                <c:pt idx="88">
                  <c:v>9</c:v>
                </c:pt>
                <c:pt idx="89">
                  <c:v>0</c:v>
                </c:pt>
                <c:pt idx="90">
                  <c:v>5</c:v>
                </c:pt>
                <c:pt idx="91">
                  <c:v>3</c:v>
                </c:pt>
                <c:pt idx="92">
                  <c:v>7</c:v>
                </c:pt>
                <c:pt idx="93">
                  <c:v>0</c:v>
                </c:pt>
                <c:pt idx="94">
                  <c:v>8</c:v>
                </c:pt>
                <c:pt idx="95">
                  <c:v>5</c:v>
                </c:pt>
                <c:pt idx="96">
                  <c:v>1</c:v>
                </c:pt>
                <c:pt idx="97">
                  <c:v>7</c:v>
                </c:pt>
                <c:pt idx="98">
                  <c:v>4</c:v>
                </c:pt>
                <c:pt idx="99">
                  <c:v>4</c:v>
                </c:pt>
                <c:pt idx="100">
                  <c:v>4</c:v>
                </c:pt>
                <c:pt idx="101">
                  <c:v>6</c:v>
                </c:pt>
                <c:pt idx="102">
                  <c:v>6</c:v>
                </c:pt>
                <c:pt idx="103">
                  <c:v>9</c:v>
                </c:pt>
                <c:pt idx="104">
                  <c:v>6</c:v>
                </c:pt>
                <c:pt idx="105">
                  <c:v>9</c:v>
                </c:pt>
                <c:pt idx="106">
                  <c:v>1</c:v>
                </c:pt>
                <c:pt idx="107">
                  <c:v>7</c:v>
                </c:pt>
                <c:pt idx="108">
                  <c:v>0</c:v>
                </c:pt>
                <c:pt idx="109">
                  <c:v>1</c:v>
                </c:pt>
                <c:pt idx="110">
                  <c:v>6</c:v>
                </c:pt>
                <c:pt idx="111">
                  <c:v>3</c:v>
                </c:pt>
                <c:pt idx="112">
                  <c:v>9</c:v>
                </c:pt>
                <c:pt idx="113">
                  <c:v>9</c:v>
                </c:pt>
                <c:pt idx="114">
                  <c:v>8</c:v>
                </c:pt>
                <c:pt idx="115">
                  <c:v>8</c:v>
                </c:pt>
                <c:pt idx="116">
                  <c:v>2</c:v>
                </c:pt>
                <c:pt idx="117">
                  <c:v>2</c:v>
                </c:pt>
                <c:pt idx="118">
                  <c:v>8</c:v>
                </c:pt>
                <c:pt idx="119">
                  <c:v>9</c:v>
                </c:pt>
                <c:pt idx="120">
                  <c:v>7</c:v>
                </c:pt>
                <c:pt idx="121">
                  <c:v>0</c:v>
                </c:pt>
                <c:pt idx="122">
                  <c:v>5</c:v>
                </c:pt>
                <c:pt idx="123">
                  <c:v>6</c:v>
                </c:pt>
                <c:pt idx="124">
                  <c:v>7</c:v>
                </c:pt>
                <c:pt idx="125">
                  <c:v>1</c:v>
                </c:pt>
                <c:pt idx="126">
                  <c:v>0</c:v>
                </c:pt>
                <c:pt idx="127">
                  <c:v>3</c:v>
                </c:pt>
                <c:pt idx="128">
                  <c:v>0</c:v>
                </c:pt>
                <c:pt idx="129">
                  <c:v>1</c:v>
                </c:pt>
                <c:pt idx="130">
                  <c:v>2</c:v>
                </c:pt>
                <c:pt idx="131">
                  <c:v>3</c:v>
                </c:pt>
                <c:pt idx="132">
                  <c:v>5</c:v>
                </c:pt>
                <c:pt idx="133">
                  <c:v>7</c:v>
                </c:pt>
                <c:pt idx="134">
                  <c:v>8</c:v>
                </c:pt>
                <c:pt idx="135">
                  <c:v>3</c:v>
                </c:pt>
                <c:pt idx="136">
                  <c:v>0</c:v>
                </c:pt>
                <c:pt idx="137">
                  <c:v>4</c:v>
                </c:pt>
                <c:pt idx="138">
                  <c:v>4</c:v>
                </c:pt>
                <c:pt idx="139">
                  <c:v>8</c:v>
                </c:pt>
                <c:pt idx="140">
                  <c:v>5</c:v>
                </c:pt>
                <c:pt idx="141">
                  <c:v>4</c:v>
                </c:pt>
                <c:pt idx="142">
                  <c:v>9</c:v>
                </c:pt>
                <c:pt idx="143">
                  <c:v>9</c:v>
                </c:pt>
                <c:pt idx="144">
                  <c:v>4</c:v>
                </c:pt>
                <c:pt idx="145">
                  <c:v>7</c:v>
                </c:pt>
                <c:pt idx="146">
                  <c:v>0</c:v>
                </c:pt>
                <c:pt idx="147">
                  <c:v>4</c:v>
                </c:pt>
                <c:pt idx="148">
                  <c:v>0</c:v>
                </c:pt>
                <c:pt idx="149">
                  <c:v>6</c:v>
                </c:pt>
                <c:pt idx="150">
                  <c:v>6</c:v>
                </c:pt>
                <c:pt idx="151">
                  <c:v>9</c:v>
                </c:pt>
                <c:pt idx="152">
                  <c:v>7</c:v>
                </c:pt>
                <c:pt idx="153">
                  <c:v>6</c:v>
                </c:pt>
                <c:pt idx="154">
                  <c:v>8</c:v>
                </c:pt>
                <c:pt idx="155">
                  <c:v>7</c:v>
                </c:pt>
                <c:pt idx="156">
                  <c:v>7</c:v>
                </c:pt>
                <c:pt idx="157">
                  <c:v>2</c:v>
                </c:pt>
                <c:pt idx="158">
                  <c:v>9</c:v>
                </c:pt>
                <c:pt idx="159">
                  <c:v>3</c:v>
                </c:pt>
                <c:pt idx="160">
                  <c:v>3</c:v>
                </c:pt>
                <c:pt idx="161">
                  <c:v>0</c:v>
                </c:pt>
                <c:pt idx="162">
                  <c:v>5</c:v>
                </c:pt>
                <c:pt idx="163">
                  <c:v>1</c:v>
                </c:pt>
                <c:pt idx="164">
                  <c:v>8</c:v>
                </c:pt>
                <c:pt idx="165">
                  <c:v>0</c:v>
                </c:pt>
                <c:pt idx="166">
                  <c:v>0</c:v>
                </c:pt>
                <c:pt idx="167">
                  <c:v>9</c:v>
                </c:pt>
                <c:pt idx="168">
                  <c:v>5</c:v>
                </c:pt>
                <c:pt idx="169">
                  <c:v>0</c:v>
                </c:pt>
                <c:pt idx="170">
                  <c:v>2</c:v>
                </c:pt>
                <c:pt idx="171">
                  <c:v>9</c:v>
                </c:pt>
                <c:pt idx="172">
                  <c:v>1</c:v>
                </c:pt>
                <c:pt idx="173">
                  <c:v>8</c:v>
                </c:pt>
                <c:pt idx="174">
                  <c:v>4</c:v>
                </c:pt>
                <c:pt idx="175">
                  <c:v>5</c:v>
                </c:pt>
                <c:pt idx="176">
                  <c:v>1</c:v>
                </c:pt>
                <c:pt idx="177">
                  <c:v>7</c:v>
                </c:pt>
                <c:pt idx="178">
                  <c:v>5</c:v>
                </c:pt>
                <c:pt idx="179">
                  <c:v>7</c:v>
                </c:pt>
                <c:pt idx="180">
                  <c:v>7</c:v>
                </c:pt>
                <c:pt idx="181">
                  <c:v>0</c:v>
                </c:pt>
                <c:pt idx="182">
                  <c:v>6</c:v>
                </c:pt>
                <c:pt idx="183">
                  <c:v>1</c:v>
                </c:pt>
                <c:pt idx="184">
                  <c:v>7</c:v>
                </c:pt>
                <c:pt idx="185">
                  <c:v>1</c:v>
                </c:pt>
                <c:pt idx="186">
                  <c:v>3</c:v>
                </c:pt>
                <c:pt idx="187">
                  <c:v>1</c:v>
                </c:pt>
                <c:pt idx="188">
                  <c:v>6</c:v>
                </c:pt>
                <c:pt idx="189">
                  <c:v>4</c:v>
                </c:pt>
                <c:pt idx="190">
                  <c:v>8</c:v>
                </c:pt>
                <c:pt idx="191">
                  <c:v>4</c:v>
                </c:pt>
                <c:pt idx="192">
                  <c:v>7</c:v>
                </c:pt>
                <c:pt idx="193">
                  <c:v>1</c:v>
                </c:pt>
                <c:pt idx="194">
                  <c:v>2</c:v>
                </c:pt>
                <c:pt idx="195">
                  <c:v>5</c:v>
                </c:pt>
                <c:pt idx="196">
                  <c:v>6</c:v>
                </c:pt>
                <c:pt idx="197">
                  <c:v>9</c:v>
                </c:pt>
                <c:pt idx="198">
                  <c:v>7</c:v>
                </c:pt>
                <c:pt idx="199">
                  <c:v>2</c:v>
                </c:pt>
                <c:pt idx="200">
                  <c:v>6</c:v>
                </c:pt>
                <c:pt idx="201">
                  <c:v>7</c:v>
                </c:pt>
                <c:pt idx="202">
                  <c:v>9</c:v>
                </c:pt>
                <c:pt idx="203">
                  <c:v>5</c:v>
                </c:pt>
                <c:pt idx="204">
                  <c:v>3</c:v>
                </c:pt>
                <c:pt idx="205">
                  <c:v>5</c:v>
                </c:pt>
                <c:pt idx="206">
                  <c:v>8</c:v>
                </c:pt>
                <c:pt idx="207">
                  <c:v>2</c:v>
                </c:pt>
                <c:pt idx="208">
                  <c:v>1</c:v>
                </c:pt>
                <c:pt idx="209">
                  <c:v>4</c:v>
                </c:pt>
                <c:pt idx="210">
                  <c:v>6</c:v>
                </c:pt>
                <c:pt idx="211">
                  <c:v>2</c:v>
                </c:pt>
                <c:pt idx="212">
                  <c:v>4</c:v>
                </c:pt>
                <c:pt idx="213">
                  <c:v>3</c:v>
                </c:pt>
                <c:pt idx="214">
                  <c:v>6</c:v>
                </c:pt>
                <c:pt idx="215">
                  <c:v>1</c:v>
                </c:pt>
                <c:pt idx="216">
                  <c:v>6</c:v>
                </c:pt>
                <c:pt idx="217">
                  <c:v>1</c:v>
                </c:pt>
                <c:pt idx="218">
                  <c:v>2</c:v>
                </c:pt>
                <c:pt idx="219">
                  <c:v>4</c:v>
                </c:pt>
                <c:pt idx="220">
                  <c:v>6</c:v>
                </c:pt>
                <c:pt idx="221">
                  <c:v>5</c:v>
                </c:pt>
                <c:pt idx="222">
                  <c:v>6</c:v>
                </c:pt>
                <c:pt idx="223">
                  <c:v>5</c:v>
                </c:pt>
                <c:pt idx="224">
                  <c:v>0</c:v>
                </c:pt>
                <c:pt idx="225">
                  <c:v>4</c:v>
                </c:pt>
                <c:pt idx="226">
                  <c:v>0</c:v>
                </c:pt>
                <c:pt idx="227">
                  <c:v>6</c:v>
                </c:pt>
                <c:pt idx="228">
                  <c:v>3</c:v>
                </c:pt>
                <c:pt idx="229">
                  <c:v>4</c:v>
                </c:pt>
                <c:pt idx="230">
                  <c:v>0</c:v>
                </c:pt>
                <c:pt idx="231">
                  <c:v>7</c:v>
                </c:pt>
                <c:pt idx="232">
                  <c:v>3</c:v>
                </c:pt>
                <c:pt idx="233">
                  <c:v>2</c:v>
                </c:pt>
                <c:pt idx="234">
                  <c:v>0</c:v>
                </c:pt>
                <c:pt idx="235">
                  <c:v>3</c:v>
                </c:pt>
                <c:pt idx="236">
                  <c:v>2</c:v>
                </c:pt>
                <c:pt idx="237">
                  <c:v>7</c:v>
                </c:pt>
                <c:pt idx="238">
                  <c:v>8</c:v>
                </c:pt>
                <c:pt idx="239">
                  <c:v>4</c:v>
                </c:pt>
                <c:pt idx="240">
                  <c:v>8</c:v>
                </c:pt>
                <c:pt idx="241">
                  <c:v>0</c:v>
                </c:pt>
                <c:pt idx="242">
                  <c:v>6</c:v>
                </c:pt>
                <c:pt idx="243">
                  <c:v>6</c:v>
                </c:pt>
                <c:pt idx="244">
                  <c:v>5</c:v>
                </c:pt>
                <c:pt idx="245">
                  <c:v>3</c:v>
                </c:pt>
                <c:pt idx="246">
                  <c:v>8</c:v>
                </c:pt>
                <c:pt idx="247">
                  <c:v>2</c:v>
                </c:pt>
                <c:pt idx="248">
                  <c:v>0</c:v>
                </c:pt>
                <c:pt idx="249">
                  <c:v>1</c:v>
                </c:pt>
                <c:pt idx="250">
                  <c:v>2</c:v>
                </c:pt>
                <c:pt idx="251">
                  <c:v>1</c:v>
                </c:pt>
                <c:pt idx="252">
                  <c:v>5</c:v>
                </c:pt>
                <c:pt idx="253">
                  <c:v>6</c:v>
                </c:pt>
                <c:pt idx="254">
                  <c:v>4</c:v>
                </c:pt>
                <c:pt idx="255">
                  <c:v>4</c:v>
                </c:pt>
                <c:pt idx="256">
                  <c:v>6</c:v>
                </c:pt>
                <c:pt idx="257">
                  <c:v>5</c:v>
                </c:pt>
                <c:pt idx="258">
                  <c:v>7</c:v>
                </c:pt>
                <c:pt idx="259">
                  <c:v>8</c:v>
                </c:pt>
                <c:pt idx="260">
                  <c:v>1</c:v>
                </c:pt>
                <c:pt idx="261">
                  <c:v>1</c:v>
                </c:pt>
                <c:pt idx="262">
                  <c:v>0</c:v>
                </c:pt>
                <c:pt idx="263">
                  <c:v>6</c:v>
                </c:pt>
                <c:pt idx="264">
                  <c:v>3</c:v>
                </c:pt>
                <c:pt idx="265">
                  <c:v>8</c:v>
                </c:pt>
                <c:pt idx="266">
                  <c:v>5</c:v>
                </c:pt>
                <c:pt idx="267">
                  <c:v>6</c:v>
                </c:pt>
                <c:pt idx="268">
                  <c:v>6</c:v>
                </c:pt>
                <c:pt idx="269">
                  <c:v>7</c:v>
                </c:pt>
                <c:pt idx="270">
                  <c:v>3</c:v>
                </c:pt>
                <c:pt idx="271">
                  <c:v>2</c:v>
                </c:pt>
                <c:pt idx="272">
                  <c:v>2</c:v>
                </c:pt>
                <c:pt idx="273">
                  <c:v>9</c:v>
                </c:pt>
                <c:pt idx="274">
                  <c:v>7</c:v>
                </c:pt>
                <c:pt idx="275">
                  <c:v>2</c:v>
                </c:pt>
                <c:pt idx="276">
                  <c:v>7</c:v>
                </c:pt>
                <c:pt idx="277">
                  <c:v>1</c:v>
                </c:pt>
                <c:pt idx="278">
                  <c:v>4</c:v>
                </c:pt>
                <c:pt idx="279">
                  <c:v>4</c:v>
                </c:pt>
                <c:pt idx="280">
                  <c:v>6</c:v>
                </c:pt>
                <c:pt idx="281">
                  <c:v>4</c:v>
                </c:pt>
                <c:pt idx="282">
                  <c:v>8</c:v>
                </c:pt>
                <c:pt idx="283">
                  <c:v>2</c:v>
                </c:pt>
                <c:pt idx="284">
                  <c:v>8</c:v>
                </c:pt>
                <c:pt idx="285">
                  <c:v>0</c:v>
                </c:pt>
                <c:pt idx="286">
                  <c:v>2</c:v>
                </c:pt>
                <c:pt idx="287">
                  <c:v>3</c:v>
                </c:pt>
                <c:pt idx="288">
                  <c:v>5</c:v>
                </c:pt>
                <c:pt idx="289">
                  <c:v>9</c:v>
                </c:pt>
                <c:pt idx="290">
                  <c:v>7</c:v>
                </c:pt>
                <c:pt idx="291">
                  <c:v>6</c:v>
                </c:pt>
                <c:pt idx="292">
                  <c:v>7</c:v>
                </c:pt>
                <c:pt idx="293">
                  <c:v>5</c:v>
                </c:pt>
                <c:pt idx="294">
                  <c:v>5</c:v>
                </c:pt>
                <c:pt idx="295">
                  <c:v>5</c:v>
                </c:pt>
                <c:pt idx="296">
                  <c:v>2</c:v>
                </c:pt>
                <c:pt idx="297">
                  <c:v>9</c:v>
                </c:pt>
                <c:pt idx="298">
                  <c:v>3</c:v>
                </c:pt>
                <c:pt idx="299">
                  <c:v>5</c:v>
                </c:pt>
                <c:pt idx="300">
                  <c:v>6</c:v>
                </c:pt>
                <c:pt idx="301">
                  <c:v>2</c:v>
                </c:pt>
                <c:pt idx="302">
                  <c:v>3</c:v>
                </c:pt>
                <c:pt idx="303">
                  <c:v>5</c:v>
                </c:pt>
                <c:pt idx="304">
                  <c:v>0</c:v>
                </c:pt>
                <c:pt idx="305">
                  <c:v>6</c:v>
                </c:pt>
                <c:pt idx="306">
                  <c:v>0</c:v>
                </c:pt>
                <c:pt idx="307">
                  <c:v>9</c:v>
                </c:pt>
                <c:pt idx="308">
                  <c:v>8</c:v>
                </c:pt>
                <c:pt idx="309">
                  <c:v>9</c:v>
                </c:pt>
                <c:pt idx="310">
                  <c:v>8</c:v>
                </c:pt>
                <c:pt idx="311">
                  <c:v>8</c:v>
                </c:pt>
                <c:pt idx="312">
                  <c:v>3</c:v>
                </c:pt>
                <c:pt idx="313">
                  <c:v>1</c:v>
                </c:pt>
                <c:pt idx="314">
                  <c:v>6</c:v>
                </c:pt>
                <c:pt idx="315">
                  <c:v>3</c:v>
                </c:pt>
                <c:pt idx="316">
                  <c:v>4</c:v>
                </c:pt>
                <c:pt idx="317">
                  <c:v>0</c:v>
                </c:pt>
                <c:pt idx="318">
                  <c:v>9</c:v>
                </c:pt>
                <c:pt idx="319">
                  <c:v>5</c:v>
                </c:pt>
                <c:pt idx="320">
                  <c:v>6</c:v>
                </c:pt>
                <c:pt idx="321">
                  <c:v>2</c:v>
                </c:pt>
                <c:pt idx="322">
                  <c:v>9</c:v>
                </c:pt>
                <c:pt idx="323">
                  <c:v>1</c:v>
                </c:pt>
                <c:pt idx="324">
                  <c:v>9</c:v>
                </c:pt>
                <c:pt idx="325">
                  <c:v>6</c:v>
                </c:pt>
                <c:pt idx="326">
                  <c:v>0</c:v>
                </c:pt>
                <c:pt idx="327">
                  <c:v>1</c:v>
                </c:pt>
                <c:pt idx="328">
                  <c:v>2</c:v>
                </c:pt>
                <c:pt idx="329">
                  <c:v>3</c:v>
                </c:pt>
                <c:pt idx="330">
                  <c:v>4</c:v>
                </c:pt>
                <c:pt idx="331">
                  <c:v>3</c:v>
                </c:pt>
                <c:pt idx="332">
                  <c:v>9</c:v>
                </c:pt>
                <c:pt idx="333">
                  <c:v>2</c:v>
                </c:pt>
                <c:pt idx="334">
                  <c:v>0</c:v>
                </c:pt>
                <c:pt idx="335">
                  <c:v>6</c:v>
                </c:pt>
                <c:pt idx="336">
                  <c:v>9</c:v>
                </c:pt>
                <c:pt idx="337">
                  <c:v>5</c:v>
                </c:pt>
                <c:pt idx="338">
                  <c:v>1</c:v>
                </c:pt>
                <c:pt idx="339">
                  <c:v>1</c:v>
                </c:pt>
                <c:pt idx="340">
                  <c:v>2</c:v>
                </c:pt>
                <c:pt idx="341">
                  <c:v>7</c:v>
                </c:pt>
                <c:pt idx="342">
                  <c:v>7</c:v>
                </c:pt>
                <c:pt idx="343">
                  <c:v>9</c:v>
                </c:pt>
                <c:pt idx="344">
                  <c:v>9</c:v>
                </c:pt>
                <c:pt idx="345">
                  <c:v>9</c:v>
                </c:pt>
                <c:pt idx="346">
                  <c:v>9</c:v>
                </c:pt>
                <c:pt idx="347">
                  <c:v>7</c:v>
                </c:pt>
                <c:pt idx="348">
                  <c:v>6</c:v>
                </c:pt>
                <c:pt idx="349">
                  <c:v>1</c:v>
                </c:pt>
                <c:pt idx="350">
                  <c:v>0</c:v>
                </c:pt>
                <c:pt idx="351">
                  <c:v>5</c:v>
                </c:pt>
                <c:pt idx="352">
                  <c:v>7</c:v>
                </c:pt>
                <c:pt idx="353">
                  <c:v>0</c:v>
                </c:pt>
                <c:pt idx="354">
                  <c:v>2</c:v>
                </c:pt>
                <c:pt idx="355">
                  <c:v>0</c:v>
                </c:pt>
                <c:pt idx="356">
                  <c:v>9</c:v>
                </c:pt>
                <c:pt idx="357">
                  <c:v>8</c:v>
                </c:pt>
                <c:pt idx="358">
                  <c:v>6</c:v>
                </c:pt>
                <c:pt idx="359">
                  <c:v>7</c:v>
                </c:pt>
                <c:pt idx="360">
                  <c:v>8</c:v>
                </c:pt>
                <c:pt idx="361">
                  <c:v>2</c:v>
                </c:pt>
                <c:pt idx="362">
                  <c:v>9</c:v>
                </c:pt>
                <c:pt idx="363">
                  <c:v>1</c:v>
                </c:pt>
                <c:pt idx="364">
                  <c:v>5</c:v>
                </c:pt>
                <c:pt idx="365">
                  <c:v>4</c:v>
                </c:pt>
                <c:pt idx="366">
                  <c:v>3</c:v>
                </c:pt>
                <c:pt idx="367">
                  <c:v>5</c:v>
                </c:pt>
                <c:pt idx="368">
                  <c:v>5</c:v>
                </c:pt>
                <c:pt idx="369">
                  <c:v>2</c:v>
                </c:pt>
                <c:pt idx="370">
                  <c:v>1</c:v>
                </c:pt>
                <c:pt idx="371">
                  <c:v>8</c:v>
                </c:pt>
                <c:pt idx="372">
                  <c:v>7</c:v>
                </c:pt>
                <c:pt idx="373">
                  <c:v>3</c:v>
                </c:pt>
                <c:pt idx="374">
                  <c:v>5</c:v>
                </c:pt>
                <c:pt idx="375">
                  <c:v>2</c:v>
                </c:pt>
                <c:pt idx="376">
                  <c:v>7</c:v>
                </c:pt>
                <c:pt idx="377">
                  <c:v>2</c:v>
                </c:pt>
                <c:pt idx="378">
                  <c:v>1</c:v>
                </c:pt>
                <c:pt idx="379">
                  <c:v>6</c:v>
                </c:pt>
                <c:pt idx="380">
                  <c:v>2</c:v>
                </c:pt>
                <c:pt idx="381">
                  <c:v>8</c:v>
                </c:pt>
                <c:pt idx="382">
                  <c:v>2</c:v>
                </c:pt>
                <c:pt idx="383">
                  <c:v>7</c:v>
                </c:pt>
                <c:pt idx="384">
                  <c:v>1</c:v>
                </c:pt>
                <c:pt idx="385">
                  <c:v>8</c:v>
                </c:pt>
                <c:pt idx="386">
                  <c:v>0</c:v>
                </c:pt>
                <c:pt idx="387">
                  <c:v>2</c:v>
                </c:pt>
                <c:pt idx="388">
                  <c:v>1</c:v>
                </c:pt>
                <c:pt idx="389">
                  <c:v>6</c:v>
                </c:pt>
                <c:pt idx="390">
                  <c:v>4</c:v>
                </c:pt>
                <c:pt idx="391">
                  <c:v>7</c:v>
                </c:pt>
                <c:pt idx="392">
                  <c:v>1</c:v>
                </c:pt>
                <c:pt idx="393">
                  <c:v>7</c:v>
                </c:pt>
                <c:pt idx="394">
                  <c:v>6</c:v>
                </c:pt>
                <c:pt idx="395">
                  <c:v>4</c:v>
                </c:pt>
                <c:pt idx="396">
                  <c:v>1</c:v>
                </c:pt>
                <c:pt idx="397">
                  <c:v>9</c:v>
                </c:pt>
                <c:pt idx="398">
                  <c:v>6</c:v>
                </c:pt>
                <c:pt idx="399">
                  <c:v>9</c:v>
                </c:pt>
                <c:pt idx="400">
                  <c:v>3</c:v>
                </c:pt>
                <c:pt idx="401">
                  <c:v>3</c:v>
                </c:pt>
                <c:pt idx="402">
                  <c:v>7</c:v>
                </c:pt>
                <c:pt idx="403">
                  <c:v>5</c:v>
                </c:pt>
                <c:pt idx="404">
                  <c:v>8</c:v>
                </c:pt>
                <c:pt idx="405">
                  <c:v>1</c:v>
                </c:pt>
                <c:pt idx="406">
                  <c:v>4</c:v>
                </c:pt>
                <c:pt idx="407">
                  <c:v>5</c:v>
                </c:pt>
                <c:pt idx="408">
                  <c:v>7</c:v>
                </c:pt>
                <c:pt idx="409">
                  <c:v>3</c:v>
                </c:pt>
                <c:pt idx="410">
                  <c:v>6</c:v>
                </c:pt>
                <c:pt idx="411">
                  <c:v>6</c:v>
                </c:pt>
                <c:pt idx="412">
                  <c:v>3</c:v>
                </c:pt>
                <c:pt idx="413">
                  <c:v>0</c:v>
                </c:pt>
                <c:pt idx="414">
                  <c:v>2</c:v>
                </c:pt>
                <c:pt idx="415">
                  <c:v>1</c:v>
                </c:pt>
                <c:pt idx="416">
                  <c:v>2</c:v>
                </c:pt>
                <c:pt idx="417">
                  <c:v>4</c:v>
                </c:pt>
                <c:pt idx="418">
                  <c:v>0</c:v>
                </c:pt>
                <c:pt idx="419">
                  <c:v>4</c:v>
                </c:pt>
                <c:pt idx="420">
                  <c:v>1</c:v>
                </c:pt>
                <c:pt idx="421">
                  <c:v>3</c:v>
                </c:pt>
                <c:pt idx="422">
                  <c:v>5</c:v>
                </c:pt>
                <c:pt idx="423">
                  <c:v>8</c:v>
                </c:pt>
                <c:pt idx="424">
                  <c:v>9</c:v>
                </c:pt>
                <c:pt idx="425">
                  <c:v>5</c:v>
                </c:pt>
                <c:pt idx="426">
                  <c:v>9</c:v>
                </c:pt>
                <c:pt idx="427">
                  <c:v>1</c:v>
                </c:pt>
                <c:pt idx="428">
                  <c:v>7</c:v>
                </c:pt>
                <c:pt idx="429">
                  <c:v>4</c:v>
                </c:pt>
                <c:pt idx="430">
                  <c:v>8</c:v>
                </c:pt>
                <c:pt idx="431">
                  <c:v>9</c:v>
                </c:pt>
                <c:pt idx="432">
                  <c:v>8</c:v>
                </c:pt>
                <c:pt idx="433">
                  <c:v>3</c:v>
                </c:pt>
                <c:pt idx="434">
                  <c:v>0</c:v>
                </c:pt>
                <c:pt idx="435">
                  <c:v>8</c:v>
                </c:pt>
                <c:pt idx="436">
                  <c:v>8</c:v>
                </c:pt>
                <c:pt idx="437">
                  <c:v>7</c:v>
                </c:pt>
                <c:pt idx="438">
                  <c:v>4</c:v>
                </c:pt>
                <c:pt idx="439">
                  <c:v>4</c:v>
                </c:pt>
                <c:pt idx="440">
                  <c:v>9</c:v>
                </c:pt>
                <c:pt idx="441">
                  <c:v>5</c:v>
                </c:pt>
                <c:pt idx="442">
                  <c:v>0</c:v>
                </c:pt>
                <c:pt idx="443">
                  <c:v>8</c:v>
                </c:pt>
                <c:pt idx="444">
                  <c:v>4</c:v>
                </c:pt>
                <c:pt idx="445">
                  <c:v>6</c:v>
                </c:pt>
                <c:pt idx="446">
                  <c:v>7</c:v>
                </c:pt>
                <c:pt idx="447">
                  <c:v>4</c:v>
                </c:pt>
                <c:pt idx="448">
                  <c:v>2</c:v>
                </c:pt>
                <c:pt idx="449">
                  <c:v>5</c:v>
                </c:pt>
                <c:pt idx="450">
                  <c:v>6</c:v>
                </c:pt>
                <c:pt idx="451">
                  <c:v>3</c:v>
                </c:pt>
                <c:pt idx="452">
                  <c:v>8</c:v>
                </c:pt>
                <c:pt idx="453">
                  <c:v>3</c:v>
                </c:pt>
                <c:pt idx="454">
                  <c:v>9</c:v>
                </c:pt>
                <c:pt idx="455">
                  <c:v>1</c:v>
                </c:pt>
                <c:pt idx="456">
                  <c:v>8</c:v>
                </c:pt>
                <c:pt idx="457">
                  <c:v>3</c:v>
                </c:pt>
                <c:pt idx="458">
                  <c:v>3</c:v>
                </c:pt>
                <c:pt idx="459">
                  <c:v>9</c:v>
                </c:pt>
                <c:pt idx="460">
                  <c:v>0</c:v>
                </c:pt>
                <c:pt idx="461">
                  <c:v>1</c:v>
                </c:pt>
                <c:pt idx="462">
                  <c:v>2</c:v>
                </c:pt>
                <c:pt idx="463">
                  <c:v>6</c:v>
                </c:pt>
                <c:pt idx="464">
                  <c:v>8</c:v>
                </c:pt>
                <c:pt idx="465">
                  <c:v>4</c:v>
                </c:pt>
                <c:pt idx="466">
                  <c:v>3</c:v>
                </c:pt>
                <c:pt idx="467">
                  <c:v>1</c:v>
                </c:pt>
                <c:pt idx="468">
                  <c:v>6</c:v>
                </c:pt>
                <c:pt idx="469">
                  <c:v>5</c:v>
                </c:pt>
                <c:pt idx="470">
                  <c:v>6</c:v>
                </c:pt>
                <c:pt idx="471">
                  <c:v>7</c:v>
                </c:pt>
                <c:pt idx="472">
                  <c:v>8</c:v>
                </c:pt>
                <c:pt idx="473">
                  <c:v>9</c:v>
                </c:pt>
                <c:pt idx="474">
                  <c:v>4</c:v>
                </c:pt>
                <c:pt idx="475">
                  <c:v>4</c:v>
                </c:pt>
                <c:pt idx="476">
                  <c:v>3</c:v>
                </c:pt>
                <c:pt idx="477">
                  <c:v>2</c:v>
                </c:pt>
                <c:pt idx="478">
                  <c:v>6</c:v>
                </c:pt>
                <c:pt idx="479">
                  <c:v>4</c:v>
                </c:pt>
                <c:pt idx="480">
                  <c:v>6</c:v>
                </c:pt>
                <c:pt idx="481">
                  <c:v>1</c:v>
                </c:pt>
                <c:pt idx="482">
                  <c:v>8</c:v>
                </c:pt>
                <c:pt idx="483">
                  <c:v>8</c:v>
                </c:pt>
                <c:pt idx="484">
                  <c:v>8</c:v>
                </c:pt>
                <c:pt idx="485">
                  <c:v>4</c:v>
                </c:pt>
                <c:pt idx="486">
                  <c:v>9</c:v>
                </c:pt>
                <c:pt idx="487">
                  <c:v>8</c:v>
                </c:pt>
                <c:pt idx="488">
                  <c:v>0</c:v>
                </c:pt>
                <c:pt idx="489">
                  <c:v>1</c:v>
                </c:pt>
                <c:pt idx="490">
                  <c:v>9</c:v>
                </c:pt>
                <c:pt idx="491">
                  <c:v>4</c:v>
                </c:pt>
                <c:pt idx="492">
                  <c:v>4</c:v>
                </c:pt>
                <c:pt idx="493">
                  <c:v>5</c:v>
                </c:pt>
                <c:pt idx="494">
                  <c:v>7</c:v>
                </c:pt>
                <c:pt idx="495">
                  <c:v>0</c:v>
                </c:pt>
                <c:pt idx="496">
                  <c:v>9</c:v>
                </c:pt>
                <c:pt idx="497">
                  <c:v>8</c:v>
                </c:pt>
                <c:pt idx="498">
                  <c:v>3</c:v>
                </c:pt>
                <c:pt idx="499">
                  <c:v>7</c:v>
                </c:pt>
                <c:pt idx="500">
                  <c:v>4</c:v>
                </c:pt>
                <c:pt idx="501">
                  <c:v>0</c:v>
                </c:pt>
                <c:pt idx="502">
                  <c:v>8</c:v>
                </c:pt>
                <c:pt idx="503">
                  <c:v>7</c:v>
                </c:pt>
                <c:pt idx="504">
                  <c:v>4</c:v>
                </c:pt>
                <c:pt idx="505">
                  <c:v>3</c:v>
                </c:pt>
                <c:pt idx="506">
                  <c:v>7</c:v>
                </c:pt>
                <c:pt idx="507">
                  <c:v>8</c:v>
                </c:pt>
                <c:pt idx="508">
                  <c:v>6</c:v>
                </c:pt>
                <c:pt idx="509">
                  <c:v>3</c:v>
                </c:pt>
                <c:pt idx="510">
                  <c:v>6</c:v>
                </c:pt>
                <c:pt idx="511">
                  <c:v>5</c:v>
                </c:pt>
                <c:pt idx="512">
                  <c:v>2</c:v>
                </c:pt>
                <c:pt idx="513">
                  <c:v>9</c:v>
                </c:pt>
                <c:pt idx="514">
                  <c:v>2</c:v>
                </c:pt>
                <c:pt idx="515">
                  <c:v>0</c:v>
                </c:pt>
                <c:pt idx="516">
                  <c:v>4</c:v>
                </c:pt>
                <c:pt idx="517">
                  <c:v>7</c:v>
                </c:pt>
                <c:pt idx="518">
                  <c:v>5</c:v>
                </c:pt>
                <c:pt idx="519">
                  <c:v>7</c:v>
                </c:pt>
                <c:pt idx="520">
                  <c:v>6</c:v>
                </c:pt>
                <c:pt idx="521">
                  <c:v>1</c:v>
                </c:pt>
                <c:pt idx="522">
                  <c:v>7</c:v>
                </c:pt>
                <c:pt idx="523">
                  <c:v>3</c:v>
                </c:pt>
                <c:pt idx="524">
                  <c:v>4</c:v>
                </c:pt>
                <c:pt idx="525">
                  <c:v>7</c:v>
                </c:pt>
                <c:pt idx="526">
                  <c:v>4</c:v>
                </c:pt>
                <c:pt idx="527">
                  <c:v>4</c:v>
                </c:pt>
                <c:pt idx="528">
                  <c:v>5</c:v>
                </c:pt>
                <c:pt idx="529">
                  <c:v>6</c:v>
                </c:pt>
                <c:pt idx="530">
                  <c:v>8</c:v>
                </c:pt>
                <c:pt idx="531">
                  <c:v>6</c:v>
                </c:pt>
                <c:pt idx="532">
                  <c:v>5</c:v>
                </c:pt>
                <c:pt idx="533">
                  <c:v>9</c:v>
                </c:pt>
                <c:pt idx="534">
                  <c:v>3</c:v>
                </c:pt>
                <c:pt idx="535">
                  <c:v>9</c:v>
                </c:pt>
                <c:pt idx="536">
                  <c:v>1</c:v>
                </c:pt>
                <c:pt idx="537">
                  <c:v>8</c:v>
                </c:pt>
                <c:pt idx="538">
                  <c:v>9</c:v>
                </c:pt>
                <c:pt idx="539">
                  <c:v>4</c:v>
                </c:pt>
                <c:pt idx="540">
                  <c:v>4</c:v>
                </c:pt>
                <c:pt idx="541">
                  <c:v>2</c:v>
                </c:pt>
                <c:pt idx="542">
                  <c:v>2</c:v>
                </c:pt>
                <c:pt idx="543">
                  <c:v>0</c:v>
                </c:pt>
                <c:pt idx="544">
                  <c:v>4</c:v>
                </c:pt>
                <c:pt idx="545">
                  <c:v>2</c:v>
                </c:pt>
                <c:pt idx="546">
                  <c:v>1</c:v>
                </c:pt>
                <c:pt idx="547">
                  <c:v>8</c:v>
                </c:pt>
                <c:pt idx="548">
                  <c:v>9</c:v>
                </c:pt>
                <c:pt idx="549">
                  <c:v>5</c:v>
                </c:pt>
                <c:pt idx="550">
                  <c:v>2</c:v>
                </c:pt>
                <c:pt idx="551">
                  <c:v>6</c:v>
                </c:pt>
                <c:pt idx="552">
                  <c:v>8</c:v>
                </c:pt>
                <c:pt idx="553">
                  <c:v>8</c:v>
                </c:pt>
                <c:pt idx="554">
                  <c:v>0</c:v>
                </c:pt>
                <c:pt idx="555">
                  <c:v>1</c:v>
                </c:pt>
                <c:pt idx="556">
                  <c:v>7</c:v>
                </c:pt>
                <c:pt idx="557">
                  <c:v>0</c:v>
                </c:pt>
                <c:pt idx="558">
                  <c:v>2</c:v>
                </c:pt>
                <c:pt idx="559">
                  <c:v>6</c:v>
                </c:pt>
                <c:pt idx="560">
                  <c:v>7</c:v>
                </c:pt>
                <c:pt idx="561">
                  <c:v>4</c:v>
                </c:pt>
                <c:pt idx="562">
                  <c:v>1</c:v>
                </c:pt>
                <c:pt idx="563">
                  <c:v>2</c:v>
                </c:pt>
                <c:pt idx="564">
                  <c:v>8</c:v>
                </c:pt>
                <c:pt idx="565">
                  <c:v>9</c:v>
                </c:pt>
                <c:pt idx="566">
                  <c:v>6</c:v>
                </c:pt>
                <c:pt idx="567">
                  <c:v>0</c:v>
                </c:pt>
                <c:pt idx="568">
                  <c:v>2</c:v>
                </c:pt>
                <c:pt idx="569">
                  <c:v>8</c:v>
                </c:pt>
                <c:pt idx="570">
                  <c:v>6</c:v>
                </c:pt>
                <c:pt idx="571">
                  <c:v>1</c:v>
                </c:pt>
                <c:pt idx="572">
                  <c:v>5</c:v>
                </c:pt>
                <c:pt idx="573">
                  <c:v>8</c:v>
                </c:pt>
                <c:pt idx="574">
                  <c:v>3</c:v>
                </c:pt>
                <c:pt idx="575">
                  <c:v>9</c:v>
                </c:pt>
                <c:pt idx="576">
                  <c:v>1</c:v>
                </c:pt>
                <c:pt idx="577">
                  <c:v>2</c:v>
                </c:pt>
                <c:pt idx="578">
                  <c:v>6</c:v>
                </c:pt>
                <c:pt idx="579">
                  <c:v>3</c:v>
                </c:pt>
                <c:pt idx="580">
                  <c:v>6</c:v>
                </c:pt>
                <c:pt idx="581">
                  <c:v>4</c:v>
                </c:pt>
                <c:pt idx="582">
                  <c:v>7</c:v>
                </c:pt>
                <c:pt idx="583">
                  <c:v>7</c:v>
                </c:pt>
                <c:pt idx="584">
                  <c:v>4</c:v>
                </c:pt>
                <c:pt idx="585">
                  <c:v>6</c:v>
                </c:pt>
                <c:pt idx="586">
                  <c:v>5</c:v>
                </c:pt>
                <c:pt idx="587">
                  <c:v>7</c:v>
                </c:pt>
                <c:pt idx="588">
                  <c:v>8</c:v>
                </c:pt>
                <c:pt idx="589">
                  <c:v>4</c:v>
                </c:pt>
                <c:pt idx="590">
                  <c:v>6</c:v>
                </c:pt>
                <c:pt idx="591">
                  <c:v>0</c:v>
                </c:pt>
                <c:pt idx="592">
                  <c:v>7</c:v>
                </c:pt>
                <c:pt idx="593">
                  <c:v>2</c:v>
                </c:pt>
                <c:pt idx="594">
                  <c:v>0</c:v>
                </c:pt>
                <c:pt idx="595">
                  <c:v>5</c:v>
                </c:pt>
                <c:pt idx="596">
                  <c:v>7</c:v>
                </c:pt>
                <c:pt idx="597">
                  <c:v>2</c:v>
                </c:pt>
                <c:pt idx="598">
                  <c:v>0</c:v>
                </c:pt>
                <c:pt idx="599">
                  <c:v>2</c:v>
                </c:pt>
                <c:pt idx="600">
                  <c:v>4</c:v>
                </c:pt>
                <c:pt idx="601">
                  <c:v>7</c:v>
                </c:pt>
                <c:pt idx="602">
                  <c:v>8</c:v>
                </c:pt>
                <c:pt idx="603">
                  <c:v>8</c:v>
                </c:pt>
                <c:pt idx="604">
                  <c:v>3</c:v>
                </c:pt>
                <c:pt idx="605">
                  <c:v>7</c:v>
                </c:pt>
                <c:pt idx="606">
                  <c:v>4</c:v>
                </c:pt>
                <c:pt idx="607">
                  <c:v>2</c:v>
                </c:pt>
                <c:pt idx="608">
                  <c:v>4</c:v>
                </c:pt>
                <c:pt idx="609">
                  <c:v>1</c:v>
                </c:pt>
                <c:pt idx="610">
                  <c:v>5</c:v>
                </c:pt>
                <c:pt idx="611">
                  <c:v>0</c:v>
                </c:pt>
                <c:pt idx="612">
                  <c:v>5</c:v>
                </c:pt>
                <c:pt idx="613">
                  <c:v>4</c:v>
                </c:pt>
                <c:pt idx="614">
                  <c:v>8</c:v>
                </c:pt>
                <c:pt idx="615">
                  <c:v>6</c:v>
                </c:pt>
                <c:pt idx="616">
                  <c:v>5</c:v>
                </c:pt>
                <c:pt idx="617">
                  <c:v>6</c:v>
                </c:pt>
                <c:pt idx="618">
                  <c:v>9</c:v>
                </c:pt>
                <c:pt idx="619">
                  <c:v>4</c:v>
                </c:pt>
                <c:pt idx="620">
                  <c:v>0</c:v>
                </c:pt>
                <c:pt idx="621">
                  <c:v>8</c:v>
                </c:pt>
                <c:pt idx="622">
                  <c:v>4</c:v>
                </c:pt>
                <c:pt idx="623">
                  <c:v>3</c:v>
                </c:pt>
                <c:pt idx="624">
                  <c:v>5</c:v>
                </c:pt>
                <c:pt idx="625">
                  <c:v>4</c:v>
                </c:pt>
                <c:pt idx="626">
                  <c:v>0</c:v>
                </c:pt>
                <c:pt idx="627">
                  <c:v>1</c:v>
                </c:pt>
                <c:pt idx="628">
                  <c:v>3</c:v>
                </c:pt>
                <c:pt idx="629">
                  <c:v>7</c:v>
                </c:pt>
                <c:pt idx="630">
                  <c:v>4</c:v>
                </c:pt>
                <c:pt idx="631">
                  <c:v>6</c:v>
                </c:pt>
                <c:pt idx="632">
                  <c:v>1</c:v>
                </c:pt>
                <c:pt idx="633">
                  <c:v>7</c:v>
                </c:pt>
                <c:pt idx="634">
                  <c:v>4</c:v>
                </c:pt>
                <c:pt idx="635">
                  <c:v>3</c:v>
                </c:pt>
                <c:pt idx="636">
                  <c:v>8</c:v>
                </c:pt>
                <c:pt idx="637">
                  <c:v>5</c:v>
                </c:pt>
                <c:pt idx="638">
                  <c:v>3</c:v>
                </c:pt>
                <c:pt idx="639">
                  <c:v>7</c:v>
                </c:pt>
                <c:pt idx="640">
                  <c:v>2</c:v>
                </c:pt>
                <c:pt idx="641">
                  <c:v>9</c:v>
                </c:pt>
                <c:pt idx="642">
                  <c:v>1</c:v>
                </c:pt>
                <c:pt idx="643">
                  <c:v>6</c:v>
                </c:pt>
                <c:pt idx="644">
                  <c:v>3</c:v>
                </c:pt>
                <c:pt idx="645">
                  <c:v>3</c:v>
                </c:pt>
                <c:pt idx="646">
                  <c:v>9</c:v>
                </c:pt>
                <c:pt idx="647">
                  <c:v>8</c:v>
                </c:pt>
                <c:pt idx="648">
                  <c:v>1</c:v>
                </c:pt>
                <c:pt idx="649">
                  <c:v>0</c:v>
                </c:pt>
                <c:pt idx="650">
                  <c:v>6</c:v>
                </c:pt>
                <c:pt idx="651">
                  <c:v>7</c:v>
                </c:pt>
                <c:pt idx="652">
                  <c:v>2</c:v>
                </c:pt>
                <c:pt idx="653">
                  <c:v>1</c:v>
                </c:pt>
                <c:pt idx="654">
                  <c:v>3</c:v>
                </c:pt>
                <c:pt idx="655">
                  <c:v>1</c:v>
                </c:pt>
                <c:pt idx="656">
                  <c:v>1</c:v>
                </c:pt>
                <c:pt idx="657">
                  <c:v>4</c:v>
                </c:pt>
                <c:pt idx="658">
                  <c:v>9</c:v>
                </c:pt>
                <c:pt idx="659">
                  <c:v>4</c:v>
                </c:pt>
                <c:pt idx="660">
                  <c:v>7</c:v>
                </c:pt>
                <c:pt idx="661">
                  <c:v>8</c:v>
                </c:pt>
                <c:pt idx="662">
                  <c:v>1</c:v>
                </c:pt>
                <c:pt idx="663">
                  <c:v>0</c:v>
                </c:pt>
                <c:pt idx="664">
                  <c:v>2</c:v>
                </c:pt>
                <c:pt idx="665">
                  <c:v>5</c:v>
                </c:pt>
                <c:pt idx="666">
                  <c:v>4</c:v>
                </c:pt>
                <c:pt idx="667">
                  <c:v>7</c:v>
                </c:pt>
                <c:pt idx="668">
                  <c:v>7</c:v>
                </c:pt>
                <c:pt idx="669">
                  <c:v>1</c:v>
                </c:pt>
                <c:pt idx="670">
                  <c:v>8</c:v>
                </c:pt>
                <c:pt idx="671">
                  <c:v>3</c:v>
                </c:pt>
                <c:pt idx="672">
                  <c:v>0</c:v>
                </c:pt>
                <c:pt idx="673">
                  <c:v>1</c:v>
                </c:pt>
                <c:pt idx="674">
                  <c:v>5</c:v>
                </c:pt>
                <c:pt idx="675">
                  <c:v>4</c:v>
                </c:pt>
                <c:pt idx="676">
                  <c:v>6</c:v>
                </c:pt>
                <c:pt idx="677">
                  <c:v>8</c:v>
                </c:pt>
                <c:pt idx="678">
                  <c:v>5</c:v>
                </c:pt>
                <c:pt idx="679">
                  <c:v>5</c:v>
                </c:pt>
                <c:pt idx="680">
                  <c:v>1</c:v>
                </c:pt>
                <c:pt idx="681">
                  <c:v>6</c:v>
                </c:pt>
                <c:pt idx="682">
                  <c:v>1</c:v>
                </c:pt>
                <c:pt idx="683">
                  <c:v>6</c:v>
                </c:pt>
                <c:pt idx="684">
                  <c:v>7</c:v>
                </c:pt>
                <c:pt idx="685">
                  <c:v>0</c:v>
                </c:pt>
                <c:pt idx="686">
                  <c:v>8</c:v>
                </c:pt>
                <c:pt idx="687">
                  <c:v>7</c:v>
                </c:pt>
                <c:pt idx="688">
                  <c:v>8</c:v>
                </c:pt>
                <c:pt idx="689">
                  <c:v>4</c:v>
                </c:pt>
                <c:pt idx="690">
                  <c:v>3</c:v>
                </c:pt>
                <c:pt idx="691">
                  <c:v>0</c:v>
                </c:pt>
                <c:pt idx="692">
                  <c:v>8</c:v>
                </c:pt>
                <c:pt idx="693">
                  <c:v>3</c:v>
                </c:pt>
                <c:pt idx="694">
                  <c:v>3</c:v>
                </c:pt>
                <c:pt idx="695">
                  <c:v>3</c:v>
                </c:pt>
                <c:pt idx="696">
                  <c:v>1</c:v>
                </c:pt>
                <c:pt idx="697">
                  <c:v>3</c:v>
                </c:pt>
                <c:pt idx="698">
                  <c:v>1</c:v>
                </c:pt>
                <c:pt idx="699">
                  <c:v>7</c:v>
                </c:pt>
                <c:pt idx="700">
                  <c:v>6</c:v>
                </c:pt>
                <c:pt idx="701">
                  <c:v>9</c:v>
                </c:pt>
                <c:pt idx="702">
                  <c:v>1</c:v>
                </c:pt>
                <c:pt idx="703">
                  <c:v>1</c:v>
                </c:pt>
                <c:pt idx="704">
                  <c:v>1</c:v>
                </c:pt>
                <c:pt idx="705">
                  <c:v>0</c:v>
                </c:pt>
                <c:pt idx="706">
                  <c:v>5</c:v>
                </c:pt>
                <c:pt idx="707">
                  <c:v>5</c:v>
                </c:pt>
                <c:pt idx="708">
                  <c:v>0</c:v>
                </c:pt>
                <c:pt idx="709">
                  <c:v>0</c:v>
                </c:pt>
                <c:pt idx="710">
                  <c:v>5</c:v>
                </c:pt>
                <c:pt idx="711">
                  <c:v>5</c:v>
                </c:pt>
                <c:pt idx="712">
                  <c:v>3</c:v>
                </c:pt>
                <c:pt idx="713">
                  <c:v>2</c:v>
                </c:pt>
                <c:pt idx="714">
                  <c:v>8</c:v>
                </c:pt>
                <c:pt idx="715">
                  <c:v>5</c:v>
                </c:pt>
                <c:pt idx="716">
                  <c:v>0</c:v>
                </c:pt>
                <c:pt idx="717">
                  <c:v>2</c:v>
                </c:pt>
                <c:pt idx="718">
                  <c:v>0</c:v>
                </c:pt>
                <c:pt idx="719">
                  <c:v>2</c:v>
                </c:pt>
                <c:pt idx="720">
                  <c:v>1</c:v>
                </c:pt>
                <c:pt idx="721">
                  <c:v>4</c:v>
                </c:pt>
                <c:pt idx="722">
                  <c:v>2</c:v>
                </c:pt>
                <c:pt idx="723">
                  <c:v>6</c:v>
                </c:pt>
                <c:pt idx="724">
                  <c:v>7</c:v>
                </c:pt>
                <c:pt idx="725">
                  <c:v>6</c:v>
                </c:pt>
                <c:pt idx="726">
                  <c:v>1</c:v>
                </c:pt>
                <c:pt idx="727">
                  <c:v>9</c:v>
                </c:pt>
                <c:pt idx="728">
                  <c:v>9</c:v>
                </c:pt>
                <c:pt idx="729">
                  <c:v>6</c:v>
                </c:pt>
                <c:pt idx="730">
                  <c:v>9</c:v>
                </c:pt>
                <c:pt idx="731">
                  <c:v>2</c:v>
                </c:pt>
                <c:pt idx="732">
                  <c:v>6</c:v>
                </c:pt>
                <c:pt idx="733">
                  <c:v>0</c:v>
                </c:pt>
                <c:pt idx="734">
                  <c:v>1</c:v>
                </c:pt>
                <c:pt idx="735">
                  <c:v>9</c:v>
                </c:pt>
                <c:pt idx="736">
                  <c:v>0</c:v>
                </c:pt>
                <c:pt idx="737">
                  <c:v>8</c:v>
                </c:pt>
                <c:pt idx="738">
                  <c:v>1</c:v>
                </c:pt>
                <c:pt idx="739">
                  <c:v>1</c:v>
                </c:pt>
                <c:pt idx="740">
                  <c:v>5</c:v>
                </c:pt>
                <c:pt idx="741">
                  <c:v>6</c:v>
                </c:pt>
                <c:pt idx="742">
                  <c:v>1</c:v>
                </c:pt>
                <c:pt idx="743">
                  <c:v>3</c:v>
                </c:pt>
                <c:pt idx="744">
                  <c:v>2</c:v>
                </c:pt>
                <c:pt idx="745">
                  <c:v>4</c:v>
                </c:pt>
                <c:pt idx="746">
                  <c:v>8</c:v>
                </c:pt>
                <c:pt idx="747">
                  <c:v>1</c:v>
                </c:pt>
                <c:pt idx="748">
                  <c:v>4</c:v>
                </c:pt>
                <c:pt idx="749">
                  <c:v>7</c:v>
                </c:pt>
                <c:pt idx="750">
                  <c:v>5</c:v>
                </c:pt>
                <c:pt idx="751">
                  <c:v>3</c:v>
                </c:pt>
                <c:pt idx="752">
                  <c:v>9</c:v>
                </c:pt>
                <c:pt idx="753">
                  <c:v>7</c:v>
                </c:pt>
                <c:pt idx="754">
                  <c:v>2</c:v>
                </c:pt>
                <c:pt idx="755">
                  <c:v>3</c:v>
                </c:pt>
                <c:pt idx="756">
                  <c:v>8</c:v>
                </c:pt>
                <c:pt idx="757">
                  <c:v>4</c:v>
                </c:pt>
                <c:pt idx="758">
                  <c:v>5</c:v>
                </c:pt>
                <c:pt idx="759">
                  <c:v>1</c:v>
                </c:pt>
                <c:pt idx="760">
                  <c:v>8</c:v>
                </c:pt>
                <c:pt idx="761">
                  <c:v>7</c:v>
                </c:pt>
                <c:pt idx="762">
                  <c:v>6</c:v>
                </c:pt>
                <c:pt idx="763">
                  <c:v>8</c:v>
                </c:pt>
                <c:pt idx="764">
                  <c:v>4</c:v>
                </c:pt>
                <c:pt idx="765">
                  <c:v>4</c:v>
                </c:pt>
                <c:pt idx="766">
                  <c:v>8</c:v>
                </c:pt>
                <c:pt idx="767">
                  <c:v>4</c:v>
                </c:pt>
                <c:pt idx="768">
                  <c:v>8</c:v>
                </c:pt>
                <c:pt idx="769">
                  <c:v>0</c:v>
                </c:pt>
                <c:pt idx="770">
                  <c:v>9</c:v>
                </c:pt>
                <c:pt idx="771">
                  <c:v>9</c:v>
                </c:pt>
                <c:pt idx="772">
                  <c:v>7</c:v>
                </c:pt>
                <c:pt idx="773">
                  <c:v>2</c:v>
                </c:pt>
                <c:pt idx="774">
                  <c:v>7</c:v>
                </c:pt>
                <c:pt idx="775">
                  <c:v>4</c:v>
                </c:pt>
                <c:pt idx="776">
                  <c:v>1</c:v>
                </c:pt>
                <c:pt idx="777">
                  <c:v>8</c:v>
                </c:pt>
                <c:pt idx="778">
                  <c:v>3</c:v>
                </c:pt>
                <c:pt idx="779">
                  <c:v>6</c:v>
                </c:pt>
                <c:pt idx="780">
                  <c:v>7</c:v>
                </c:pt>
                <c:pt idx="781">
                  <c:v>6</c:v>
                </c:pt>
                <c:pt idx="782">
                  <c:v>5</c:v>
                </c:pt>
                <c:pt idx="783">
                  <c:v>6</c:v>
                </c:pt>
                <c:pt idx="784">
                  <c:v>3</c:v>
                </c:pt>
                <c:pt idx="785">
                  <c:v>9</c:v>
                </c:pt>
                <c:pt idx="786">
                  <c:v>0</c:v>
                </c:pt>
                <c:pt idx="787">
                  <c:v>4</c:v>
                </c:pt>
                <c:pt idx="788">
                  <c:v>7</c:v>
                </c:pt>
                <c:pt idx="789">
                  <c:v>9</c:v>
                </c:pt>
                <c:pt idx="790">
                  <c:v>5</c:v>
                </c:pt>
                <c:pt idx="791">
                  <c:v>4</c:v>
                </c:pt>
                <c:pt idx="792">
                  <c:v>1</c:v>
                </c:pt>
                <c:pt idx="793">
                  <c:v>9</c:v>
                </c:pt>
                <c:pt idx="794">
                  <c:v>4</c:v>
                </c:pt>
                <c:pt idx="795">
                  <c:v>9</c:v>
                </c:pt>
                <c:pt idx="796">
                  <c:v>2</c:v>
                </c:pt>
                <c:pt idx="797">
                  <c:v>1</c:v>
                </c:pt>
                <c:pt idx="798">
                  <c:v>2</c:v>
                </c:pt>
                <c:pt idx="799">
                  <c:v>3</c:v>
                </c:pt>
                <c:pt idx="800">
                  <c:v>1</c:v>
                </c:pt>
                <c:pt idx="801">
                  <c:v>3</c:v>
                </c:pt>
                <c:pt idx="802">
                  <c:v>3</c:v>
                </c:pt>
                <c:pt idx="803">
                  <c:v>5</c:v>
                </c:pt>
                <c:pt idx="804">
                  <c:v>4</c:v>
                </c:pt>
                <c:pt idx="805">
                  <c:v>6</c:v>
                </c:pt>
                <c:pt idx="806">
                  <c:v>6</c:v>
                </c:pt>
                <c:pt idx="807">
                  <c:v>2</c:v>
                </c:pt>
                <c:pt idx="808">
                  <c:v>8</c:v>
                </c:pt>
                <c:pt idx="809">
                  <c:v>6</c:v>
                </c:pt>
                <c:pt idx="810">
                  <c:v>6</c:v>
                </c:pt>
                <c:pt idx="811">
                  <c:v>1</c:v>
                </c:pt>
                <c:pt idx="812">
                  <c:v>9</c:v>
                </c:pt>
                <c:pt idx="813">
                  <c:v>2</c:v>
                </c:pt>
                <c:pt idx="814">
                  <c:v>2</c:v>
                </c:pt>
                <c:pt idx="815">
                  <c:v>5</c:v>
                </c:pt>
                <c:pt idx="816">
                  <c:v>3</c:v>
                </c:pt>
                <c:pt idx="817">
                  <c:v>3</c:v>
                </c:pt>
                <c:pt idx="818">
                  <c:v>0</c:v>
                </c:pt>
                <c:pt idx="819">
                  <c:v>5</c:v>
                </c:pt>
                <c:pt idx="820">
                  <c:v>7</c:v>
                </c:pt>
                <c:pt idx="821">
                  <c:v>7</c:v>
                </c:pt>
                <c:pt idx="822">
                  <c:v>7</c:v>
                </c:pt>
                <c:pt idx="823">
                  <c:v>4</c:v>
                </c:pt>
                <c:pt idx="824">
                  <c:v>9</c:v>
                </c:pt>
                <c:pt idx="825">
                  <c:v>5</c:v>
                </c:pt>
                <c:pt idx="826">
                  <c:v>4</c:v>
                </c:pt>
                <c:pt idx="827">
                  <c:v>3</c:v>
                </c:pt>
                <c:pt idx="828">
                  <c:v>3</c:v>
                </c:pt>
                <c:pt idx="829">
                  <c:v>3</c:v>
                </c:pt>
                <c:pt idx="830">
                  <c:v>3</c:v>
                </c:pt>
                <c:pt idx="831">
                  <c:v>5</c:v>
                </c:pt>
                <c:pt idx="832">
                  <c:v>5</c:v>
                </c:pt>
                <c:pt idx="833">
                  <c:v>4</c:v>
                </c:pt>
                <c:pt idx="834">
                  <c:v>8</c:v>
                </c:pt>
                <c:pt idx="835">
                  <c:v>7</c:v>
                </c:pt>
                <c:pt idx="836">
                  <c:v>9</c:v>
                </c:pt>
                <c:pt idx="837">
                  <c:v>5</c:v>
                </c:pt>
                <c:pt idx="838">
                  <c:v>8</c:v>
                </c:pt>
                <c:pt idx="839">
                  <c:v>4</c:v>
                </c:pt>
                <c:pt idx="840">
                  <c:v>9</c:v>
                </c:pt>
                <c:pt idx="841">
                  <c:v>3</c:v>
                </c:pt>
                <c:pt idx="842">
                  <c:v>5</c:v>
                </c:pt>
                <c:pt idx="843">
                  <c:v>3</c:v>
                </c:pt>
                <c:pt idx="844">
                  <c:v>7</c:v>
                </c:pt>
                <c:pt idx="845">
                  <c:v>6</c:v>
                </c:pt>
                <c:pt idx="846">
                  <c:v>4</c:v>
                </c:pt>
                <c:pt idx="847">
                  <c:v>9</c:v>
                </c:pt>
                <c:pt idx="848">
                  <c:v>5</c:v>
                </c:pt>
                <c:pt idx="849">
                  <c:v>6</c:v>
                </c:pt>
                <c:pt idx="850">
                  <c:v>1</c:v>
                </c:pt>
                <c:pt idx="851">
                  <c:v>8</c:v>
                </c:pt>
                <c:pt idx="852">
                  <c:v>6</c:v>
                </c:pt>
                <c:pt idx="853">
                  <c:v>7</c:v>
                </c:pt>
                <c:pt idx="854">
                  <c:v>4</c:v>
                </c:pt>
                <c:pt idx="855">
                  <c:v>2</c:v>
                </c:pt>
                <c:pt idx="856">
                  <c:v>1</c:v>
                </c:pt>
                <c:pt idx="857">
                  <c:v>1</c:v>
                </c:pt>
                <c:pt idx="858">
                  <c:v>2</c:v>
                </c:pt>
                <c:pt idx="859">
                  <c:v>0</c:v>
                </c:pt>
                <c:pt idx="860">
                  <c:v>0</c:v>
                </c:pt>
                <c:pt idx="861">
                  <c:v>6</c:v>
                </c:pt>
                <c:pt idx="862">
                  <c:v>9</c:v>
                </c:pt>
                <c:pt idx="863">
                  <c:v>7</c:v>
                </c:pt>
                <c:pt idx="864">
                  <c:v>5</c:v>
                </c:pt>
                <c:pt idx="865">
                  <c:v>6</c:v>
                </c:pt>
                <c:pt idx="866">
                  <c:v>0</c:v>
                </c:pt>
                <c:pt idx="867">
                  <c:v>0</c:v>
                </c:pt>
                <c:pt idx="868">
                  <c:v>8</c:v>
                </c:pt>
                <c:pt idx="869">
                  <c:v>4</c:v>
                </c:pt>
                <c:pt idx="870">
                  <c:v>6</c:v>
                </c:pt>
                <c:pt idx="871">
                  <c:v>5</c:v>
                </c:pt>
                <c:pt idx="872">
                  <c:v>3</c:v>
                </c:pt>
                <c:pt idx="873">
                  <c:v>0</c:v>
                </c:pt>
                <c:pt idx="874">
                  <c:v>3</c:v>
                </c:pt>
                <c:pt idx="875">
                  <c:v>9</c:v>
                </c:pt>
                <c:pt idx="876">
                  <c:v>9</c:v>
                </c:pt>
                <c:pt idx="877">
                  <c:v>7</c:v>
                </c:pt>
                <c:pt idx="878">
                  <c:v>0</c:v>
                </c:pt>
                <c:pt idx="879">
                  <c:v>1</c:v>
                </c:pt>
                <c:pt idx="880">
                  <c:v>7</c:v>
                </c:pt>
                <c:pt idx="881">
                  <c:v>1</c:v>
                </c:pt>
                <c:pt idx="882">
                  <c:v>9</c:v>
                </c:pt>
                <c:pt idx="883">
                  <c:v>8</c:v>
                </c:pt>
                <c:pt idx="884">
                  <c:v>2</c:v>
                </c:pt>
                <c:pt idx="885">
                  <c:v>2</c:v>
                </c:pt>
                <c:pt idx="886">
                  <c:v>5</c:v>
                </c:pt>
                <c:pt idx="887">
                  <c:v>2</c:v>
                </c:pt>
                <c:pt idx="888">
                  <c:v>8</c:v>
                </c:pt>
                <c:pt idx="889">
                  <c:v>7</c:v>
                </c:pt>
                <c:pt idx="890">
                  <c:v>3</c:v>
                </c:pt>
                <c:pt idx="891">
                  <c:v>5</c:v>
                </c:pt>
                <c:pt idx="892">
                  <c:v>7</c:v>
                </c:pt>
                <c:pt idx="893">
                  <c:v>3</c:v>
                </c:pt>
                <c:pt idx="894">
                  <c:v>4</c:v>
                </c:pt>
                <c:pt idx="895">
                  <c:v>6</c:v>
                </c:pt>
                <c:pt idx="896">
                  <c:v>7</c:v>
                </c:pt>
                <c:pt idx="897">
                  <c:v>6</c:v>
                </c:pt>
                <c:pt idx="898">
                  <c:v>7</c:v>
                </c:pt>
                <c:pt idx="899">
                  <c:v>3</c:v>
                </c:pt>
                <c:pt idx="900">
                  <c:v>0</c:v>
                </c:pt>
                <c:pt idx="901">
                  <c:v>5</c:v>
                </c:pt>
                <c:pt idx="902">
                  <c:v>4</c:v>
                </c:pt>
                <c:pt idx="903">
                  <c:v>3</c:v>
                </c:pt>
                <c:pt idx="904">
                  <c:v>1</c:v>
                </c:pt>
                <c:pt idx="905">
                  <c:v>0</c:v>
                </c:pt>
                <c:pt idx="906">
                  <c:v>8</c:v>
                </c:pt>
                <c:pt idx="907">
                  <c:v>1</c:v>
                </c:pt>
                <c:pt idx="908">
                  <c:v>8</c:v>
                </c:pt>
                <c:pt idx="909">
                  <c:v>5</c:v>
                </c:pt>
                <c:pt idx="910">
                  <c:v>5</c:v>
                </c:pt>
                <c:pt idx="911">
                  <c:v>1</c:v>
                </c:pt>
                <c:pt idx="912">
                  <c:v>5</c:v>
                </c:pt>
                <c:pt idx="913">
                  <c:v>2</c:v>
                </c:pt>
                <c:pt idx="914">
                  <c:v>6</c:v>
                </c:pt>
                <c:pt idx="915">
                  <c:v>9</c:v>
                </c:pt>
                <c:pt idx="916">
                  <c:v>3</c:v>
                </c:pt>
                <c:pt idx="917">
                  <c:v>8</c:v>
                </c:pt>
                <c:pt idx="918">
                  <c:v>4</c:v>
                </c:pt>
                <c:pt idx="919">
                  <c:v>9</c:v>
                </c:pt>
                <c:pt idx="920">
                  <c:v>2</c:v>
                </c:pt>
                <c:pt idx="921">
                  <c:v>0</c:v>
                </c:pt>
                <c:pt idx="922">
                  <c:v>0</c:v>
                </c:pt>
                <c:pt idx="923">
                  <c:v>3</c:v>
                </c:pt>
                <c:pt idx="924">
                  <c:v>9</c:v>
                </c:pt>
                <c:pt idx="925">
                  <c:v>9</c:v>
                </c:pt>
                <c:pt idx="926">
                  <c:v>3</c:v>
                </c:pt>
                <c:pt idx="927">
                  <c:v>8</c:v>
                </c:pt>
                <c:pt idx="928">
                  <c:v>7</c:v>
                </c:pt>
                <c:pt idx="929">
                  <c:v>3</c:v>
                </c:pt>
                <c:pt idx="930">
                  <c:v>5</c:v>
                </c:pt>
                <c:pt idx="931">
                  <c:v>6</c:v>
                </c:pt>
                <c:pt idx="932">
                  <c:v>9</c:v>
                </c:pt>
                <c:pt idx="933">
                  <c:v>7</c:v>
                </c:pt>
                <c:pt idx="934">
                  <c:v>3</c:v>
                </c:pt>
                <c:pt idx="935">
                  <c:v>0</c:v>
                </c:pt>
                <c:pt idx="936">
                  <c:v>4</c:v>
                </c:pt>
                <c:pt idx="937">
                  <c:v>0</c:v>
                </c:pt>
                <c:pt idx="938">
                  <c:v>3</c:v>
                </c:pt>
                <c:pt idx="939">
                  <c:v>6</c:v>
                </c:pt>
                <c:pt idx="940">
                  <c:v>6</c:v>
                </c:pt>
                <c:pt idx="941">
                  <c:v>0</c:v>
                </c:pt>
                <c:pt idx="942">
                  <c:v>8</c:v>
                </c:pt>
                <c:pt idx="943">
                  <c:v>1</c:v>
                </c:pt>
                <c:pt idx="944">
                  <c:v>4</c:v>
                </c:pt>
                <c:pt idx="945">
                  <c:v>5</c:v>
                </c:pt>
                <c:pt idx="946">
                  <c:v>0</c:v>
                </c:pt>
                <c:pt idx="947">
                  <c:v>1</c:v>
                </c:pt>
                <c:pt idx="948">
                  <c:v>6</c:v>
                </c:pt>
                <c:pt idx="949">
                  <c:v>5</c:v>
                </c:pt>
                <c:pt idx="950">
                  <c:v>5</c:v>
                </c:pt>
                <c:pt idx="951">
                  <c:v>5</c:v>
                </c:pt>
                <c:pt idx="952">
                  <c:v>6</c:v>
                </c:pt>
                <c:pt idx="953">
                  <c:v>9</c:v>
                </c:pt>
                <c:pt idx="954">
                  <c:v>8</c:v>
                </c:pt>
                <c:pt idx="955">
                  <c:v>8</c:v>
                </c:pt>
                <c:pt idx="956">
                  <c:v>1</c:v>
                </c:pt>
                <c:pt idx="957">
                  <c:v>1</c:v>
                </c:pt>
                <c:pt idx="958">
                  <c:v>4</c:v>
                </c:pt>
                <c:pt idx="959">
                  <c:v>9</c:v>
                </c:pt>
                <c:pt idx="960">
                  <c:v>6</c:v>
                </c:pt>
                <c:pt idx="961">
                  <c:v>2</c:v>
                </c:pt>
                <c:pt idx="962">
                  <c:v>2</c:v>
                </c:pt>
                <c:pt idx="963">
                  <c:v>3</c:v>
                </c:pt>
                <c:pt idx="964">
                  <c:v>2</c:v>
                </c:pt>
                <c:pt idx="965">
                  <c:v>2</c:v>
                </c:pt>
                <c:pt idx="966">
                  <c:v>7</c:v>
                </c:pt>
                <c:pt idx="967">
                  <c:v>6</c:v>
                </c:pt>
                <c:pt idx="968">
                  <c:v>6</c:v>
                </c:pt>
                <c:pt idx="969">
                  <c:v>9</c:v>
                </c:pt>
                <c:pt idx="970">
                  <c:v>1</c:v>
                </c:pt>
                <c:pt idx="971">
                  <c:v>8</c:v>
                </c:pt>
                <c:pt idx="972">
                  <c:v>5</c:v>
                </c:pt>
                <c:pt idx="973">
                  <c:v>2</c:v>
                </c:pt>
                <c:pt idx="974">
                  <c:v>8</c:v>
                </c:pt>
                <c:pt idx="975">
                  <c:v>8</c:v>
                </c:pt>
                <c:pt idx="976">
                  <c:v>5</c:v>
                </c:pt>
                <c:pt idx="977">
                  <c:v>9</c:v>
                </c:pt>
                <c:pt idx="978">
                  <c:v>5</c:v>
                </c:pt>
                <c:pt idx="979">
                  <c:v>7</c:v>
                </c:pt>
                <c:pt idx="980">
                  <c:v>7</c:v>
                </c:pt>
                <c:pt idx="981">
                  <c:v>5</c:v>
                </c:pt>
                <c:pt idx="982">
                  <c:v>6</c:v>
                </c:pt>
                <c:pt idx="983">
                  <c:v>3</c:v>
                </c:pt>
                <c:pt idx="984">
                  <c:v>0</c:v>
                </c:pt>
                <c:pt idx="985">
                  <c:v>3</c:v>
                </c:pt>
                <c:pt idx="986">
                  <c:v>7</c:v>
                </c:pt>
                <c:pt idx="987">
                  <c:v>7</c:v>
                </c:pt>
                <c:pt idx="988">
                  <c:v>1</c:v>
                </c:pt>
                <c:pt idx="989">
                  <c:v>6</c:v>
                </c:pt>
                <c:pt idx="990">
                  <c:v>0</c:v>
                </c:pt>
                <c:pt idx="991">
                  <c:v>1</c:v>
                </c:pt>
                <c:pt idx="992">
                  <c:v>7</c:v>
                </c:pt>
                <c:pt idx="993">
                  <c:v>9</c:v>
                </c:pt>
                <c:pt idx="994">
                  <c:v>3</c:v>
                </c:pt>
                <c:pt idx="995">
                  <c:v>2</c:v>
                </c:pt>
                <c:pt idx="996">
                  <c:v>1</c:v>
                </c:pt>
                <c:pt idx="997">
                  <c:v>5</c:v>
                </c:pt>
                <c:pt idx="998">
                  <c:v>3</c:v>
                </c:pt>
                <c:pt idx="999">
                  <c:v>2</c:v>
                </c:pt>
                <c:pt idx="1000">
                  <c:v>2</c:v>
                </c:pt>
                <c:pt idx="1001">
                  <c:v>9</c:v>
                </c:pt>
                <c:pt idx="1002">
                  <c:v>2</c:v>
                </c:pt>
                <c:pt idx="1003">
                  <c:v>7</c:v>
                </c:pt>
                <c:pt idx="1004">
                  <c:v>8</c:v>
                </c:pt>
                <c:pt idx="1005">
                  <c:v>8</c:v>
                </c:pt>
                <c:pt idx="1006">
                  <c:v>4</c:v>
                </c:pt>
                <c:pt idx="1007">
                  <c:v>0</c:v>
                </c:pt>
                <c:pt idx="1008">
                  <c:v>9</c:v>
                </c:pt>
                <c:pt idx="1009">
                  <c:v>4</c:v>
                </c:pt>
                <c:pt idx="1010">
                  <c:v>0</c:v>
                </c:pt>
                <c:pt idx="1011">
                  <c:v>8</c:v>
                </c:pt>
                <c:pt idx="1012">
                  <c:v>9</c:v>
                </c:pt>
                <c:pt idx="1013">
                  <c:v>7</c:v>
                </c:pt>
                <c:pt idx="1014">
                  <c:v>6</c:v>
                </c:pt>
                <c:pt idx="1015">
                  <c:v>1</c:v>
                </c:pt>
                <c:pt idx="1016">
                  <c:v>1</c:v>
                </c:pt>
                <c:pt idx="1017">
                  <c:v>3</c:v>
                </c:pt>
                <c:pt idx="1018">
                  <c:v>8</c:v>
                </c:pt>
                <c:pt idx="1019">
                  <c:v>8</c:v>
                </c:pt>
                <c:pt idx="1020">
                  <c:v>7</c:v>
                </c:pt>
                <c:pt idx="1021">
                  <c:v>4</c:v>
                </c:pt>
                <c:pt idx="1022">
                  <c:v>6</c:v>
                </c:pt>
                <c:pt idx="1023">
                  <c:v>8</c:v>
                </c:pt>
                <c:pt idx="1024">
                  <c:v>2</c:v>
                </c:pt>
                <c:pt idx="1025">
                  <c:v>3</c:v>
                </c:pt>
                <c:pt idx="1026">
                  <c:v>1</c:v>
                </c:pt>
                <c:pt idx="1027">
                  <c:v>8</c:v>
                </c:pt>
                <c:pt idx="1028">
                  <c:v>6</c:v>
                </c:pt>
                <c:pt idx="1029">
                  <c:v>5</c:v>
                </c:pt>
                <c:pt idx="1030">
                  <c:v>4</c:v>
                </c:pt>
                <c:pt idx="1031">
                  <c:v>6</c:v>
                </c:pt>
                <c:pt idx="1032">
                  <c:v>2</c:v>
                </c:pt>
                <c:pt idx="1033">
                  <c:v>4</c:v>
                </c:pt>
                <c:pt idx="1034">
                  <c:v>1</c:v>
                </c:pt>
                <c:pt idx="1035">
                  <c:v>4</c:v>
                </c:pt>
                <c:pt idx="1036">
                  <c:v>6</c:v>
                </c:pt>
                <c:pt idx="1037">
                  <c:v>9</c:v>
                </c:pt>
                <c:pt idx="1038">
                  <c:v>6</c:v>
                </c:pt>
                <c:pt idx="1039">
                  <c:v>8</c:v>
                </c:pt>
                <c:pt idx="1040">
                  <c:v>2</c:v>
                </c:pt>
                <c:pt idx="1041">
                  <c:v>7</c:v>
                </c:pt>
                <c:pt idx="1042">
                  <c:v>4</c:v>
                </c:pt>
                <c:pt idx="1043">
                  <c:v>6</c:v>
                </c:pt>
                <c:pt idx="1044">
                  <c:v>0</c:v>
                </c:pt>
                <c:pt idx="1045">
                  <c:v>0</c:v>
                </c:pt>
                <c:pt idx="1046">
                  <c:v>3</c:v>
                </c:pt>
                <c:pt idx="1047">
                  <c:v>4</c:v>
                </c:pt>
                <c:pt idx="1048">
                  <c:v>9</c:v>
                </c:pt>
                <c:pt idx="1049">
                  <c:v>2</c:v>
                </c:pt>
                <c:pt idx="1050">
                  <c:v>5</c:v>
                </c:pt>
                <c:pt idx="1051">
                  <c:v>2</c:v>
                </c:pt>
                <c:pt idx="1052">
                  <c:v>4</c:v>
                </c:pt>
                <c:pt idx="1053">
                  <c:v>0</c:v>
                </c:pt>
                <c:pt idx="1054">
                  <c:v>2</c:v>
                </c:pt>
                <c:pt idx="1055">
                  <c:v>6</c:v>
                </c:pt>
                <c:pt idx="1056">
                  <c:v>2</c:v>
                </c:pt>
                <c:pt idx="1057">
                  <c:v>4</c:v>
                </c:pt>
                <c:pt idx="1058">
                  <c:v>6</c:v>
                </c:pt>
                <c:pt idx="1059">
                  <c:v>1</c:v>
                </c:pt>
                <c:pt idx="1060">
                  <c:v>2</c:v>
                </c:pt>
                <c:pt idx="1061">
                  <c:v>3</c:v>
                </c:pt>
                <c:pt idx="1062">
                  <c:v>4</c:v>
                </c:pt>
                <c:pt idx="1063">
                  <c:v>8</c:v>
                </c:pt>
                <c:pt idx="1064">
                  <c:v>8</c:v>
                </c:pt>
                <c:pt idx="1065">
                  <c:v>3</c:v>
                </c:pt>
                <c:pt idx="1066">
                  <c:v>8</c:v>
                </c:pt>
                <c:pt idx="1067">
                  <c:v>3</c:v>
                </c:pt>
                <c:pt idx="1068">
                  <c:v>1</c:v>
                </c:pt>
                <c:pt idx="1069">
                  <c:v>9</c:v>
                </c:pt>
                <c:pt idx="1070">
                  <c:v>0</c:v>
                </c:pt>
                <c:pt idx="1071">
                  <c:v>6</c:v>
                </c:pt>
                <c:pt idx="1072">
                  <c:v>3</c:v>
                </c:pt>
                <c:pt idx="1073">
                  <c:v>7</c:v>
                </c:pt>
                <c:pt idx="1074">
                  <c:v>7</c:v>
                </c:pt>
                <c:pt idx="1075">
                  <c:v>7</c:v>
                </c:pt>
                <c:pt idx="1076">
                  <c:v>5</c:v>
                </c:pt>
                <c:pt idx="1077">
                  <c:v>8</c:v>
                </c:pt>
                <c:pt idx="1078">
                  <c:v>3</c:v>
                </c:pt>
                <c:pt idx="1079">
                  <c:v>4</c:v>
                </c:pt>
                <c:pt idx="1080">
                  <c:v>3</c:v>
                </c:pt>
                <c:pt idx="1081">
                  <c:v>4</c:v>
                </c:pt>
                <c:pt idx="1082">
                  <c:v>1</c:v>
                </c:pt>
                <c:pt idx="1083">
                  <c:v>4</c:v>
                </c:pt>
                <c:pt idx="1084">
                  <c:v>9</c:v>
                </c:pt>
                <c:pt idx="1085">
                  <c:v>7</c:v>
                </c:pt>
                <c:pt idx="1086">
                  <c:v>8</c:v>
                </c:pt>
                <c:pt idx="1087">
                  <c:v>6</c:v>
                </c:pt>
                <c:pt idx="1088">
                  <c:v>6</c:v>
                </c:pt>
                <c:pt idx="1089">
                  <c:v>5</c:v>
                </c:pt>
                <c:pt idx="1090">
                  <c:v>1</c:v>
                </c:pt>
                <c:pt idx="1091">
                  <c:v>9</c:v>
                </c:pt>
                <c:pt idx="1092">
                  <c:v>9</c:v>
                </c:pt>
                <c:pt idx="1093">
                  <c:v>8</c:v>
                </c:pt>
                <c:pt idx="1094">
                  <c:v>4</c:v>
                </c:pt>
                <c:pt idx="1095">
                  <c:v>5</c:v>
                </c:pt>
                <c:pt idx="1096">
                  <c:v>0</c:v>
                </c:pt>
                <c:pt idx="1097">
                  <c:v>4</c:v>
                </c:pt>
                <c:pt idx="1098">
                  <c:v>5</c:v>
                </c:pt>
                <c:pt idx="1099">
                  <c:v>9</c:v>
                </c:pt>
                <c:pt idx="1100">
                  <c:v>1</c:v>
                </c:pt>
                <c:pt idx="1101">
                  <c:v>6</c:v>
                </c:pt>
                <c:pt idx="1102">
                  <c:v>3</c:v>
                </c:pt>
                <c:pt idx="1103">
                  <c:v>4</c:v>
                </c:pt>
                <c:pt idx="1104">
                  <c:v>2</c:v>
                </c:pt>
                <c:pt idx="1105">
                  <c:v>4</c:v>
                </c:pt>
                <c:pt idx="1106">
                  <c:v>3</c:v>
                </c:pt>
                <c:pt idx="1107">
                  <c:v>9</c:v>
                </c:pt>
                <c:pt idx="1108">
                  <c:v>5</c:v>
                </c:pt>
                <c:pt idx="1109">
                  <c:v>1</c:v>
                </c:pt>
                <c:pt idx="1110">
                  <c:v>2</c:v>
                </c:pt>
                <c:pt idx="1111">
                  <c:v>9</c:v>
                </c:pt>
                <c:pt idx="1112">
                  <c:v>0</c:v>
                </c:pt>
                <c:pt idx="1113">
                  <c:v>6</c:v>
                </c:pt>
                <c:pt idx="1114">
                  <c:v>8</c:v>
                </c:pt>
                <c:pt idx="1115">
                  <c:v>1</c:v>
                </c:pt>
                <c:pt idx="1116">
                  <c:v>6</c:v>
                </c:pt>
                <c:pt idx="1117">
                  <c:v>2</c:v>
                </c:pt>
                <c:pt idx="1118">
                  <c:v>4</c:v>
                </c:pt>
                <c:pt idx="1119">
                  <c:v>5</c:v>
                </c:pt>
                <c:pt idx="1120">
                  <c:v>7</c:v>
                </c:pt>
                <c:pt idx="1121">
                  <c:v>3</c:v>
                </c:pt>
                <c:pt idx="1122">
                  <c:v>1</c:v>
                </c:pt>
                <c:pt idx="1123">
                  <c:v>2</c:v>
                </c:pt>
                <c:pt idx="1124">
                  <c:v>7</c:v>
                </c:pt>
                <c:pt idx="1125">
                  <c:v>6</c:v>
                </c:pt>
                <c:pt idx="1126">
                  <c:v>5</c:v>
                </c:pt>
                <c:pt idx="1127">
                  <c:v>4</c:v>
                </c:pt>
                <c:pt idx="1128">
                  <c:v>4</c:v>
                </c:pt>
                <c:pt idx="1129">
                  <c:v>0</c:v>
                </c:pt>
                <c:pt idx="1130">
                  <c:v>5</c:v>
                </c:pt>
                <c:pt idx="1131">
                  <c:v>8</c:v>
                </c:pt>
                <c:pt idx="1132">
                  <c:v>7</c:v>
                </c:pt>
                <c:pt idx="1133">
                  <c:v>9</c:v>
                </c:pt>
                <c:pt idx="1134">
                  <c:v>0</c:v>
                </c:pt>
                <c:pt idx="1135">
                  <c:v>5</c:v>
                </c:pt>
                <c:pt idx="1136">
                  <c:v>2</c:v>
                </c:pt>
                <c:pt idx="1137">
                  <c:v>5</c:v>
                </c:pt>
                <c:pt idx="1138">
                  <c:v>8</c:v>
                </c:pt>
                <c:pt idx="1139">
                  <c:v>5</c:v>
                </c:pt>
                <c:pt idx="1140">
                  <c:v>7</c:v>
                </c:pt>
                <c:pt idx="1141">
                  <c:v>5</c:v>
                </c:pt>
                <c:pt idx="1142">
                  <c:v>5</c:v>
                </c:pt>
                <c:pt idx="1143">
                  <c:v>6</c:v>
                </c:pt>
                <c:pt idx="1144">
                  <c:v>9</c:v>
                </c:pt>
                <c:pt idx="1145">
                  <c:v>3</c:v>
                </c:pt>
                <c:pt idx="1146">
                  <c:v>7</c:v>
                </c:pt>
                <c:pt idx="1147">
                  <c:v>3</c:v>
                </c:pt>
                <c:pt idx="1148">
                  <c:v>6</c:v>
                </c:pt>
                <c:pt idx="1149">
                  <c:v>0</c:v>
                </c:pt>
                <c:pt idx="1150">
                  <c:v>8</c:v>
                </c:pt>
                <c:pt idx="1151">
                  <c:v>9</c:v>
                </c:pt>
                <c:pt idx="1152">
                  <c:v>8</c:v>
                </c:pt>
                <c:pt idx="1153">
                  <c:v>6</c:v>
                </c:pt>
                <c:pt idx="1154">
                  <c:v>7</c:v>
                </c:pt>
                <c:pt idx="1155">
                  <c:v>1</c:v>
                </c:pt>
                <c:pt idx="1156">
                  <c:v>9</c:v>
                </c:pt>
                <c:pt idx="1157">
                  <c:v>9</c:v>
                </c:pt>
                <c:pt idx="1158">
                  <c:v>6</c:v>
                </c:pt>
                <c:pt idx="1159">
                  <c:v>0</c:v>
                </c:pt>
                <c:pt idx="1160">
                  <c:v>2</c:v>
                </c:pt>
                <c:pt idx="1161">
                  <c:v>5</c:v>
                </c:pt>
                <c:pt idx="1162">
                  <c:v>4</c:v>
                </c:pt>
                <c:pt idx="1163">
                  <c:v>4</c:v>
                </c:pt>
                <c:pt idx="1164">
                  <c:v>8</c:v>
                </c:pt>
                <c:pt idx="1165">
                  <c:v>5</c:v>
                </c:pt>
                <c:pt idx="1166">
                  <c:v>2</c:v>
                </c:pt>
                <c:pt idx="1167">
                  <c:v>1</c:v>
                </c:pt>
                <c:pt idx="1168">
                  <c:v>8</c:v>
                </c:pt>
                <c:pt idx="1169">
                  <c:v>9</c:v>
                </c:pt>
                <c:pt idx="1170">
                  <c:v>3</c:v>
                </c:pt>
                <c:pt idx="1171">
                  <c:v>4</c:v>
                </c:pt>
                <c:pt idx="1172">
                  <c:v>8</c:v>
                </c:pt>
                <c:pt idx="1173">
                  <c:v>4</c:v>
                </c:pt>
                <c:pt idx="1174">
                  <c:v>6</c:v>
                </c:pt>
                <c:pt idx="1175">
                  <c:v>1</c:v>
                </c:pt>
                <c:pt idx="1176">
                  <c:v>1</c:v>
                </c:pt>
                <c:pt idx="1177">
                  <c:v>3</c:v>
                </c:pt>
                <c:pt idx="1178">
                  <c:v>7</c:v>
                </c:pt>
                <c:pt idx="1179">
                  <c:v>1</c:v>
                </c:pt>
                <c:pt idx="1180">
                  <c:v>9</c:v>
                </c:pt>
                <c:pt idx="1181">
                  <c:v>6</c:v>
                </c:pt>
                <c:pt idx="1182">
                  <c:v>0</c:v>
                </c:pt>
                <c:pt idx="1183">
                  <c:v>8</c:v>
                </c:pt>
                <c:pt idx="1184">
                  <c:v>9</c:v>
                </c:pt>
                <c:pt idx="1185">
                  <c:v>5</c:v>
                </c:pt>
                <c:pt idx="1186">
                  <c:v>0</c:v>
                </c:pt>
                <c:pt idx="1187">
                  <c:v>9</c:v>
                </c:pt>
                <c:pt idx="1188">
                  <c:v>5</c:v>
                </c:pt>
                <c:pt idx="1189">
                  <c:v>4</c:v>
                </c:pt>
                <c:pt idx="1190">
                  <c:v>4</c:v>
                </c:pt>
                <c:pt idx="1191">
                  <c:v>4</c:v>
                </c:pt>
                <c:pt idx="1192">
                  <c:v>3</c:v>
                </c:pt>
                <c:pt idx="1193">
                  <c:v>6</c:v>
                </c:pt>
                <c:pt idx="1194">
                  <c:v>8</c:v>
                </c:pt>
                <c:pt idx="1195">
                  <c:v>3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6</c:v>
                </c:pt>
                <c:pt idx="1200">
                  <c:v>3</c:v>
                </c:pt>
                <c:pt idx="1201">
                  <c:v>3</c:v>
                </c:pt>
                <c:pt idx="1202">
                  <c:v>0</c:v>
                </c:pt>
                <c:pt idx="1203">
                  <c:v>3</c:v>
                </c:pt>
                <c:pt idx="1204">
                  <c:v>5</c:v>
                </c:pt>
                <c:pt idx="1205">
                  <c:v>1</c:v>
                </c:pt>
                <c:pt idx="1206">
                  <c:v>3</c:v>
                </c:pt>
                <c:pt idx="1207">
                  <c:v>6</c:v>
                </c:pt>
                <c:pt idx="1208">
                  <c:v>8</c:v>
                </c:pt>
                <c:pt idx="1209">
                  <c:v>1</c:v>
                </c:pt>
                <c:pt idx="1210">
                  <c:v>7</c:v>
                </c:pt>
                <c:pt idx="1211">
                  <c:v>5</c:v>
                </c:pt>
                <c:pt idx="1212">
                  <c:v>7</c:v>
                </c:pt>
                <c:pt idx="1213">
                  <c:v>1</c:v>
                </c:pt>
                <c:pt idx="1214">
                  <c:v>0</c:v>
                </c:pt>
                <c:pt idx="1215">
                  <c:v>6</c:v>
                </c:pt>
                <c:pt idx="1216">
                  <c:v>8</c:v>
                </c:pt>
                <c:pt idx="1217">
                  <c:v>8</c:v>
                </c:pt>
                <c:pt idx="1218">
                  <c:v>1</c:v>
                </c:pt>
                <c:pt idx="1219">
                  <c:v>3</c:v>
                </c:pt>
                <c:pt idx="1220">
                  <c:v>0</c:v>
                </c:pt>
                <c:pt idx="1221">
                  <c:v>6</c:v>
                </c:pt>
                <c:pt idx="1222">
                  <c:v>1</c:v>
                </c:pt>
                <c:pt idx="1223">
                  <c:v>3</c:v>
                </c:pt>
                <c:pt idx="1224">
                  <c:v>1</c:v>
                </c:pt>
                <c:pt idx="1225">
                  <c:v>0</c:v>
                </c:pt>
                <c:pt idx="1226">
                  <c:v>6</c:v>
                </c:pt>
                <c:pt idx="1227">
                  <c:v>5</c:v>
                </c:pt>
                <c:pt idx="1228">
                  <c:v>1</c:v>
                </c:pt>
                <c:pt idx="1229">
                  <c:v>3</c:v>
                </c:pt>
                <c:pt idx="1230">
                  <c:v>2</c:v>
                </c:pt>
                <c:pt idx="1231">
                  <c:v>2</c:v>
                </c:pt>
                <c:pt idx="1232">
                  <c:v>2</c:v>
                </c:pt>
                <c:pt idx="1233">
                  <c:v>3</c:v>
                </c:pt>
                <c:pt idx="1234">
                  <c:v>0</c:v>
                </c:pt>
                <c:pt idx="1235">
                  <c:v>0</c:v>
                </c:pt>
                <c:pt idx="1236">
                  <c:v>6</c:v>
                </c:pt>
                <c:pt idx="1237">
                  <c:v>4</c:v>
                </c:pt>
                <c:pt idx="1238">
                  <c:v>2</c:v>
                </c:pt>
                <c:pt idx="1239">
                  <c:v>8</c:v>
                </c:pt>
                <c:pt idx="1240">
                  <c:v>4</c:v>
                </c:pt>
                <c:pt idx="1241">
                  <c:v>9</c:v>
                </c:pt>
                <c:pt idx="1242">
                  <c:v>2</c:v>
                </c:pt>
                <c:pt idx="1243">
                  <c:v>8</c:v>
                </c:pt>
                <c:pt idx="1244">
                  <c:v>0</c:v>
                </c:pt>
                <c:pt idx="1245">
                  <c:v>8</c:v>
                </c:pt>
                <c:pt idx="1246">
                  <c:v>4</c:v>
                </c:pt>
                <c:pt idx="1247">
                  <c:v>5</c:v>
                </c:pt>
                <c:pt idx="1248">
                  <c:v>1</c:v>
                </c:pt>
                <c:pt idx="1249">
                  <c:v>7</c:v>
                </c:pt>
                <c:pt idx="1250">
                  <c:v>2</c:v>
                </c:pt>
                <c:pt idx="1251">
                  <c:v>0</c:v>
                </c:pt>
                <c:pt idx="1252">
                  <c:v>6</c:v>
                </c:pt>
                <c:pt idx="1253">
                  <c:v>2</c:v>
                </c:pt>
                <c:pt idx="1254">
                  <c:v>3</c:v>
                </c:pt>
                <c:pt idx="1255">
                  <c:v>4</c:v>
                </c:pt>
                <c:pt idx="1256">
                  <c:v>0</c:v>
                </c:pt>
                <c:pt idx="1257">
                  <c:v>8</c:v>
                </c:pt>
                <c:pt idx="1258">
                  <c:v>6</c:v>
                </c:pt>
                <c:pt idx="1259">
                  <c:v>1</c:v>
                </c:pt>
                <c:pt idx="1260">
                  <c:v>0</c:v>
                </c:pt>
                <c:pt idx="1261">
                  <c:v>1</c:v>
                </c:pt>
                <c:pt idx="1262">
                  <c:v>2</c:v>
                </c:pt>
                <c:pt idx="1263">
                  <c:v>2</c:v>
                </c:pt>
                <c:pt idx="1264">
                  <c:v>7</c:v>
                </c:pt>
                <c:pt idx="1265">
                  <c:v>4</c:v>
                </c:pt>
                <c:pt idx="1266">
                  <c:v>8</c:v>
                </c:pt>
                <c:pt idx="1267">
                  <c:v>2</c:v>
                </c:pt>
                <c:pt idx="1268">
                  <c:v>5</c:v>
                </c:pt>
                <c:pt idx="1269">
                  <c:v>3</c:v>
                </c:pt>
                <c:pt idx="1270">
                  <c:v>7</c:v>
                </c:pt>
                <c:pt idx="1271">
                  <c:v>0</c:v>
                </c:pt>
                <c:pt idx="1272">
                  <c:v>3</c:v>
                </c:pt>
                <c:pt idx="1273">
                  <c:v>6</c:v>
                </c:pt>
                <c:pt idx="1274">
                  <c:v>8</c:v>
                </c:pt>
                <c:pt idx="1275">
                  <c:v>0</c:v>
                </c:pt>
                <c:pt idx="1276">
                  <c:v>7</c:v>
                </c:pt>
                <c:pt idx="1277">
                  <c:v>1</c:v>
                </c:pt>
                <c:pt idx="1278">
                  <c:v>3</c:v>
                </c:pt>
                <c:pt idx="1279">
                  <c:v>3</c:v>
                </c:pt>
                <c:pt idx="1280">
                  <c:v>7</c:v>
                </c:pt>
                <c:pt idx="1281">
                  <c:v>1</c:v>
                </c:pt>
                <c:pt idx="1282">
                  <c:v>6</c:v>
                </c:pt>
                <c:pt idx="1283">
                  <c:v>2</c:v>
                </c:pt>
                <c:pt idx="1284">
                  <c:v>8</c:v>
                </c:pt>
                <c:pt idx="1285">
                  <c:v>4</c:v>
                </c:pt>
                <c:pt idx="1286">
                  <c:v>7</c:v>
                </c:pt>
                <c:pt idx="1287">
                  <c:v>4</c:v>
                </c:pt>
                <c:pt idx="1288">
                  <c:v>0</c:v>
                </c:pt>
                <c:pt idx="1289">
                  <c:v>8</c:v>
                </c:pt>
                <c:pt idx="1290">
                  <c:v>9</c:v>
                </c:pt>
                <c:pt idx="1291">
                  <c:v>6</c:v>
                </c:pt>
                <c:pt idx="1292">
                  <c:v>3</c:v>
                </c:pt>
                <c:pt idx="1293">
                  <c:v>6</c:v>
                </c:pt>
                <c:pt idx="1294">
                  <c:v>4</c:v>
                </c:pt>
                <c:pt idx="1295">
                  <c:v>9</c:v>
                </c:pt>
                <c:pt idx="1296">
                  <c:v>8</c:v>
                </c:pt>
                <c:pt idx="1297">
                  <c:v>1</c:v>
                </c:pt>
                <c:pt idx="1298">
                  <c:v>3</c:v>
                </c:pt>
                <c:pt idx="1299">
                  <c:v>5</c:v>
                </c:pt>
                <c:pt idx="1300">
                  <c:v>4</c:v>
                </c:pt>
                <c:pt idx="1301">
                  <c:v>0</c:v>
                </c:pt>
                <c:pt idx="1302">
                  <c:v>8</c:v>
                </c:pt>
                <c:pt idx="1303">
                  <c:v>8</c:v>
                </c:pt>
                <c:pt idx="1304">
                  <c:v>2</c:v>
                </c:pt>
                <c:pt idx="1305">
                  <c:v>3</c:v>
                </c:pt>
                <c:pt idx="1306">
                  <c:v>3</c:v>
                </c:pt>
                <c:pt idx="1307">
                  <c:v>9</c:v>
                </c:pt>
                <c:pt idx="1308">
                  <c:v>7</c:v>
                </c:pt>
                <c:pt idx="1309">
                  <c:v>5</c:v>
                </c:pt>
                <c:pt idx="1310">
                  <c:v>1</c:v>
                </c:pt>
                <c:pt idx="1311">
                  <c:v>3</c:v>
                </c:pt>
                <c:pt idx="1312">
                  <c:v>0</c:v>
                </c:pt>
                <c:pt idx="1313">
                  <c:v>2</c:v>
                </c:pt>
                <c:pt idx="1314">
                  <c:v>3</c:v>
                </c:pt>
                <c:pt idx="1315">
                  <c:v>7</c:v>
                </c:pt>
                <c:pt idx="1316">
                  <c:v>2</c:v>
                </c:pt>
                <c:pt idx="1317">
                  <c:v>4</c:v>
                </c:pt>
                <c:pt idx="1318">
                  <c:v>0</c:v>
                </c:pt>
                <c:pt idx="1319">
                  <c:v>3</c:v>
                </c:pt>
                <c:pt idx="1320">
                  <c:v>1</c:v>
                </c:pt>
                <c:pt idx="1321">
                  <c:v>3</c:v>
                </c:pt>
                <c:pt idx="1322">
                  <c:v>4</c:v>
                </c:pt>
                <c:pt idx="1323">
                  <c:v>2</c:v>
                </c:pt>
                <c:pt idx="1324">
                  <c:v>5</c:v>
                </c:pt>
                <c:pt idx="1325">
                  <c:v>1</c:v>
                </c:pt>
                <c:pt idx="1326">
                  <c:v>4</c:v>
                </c:pt>
                <c:pt idx="1327">
                  <c:v>3</c:v>
                </c:pt>
                <c:pt idx="1328">
                  <c:v>4</c:v>
                </c:pt>
                <c:pt idx="1329">
                  <c:v>8</c:v>
                </c:pt>
                <c:pt idx="1330">
                  <c:v>5</c:v>
                </c:pt>
                <c:pt idx="1331">
                  <c:v>6</c:v>
                </c:pt>
                <c:pt idx="1332">
                  <c:v>7</c:v>
                </c:pt>
                <c:pt idx="1333">
                  <c:v>8</c:v>
                </c:pt>
                <c:pt idx="1334">
                  <c:v>4</c:v>
                </c:pt>
                <c:pt idx="1335">
                  <c:v>7</c:v>
                </c:pt>
                <c:pt idx="1336">
                  <c:v>1</c:v>
                </c:pt>
                <c:pt idx="1337">
                  <c:v>9</c:v>
                </c:pt>
                <c:pt idx="1338">
                  <c:v>8</c:v>
                </c:pt>
                <c:pt idx="1339">
                  <c:v>1</c:v>
                </c:pt>
                <c:pt idx="1340">
                  <c:v>4</c:v>
                </c:pt>
                <c:pt idx="1341">
                  <c:v>5</c:v>
                </c:pt>
                <c:pt idx="1342">
                  <c:v>3</c:v>
                </c:pt>
                <c:pt idx="1343">
                  <c:v>7</c:v>
                </c:pt>
                <c:pt idx="1344">
                  <c:v>9</c:v>
                </c:pt>
                <c:pt idx="1345">
                  <c:v>2</c:v>
                </c:pt>
                <c:pt idx="1346">
                  <c:v>4</c:v>
                </c:pt>
                <c:pt idx="1347">
                  <c:v>1</c:v>
                </c:pt>
                <c:pt idx="1348">
                  <c:v>2</c:v>
                </c:pt>
                <c:pt idx="1349">
                  <c:v>7</c:v>
                </c:pt>
                <c:pt idx="1350">
                  <c:v>4</c:v>
                </c:pt>
                <c:pt idx="1351">
                  <c:v>2</c:v>
                </c:pt>
                <c:pt idx="1352">
                  <c:v>4</c:v>
                </c:pt>
                <c:pt idx="1353">
                  <c:v>8</c:v>
                </c:pt>
                <c:pt idx="1354">
                  <c:v>2</c:v>
                </c:pt>
                <c:pt idx="1355">
                  <c:v>9</c:v>
                </c:pt>
                <c:pt idx="1356">
                  <c:v>6</c:v>
                </c:pt>
                <c:pt idx="1357">
                  <c:v>7</c:v>
                </c:pt>
                <c:pt idx="1358">
                  <c:v>4</c:v>
                </c:pt>
                <c:pt idx="1359">
                  <c:v>2</c:v>
                </c:pt>
                <c:pt idx="1360">
                  <c:v>5</c:v>
                </c:pt>
                <c:pt idx="1361">
                  <c:v>2</c:v>
                </c:pt>
                <c:pt idx="1362">
                  <c:v>8</c:v>
                </c:pt>
                <c:pt idx="1363">
                  <c:v>1</c:v>
                </c:pt>
                <c:pt idx="1364">
                  <c:v>2</c:v>
                </c:pt>
                <c:pt idx="1365">
                  <c:v>6</c:v>
                </c:pt>
                <c:pt idx="1366">
                  <c:v>9</c:v>
                </c:pt>
                <c:pt idx="1367">
                  <c:v>7</c:v>
                </c:pt>
                <c:pt idx="1368">
                  <c:v>4</c:v>
                </c:pt>
                <c:pt idx="1369">
                  <c:v>4</c:v>
                </c:pt>
                <c:pt idx="1370">
                  <c:v>4</c:v>
                </c:pt>
                <c:pt idx="1371">
                  <c:v>3</c:v>
                </c:pt>
                <c:pt idx="1372">
                  <c:v>8</c:v>
                </c:pt>
                <c:pt idx="1373">
                  <c:v>5</c:v>
                </c:pt>
                <c:pt idx="1374">
                  <c:v>7</c:v>
                </c:pt>
                <c:pt idx="1375">
                  <c:v>7</c:v>
                </c:pt>
                <c:pt idx="1376">
                  <c:v>4</c:v>
                </c:pt>
                <c:pt idx="1377">
                  <c:v>8</c:v>
                </c:pt>
                <c:pt idx="1378">
                  <c:v>1</c:v>
                </c:pt>
                <c:pt idx="1379">
                  <c:v>7</c:v>
                </c:pt>
                <c:pt idx="1380">
                  <c:v>2</c:v>
                </c:pt>
                <c:pt idx="1381">
                  <c:v>6</c:v>
                </c:pt>
                <c:pt idx="1382">
                  <c:v>8</c:v>
                </c:pt>
                <c:pt idx="1383">
                  <c:v>4</c:v>
                </c:pt>
                <c:pt idx="1384">
                  <c:v>7</c:v>
                </c:pt>
                <c:pt idx="1385">
                  <c:v>3</c:v>
                </c:pt>
                <c:pt idx="1386">
                  <c:v>0</c:v>
                </c:pt>
                <c:pt idx="1387">
                  <c:v>0</c:v>
                </c:pt>
                <c:pt idx="1388">
                  <c:v>5</c:v>
                </c:pt>
                <c:pt idx="1389">
                  <c:v>7</c:v>
                </c:pt>
                <c:pt idx="1390">
                  <c:v>9</c:v>
                </c:pt>
                <c:pt idx="1391">
                  <c:v>1</c:v>
                </c:pt>
                <c:pt idx="1392">
                  <c:v>3</c:v>
                </c:pt>
                <c:pt idx="1393">
                  <c:v>2</c:v>
                </c:pt>
                <c:pt idx="1394">
                  <c:v>8</c:v>
                </c:pt>
                <c:pt idx="1395">
                  <c:v>2</c:v>
                </c:pt>
                <c:pt idx="1396">
                  <c:v>7</c:v>
                </c:pt>
                <c:pt idx="1397">
                  <c:v>6</c:v>
                </c:pt>
                <c:pt idx="1398">
                  <c:v>0</c:v>
                </c:pt>
                <c:pt idx="1399">
                  <c:v>7</c:v>
                </c:pt>
                <c:pt idx="1400">
                  <c:v>8</c:v>
                </c:pt>
                <c:pt idx="1401">
                  <c:v>7</c:v>
                </c:pt>
                <c:pt idx="1402">
                  <c:v>9</c:v>
                </c:pt>
                <c:pt idx="1403">
                  <c:v>9</c:v>
                </c:pt>
                <c:pt idx="1404">
                  <c:v>0</c:v>
                </c:pt>
                <c:pt idx="1405">
                  <c:v>6</c:v>
                </c:pt>
                <c:pt idx="1406">
                  <c:v>8</c:v>
                </c:pt>
                <c:pt idx="1407">
                  <c:v>4</c:v>
                </c:pt>
                <c:pt idx="1408">
                  <c:v>1</c:v>
                </c:pt>
                <c:pt idx="1409">
                  <c:v>7</c:v>
                </c:pt>
                <c:pt idx="1410">
                  <c:v>8</c:v>
                </c:pt>
                <c:pt idx="1411">
                  <c:v>6</c:v>
                </c:pt>
                <c:pt idx="1412">
                  <c:v>4</c:v>
                </c:pt>
                <c:pt idx="1413">
                  <c:v>7</c:v>
                </c:pt>
                <c:pt idx="1414">
                  <c:v>5</c:v>
                </c:pt>
                <c:pt idx="1415">
                  <c:v>3</c:v>
                </c:pt>
                <c:pt idx="1416">
                  <c:v>0</c:v>
                </c:pt>
                <c:pt idx="1417">
                  <c:v>5</c:v>
                </c:pt>
                <c:pt idx="1418">
                  <c:v>7</c:v>
                </c:pt>
                <c:pt idx="1419">
                  <c:v>2</c:v>
                </c:pt>
                <c:pt idx="1420">
                  <c:v>6</c:v>
                </c:pt>
                <c:pt idx="1421">
                  <c:v>6</c:v>
                </c:pt>
                <c:pt idx="1422">
                  <c:v>8</c:v>
                </c:pt>
                <c:pt idx="1423">
                  <c:v>0</c:v>
                </c:pt>
                <c:pt idx="1424">
                  <c:v>4</c:v>
                </c:pt>
                <c:pt idx="1425">
                  <c:v>7</c:v>
                </c:pt>
                <c:pt idx="1426">
                  <c:v>2</c:v>
                </c:pt>
                <c:pt idx="1427">
                  <c:v>4</c:v>
                </c:pt>
                <c:pt idx="1428">
                  <c:v>0</c:v>
                </c:pt>
                <c:pt idx="1429">
                  <c:v>8</c:v>
                </c:pt>
                <c:pt idx="1430">
                  <c:v>3</c:v>
                </c:pt>
                <c:pt idx="1431">
                  <c:v>4</c:v>
                </c:pt>
                <c:pt idx="1432">
                  <c:v>2</c:v>
                </c:pt>
                <c:pt idx="1433">
                  <c:v>1</c:v>
                </c:pt>
                <c:pt idx="1434">
                  <c:v>6</c:v>
                </c:pt>
                <c:pt idx="1435">
                  <c:v>4</c:v>
                </c:pt>
                <c:pt idx="1436">
                  <c:v>9</c:v>
                </c:pt>
                <c:pt idx="1437">
                  <c:v>2</c:v>
                </c:pt>
                <c:pt idx="1438">
                  <c:v>1</c:v>
                </c:pt>
                <c:pt idx="1439">
                  <c:v>9</c:v>
                </c:pt>
                <c:pt idx="1440">
                  <c:v>5</c:v>
                </c:pt>
                <c:pt idx="1441">
                  <c:v>9</c:v>
                </c:pt>
                <c:pt idx="1442">
                  <c:v>5</c:v>
                </c:pt>
                <c:pt idx="1443">
                  <c:v>2</c:v>
                </c:pt>
                <c:pt idx="1444">
                  <c:v>8</c:v>
                </c:pt>
                <c:pt idx="1445">
                  <c:v>0</c:v>
                </c:pt>
                <c:pt idx="1446">
                  <c:v>2</c:v>
                </c:pt>
                <c:pt idx="1447">
                  <c:v>0</c:v>
                </c:pt>
                <c:pt idx="1448">
                  <c:v>6</c:v>
                </c:pt>
                <c:pt idx="1449">
                  <c:v>1</c:v>
                </c:pt>
                <c:pt idx="1450">
                  <c:v>3</c:v>
                </c:pt>
                <c:pt idx="1451">
                  <c:v>3</c:v>
                </c:pt>
                <c:pt idx="1452">
                  <c:v>7</c:v>
                </c:pt>
                <c:pt idx="1453">
                  <c:v>3</c:v>
                </c:pt>
                <c:pt idx="1454">
                  <c:v>2</c:v>
                </c:pt>
                <c:pt idx="1455">
                  <c:v>9</c:v>
                </c:pt>
                <c:pt idx="1456">
                  <c:v>2</c:v>
                </c:pt>
                <c:pt idx="1457">
                  <c:v>4</c:v>
                </c:pt>
                <c:pt idx="1458">
                  <c:v>5</c:v>
                </c:pt>
                <c:pt idx="1459">
                  <c:v>6</c:v>
                </c:pt>
                <c:pt idx="1460">
                  <c:v>4</c:v>
                </c:pt>
                <c:pt idx="1461">
                  <c:v>6</c:v>
                </c:pt>
                <c:pt idx="1462">
                  <c:v>3</c:v>
                </c:pt>
                <c:pt idx="1463">
                  <c:v>4</c:v>
                </c:pt>
                <c:pt idx="1464">
                  <c:v>5</c:v>
                </c:pt>
                <c:pt idx="1465">
                  <c:v>8</c:v>
                </c:pt>
                <c:pt idx="1466">
                  <c:v>5</c:v>
                </c:pt>
                <c:pt idx="1467">
                  <c:v>9</c:v>
                </c:pt>
                <c:pt idx="1468">
                  <c:v>0</c:v>
                </c:pt>
                <c:pt idx="1469">
                  <c:v>6</c:v>
                </c:pt>
                <c:pt idx="1470">
                  <c:v>2</c:v>
                </c:pt>
                <c:pt idx="1471">
                  <c:v>5</c:v>
                </c:pt>
                <c:pt idx="1472">
                  <c:v>1</c:v>
                </c:pt>
                <c:pt idx="1473">
                  <c:v>6</c:v>
                </c:pt>
                <c:pt idx="1474">
                  <c:v>0</c:v>
                </c:pt>
                <c:pt idx="1475">
                  <c:v>1</c:v>
                </c:pt>
                <c:pt idx="1476">
                  <c:v>8</c:v>
                </c:pt>
                <c:pt idx="1477">
                  <c:v>8</c:v>
                </c:pt>
                <c:pt idx="1478">
                  <c:v>6</c:v>
                </c:pt>
                <c:pt idx="1479">
                  <c:v>1</c:v>
                </c:pt>
                <c:pt idx="1480">
                  <c:v>4</c:v>
                </c:pt>
                <c:pt idx="1481">
                  <c:v>3</c:v>
                </c:pt>
                <c:pt idx="1482">
                  <c:v>1</c:v>
                </c:pt>
                <c:pt idx="1483">
                  <c:v>1</c:v>
                </c:pt>
                <c:pt idx="1484">
                  <c:v>9</c:v>
                </c:pt>
                <c:pt idx="1485">
                  <c:v>7</c:v>
                </c:pt>
                <c:pt idx="1486">
                  <c:v>4</c:v>
                </c:pt>
                <c:pt idx="1487">
                  <c:v>7</c:v>
                </c:pt>
                <c:pt idx="1488">
                  <c:v>1</c:v>
                </c:pt>
                <c:pt idx="1489">
                  <c:v>1</c:v>
                </c:pt>
                <c:pt idx="1490">
                  <c:v>2</c:v>
                </c:pt>
                <c:pt idx="1491">
                  <c:v>9</c:v>
                </c:pt>
                <c:pt idx="1492">
                  <c:v>7</c:v>
                </c:pt>
                <c:pt idx="1493">
                  <c:v>7</c:v>
                </c:pt>
                <c:pt idx="1494">
                  <c:v>2</c:v>
                </c:pt>
                <c:pt idx="1495">
                  <c:v>0</c:v>
                </c:pt>
                <c:pt idx="1496">
                  <c:v>6</c:v>
                </c:pt>
                <c:pt idx="1497">
                  <c:v>3</c:v>
                </c:pt>
                <c:pt idx="1498">
                  <c:v>2</c:v>
                </c:pt>
                <c:pt idx="1499">
                  <c:v>4</c:v>
                </c:pt>
                <c:pt idx="1500">
                  <c:v>5</c:v>
                </c:pt>
                <c:pt idx="1501">
                  <c:v>0</c:v>
                </c:pt>
                <c:pt idx="1502">
                  <c:v>8</c:v>
                </c:pt>
                <c:pt idx="1503">
                  <c:v>5</c:v>
                </c:pt>
                <c:pt idx="1504">
                  <c:v>2</c:v>
                </c:pt>
                <c:pt idx="1505">
                  <c:v>0</c:v>
                </c:pt>
                <c:pt idx="1506">
                  <c:v>8</c:v>
                </c:pt>
                <c:pt idx="1507">
                  <c:v>1</c:v>
                </c:pt>
                <c:pt idx="1508">
                  <c:v>9</c:v>
                </c:pt>
                <c:pt idx="1509">
                  <c:v>5</c:v>
                </c:pt>
                <c:pt idx="1510">
                  <c:v>5</c:v>
                </c:pt>
                <c:pt idx="1511">
                  <c:v>2</c:v>
                </c:pt>
                <c:pt idx="1512">
                  <c:v>5</c:v>
                </c:pt>
                <c:pt idx="1513">
                  <c:v>1</c:v>
                </c:pt>
                <c:pt idx="1514">
                  <c:v>7</c:v>
                </c:pt>
                <c:pt idx="1515">
                  <c:v>0</c:v>
                </c:pt>
                <c:pt idx="1516">
                  <c:v>5</c:v>
                </c:pt>
                <c:pt idx="1517">
                  <c:v>0</c:v>
                </c:pt>
                <c:pt idx="1518">
                  <c:v>8</c:v>
                </c:pt>
                <c:pt idx="1519">
                  <c:v>8</c:v>
                </c:pt>
                <c:pt idx="1520">
                  <c:v>5</c:v>
                </c:pt>
                <c:pt idx="1521">
                  <c:v>5</c:v>
                </c:pt>
                <c:pt idx="1522">
                  <c:v>8</c:v>
                </c:pt>
                <c:pt idx="1523">
                  <c:v>4</c:v>
                </c:pt>
                <c:pt idx="1524">
                  <c:v>8</c:v>
                </c:pt>
                <c:pt idx="1525">
                  <c:v>4</c:v>
                </c:pt>
                <c:pt idx="1526">
                  <c:v>3</c:v>
                </c:pt>
                <c:pt idx="1527">
                  <c:v>1</c:v>
                </c:pt>
                <c:pt idx="1528">
                  <c:v>1</c:v>
                </c:pt>
                <c:pt idx="1529">
                  <c:v>0</c:v>
                </c:pt>
                <c:pt idx="1530">
                  <c:v>9</c:v>
                </c:pt>
                <c:pt idx="1531">
                  <c:v>2</c:v>
                </c:pt>
                <c:pt idx="1532">
                  <c:v>0</c:v>
                </c:pt>
                <c:pt idx="1533">
                  <c:v>5</c:v>
                </c:pt>
                <c:pt idx="1534">
                  <c:v>6</c:v>
                </c:pt>
                <c:pt idx="1535">
                  <c:v>8</c:v>
                </c:pt>
                <c:pt idx="1536">
                  <c:v>6</c:v>
                </c:pt>
                <c:pt idx="1537">
                  <c:v>3</c:v>
                </c:pt>
                <c:pt idx="1538">
                  <c:v>3</c:v>
                </c:pt>
                <c:pt idx="1539">
                  <c:v>7</c:v>
                </c:pt>
                <c:pt idx="1540">
                  <c:v>3</c:v>
                </c:pt>
                <c:pt idx="1541">
                  <c:v>0</c:v>
                </c:pt>
                <c:pt idx="1542">
                  <c:v>8</c:v>
                </c:pt>
                <c:pt idx="1543">
                  <c:v>2</c:v>
                </c:pt>
                <c:pt idx="1544">
                  <c:v>0</c:v>
                </c:pt>
                <c:pt idx="1545">
                  <c:v>8</c:v>
                </c:pt>
                <c:pt idx="1546">
                  <c:v>9</c:v>
                </c:pt>
                <c:pt idx="1547">
                  <c:v>9</c:v>
                </c:pt>
                <c:pt idx="1548">
                  <c:v>4</c:v>
                </c:pt>
                <c:pt idx="1549">
                  <c:v>8</c:v>
                </c:pt>
                <c:pt idx="1550">
                  <c:v>2</c:v>
                </c:pt>
                <c:pt idx="1551">
                  <c:v>5</c:v>
                </c:pt>
                <c:pt idx="1552">
                  <c:v>6</c:v>
                </c:pt>
                <c:pt idx="1553">
                  <c:v>4</c:v>
                </c:pt>
                <c:pt idx="1554">
                  <c:v>7</c:v>
                </c:pt>
                <c:pt idx="1555">
                  <c:v>9</c:v>
                </c:pt>
                <c:pt idx="1556">
                  <c:v>5</c:v>
                </c:pt>
                <c:pt idx="1557">
                  <c:v>5</c:v>
                </c:pt>
                <c:pt idx="1558">
                  <c:v>6</c:v>
                </c:pt>
                <c:pt idx="1559">
                  <c:v>7</c:v>
                </c:pt>
                <c:pt idx="1560">
                  <c:v>1</c:v>
                </c:pt>
                <c:pt idx="1561">
                  <c:v>6</c:v>
                </c:pt>
                <c:pt idx="1562">
                  <c:v>8</c:v>
                </c:pt>
                <c:pt idx="1563">
                  <c:v>0</c:v>
                </c:pt>
                <c:pt idx="1564">
                  <c:v>0</c:v>
                </c:pt>
                <c:pt idx="1565">
                  <c:v>6</c:v>
                </c:pt>
                <c:pt idx="1566">
                  <c:v>4</c:v>
                </c:pt>
                <c:pt idx="1567">
                  <c:v>0</c:v>
                </c:pt>
                <c:pt idx="1568">
                  <c:v>0</c:v>
                </c:pt>
                <c:pt idx="1569">
                  <c:v>1</c:v>
                </c:pt>
                <c:pt idx="1570">
                  <c:v>9</c:v>
                </c:pt>
                <c:pt idx="1571">
                  <c:v>8</c:v>
                </c:pt>
                <c:pt idx="1572">
                  <c:v>2</c:v>
                </c:pt>
                <c:pt idx="1573">
                  <c:v>8</c:v>
                </c:pt>
                <c:pt idx="1574">
                  <c:v>5</c:v>
                </c:pt>
                <c:pt idx="1575">
                  <c:v>9</c:v>
                </c:pt>
                <c:pt idx="1576">
                  <c:v>5</c:v>
                </c:pt>
                <c:pt idx="1577">
                  <c:v>6</c:v>
                </c:pt>
                <c:pt idx="1578">
                  <c:v>9</c:v>
                </c:pt>
                <c:pt idx="1579">
                  <c:v>7</c:v>
                </c:pt>
                <c:pt idx="1580">
                  <c:v>2</c:v>
                </c:pt>
                <c:pt idx="1581">
                  <c:v>7</c:v>
                </c:pt>
                <c:pt idx="1582">
                  <c:v>5</c:v>
                </c:pt>
                <c:pt idx="1583">
                  <c:v>5</c:v>
                </c:pt>
                <c:pt idx="1584">
                  <c:v>2</c:v>
                </c:pt>
                <c:pt idx="1585">
                  <c:v>5</c:v>
                </c:pt>
                <c:pt idx="1586">
                  <c:v>7</c:v>
                </c:pt>
                <c:pt idx="1587">
                  <c:v>6</c:v>
                </c:pt>
                <c:pt idx="1588">
                  <c:v>9</c:v>
                </c:pt>
                <c:pt idx="1589">
                  <c:v>9</c:v>
                </c:pt>
                <c:pt idx="1590">
                  <c:v>6</c:v>
                </c:pt>
                <c:pt idx="1591">
                  <c:v>2</c:v>
                </c:pt>
                <c:pt idx="1592">
                  <c:v>9</c:v>
                </c:pt>
                <c:pt idx="1593">
                  <c:v>2</c:v>
                </c:pt>
                <c:pt idx="1594">
                  <c:v>4</c:v>
                </c:pt>
                <c:pt idx="1595">
                  <c:v>4</c:v>
                </c:pt>
                <c:pt idx="1596">
                  <c:v>8</c:v>
                </c:pt>
                <c:pt idx="1597">
                  <c:v>8</c:v>
                </c:pt>
                <c:pt idx="1598">
                  <c:v>9</c:v>
                </c:pt>
                <c:pt idx="1599">
                  <c:v>4</c:v>
                </c:pt>
                <c:pt idx="1600">
                  <c:v>4</c:v>
                </c:pt>
                <c:pt idx="1601">
                  <c:v>5</c:v>
                </c:pt>
                <c:pt idx="1602">
                  <c:v>7</c:v>
                </c:pt>
                <c:pt idx="1603">
                  <c:v>5</c:v>
                </c:pt>
                <c:pt idx="1604">
                  <c:v>5</c:v>
                </c:pt>
                <c:pt idx="1605">
                  <c:v>8</c:v>
                </c:pt>
                <c:pt idx="1606">
                  <c:v>0</c:v>
                </c:pt>
                <c:pt idx="1607">
                  <c:v>3</c:v>
                </c:pt>
                <c:pt idx="1608">
                  <c:v>9</c:v>
                </c:pt>
                <c:pt idx="1609">
                  <c:v>9</c:v>
                </c:pt>
                <c:pt idx="1610">
                  <c:v>1</c:v>
                </c:pt>
                <c:pt idx="1611">
                  <c:v>8</c:v>
                </c:pt>
                <c:pt idx="1612">
                  <c:v>2</c:v>
                </c:pt>
                <c:pt idx="1613">
                  <c:v>9</c:v>
                </c:pt>
                <c:pt idx="1614">
                  <c:v>1</c:v>
                </c:pt>
                <c:pt idx="1615">
                  <c:v>7</c:v>
                </c:pt>
                <c:pt idx="1616">
                  <c:v>3</c:v>
                </c:pt>
                <c:pt idx="1617">
                  <c:v>1</c:v>
                </c:pt>
                <c:pt idx="1618">
                  <c:v>3</c:v>
                </c:pt>
                <c:pt idx="1619">
                  <c:v>6</c:v>
                </c:pt>
                <c:pt idx="1620">
                  <c:v>6</c:v>
                </c:pt>
                <c:pt idx="1621">
                  <c:v>0</c:v>
                </c:pt>
                <c:pt idx="1622">
                  <c:v>0</c:v>
                </c:pt>
                <c:pt idx="1623">
                  <c:v>2</c:v>
                </c:pt>
                <c:pt idx="1624">
                  <c:v>1</c:v>
                </c:pt>
                <c:pt idx="1625">
                  <c:v>2</c:v>
                </c:pt>
                <c:pt idx="1626">
                  <c:v>3</c:v>
                </c:pt>
                <c:pt idx="1627">
                  <c:v>6</c:v>
                </c:pt>
                <c:pt idx="1628">
                  <c:v>1</c:v>
                </c:pt>
                <c:pt idx="1629">
                  <c:v>6</c:v>
                </c:pt>
                <c:pt idx="1630">
                  <c:v>4</c:v>
                </c:pt>
                <c:pt idx="1631">
                  <c:v>7</c:v>
                </c:pt>
                <c:pt idx="1632">
                  <c:v>7</c:v>
                </c:pt>
                <c:pt idx="1633">
                  <c:v>4</c:v>
                </c:pt>
                <c:pt idx="1634">
                  <c:v>9</c:v>
                </c:pt>
                <c:pt idx="1635">
                  <c:v>7</c:v>
                </c:pt>
                <c:pt idx="1636">
                  <c:v>8</c:v>
                </c:pt>
                <c:pt idx="1637">
                  <c:v>6</c:v>
                </c:pt>
                <c:pt idx="1638">
                  <c:v>5</c:v>
                </c:pt>
                <c:pt idx="1639">
                  <c:v>6</c:v>
                </c:pt>
                <c:pt idx="1640">
                  <c:v>6</c:v>
                </c:pt>
                <c:pt idx="1641">
                  <c:v>2</c:v>
                </c:pt>
                <c:pt idx="1642">
                  <c:v>5</c:v>
                </c:pt>
                <c:pt idx="1643">
                  <c:v>5</c:v>
                </c:pt>
                <c:pt idx="1644">
                  <c:v>8</c:v>
                </c:pt>
                <c:pt idx="1645">
                  <c:v>0</c:v>
                </c:pt>
                <c:pt idx="1646">
                  <c:v>6</c:v>
                </c:pt>
                <c:pt idx="1647">
                  <c:v>0</c:v>
                </c:pt>
                <c:pt idx="1648">
                  <c:v>9</c:v>
                </c:pt>
                <c:pt idx="1649">
                  <c:v>3</c:v>
                </c:pt>
                <c:pt idx="1650">
                  <c:v>6</c:v>
                </c:pt>
                <c:pt idx="1651">
                  <c:v>5</c:v>
                </c:pt>
                <c:pt idx="1652">
                  <c:v>5</c:v>
                </c:pt>
                <c:pt idx="1653">
                  <c:v>4</c:v>
                </c:pt>
                <c:pt idx="1654">
                  <c:v>6</c:v>
                </c:pt>
                <c:pt idx="1655">
                  <c:v>8</c:v>
                </c:pt>
                <c:pt idx="1656">
                  <c:v>5</c:v>
                </c:pt>
                <c:pt idx="1657">
                  <c:v>9</c:v>
                </c:pt>
                <c:pt idx="1658">
                  <c:v>6</c:v>
                </c:pt>
                <c:pt idx="1659">
                  <c:v>8</c:v>
                </c:pt>
                <c:pt idx="1660">
                  <c:v>6</c:v>
                </c:pt>
                <c:pt idx="1661">
                  <c:v>5</c:v>
                </c:pt>
                <c:pt idx="1662">
                  <c:v>2</c:v>
                </c:pt>
                <c:pt idx="1663">
                  <c:v>0</c:v>
                </c:pt>
                <c:pt idx="1664">
                  <c:v>9</c:v>
                </c:pt>
                <c:pt idx="1665">
                  <c:v>8</c:v>
                </c:pt>
                <c:pt idx="1666">
                  <c:v>6</c:v>
                </c:pt>
                <c:pt idx="1667">
                  <c:v>2</c:v>
                </c:pt>
                <c:pt idx="1668">
                  <c:v>9</c:v>
                </c:pt>
                <c:pt idx="1669">
                  <c:v>8</c:v>
                </c:pt>
                <c:pt idx="1670">
                  <c:v>2</c:v>
                </c:pt>
                <c:pt idx="1671">
                  <c:v>2</c:v>
                </c:pt>
                <c:pt idx="1672">
                  <c:v>6</c:v>
                </c:pt>
                <c:pt idx="1673">
                  <c:v>1</c:v>
                </c:pt>
                <c:pt idx="1674">
                  <c:v>9</c:v>
                </c:pt>
                <c:pt idx="1675">
                  <c:v>6</c:v>
                </c:pt>
                <c:pt idx="1676">
                  <c:v>6</c:v>
                </c:pt>
                <c:pt idx="1677">
                  <c:v>0</c:v>
                </c:pt>
                <c:pt idx="1678">
                  <c:v>9</c:v>
                </c:pt>
                <c:pt idx="1679">
                  <c:v>1</c:v>
                </c:pt>
                <c:pt idx="1680">
                  <c:v>4</c:v>
                </c:pt>
                <c:pt idx="1681">
                  <c:v>3</c:v>
                </c:pt>
                <c:pt idx="1682">
                  <c:v>2</c:v>
                </c:pt>
                <c:pt idx="1683">
                  <c:v>9</c:v>
                </c:pt>
                <c:pt idx="1684">
                  <c:v>7</c:v>
                </c:pt>
                <c:pt idx="1685">
                  <c:v>6</c:v>
                </c:pt>
                <c:pt idx="1686">
                  <c:v>8</c:v>
                </c:pt>
                <c:pt idx="1687">
                  <c:v>2</c:v>
                </c:pt>
                <c:pt idx="1688">
                  <c:v>9</c:v>
                </c:pt>
                <c:pt idx="1689">
                  <c:v>0</c:v>
                </c:pt>
                <c:pt idx="1690">
                  <c:v>8</c:v>
                </c:pt>
                <c:pt idx="1691">
                  <c:v>8</c:v>
                </c:pt>
                <c:pt idx="1692">
                  <c:v>0</c:v>
                </c:pt>
                <c:pt idx="1693">
                  <c:v>7</c:v>
                </c:pt>
                <c:pt idx="1694">
                  <c:v>9</c:v>
                </c:pt>
                <c:pt idx="1695">
                  <c:v>0</c:v>
                </c:pt>
                <c:pt idx="1696">
                  <c:v>5</c:v>
                </c:pt>
                <c:pt idx="1697">
                  <c:v>8</c:v>
                </c:pt>
                <c:pt idx="1698">
                  <c:v>2</c:v>
                </c:pt>
                <c:pt idx="1699">
                  <c:v>5</c:v>
                </c:pt>
                <c:pt idx="1700">
                  <c:v>2</c:v>
                </c:pt>
                <c:pt idx="1701">
                  <c:v>4</c:v>
                </c:pt>
                <c:pt idx="1702">
                  <c:v>6</c:v>
                </c:pt>
                <c:pt idx="1703">
                  <c:v>9</c:v>
                </c:pt>
                <c:pt idx="1704">
                  <c:v>3</c:v>
                </c:pt>
                <c:pt idx="1705">
                  <c:v>3</c:v>
                </c:pt>
                <c:pt idx="1706">
                  <c:v>6</c:v>
                </c:pt>
                <c:pt idx="1707">
                  <c:v>4</c:v>
                </c:pt>
                <c:pt idx="1708">
                  <c:v>0</c:v>
                </c:pt>
                <c:pt idx="1709">
                  <c:v>9</c:v>
                </c:pt>
                <c:pt idx="1710">
                  <c:v>1</c:v>
                </c:pt>
                <c:pt idx="1711">
                  <c:v>5</c:v>
                </c:pt>
                <c:pt idx="1712">
                  <c:v>8</c:v>
                </c:pt>
                <c:pt idx="1713">
                  <c:v>6</c:v>
                </c:pt>
                <c:pt idx="1714">
                  <c:v>3</c:v>
                </c:pt>
                <c:pt idx="1715">
                  <c:v>1</c:v>
                </c:pt>
                <c:pt idx="1716">
                  <c:v>3</c:v>
                </c:pt>
                <c:pt idx="1717">
                  <c:v>4</c:v>
                </c:pt>
                <c:pt idx="1718">
                  <c:v>1</c:v>
                </c:pt>
                <c:pt idx="1719">
                  <c:v>0</c:v>
                </c:pt>
                <c:pt idx="1720">
                  <c:v>3</c:v>
                </c:pt>
                <c:pt idx="1721">
                  <c:v>5</c:v>
                </c:pt>
                <c:pt idx="1722">
                  <c:v>0</c:v>
                </c:pt>
                <c:pt idx="1723">
                  <c:v>0</c:v>
                </c:pt>
                <c:pt idx="1724">
                  <c:v>8</c:v>
                </c:pt>
                <c:pt idx="1725">
                  <c:v>4</c:v>
                </c:pt>
                <c:pt idx="1726">
                  <c:v>1</c:v>
                </c:pt>
                <c:pt idx="1727">
                  <c:v>1</c:v>
                </c:pt>
                <c:pt idx="1728">
                  <c:v>3</c:v>
                </c:pt>
                <c:pt idx="1729">
                  <c:v>1</c:v>
                </c:pt>
                <c:pt idx="1730">
                  <c:v>3</c:v>
                </c:pt>
                <c:pt idx="1731">
                  <c:v>5</c:v>
                </c:pt>
                <c:pt idx="1732">
                  <c:v>6</c:v>
                </c:pt>
                <c:pt idx="1733">
                  <c:v>5</c:v>
                </c:pt>
                <c:pt idx="1734">
                  <c:v>3</c:v>
                </c:pt>
                <c:pt idx="1735">
                  <c:v>9</c:v>
                </c:pt>
                <c:pt idx="1736">
                  <c:v>2</c:v>
                </c:pt>
                <c:pt idx="1737">
                  <c:v>3</c:v>
                </c:pt>
                <c:pt idx="1738">
                  <c:v>4</c:v>
                </c:pt>
                <c:pt idx="1739">
                  <c:v>3</c:v>
                </c:pt>
                <c:pt idx="1740">
                  <c:v>2</c:v>
                </c:pt>
                <c:pt idx="1741">
                  <c:v>0</c:v>
                </c:pt>
                <c:pt idx="1742">
                  <c:v>2</c:v>
                </c:pt>
                <c:pt idx="1743">
                  <c:v>4</c:v>
                </c:pt>
                <c:pt idx="1744">
                  <c:v>5</c:v>
                </c:pt>
                <c:pt idx="1745">
                  <c:v>3</c:v>
                </c:pt>
                <c:pt idx="1746">
                  <c:v>0</c:v>
                </c:pt>
                <c:pt idx="1747">
                  <c:v>9</c:v>
                </c:pt>
                <c:pt idx="1748">
                  <c:v>6</c:v>
                </c:pt>
                <c:pt idx="1749">
                  <c:v>8</c:v>
                </c:pt>
                <c:pt idx="1750">
                  <c:v>5</c:v>
                </c:pt>
                <c:pt idx="1751">
                  <c:v>5</c:v>
                </c:pt>
                <c:pt idx="1752">
                  <c:v>8</c:v>
                </c:pt>
                <c:pt idx="1753">
                  <c:v>3</c:v>
                </c:pt>
                <c:pt idx="1754">
                  <c:v>4</c:v>
                </c:pt>
                <c:pt idx="1755">
                  <c:v>4</c:v>
                </c:pt>
                <c:pt idx="1756">
                  <c:v>4</c:v>
                </c:pt>
                <c:pt idx="1757">
                  <c:v>7</c:v>
                </c:pt>
                <c:pt idx="1758">
                  <c:v>0</c:v>
                </c:pt>
                <c:pt idx="1759">
                  <c:v>9</c:v>
                </c:pt>
                <c:pt idx="1760">
                  <c:v>9</c:v>
                </c:pt>
                <c:pt idx="1761">
                  <c:v>2</c:v>
                </c:pt>
                <c:pt idx="1762">
                  <c:v>7</c:v>
                </c:pt>
                <c:pt idx="1763">
                  <c:v>8</c:v>
                </c:pt>
                <c:pt idx="1764">
                  <c:v>1</c:v>
                </c:pt>
                <c:pt idx="1765">
                  <c:v>3</c:v>
                </c:pt>
                <c:pt idx="1766">
                  <c:v>7</c:v>
                </c:pt>
                <c:pt idx="1767">
                  <c:v>4</c:v>
                </c:pt>
                <c:pt idx="1768">
                  <c:v>0</c:v>
                </c:pt>
                <c:pt idx="1769">
                  <c:v>5</c:v>
                </c:pt>
                <c:pt idx="1770">
                  <c:v>8</c:v>
                </c:pt>
                <c:pt idx="1771">
                  <c:v>8</c:v>
                </c:pt>
                <c:pt idx="1772">
                  <c:v>0</c:v>
                </c:pt>
                <c:pt idx="1773">
                  <c:v>3</c:v>
                </c:pt>
                <c:pt idx="1774">
                  <c:v>0</c:v>
                </c:pt>
                <c:pt idx="1775">
                  <c:v>6</c:v>
                </c:pt>
                <c:pt idx="1776">
                  <c:v>2</c:v>
                </c:pt>
                <c:pt idx="1777">
                  <c:v>1</c:v>
                </c:pt>
                <c:pt idx="1778">
                  <c:v>7</c:v>
                </c:pt>
                <c:pt idx="1779">
                  <c:v>8</c:v>
                </c:pt>
                <c:pt idx="1780">
                  <c:v>6</c:v>
                </c:pt>
                <c:pt idx="1781">
                  <c:v>5</c:v>
                </c:pt>
                <c:pt idx="1782">
                  <c:v>9</c:v>
                </c:pt>
                <c:pt idx="1783">
                  <c:v>5</c:v>
                </c:pt>
                <c:pt idx="1784">
                  <c:v>8</c:v>
                </c:pt>
                <c:pt idx="1785">
                  <c:v>4</c:v>
                </c:pt>
                <c:pt idx="1786">
                  <c:v>4</c:v>
                </c:pt>
                <c:pt idx="1787">
                  <c:v>1</c:v>
                </c:pt>
                <c:pt idx="1788">
                  <c:v>5</c:v>
                </c:pt>
                <c:pt idx="1789">
                  <c:v>5</c:v>
                </c:pt>
                <c:pt idx="1790">
                  <c:v>5</c:v>
                </c:pt>
                <c:pt idx="1791">
                  <c:v>3</c:v>
                </c:pt>
                <c:pt idx="1792">
                  <c:v>6</c:v>
                </c:pt>
                <c:pt idx="1793">
                  <c:v>8</c:v>
                </c:pt>
                <c:pt idx="1794">
                  <c:v>0</c:v>
                </c:pt>
                <c:pt idx="1795">
                  <c:v>2</c:v>
                </c:pt>
                <c:pt idx="1796">
                  <c:v>9</c:v>
                </c:pt>
                <c:pt idx="1797">
                  <c:v>8</c:v>
                </c:pt>
                <c:pt idx="1798">
                  <c:v>4</c:v>
                </c:pt>
                <c:pt idx="1799">
                  <c:v>5</c:v>
                </c:pt>
                <c:pt idx="1800">
                  <c:v>7</c:v>
                </c:pt>
                <c:pt idx="1801">
                  <c:v>8</c:v>
                </c:pt>
                <c:pt idx="1802">
                  <c:v>7</c:v>
                </c:pt>
                <c:pt idx="1803">
                  <c:v>2</c:v>
                </c:pt>
                <c:pt idx="1804">
                  <c:v>9</c:v>
                </c:pt>
                <c:pt idx="1805">
                  <c:v>0</c:v>
                </c:pt>
                <c:pt idx="1806">
                  <c:v>4</c:v>
                </c:pt>
                <c:pt idx="1807">
                  <c:v>6</c:v>
                </c:pt>
                <c:pt idx="1808">
                  <c:v>1</c:v>
                </c:pt>
                <c:pt idx="1809">
                  <c:v>0</c:v>
                </c:pt>
                <c:pt idx="1810">
                  <c:v>3</c:v>
                </c:pt>
                <c:pt idx="1811">
                  <c:v>2</c:v>
                </c:pt>
                <c:pt idx="1812">
                  <c:v>3</c:v>
                </c:pt>
                <c:pt idx="1813">
                  <c:v>0</c:v>
                </c:pt>
                <c:pt idx="1814">
                  <c:v>1</c:v>
                </c:pt>
                <c:pt idx="1815">
                  <c:v>0</c:v>
                </c:pt>
                <c:pt idx="1816">
                  <c:v>2</c:v>
                </c:pt>
                <c:pt idx="1817">
                  <c:v>3</c:v>
                </c:pt>
                <c:pt idx="1818">
                  <c:v>0</c:v>
                </c:pt>
                <c:pt idx="1819">
                  <c:v>5</c:v>
                </c:pt>
                <c:pt idx="1820">
                  <c:v>1</c:v>
                </c:pt>
                <c:pt idx="1821">
                  <c:v>9</c:v>
                </c:pt>
                <c:pt idx="1822">
                  <c:v>4</c:v>
                </c:pt>
                <c:pt idx="1823">
                  <c:v>7</c:v>
                </c:pt>
                <c:pt idx="1824">
                  <c:v>3</c:v>
                </c:pt>
                <c:pt idx="1825">
                  <c:v>4</c:v>
                </c:pt>
                <c:pt idx="1826">
                  <c:v>8</c:v>
                </c:pt>
                <c:pt idx="1827">
                  <c:v>1</c:v>
                </c:pt>
                <c:pt idx="1828">
                  <c:v>1</c:v>
                </c:pt>
                <c:pt idx="1829">
                  <c:v>5</c:v>
                </c:pt>
                <c:pt idx="1830">
                  <c:v>5</c:v>
                </c:pt>
                <c:pt idx="1831">
                  <c:v>2</c:v>
                </c:pt>
                <c:pt idx="1832">
                  <c:v>8</c:v>
                </c:pt>
                <c:pt idx="1833">
                  <c:v>0</c:v>
                </c:pt>
                <c:pt idx="1834">
                  <c:v>2</c:v>
                </c:pt>
                <c:pt idx="1835">
                  <c:v>7</c:v>
                </c:pt>
                <c:pt idx="1836">
                  <c:v>7</c:v>
                </c:pt>
                <c:pt idx="1837">
                  <c:v>3</c:v>
                </c:pt>
                <c:pt idx="1838">
                  <c:v>7</c:v>
                </c:pt>
                <c:pt idx="1839">
                  <c:v>9</c:v>
                </c:pt>
                <c:pt idx="1840">
                  <c:v>7</c:v>
                </c:pt>
                <c:pt idx="1841">
                  <c:v>0</c:v>
                </c:pt>
                <c:pt idx="1842">
                  <c:v>2</c:v>
                </c:pt>
                <c:pt idx="1843">
                  <c:v>0</c:v>
                </c:pt>
                <c:pt idx="1844">
                  <c:v>1</c:v>
                </c:pt>
                <c:pt idx="1845">
                  <c:v>3</c:v>
                </c:pt>
                <c:pt idx="1846">
                  <c:v>2</c:v>
                </c:pt>
                <c:pt idx="1847">
                  <c:v>5</c:v>
                </c:pt>
                <c:pt idx="1848">
                  <c:v>4</c:v>
                </c:pt>
                <c:pt idx="1849">
                  <c:v>4</c:v>
                </c:pt>
                <c:pt idx="1850">
                  <c:v>9</c:v>
                </c:pt>
                <c:pt idx="1851">
                  <c:v>6</c:v>
                </c:pt>
                <c:pt idx="1852">
                  <c:v>6</c:v>
                </c:pt>
                <c:pt idx="1853">
                  <c:v>8</c:v>
                </c:pt>
                <c:pt idx="1854">
                  <c:v>7</c:v>
                </c:pt>
                <c:pt idx="1855">
                  <c:v>2</c:v>
                </c:pt>
                <c:pt idx="1856">
                  <c:v>1</c:v>
                </c:pt>
                <c:pt idx="1857">
                  <c:v>0</c:v>
                </c:pt>
                <c:pt idx="1858">
                  <c:v>9</c:v>
                </c:pt>
                <c:pt idx="1859">
                  <c:v>5</c:v>
                </c:pt>
                <c:pt idx="1860">
                  <c:v>3</c:v>
                </c:pt>
                <c:pt idx="1861">
                  <c:v>2</c:v>
                </c:pt>
                <c:pt idx="1862">
                  <c:v>1</c:v>
                </c:pt>
                <c:pt idx="1863">
                  <c:v>1</c:v>
                </c:pt>
                <c:pt idx="1864">
                  <c:v>3</c:v>
                </c:pt>
                <c:pt idx="1865">
                  <c:v>0</c:v>
                </c:pt>
                <c:pt idx="1866">
                  <c:v>5</c:v>
                </c:pt>
                <c:pt idx="1867">
                  <c:v>9</c:v>
                </c:pt>
                <c:pt idx="1868">
                  <c:v>4</c:v>
                </c:pt>
                <c:pt idx="1869">
                  <c:v>9</c:v>
                </c:pt>
                <c:pt idx="1870">
                  <c:v>8</c:v>
                </c:pt>
                <c:pt idx="1871">
                  <c:v>1</c:v>
                </c:pt>
                <c:pt idx="1872">
                  <c:v>8</c:v>
                </c:pt>
                <c:pt idx="1873">
                  <c:v>8</c:v>
                </c:pt>
                <c:pt idx="1874">
                  <c:v>9</c:v>
                </c:pt>
                <c:pt idx="1875">
                  <c:v>8</c:v>
                </c:pt>
                <c:pt idx="1876">
                  <c:v>9</c:v>
                </c:pt>
                <c:pt idx="1877">
                  <c:v>9</c:v>
                </c:pt>
                <c:pt idx="1878">
                  <c:v>3</c:v>
                </c:pt>
                <c:pt idx="1879">
                  <c:v>4</c:v>
                </c:pt>
                <c:pt idx="1880">
                  <c:v>7</c:v>
                </c:pt>
                <c:pt idx="1881">
                  <c:v>7</c:v>
                </c:pt>
                <c:pt idx="1882">
                  <c:v>0</c:v>
                </c:pt>
                <c:pt idx="1883">
                  <c:v>9</c:v>
                </c:pt>
                <c:pt idx="1884">
                  <c:v>0</c:v>
                </c:pt>
                <c:pt idx="1885">
                  <c:v>9</c:v>
                </c:pt>
                <c:pt idx="1886">
                  <c:v>5</c:v>
                </c:pt>
                <c:pt idx="1887">
                  <c:v>6</c:v>
                </c:pt>
                <c:pt idx="1888">
                  <c:v>1</c:v>
                </c:pt>
                <c:pt idx="1889">
                  <c:v>1</c:v>
                </c:pt>
                <c:pt idx="1890">
                  <c:v>4</c:v>
                </c:pt>
                <c:pt idx="1891">
                  <c:v>8</c:v>
                </c:pt>
                <c:pt idx="1892">
                  <c:v>4</c:v>
                </c:pt>
                <c:pt idx="1893">
                  <c:v>7</c:v>
                </c:pt>
                <c:pt idx="1894">
                  <c:v>7</c:v>
                </c:pt>
                <c:pt idx="1895">
                  <c:v>4</c:v>
                </c:pt>
                <c:pt idx="1896">
                  <c:v>7</c:v>
                </c:pt>
                <c:pt idx="1897">
                  <c:v>7</c:v>
                </c:pt>
                <c:pt idx="1898">
                  <c:v>4</c:v>
                </c:pt>
                <c:pt idx="1899">
                  <c:v>4</c:v>
                </c:pt>
                <c:pt idx="1900">
                  <c:v>3</c:v>
                </c:pt>
                <c:pt idx="1901">
                  <c:v>0</c:v>
                </c:pt>
                <c:pt idx="1902">
                  <c:v>8</c:v>
                </c:pt>
                <c:pt idx="1903">
                  <c:v>1</c:v>
                </c:pt>
                <c:pt idx="1904">
                  <c:v>0</c:v>
                </c:pt>
                <c:pt idx="1905">
                  <c:v>5</c:v>
                </c:pt>
                <c:pt idx="1906">
                  <c:v>4</c:v>
                </c:pt>
                <c:pt idx="1907">
                  <c:v>0</c:v>
                </c:pt>
                <c:pt idx="1908">
                  <c:v>6</c:v>
                </c:pt>
                <c:pt idx="1909">
                  <c:v>6</c:v>
                </c:pt>
                <c:pt idx="1910">
                  <c:v>2</c:v>
                </c:pt>
                <c:pt idx="1911">
                  <c:v>7</c:v>
                </c:pt>
                <c:pt idx="1912">
                  <c:v>5</c:v>
                </c:pt>
                <c:pt idx="1913">
                  <c:v>3</c:v>
                </c:pt>
                <c:pt idx="1914">
                  <c:v>9</c:v>
                </c:pt>
                <c:pt idx="1915">
                  <c:v>9</c:v>
                </c:pt>
                <c:pt idx="1916">
                  <c:v>9</c:v>
                </c:pt>
                <c:pt idx="1917">
                  <c:v>2</c:v>
                </c:pt>
                <c:pt idx="1918">
                  <c:v>0</c:v>
                </c:pt>
                <c:pt idx="1919">
                  <c:v>1</c:v>
                </c:pt>
                <c:pt idx="1920">
                  <c:v>1</c:v>
                </c:pt>
                <c:pt idx="1921">
                  <c:v>4</c:v>
                </c:pt>
                <c:pt idx="1922">
                  <c:v>3</c:v>
                </c:pt>
                <c:pt idx="1923">
                  <c:v>1</c:v>
                </c:pt>
                <c:pt idx="1924">
                  <c:v>8</c:v>
                </c:pt>
                <c:pt idx="1925">
                  <c:v>6</c:v>
                </c:pt>
                <c:pt idx="1926">
                  <c:v>7</c:v>
                </c:pt>
                <c:pt idx="1927">
                  <c:v>7</c:v>
                </c:pt>
                <c:pt idx="1928">
                  <c:v>1</c:v>
                </c:pt>
                <c:pt idx="1929">
                  <c:v>4</c:v>
                </c:pt>
                <c:pt idx="1930">
                  <c:v>2</c:v>
                </c:pt>
                <c:pt idx="1931">
                  <c:v>9</c:v>
                </c:pt>
                <c:pt idx="1932">
                  <c:v>8</c:v>
                </c:pt>
                <c:pt idx="1933">
                  <c:v>8</c:v>
                </c:pt>
                <c:pt idx="1934">
                  <c:v>5</c:v>
                </c:pt>
                <c:pt idx="1935">
                  <c:v>3</c:v>
                </c:pt>
                <c:pt idx="1936">
                  <c:v>7</c:v>
                </c:pt>
                <c:pt idx="1937">
                  <c:v>4</c:v>
                </c:pt>
                <c:pt idx="1938">
                  <c:v>2</c:v>
                </c:pt>
                <c:pt idx="1939">
                  <c:v>7</c:v>
                </c:pt>
                <c:pt idx="1940">
                  <c:v>5</c:v>
                </c:pt>
                <c:pt idx="1941">
                  <c:v>4</c:v>
                </c:pt>
                <c:pt idx="1942">
                  <c:v>0</c:v>
                </c:pt>
                <c:pt idx="1943">
                  <c:v>2</c:v>
                </c:pt>
                <c:pt idx="1944">
                  <c:v>6</c:v>
                </c:pt>
                <c:pt idx="1945">
                  <c:v>2</c:v>
                </c:pt>
                <c:pt idx="1946">
                  <c:v>0</c:v>
                </c:pt>
                <c:pt idx="1947">
                  <c:v>7</c:v>
                </c:pt>
                <c:pt idx="1948">
                  <c:v>6</c:v>
                </c:pt>
                <c:pt idx="1949">
                  <c:v>4</c:v>
                </c:pt>
                <c:pt idx="1950">
                  <c:v>9</c:v>
                </c:pt>
                <c:pt idx="1951">
                  <c:v>4</c:v>
                </c:pt>
                <c:pt idx="1952">
                  <c:v>5</c:v>
                </c:pt>
                <c:pt idx="1953">
                  <c:v>6</c:v>
                </c:pt>
                <c:pt idx="1954">
                  <c:v>2</c:v>
                </c:pt>
                <c:pt idx="1955">
                  <c:v>3</c:v>
                </c:pt>
                <c:pt idx="1956">
                  <c:v>0</c:v>
                </c:pt>
                <c:pt idx="1957">
                  <c:v>6</c:v>
                </c:pt>
                <c:pt idx="1958">
                  <c:v>9</c:v>
                </c:pt>
                <c:pt idx="1959">
                  <c:v>1</c:v>
                </c:pt>
                <c:pt idx="1960">
                  <c:v>6</c:v>
                </c:pt>
                <c:pt idx="1961">
                  <c:v>5</c:v>
                </c:pt>
                <c:pt idx="1962">
                  <c:v>3</c:v>
                </c:pt>
                <c:pt idx="1963">
                  <c:v>1</c:v>
                </c:pt>
                <c:pt idx="1964">
                  <c:v>6</c:v>
                </c:pt>
                <c:pt idx="1965">
                  <c:v>6</c:v>
                </c:pt>
                <c:pt idx="1966">
                  <c:v>4</c:v>
                </c:pt>
                <c:pt idx="1967">
                  <c:v>8</c:v>
                </c:pt>
                <c:pt idx="1968">
                  <c:v>2</c:v>
                </c:pt>
                <c:pt idx="1969">
                  <c:v>8</c:v>
                </c:pt>
                <c:pt idx="1970">
                  <c:v>4</c:v>
                </c:pt>
                <c:pt idx="1971">
                  <c:v>1</c:v>
                </c:pt>
                <c:pt idx="1972">
                  <c:v>8</c:v>
                </c:pt>
                <c:pt idx="1973">
                  <c:v>0</c:v>
                </c:pt>
                <c:pt idx="1974">
                  <c:v>0</c:v>
                </c:pt>
                <c:pt idx="1975">
                  <c:v>6</c:v>
                </c:pt>
                <c:pt idx="1976">
                  <c:v>2</c:v>
                </c:pt>
                <c:pt idx="1977">
                  <c:v>7</c:v>
                </c:pt>
                <c:pt idx="1978">
                  <c:v>6</c:v>
                </c:pt>
                <c:pt idx="1979">
                  <c:v>6</c:v>
                </c:pt>
                <c:pt idx="1980">
                  <c:v>0</c:v>
                </c:pt>
                <c:pt idx="1981">
                  <c:v>0</c:v>
                </c:pt>
                <c:pt idx="1982">
                  <c:v>1</c:v>
                </c:pt>
                <c:pt idx="1983">
                  <c:v>1</c:v>
                </c:pt>
                <c:pt idx="1984">
                  <c:v>4</c:v>
                </c:pt>
                <c:pt idx="1985">
                  <c:v>8</c:v>
                </c:pt>
                <c:pt idx="1986">
                  <c:v>6</c:v>
                </c:pt>
                <c:pt idx="1987">
                  <c:v>1</c:v>
                </c:pt>
                <c:pt idx="1988">
                  <c:v>4</c:v>
                </c:pt>
                <c:pt idx="1989">
                  <c:v>4</c:v>
                </c:pt>
                <c:pt idx="1990">
                  <c:v>7</c:v>
                </c:pt>
                <c:pt idx="1991">
                  <c:v>8</c:v>
                </c:pt>
                <c:pt idx="1992">
                  <c:v>7</c:v>
                </c:pt>
                <c:pt idx="1993">
                  <c:v>1</c:v>
                </c:pt>
                <c:pt idx="1994">
                  <c:v>3</c:v>
                </c:pt>
                <c:pt idx="1995">
                  <c:v>1</c:v>
                </c:pt>
                <c:pt idx="1996">
                  <c:v>5</c:v>
                </c:pt>
                <c:pt idx="1997">
                  <c:v>3</c:v>
                </c:pt>
                <c:pt idx="1998">
                  <c:v>6</c:v>
                </c:pt>
                <c:pt idx="1999">
                  <c:v>1</c:v>
                </c:pt>
                <c:pt idx="2000">
                  <c:v>8</c:v>
                </c:pt>
                <c:pt idx="2001">
                  <c:v>4</c:v>
                </c:pt>
                <c:pt idx="2002">
                  <c:v>0</c:v>
                </c:pt>
                <c:pt idx="2003">
                  <c:v>2</c:v>
                </c:pt>
                <c:pt idx="2004">
                  <c:v>3</c:v>
                </c:pt>
                <c:pt idx="2005">
                  <c:v>2</c:v>
                </c:pt>
                <c:pt idx="2006">
                  <c:v>5</c:v>
                </c:pt>
                <c:pt idx="2007">
                  <c:v>5</c:v>
                </c:pt>
                <c:pt idx="2008">
                  <c:v>9</c:v>
                </c:pt>
                <c:pt idx="2009">
                  <c:v>6</c:v>
                </c:pt>
                <c:pt idx="2010">
                  <c:v>8</c:v>
                </c:pt>
                <c:pt idx="2011">
                  <c:v>9</c:v>
                </c:pt>
                <c:pt idx="2012">
                  <c:v>8</c:v>
                </c:pt>
                <c:pt idx="2013">
                  <c:v>6</c:v>
                </c:pt>
                <c:pt idx="2014">
                  <c:v>0</c:v>
                </c:pt>
                <c:pt idx="2015">
                  <c:v>2</c:v>
                </c:pt>
                <c:pt idx="2016">
                  <c:v>4</c:v>
                </c:pt>
                <c:pt idx="2017">
                  <c:v>9</c:v>
                </c:pt>
                <c:pt idx="2018">
                  <c:v>5</c:v>
                </c:pt>
                <c:pt idx="2019">
                  <c:v>5</c:v>
                </c:pt>
                <c:pt idx="2020">
                  <c:v>4</c:v>
                </c:pt>
                <c:pt idx="2021">
                  <c:v>5</c:v>
                </c:pt>
                <c:pt idx="2022">
                  <c:v>8</c:v>
                </c:pt>
                <c:pt idx="2023">
                  <c:v>0</c:v>
                </c:pt>
                <c:pt idx="2024">
                  <c:v>0</c:v>
                </c:pt>
                <c:pt idx="2025">
                  <c:v>8</c:v>
                </c:pt>
                <c:pt idx="2026">
                  <c:v>7</c:v>
                </c:pt>
                <c:pt idx="2027">
                  <c:v>8</c:v>
                </c:pt>
                <c:pt idx="2028">
                  <c:v>6</c:v>
                </c:pt>
                <c:pt idx="2029">
                  <c:v>9</c:v>
                </c:pt>
                <c:pt idx="2030">
                  <c:v>5</c:v>
                </c:pt>
                <c:pt idx="2031">
                  <c:v>8</c:v>
                </c:pt>
                <c:pt idx="2032">
                  <c:v>1</c:v>
                </c:pt>
                <c:pt idx="2033">
                  <c:v>3</c:v>
                </c:pt>
                <c:pt idx="2034">
                  <c:v>1</c:v>
                </c:pt>
                <c:pt idx="2035">
                  <c:v>5</c:v>
                </c:pt>
                <c:pt idx="2036">
                  <c:v>0</c:v>
                </c:pt>
                <c:pt idx="2037">
                  <c:v>6</c:v>
                </c:pt>
                <c:pt idx="2038">
                  <c:v>6</c:v>
                </c:pt>
                <c:pt idx="2039">
                  <c:v>6</c:v>
                </c:pt>
                <c:pt idx="2040">
                  <c:v>3</c:v>
                </c:pt>
                <c:pt idx="2041">
                  <c:v>7</c:v>
                </c:pt>
                <c:pt idx="2042">
                  <c:v>4</c:v>
                </c:pt>
                <c:pt idx="2043">
                  <c:v>1</c:v>
                </c:pt>
                <c:pt idx="2044">
                  <c:v>4</c:v>
                </c:pt>
                <c:pt idx="2045">
                  <c:v>9</c:v>
                </c:pt>
                <c:pt idx="2046">
                  <c:v>8</c:v>
                </c:pt>
                <c:pt idx="2047">
                  <c:v>9</c:v>
                </c:pt>
                <c:pt idx="2048">
                  <c:v>0</c:v>
                </c:pt>
                <c:pt idx="2049">
                  <c:v>1</c:v>
                </c:pt>
                <c:pt idx="2050">
                  <c:v>9</c:v>
                </c:pt>
                <c:pt idx="2051">
                  <c:v>7</c:v>
                </c:pt>
                <c:pt idx="2052">
                  <c:v>4</c:v>
                </c:pt>
                <c:pt idx="2053">
                  <c:v>8</c:v>
                </c:pt>
                <c:pt idx="2054">
                  <c:v>5</c:v>
                </c:pt>
                <c:pt idx="2055">
                  <c:v>7</c:v>
                </c:pt>
                <c:pt idx="2056">
                  <c:v>0</c:v>
                </c:pt>
                <c:pt idx="2057">
                  <c:v>8</c:v>
                </c:pt>
                <c:pt idx="2058">
                  <c:v>8</c:v>
                </c:pt>
                <c:pt idx="2059">
                  <c:v>2</c:v>
                </c:pt>
                <c:pt idx="2060">
                  <c:v>0</c:v>
                </c:pt>
                <c:pt idx="2061">
                  <c:v>7</c:v>
                </c:pt>
                <c:pt idx="2062">
                  <c:v>7</c:v>
                </c:pt>
                <c:pt idx="2063">
                  <c:v>8</c:v>
                </c:pt>
                <c:pt idx="2064">
                  <c:v>5</c:v>
                </c:pt>
                <c:pt idx="2065">
                  <c:v>8</c:v>
                </c:pt>
                <c:pt idx="2066">
                  <c:v>9</c:v>
                </c:pt>
                <c:pt idx="2067">
                  <c:v>8</c:v>
                </c:pt>
                <c:pt idx="2068">
                  <c:v>3</c:v>
                </c:pt>
                <c:pt idx="2069">
                  <c:v>4</c:v>
                </c:pt>
                <c:pt idx="2070">
                  <c:v>5</c:v>
                </c:pt>
                <c:pt idx="2071">
                  <c:v>5</c:v>
                </c:pt>
                <c:pt idx="2072">
                  <c:v>9</c:v>
                </c:pt>
                <c:pt idx="2073">
                  <c:v>1</c:v>
                </c:pt>
                <c:pt idx="2074">
                  <c:v>3</c:v>
                </c:pt>
                <c:pt idx="2075">
                  <c:v>8</c:v>
                </c:pt>
                <c:pt idx="2076">
                  <c:v>6</c:v>
                </c:pt>
                <c:pt idx="2077">
                  <c:v>8</c:v>
                </c:pt>
                <c:pt idx="2078">
                  <c:v>5</c:v>
                </c:pt>
                <c:pt idx="2079">
                  <c:v>6</c:v>
                </c:pt>
                <c:pt idx="2080">
                  <c:v>8</c:v>
                </c:pt>
                <c:pt idx="2081">
                  <c:v>3</c:v>
                </c:pt>
                <c:pt idx="2082">
                  <c:v>8</c:v>
                </c:pt>
                <c:pt idx="2083">
                  <c:v>2</c:v>
                </c:pt>
                <c:pt idx="2084">
                  <c:v>7</c:v>
                </c:pt>
                <c:pt idx="2085">
                  <c:v>2</c:v>
                </c:pt>
                <c:pt idx="2086">
                  <c:v>2</c:v>
                </c:pt>
                <c:pt idx="2087">
                  <c:v>2</c:v>
                </c:pt>
                <c:pt idx="2088">
                  <c:v>8</c:v>
                </c:pt>
                <c:pt idx="2089">
                  <c:v>9</c:v>
                </c:pt>
                <c:pt idx="2090">
                  <c:v>2</c:v>
                </c:pt>
                <c:pt idx="2091">
                  <c:v>5</c:v>
                </c:pt>
                <c:pt idx="2092">
                  <c:v>3</c:v>
                </c:pt>
                <c:pt idx="2093">
                  <c:v>1</c:v>
                </c:pt>
                <c:pt idx="2094">
                  <c:v>2</c:v>
                </c:pt>
                <c:pt idx="2095">
                  <c:v>4</c:v>
                </c:pt>
                <c:pt idx="2096">
                  <c:v>9</c:v>
                </c:pt>
                <c:pt idx="2097">
                  <c:v>3</c:v>
                </c:pt>
                <c:pt idx="2098">
                  <c:v>4</c:v>
                </c:pt>
                <c:pt idx="2099">
                  <c:v>0</c:v>
                </c:pt>
                <c:pt idx="2100">
                  <c:v>3</c:v>
                </c:pt>
                <c:pt idx="2101">
                  <c:v>9</c:v>
                </c:pt>
                <c:pt idx="2102">
                  <c:v>2</c:v>
                </c:pt>
                <c:pt idx="2103">
                  <c:v>1</c:v>
                </c:pt>
                <c:pt idx="2104">
                  <c:v>6</c:v>
                </c:pt>
                <c:pt idx="2105">
                  <c:v>9</c:v>
                </c:pt>
                <c:pt idx="2106">
                  <c:v>8</c:v>
                </c:pt>
                <c:pt idx="2107">
                  <c:v>0</c:v>
                </c:pt>
                <c:pt idx="2108">
                  <c:v>6</c:v>
                </c:pt>
                <c:pt idx="2109">
                  <c:v>0</c:v>
                </c:pt>
                <c:pt idx="2110">
                  <c:v>4</c:v>
                </c:pt>
                <c:pt idx="2111">
                  <c:v>0</c:v>
                </c:pt>
                <c:pt idx="2112">
                  <c:v>2</c:v>
                </c:pt>
                <c:pt idx="2113">
                  <c:v>7</c:v>
                </c:pt>
                <c:pt idx="2114">
                  <c:v>3</c:v>
                </c:pt>
                <c:pt idx="2115">
                  <c:v>0</c:v>
                </c:pt>
                <c:pt idx="2116">
                  <c:v>0</c:v>
                </c:pt>
                <c:pt idx="2117">
                  <c:v>7</c:v>
                </c:pt>
                <c:pt idx="2118">
                  <c:v>7</c:v>
                </c:pt>
                <c:pt idx="2119">
                  <c:v>3</c:v>
                </c:pt>
                <c:pt idx="2120">
                  <c:v>3</c:v>
                </c:pt>
                <c:pt idx="2121">
                  <c:v>9</c:v>
                </c:pt>
                <c:pt idx="2122">
                  <c:v>1</c:v>
                </c:pt>
                <c:pt idx="2123">
                  <c:v>1</c:v>
                </c:pt>
                <c:pt idx="2124">
                  <c:v>5</c:v>
                </c:pt>
                <c:pt idx="2125">
                  <c:v>7</c:v>
                </c:pt>
                <c:pt idx="2126">
                  <c:v>6</c:v>
                </c:pt>
                <c:pt idx="2127">
                  <c:v>6</c:v>
                </c:pt>
                <c:pt idx="2128">
                  <c:v>2</c:v>
                </c:pt>
                <c:pt idx="2129">
                  <c:v>1</c:v>
                </c:pt>
                <c:pt idx="2130">
                  <c:v>9</c:v>
                </c:pt>
                <c:pt idx="2131">
                  <c:v>6</c:v>
                </c:pt>
                <c:pt idx="2132">
                  <c:v>3</c:v>
                </c:pt>
                <c:pt idx="2133">
                  <c:v>0</c:v>
                </c:pt>
                <c:pt idx="2134">
                  <c:v>0</c:v>
                </c:pt>
                <c:pt idx="2135">
                  <c:v>3</c:v>
                </c:pt>
                <c:pt idx="2136">
                  <c:v>4</c:v>
                </c:pt>
                <c:pt idx="2137">
                  <c:v>4</c:v>
                </c:pt>
                <c:pt idx="2138">
                  <c:v>0</c:v>
                </c:pt>
                <c:pt idx="2139">
                  <c:v>2</c:v>
                </c:pt>
                <c:pt idx="2140">
                  <c:v>5</c:v>
                </c:pt>
                <c:pt idx="2141">
                  <c:v>9</c:v>
                </c:pt>
                <c:pt idx="2142">
                  <c:v>6</c:v>
                </c:pt>
                <c:pt idx="2143">
                  <c:v>0</c:v>
                </c:pt>
                <c:pt idx="2144">
                  <c:v>7</c:v>
                </c:pt>
                <c:pt idx="2145">
                  <c:v>3</c:v>
                </c:pt>
                <c:pt idx="2146">
                  <c:v>8</c:v>
                </c:pt>
                <c:pt idx="2147">
                  <c:v>5</c:v>
                </c:pt>
                <c:pt idx="2148">
                  <c:v>0</c:v>
                </c:pt>
                <c:pt idx="2149">
                  <c:v>1</c:v>
                </c:pt>
                <c:pt idx="2150">
                  <c:v>2</c:v>
                </c:pt>
                <c:pt idx="2151">
                  <c:v>1</c:v>
                </c:pt>
                <c:pt idx="2152">
                  <c:v>9</c:v>
                </c:pt>
                <c:pt idx="2153">
                  <c:v>6</c:v>
                </c:pt>
                <c:pt idx="2154">
                  <c:v>0</c:v>
                </c:pt>
                <c:pt idx="2155">
                  <c:v>8</c:v>
                </c:pt>
                <c:pt idx="2156">
                  <c:v>1</c:v>
                </c:pt>
                <c:pt idx="2157">
                  <c:v>3</c:v>
                </c:pt>
                <c:pt idx="2158">
                  <c:v>7</c:v>
                </c:pt>
                <c:pt idx="2159">
                  <c:v>2</c:v>
                </c:pt>
                <c:pt idx="2160">
                  <c:v>8</c:v>
                </c:pt>
                <c:pt idx="2161">
                  <c:v>6</c:v>
                </c:pt>
                <c:pt idx="2162">
                  <c:v>9</c:v>
                </c:pt>
                <c:pt idx="2163">
                  <c:v>2</c:v>
                </c:pt>
                <c:pt idx="2164">
                  <c:v>2</c:v>
                </c:pt>
                <c:pt idx="2165">
                  <c:v>4</c:v>
                </c:pt>
                <c:pt idx="2166">
                  <c:v>4</c:v>
                </c:pt>
                <c:pt idx="2167">
                  <c:v>9</c:v>
                </c:pt>
                <c:pt idx="2168">
                  <c:v>4</c:v>
                </c:pt>
                <c:pt idx="2169">
                  <c:v>8</c:v>
                </c:pt>
                <c:pt idx="2170">
                  <c:v>8</c:v>
                </c:pt>
                <c:pt idx="2171">
                  <c:v>5</c:v>
                </c:pt>
                <c:pt idx="2172">
                  <c:v>6</c:v>
                </c:pt>
                <c:pt idx="2173">
                  <c:v>9</c:v>
                </c:pt>
                <c:pt idx="2174">
                  <c:v>7</c:v>
                </c:pt>
                <c:pt idx="2175">
                  <c:v>8</c:v>
                </c:pt>
                <c:pt idx="2176">
                  <c:v>5</c:v>
                </c:pt>
                <c:pt idx="2177">
                  <c:v>7</c:v>
                </c:pt>
                <c:pt idx="2178">
                  <c:v>1</c:v>
                </c:pt>
                <c:pt idx="2179">
                  <c:v>9</c:v>
                </c:pt>
                <c:pt idx="2180">
                  <c:v>7</c:v>
                </c:pt>
                <c:pt idx="2181">
                  <c:v>1</c:v>
                </c:pt>
                <c:pt idx="2182">
                  <c:v>7</c:v>
                </c:pt>
                <c:pt idx="2183">
                  <c:v>1</c:v>
                </c:pt>
                <c:pt idx="2184">
                  <c:v>2</c:v>
                </c:pt>
                <c:pt idx="2185">
                  <c:v>6</c:v>
                </c:pt>
                <c:pt idx="2186">
                  <c:v>8</c:v>
                </c:pt>
                <c:pt idx="2187">
                  <c:v>2</c:v>
                </c:pt>
                <c:pt idx="2188">
                  <c:v>4</c:v>
                </c:pt>
                <c:pt idx="2189">
                  <c:v>8</c:v>
                </c:pt>
                <c:pt idx="2190">
                  <c:v>6</c:v>
                </c:pt>
                <c:pt idx="2191">
                  <c:v>1</c:v>
                </c:pt>
                <c:pt idx="2192">
                  <c:v>4</c:v>
                </c:pt>
                <c:pt idx="2193">
                  <c:v>4</c:v>
                </c:pt>
                <c:pt idx="2194">
                  <c:v>8</c:v>
                </c:pt>
                <c:pt idx="2195">
                  <c:v>1</c:v>
                </c:pt>
                <c:pt idx="2196">
                  <c:v>0</c:v>
                </c:pt>
                <c:pt idx="2197">
                  <c:v>3</c:v>
                </c:pt>
                <c:pt idx="2198">
                  <c:v>3</c:v>
                </c:pt>
                <c:pt idx="2199">
                  <c:v>0</c:v>
                </c:pt>
                <c:pt idx="2200">
                  <c:v>9</c:v>
                </c:pt>
                <c:pt idx="2201">
                  <c:v>6</c:v>
                </c:pt>
                <c:pt idx="2202">
                  <c:v>1</c:v>
                </c:pt>
                <c:pt idx="2203">
                  <c:v>8</c:v>
                </c:pt>
                <c:pt idx="2204">
                  <c:v>6</c:v>
                </c:pt>
                <c:pt idx="2205">
                  <c:v>6</c:v>
                </c:pt>
                <c:pt idx="2206">
                  <c:v>0</c:v>
                </c:pt>
                <c:pt idx="2207">
                  <c:v>8</c:v>
                </c:pt>
                <c:pt idx="2208">
                  <c:v>9</c:v>
                </c:pt>
                <c:pt idx="2209">
                  <c:v>8</c:v>
                </c:pt>
                <c:pt idx="2210">
                  <c:v>1</c:v>
                </c:pt>
                <c:pt idx="2211">
                  <c:v>9</c:v>
                </c:pt>
                <c:pt idx="2212">
                  <c:v>8</c:v>
                </c:pt>
                <c:pt idx="2213">
                  <c:v>1</c:v>
                </c:pt>
                <c:pt idx="2214">
                  <c:v>1</c:v>
                </c:pt>
                <c:pt idx="2215">
                  <c:v>7</c:v>
                </c:pt>
                <c:pt idx="2216">
                  <c:v>2</c:v>
                </c:pt>
                <c:pt idx="2217">
                  <c:v>2</c:v>
                </c:pt>
                <c:pt idx="2218">
                  <c:v>6</c:v>
                </c:pt>
                <c:pt idx="2219">
                  <c:v>9</c:v>
                </c:pt>
                <c:pt idx="2220">
                  <c:v>5</c:v>
                </c:pt>
                <c:pt idx="2221">
                  <c:v>6</c:v>
                </c:pt>
                <c:pt idx="2222">
                  <c:v>5</c:v>
                </c:pt>
                <c:pt idx="2223">
                  <c:v>8</c:v>
                </c:pt>
                <c:pt idx="2224">
                  <c:v>1</c:v>
                </c:pt>
                <c:pt idx="2225">
                  <c:v>7</c:v>
                </c:pt>
                <c:pt idx="2226">
                  <c:v>5</c:v>
                </c:pt>
                <c:pt idx="2227">
                  <c:v>3</c:v>
                </c:pt>
                <c:pt idx="2228">
                  <c:v>5</c:v>
                </c:pt>
                <c:pt idx="2229">
                  <c:v>5</c:v>
                </c:pt>
                <c:pt idx="2230">
                  <c:v>9</c:v>
                </c:pt>
                <c:pt idx="2231">
                  <c:v>2</c:v>
                </c:pt>
                <c:pt idx="2232">
                  <c:v>7</c:v>
                </c:pt>
                <c:pt idx="2233">
                  <c:v>4</c:v>
                </c:pt>
                <c:pt idx="2234">
                  <c:v>9</c:v>
                </c:pt>
                <c:pt idx="2235">
                  <c:v>3</c:v>
                </c:pt>
                <c:pt idx="2236">
                  <c:v>1</c:v>
                </c:pt>
                <c:pt idx="2237">
                  <c:v>9</c:v>
                </c:pt>
                <c:pt idx="2238">
                  <c:v>0</c:v>
                </c:pt>
                <c:pt idx="2239">
                  <c:v>6</c:v>
                </c:pt>
                <c:pt idx="2240">
                  <c:v>9</c:v>
                </c:pt>
                <c:pt idx="2241">
                  <c:v>2</c:v>
                </c:pt>
                <c:pt idx="2242">
                  <c:v>2</c:v>
                </c:pt>
                <c:pt idx="2243">
                  <c:v>2</c:v>
                </c:pt>
                <c:pt idx="2244">
                  <c:v>9</c:v>
                </c:pt>
                <c:pt idx="2245">
                  <c:v>2</c:v>
                </c:pt>
                <c:pt idx="2246">
                  <c:v>1</c:v>
                </c:pt>
                <c:pt idx="2247">
                  <c:v>5</c:v>
                </c:pt>
                <c:pt idx="2248">
                  <c:v>9</c:v>
                </c:pt>
                <c:pt idx="2249">
                  <c:v>2</c:v>
                </c:pt>
                <c:pt idx="2250">
                  <c:v>0</c:v>
                </c:pt>
                <c:pt idx="2251">
                  <c:v>9</c:v>
                </c:pt>
                <c:pt idx="2252">
                  <c:v>8</c:v>
                </c:pt>
                <c:pt idx="2253">
                  <c:v>5</c:v>
                </c:pt>
                <c:pt idx="2254">
                  <c:v>5</c:v>
                </c:pt>
                <c:pt idx="2255">
                  <c:v>9</c:v>
                </c:pt>
                <c:pt idx="2256">
                  <c:v>8</c:v>
                </c:pt>
                <c:pt idx="2257">
                  <c:v>1</c:v>
                </c:pt>
                <c:pt idx="2258">
                  <c:v>9</c:v>
                </c:pt>
                <c:pt idx="2259">
                  <c:v>8</c:v>
                </c:pt>
                <c:pt idx="2260">
                  <c:v>2</c:v>
                </c:pt>
                <c:pt idx="2261">
                  <c:v>2</c:v>
                </c:pt>
                <c:pt idx="2262">
                  <c:v>2</c:v>
                </c:pt>
                <c:pt idx="2263">
                  <c:v>0</c:v>
                </c:pt>
                <c:pt idx="2264">
                  <c:v>9</c:v>
                </c:pt>
                <c:pt idx="2265">
                  <c:v>6</c:v>
                </c:pt>
                <c:pt idx="2266">
                  <c:v>9</c:v>
                </c:pt>
                <c:pt idx="2267">
                  <c:v>6</c:v>
                </c:pt>
                <c:pt idx="2268">
                  <c:v>1</c:v>
                </c:pt>
                <c:pt idx="2269">
                  <c:v>5</c:v>
                </c:pt>
                <c:pt idx="2270">
                  <c:v>3</c:v>
                </c:pt>
                <c:pt idx="2271">
                  <c:v>6</c:v>
                </c:pt>
                <c:pt idx="2272">
                  <c:v>6</c:v>
                </c:pt>
                <c:pt idx="2273">
                  <c:v>3</c:v>
                </c:pt>
                <c:pt idx="2274">
                  <c:v>2</c:v>
                </c:pt>
                <c:pt idx="2275">
                  <c:v>6</c:v>
                </c:pt>
                <c:pt idx="2276">
                  <c:v>8</c:v>
                </c:pt>
                <c:pt idx="2277">
                  <c:v>3</c:v>
                </c:pt>
                <c:pt idx="2278">
                  <c:v>5</c:v>
                </c:pt>
                <c:pt idx="2279">
                  <c:v>6</c:v>
                </c:pt>
                <c:pt idx="2280">
                  <c:v>9</c:v>
                </c:pt>
                <c:pt idx="2281">
                  <c:v>2</c:v>
                </c:pt>
                <c:pt idx="2282">
                  <c:v>4</c:v>
                </c:pt>
                <c:pt idx="2283">
                  <c:v>0</c:v>
                </c:pt>
                <c:pt idx="2284">
                  <c:v>5</c:v>
                </c:pt>
                <c:pt idx="2285">
                  <c:v>4</c:v>
                </c:pt>
                <c:pt idx="2286">
                  <c:v>6</c:v>
                </c:pt>
                <c:pt idx="2287">
                  <c:v>8</c:v>
                </c:pt>
                <c:pt idx="2288">
                  <c:v>3</c:v>
                </c:pt>
                <c:pt idx="2289">
                  <c:v>8</c:v>
                </c:pt>
                <c:pt idx="2290">
                  <c:v>5</c:v>
                </c:pt>
                <c:pt idx="2291">
                  <c:v>4</c:v>
                </c:pt>
                <c:pt idx="2292">
                  <c:v>1</c:v>
                </c:pt>
                <c:pt idx="2293">
                  <c:v>0</c:v>
                </c:pt>
                <c:pt idx="2294">
                  <c:v>7</c:v>
                </c:pt>
                <c:pt idx="2295">
                  <c:v>5</c:v>
                </c:pt>
                <c:pt idx="2296">
                  <c:v>6</c:v>
                </c:pt>
                <c:pt idx="2297">
                  <c:v>5</c:v>
                </c:pt>
                <c:pt idx="2298">
                  <c:v>9</c:v>
                </c:pt>
                <c:pt idx="2299">
                  <c:v>6</c:v>
                </c:pt>
                <c:pt idx="2300">
                  <c:v>8</c:v>
                </c:pt>
                <c:pt idx="2301">
                  <c:v>4</c:v>
                </c:pt>
                <c:pt idx="2302">
                  <c:v>0</c:v>
                </c:pt>
                <c:pt idx="2303">
                  <c:v>0</c:v>
                </c:pt>
                <c:pt idx="2304">
                  <c:v>8</c:v>
                </c:pt>
                <c:pt idx="2305">
                  <c:v>4</c:v>
                </c:pt>
                <c:pt idx="2306">
                  <c:v>1</c:v>
                </c:pt>
                <c:pt idx="2307">
                  <c:v>2</c:v>
                </c:pt>
                <c:pt idx="2308">
                  <c:v>0</c:v>
                </c:pt>
                <c:pt idx="2309">
                  <c:v>5</c:v>
                </c:pt>
                <c:pt idx="2310">
                  <c:v>5</c:v>
                </c:pt>
                <c:pt idx="2311">
                  <c:v>2</c:v>
                </c:pt>
                <c:pt idx="2312">
                  <c:v>2</c:v>
                </c:pt>
                <c:pt idx="2313">
                  <c:v>6</c:v>
                </c:pt>
                <c:pt idx="2314">
                  <c:v>0</c:v>
                </c:pt>
                <c:pt idx="2315">
                  <c:v>4</c:v>
                </c:pt>
                <c:pt idx="2316">
                  <c:v>2</c:v>
                </c:pt>
                <c:pt idx="2317">
                  <c:v>4</c:v>
                </c:pt>
                <c:pt idx="2318">
                  <c:v>3</c:v>
                </c:pt>
                <c:pt idx="2319">
                  <c:v>5</c:v>
                </c:pt>
                <c:pt idx="2320">
                  <c:v>8</c:v>
                </c:pt>
                <c:pt idx="2321">
                  <c:v>1</c:v>
                </c:pt>
                <c:pt idx="2322">
                  <c:v>9</c:v>
                </c:pt>
                <c:pt idx="2323">
                  <c:v>7</c:v>
                </c:pt>
                <c:pt idx="2324">
                  <c:v>1</c:v>
                </c:pt>
                <c:pt idx="2325">
                  <c:v>3</c:v>
                </c:pt>
                <c:pt idx="2326">
                  <c:v>8</c:v>
                </c:pt>
                <c:pt idx="2327">
                  <c:v>3</c:v>
                </c:pt>
                <c:pt idx="2328">
                  <c:v>6</c:v>
                </c:pt>
                <c:pt idx="2329">
                  <c:v>4</c:v>
                </c:pt>
                <c:pt idx="2330">
                  <c:v>1</c:v>
                </c:pt>
                <c:pt idx="2331">
                  <c:v>7</c:v>
                </c:pt>
                <c:pt idx="2332">
                  <c:v>9</c:v>
                </c:pt>
                <c:pt idx="2333">
                  <c:v>9</c:v>
                </c:pt>
                <c:pt idx="2334">
                  <c:v>1</c:v>
                </c:pt>
                <c:pt idx="2335">
                  <c:v>2</c:v>
                </c:pt>
                <c:pt idx="2336">
                  <c:v>9</c:v>
                </c:pt>
                <c:pt idx="2337">
                  <c:v>6</c:v>
                </c:pt>
                <c:pt idx="2338">
                  <c:v>4</c:v>
                </c:pt>
                <c:pt idx="2339">
                  <c:v>9</c:v>
                </c:pt>
                <c:pt idx="2340">
                  <c:v>2</c:v>
                </c:pt>
                <c:pt idx="2341">
                  <c:v>1</c:v>
                </c:pt>
                <c:pt idx="2342">
                  <c:v>5</c:v>
                </c:pt>
                <c:pt idx="2343">
                  <c:v>9</c:v>
                </c:pt>
                <c:pt idx="2344">
                  <c:v>0</c:v>
                </c:pt>
                <c:pt idx="2345">
                  <c:v>7</c:v>
                </c:pt>
                <c:pt idx="2346">
                  <c:v>4</c:v>
                </c:pt>
                <c:pt idx="2347">
                  <c:v>4</c:v>
                </c:pt>
                <c:pt idx="2348">
                  <c:v>1</c:v>
                </c:pt>
                <c:pt idx="2349">
                  <c:v>6</c:v>
                </c:pt>
                <c:pt idx="2350">
                  <c:v>4</c:v>
                </c:pt>
                <c:pt idx="2351">
                  <c:v>7</c:v>
                </c:pt>
                <c:pt idx="2352">
                  <c:v>4</c:v>
                </c:pt>
                <c:pt idx="2353">
                  <c:v>8</c:v>
                </c:pt>
                <c:pt idx="2354">
                  <c:v>4</c:v>
                </c:pt>
                <c:pt idx="2355">
                  <c:v>2</c:v>
                </c:pt>
                <c:pt idx="2356">
                  <c:v>1</c:v>
                </c:pt>
                <c:pt idx="2357">
                  <c:v>4</c:v>
                </c:pt>
                <c:pt idx="2358">
                  <c:v>9</c:v>
                </c:pt>
                <c:pt idx="2359">
                  <c:v>9</c:v>
                </c:pt>
                <c:pt idx="2360">
                  <c:v>4</c:v>
                </c:pt>
                <c:pt idx="2361">
                  <c:v>5</c:v>
                </c:pt>
                <c:pt idx="2362">
                  <c:v>1</c:v>
                </c:pt>
                <c:pt idx="2363">
                  <c:v>4</c:v>
                </c:pt>
                <c:pt idx="2364">
                  <c:v>0</c:v>
                </c:pt>
                <c:pt idx="2365">
                  <c:v>2</c:v>
                </c:pt>
                <c:pt idx="2366">
                  <c:v>2</c:v>
                </c:pt>
                <c:pt idx="2367">
                  <c:v>2</c:v>
                </c:pt>
                <c:pt idx="2368">
                  <c:v>2</c:v>
                </c:pt>
                <c:pt idx="2369">
                  <c:v>7</c:v>
                </c:pt>
                <c:pt idx="2370">
                  <c:v>0</c:v>
                </c:pt>
                <c:pt idx="2371">
                  <c:v>5</c:v>
                </c:pt>
                <c:pt idx="2372">
                  <c:v>5</c:v>
                </c:pt>
                <c:pt idx="2373">
                  <c:v>0</c:v>
                </c:pt>
                <c:pt idx="2374">
                  <c:v>0</c:v>
                </c:pt>
                <c:pt idx="2375">
                  <c:v>2</c:v>
                </c:pt>
                <c:pt idx="2376">
                  <c:v>7</c:v>
                </c:pt>
                <c:pt idx="2377">
                  <c:v>5</c:v>
                </c:pt>
                <c:pt idx="2378">
                  <c:v>3</c:v>
                </c:pt>
                <c:pt idx="2379">
                  <c:v>4</c:v>
                </c:pt>
                <c:pt idx="2380">
                  <c:v>9</c:v>
                </c:pt>
                <c:pt idx="2381">
                  <c:v>2</c:v>
                </c:pt>
                <c:pt idx="2382">
                  <c:v>5</c:v>
                </c:pt>
                <c:pt idx="2383">
                  <c:v>5</c:v>
                </c:pt>
                <c:pt idx="2384">
                  <c:v>5</c:v>
                </c:pt>
                <c:pt idx="2385">
                  <c:v>8</c:v>
                </c:pt>
                <c:pt idx="2386">
                  <c:v>9</c:v>
                </c:pt>
                <c:pt idx="2387">
                  <c:v>7</c:v>
                </c:pt>
                <c:pt idx="2388">
                  <c:v>5</c:v>
                </c:pt>
                <c:pt idx="2389">
                  <c:v>1</c:v>
                </c:pt>
                <c:pt idx="2390">
                  <c:v>3</c:v>
                </c:pt>
                <c:pt idx="2391">
                  <c:v>5</c:v>
                </c:pt>
                <c:pt idx="2392">
                  <c:v>8</c:v>
                </c:pt>
                <c:pt idx="2393">
                  <c:v>1</c:v>
                </c:pt>
                <c:pt idx="2394">
                  <c:v>5</c:v>
                </c:pt>
                <c:pt idx="2395">
                  <c:v>9</c:v>
                </c:pt>
                <c:pt idx="2396">
                  <c:v>9</c:v>
                </c:pt>
                <c:pt idx="2397">
                  <c:v>9</c:v>
                </c:pt>
                <c:pt idx="2398">
                  <c:v>6</c:v>
                </c:pt>
                <c:pt idx="2399">
                  <c:v>7</c:v>
                </c:pt>
                <c:pt idx="2400">
                  <c:v>8</c:v>
                </c:pt>
                <c:pt idx="2401">
                  <c:v>4</c:v>
                </c:pt>
                <c:pt idx="2402">
                  <c:v>8</c:v>
                </c:pt>
                <c:pt idx="2403">
                  <c:v>8</c:v>
                </c:pt>
                <c:pt idx="2404">
                  <c:v>6</c:v>
                </c:pt>
                <c:pt idx="2405">
                  <c:v>1</c:v>
                </c:pt>
                <c:pt idx="2406">
                  <c:v>7</c:v>
                </c:pt>
                <c:pt idx="2407">
                  <c:v>4</c:v>
                </c:pt>
                <c:pt idx="2408">
                  <c:v>7</c:v>
                </c:pt>
                <c:pt idx="2409">
                  <c:v>1</c:v>
                </c:pt>
                <c:pt idx="2410">
                  <c:v>6</c:v>
                </c:pt>
                <c:pt idx="2411">
                  <c:v>4</c:v>
                </c:pt>
                <c:pt idx="2412">
                  <c:v>3</c:v>
                </c:pt>
                <c:pt idx="2413">
                  <c:v>9</c:v>
                </c:pt>
                <c:pt idx="2414">
                  <c:v>5</c:v>
                </c:pt>
                <c:pt idx="2415">
                  <c:v>4</c:v>
                </c:pt>
                <c:pt idx="2416">
                  <c:v>5</c:v>
                </c:pt>
                <c:pt idx="2417">
                  <c:v>8</c:v>
                </c:pt>
                <c:pt idx="2418">
                  <c:v>0</c:v>
                </c:pt>
                <c:pt idx="2419">
                  <c:v>0</c:v>
                </c:pt>
                <c:pt idx="2420">
                  <c:v>5</c:v>
                </c:pt>
                <c:pt idx="2421">
                  <c:v>1</c:v>
                </c:pt>
                <c:pt idx="2422">
                  <c:v>7</c:v>
                </c:pt>
                <c:pt idx="2423">
                  <c:v>6</c:v>
                </c:pt>
                <c:pt idx="2424">
                  <c:v>5</c:v>
                </c:pt>
                <c:pt idx="2425">
                  <c:v>3</c:v>
                </c:pt>
                <c:pt idx="2426">
                  <c:v>8</c:v>
                </c:pt>
                <c:pt idx="2427">
                  <c:v>6</c:v>
                </c:pt>
                <c:pt idx="2428">
                  <c:v>6</c:v>
                </c:pt>
                <c:pt idx="2429">
                  <c:v>4</c:v>
                </c:pt>
                <c:pt idx="2430">
                  <c:v>0</c:v>
                </c:pt>
                <c:pt idx="2431">
                  <c:v>1</c:v>
                </c:pt>
                <c:pt idx="2432">
                  <c:v>7</c:v>
                </c:pt>
                <c:pt idx="2433">
                  <c:v>4</c:v>
                </c:pt>
                <c:pt idx="2434">
                  <c:v>1</c:v>
                </c:pt>
                <c:pt idx="2435">
                  <c:v>4</c:v>
                </c:pt>
                <c:pt idx="2436">
                  <c:v>7</c:v>
                </c:pt>
                <c:pt idx="2437">
                  <c:v>3</c:v>
                </c:pt>
                <c:pt idx="2438">
                  <c:v>2</c:v>
                </c:pt>
                <c:pt idx="2439">
                  <c:v>4</c:v>
                </c:pt>
                <c:pt idx="2440">
                  <c:v>6</c:v>
                </c:pt>
                <c:pt idx="2441">
                  <c:v>1</c:v>
                </c:pt>
                <c:pt idx="2442">
                  <c:v>0</c:v>
                </c:pt>
                <c:pt idx="2443">
                  <c:v>4</c:v>
                </c:pt>
                <c:pt idx="2444">
                  <c:v>6</c:v>
                </c:pt>
                <c:pt idx="2445">
                  <c:v>7</c:v>
                </c:pt>
                <c:pt idx="2446">
                  <c:v>7</c:v>
                </c:pt>
                <c:pt idx="2447">
                  <c:v>9</c:v>
                </c:pt>
                <c:pt idx="2448">
                  <c:v>8</c:v>
                </c:pt>
                <c:pt idx="2449">
                  <c:v>0</c:v>
                </c:pt>
                <c:pt idx="2450">
                  <c:v>6</c:v>
                </c:pt>
                <c:pt idx="2451">
                  <c:v>9</c:v>
                </c:pt>
                <c:pt idx="2452">
                  <c:v>7</c:v>
                </c:pt>
                <c:pt idx="2453">
                  <c:v>5</c:v>
                </c:pt>
                <c:pt idx="2454">
                  <c:v>9</c:v>
                </c:pt>
                <c:pt idx="2455">
                  <c:v>3</c:v>
                </c:pt>
                <c:pt idx="2456">
                  <c:v>6</c:v>
                </c:pt>
                <c:pt idx="2457">
                  <c:v>2</c:v>
                </c:pt>
                <c:pt idx="2458">
                  <c:v>1</c:v>
                </c:pt>
                <c:pt idx="2459">
                  <c:v>5</c:v>
                </c:pt>
                <c:pt idx="2460">
                  <c:v>1</c:v>
                </c:pt>
                <c:pt idx="2461">
                  <c:v>5</c:v>
                </c:pt>
                <c:pt idx="2462">
                  <c:v>9</c:v>
                </c:pt>
                <c:pt idx="2463">
                  <c:v>2</c:v>
                </c:pt>
                <c:pt idx="2464">
                  <c:v>1</c:v>
                </c:pt>
                <c:pt idx="2465">
                  <c:v>7</c:v>
                </c:pt>
                <c:pt idx="2466">
                  <c:v>3</c:v>
                </c:pt>
                <c:pt idx="2467">
                  <c:v>3</c:v>
                </c:pt>
                <c:pt idx="2468">
                  <c:v>6</c:v>
                </c:pt>
                <c:pt idx="2469">
                  <c:v>7</c:v>
                </c:pt>
                <c:pt idx="2470">
                  <c:v>8</c:v>
                </c:pt>
                <c:pt idx="2471">
                  <c:v>9</c:v>
                </c:pt>
                <c:pt idx="2472">
                  <c:v>7</c:v>
                </c:pt>
                <c:pt idx="2473">
                  <c:v>3</c:v>
                </c:pt>
                <c:pt idx="2474">
                  <c:v>1</c:v>
                </c:pt>
                <c:pt idx="2475">
                  <c:v>9</c:v>
                </c:pt>
                <c:pt idx="2476">
                  <c:v>4</c:v>
                </c:pt>
                <c:pt idx="2477">
                  <c:v>6</c:v>
                </c:pt>
                <c:pt idx="2478">
                  <c:v>1</c:v>
                </c:pt>
                <c:pt idx="2479">
                  <c:v>3</c:v>
                </c:pt>
                <c:pt idx="2480">
                  <c:v>5</c:v>
                </c:pt>
                <c:pt idx="2481">
                  <c:v>7</c:v>
                </c:pt>
                <c:pt idx="2482">
                  <c:v>9</c:v>
                </c:pt>
                <c:pt idx="2483">
                  <c:v>5</c:v>
                </c:pt>
                <c:pt idx="2484">
                  <c:v>5</c:v>
                </c:pt>
                <c:pt idx="2485">
                  <c:v>5</c:v>
                </c:pt>
                <c:pt idx="2486">
                  <c:v>3</c:v>
                </c:pt>
                <c:pt idx="2487">
                  <c:v>2</c:v>
                </c:pt>
                <c:pt idx="2488">
                  <c:v>0</c:v>
                </c:pt>
                <c:pt idx="2489">
                  <c:v>1</c:v>
                </c:pt>
                <c:pt idx="2490">
                  <c:v>1</c:v>
                </c:pt>
                <c:pt idx="2491">
                  <c:v>9</c:v>
                </c:pt>
                <c:pt idx="2492">
                  <c:v>6</c:v>
                </c:pt>
                <c:pt idx="2493">
                  <c:v>5</c:v>
                </c:pt>
                <c:pt idx="2494">
                  <c:v>7</c:v>
                </c:pt>
                <c:pt idx="2495">
                  <c:v>8</c:v>
                </c:pt>
                <c:pt idx="2496">
                  <c:v>4</c:v>
                </c:pt>
                <c:pt idx="2497">
                  <c:v>2</c:v>
                </c:pt>
                <c:pt idx="2498">
                  <c:v>3</c:v>
                </c:pt>
                <c:pt idx="2499">
                  <c:v>7</c:v>
                </c:pt>
                <c:pt idx="2500">
                  <c:v>2</c:v>
                </c:pt>
                <c:pt idx="2501">
                  <c:v>1</c:v>
                </c:pt>
                <c:pt idx="2502">
                  <c:v>6</c:v>
                </c:pt>
                <c:pt idx="2503">
                  <c:v>3</c:v>
                </c:pt>
                <c:pt idx="2504">
                  <c:v>7</c:v>
                </c:pt>
                <c:pt idx="2505">
                  <c:v>0</c:v>
                </c:pt>
                <c:pt idx="2506">
                  <c:v>7</c:v>
                </c:pt>
                <c:pt idx="2507">
                  <c:v>4</c:v>
                </c:pt>
                <c:pt idx="2508">
                  <c:v>1</c:v>
                </c:pt>
                <c:pt idx="2509">
                  <c:v>0</c:v>
                </c:pt>
                <c:pt idx="2510">
                  <c:v>5</c:v>
                </c:pt>
                <c:pt idx="2511">
                  <c:v>8</c:v>
                </c:pt>
                <c:pt idx="2512">
                  <c:v>8</c:v>
                </c:pt>
                <c:pt idx="2513">
                  <c:v>8</c:v>
                </c:pt>
                <c:pt idx="2514">
                  <c:v>3</c:v>
                </c:pt>
                <c:pt idx="2515">
                  <c:v>5</c:v>
                </c:pt>
                <c:pt idx="2516">
                  <c:v>9</c:v>
                </c:pt>
                <c:pt idx="2517">
                  <c:v>5</c:v>
                </c:pt>
                <c:pt idx="2518">
                  <c:v>4</c:v>
                </c:pt>
                <c:pt idx="2519">
                  <c:v>1</c:v>
                </c:pt>
                <c:pt idx="2520">
                  <c:v>6</c:v>
                </c:pt>
                <c:pt idx="2521">
                  <c:v>0</c:v>
                </c:pt>
                <c:pt idx="2522">
                  <c:v>5</c:v>
                </c:pt>
                <c:pt idx="2523">
                  <c:v>4</c:v>
                </c:pt>
                <c:pt idx="2524">
                  <c:v>4</c:v>
                </c:pt>
                <c:pt idx="2525">
                  <c:v>7</c:v>
                </c:pt>
                <c:pt idx="2526">
                  <c:v>8</c:v>
                </c:pt>
                <c:pt idx="2527">
                  <c:v>6</c:v>
                </c:pt>
                <c:pt idx="2528">
                  <c:v>9</c:v>
                </c:pt>
                <c:pt idx="2529">
                  <c:v>7</c:v>
                </c:pt>
                <c:pt idx="2530">
                  <c:v>1</c:v>
                </c:pt>
                <c:pt idx="2531">
                  <c:v>1</c:v>
                </c:pt>
                <c:pt idx="2532">
                  <c:v>7</c:v>
                </c:pt>
                <c:pt idx="2533">
                  <c:v>5</c:v>
                </c:pt>
                <c:pt idx="2534">
                  <c:v>7</c:v>
                </c:pt>
                <c:pt idx="2535">
                  <c:v>8</c:v>
                </c:pt>
                <c:pt idx="2536">
                  <c:v>8</c:v>
                </c:pt>
                <c:pt idx="2537">
                  <c:v>5</c:v>
                </c:pt>
                <c:pt idx="2538">
                  <c:v>7</c:v>
                </c:pt>
                <c:pt idx="2539">
                  <c:v>1</c:v>
                </c:pt>
                <c:pt idx="2540">
                  <c:v>7</c:v>
                </c:pt>
                <c:pt idx="2541">
                  <c:v>2</c:v>
                </c:pt>
                <c:pt idx="2542">
                  <c:v>0</c:v>
                </c:pt>
                <c:pt idx="2543">
                  <c:v>6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3</c:v>
                </c:pt>
                <c:pt idx="2548">
                  <c:v>3</c:v>
                </c:pt>
                <c:pt idx="2549">
                  <c:v>9</c:v>
                </c:pt>
                <c:pt idx="2550">
                  <c:v>5</c:v>
                </c:pt>
                <c:pt idx="2551">
                  <c:v>9</c:v>
                </c:pt>
                <c:pt idx="2552">
                  <c:v>2</c:v>
                </c:pt>
                <c:pt idx="2553">
                  <c:v>9</c:v>
                </c:pt>
                <c:pt idx="2554">
                  <c:v>5</c:v>
                </c:pt>
                <c:pt idx="2555">
                  <c:v>6</c:v>
                </c:pt>
                <c:pt idx="2556">
                  <c:v>0</c:v>
                </c:pt>
                <c:pt idx="2557">
                  <c:v>5</c:v>
                </c:pt>
                <c:pt idx="2558">
                  <c:v>9</c:v>
                </c:pt>
                <c:pt idx="2559">
                  <c:v>0</c:v>
                </c:pt>
                <c:pt idx="2560">
                  <c:v>6</c:v>
                </c:pt>
                <c:pt idx="2561">
                  <c:v>9</c:v>
                </c:pt>
                <c:pt idx="2562">
                  <c:v>4</c:v>
                </c:pt>
                <c:pt idx="2563">
                  <c:v>9</c:v>
                </c:pt>
                <c:pt idx="2564">
                  <c:v>3</c:v>
                </c:pt>
                <c:pt idx="2565">
                  <c:v>0</c:v>
                </c:pt>
                <c:pt idx="2566">
                  <c:v>8</c:v>
                </c:pt>
                <c:pt idx="2567">
                  <c:v>6</c:v>
                </c:pt>
                <c:pt idx="2568">
                  <c:v>1</c:v>
                </c:pt>
                <c:pt idx="2569">
                  <c:v>3</c:v>
                </c:pt>
                <c:pt idx="2570">
                  <c:v>3</c:v>
                </c:pt>
                <c:pt idx="2571">
                  <c:v>7</c:v>
                </c:pt>
                <c:pt idx="2572">
                  <c:v>1</c:v>
                </c:pt>
                <c:pt idx="2573">
                  <c:v>4</c:v>
                </c:pt>
                <c:pt idx="2574">
                  <c:v>9</c:v>
                </c:pt>
                <c:pt idx="2575">
                  <c:v>7</c:v>
                </c:pt>
                <c:pt idx="2576">
                  <c:v>5</c:v>
                </c:pt>
                <c:pt idx="2577">
                  <c:v>3</c:v>
                </c:pt>
                <c:pt idx="2578">
                  <c:v>4</c:v>
                </c:pt>
                <c:pt idx="2579">
                  <c:v>1</c:v>
                </c:pt>
                <c:pt idx="2580">
                  <c:v>4</c:v>
                </c:pt>
                <c:pt idx="2581">
                  <c:v>2</c:v>
                </c:pt>
                <c:pt idx="2582">
                  <c:v>2</c:v>
                </c:pt>
                <c:pt idx="2583">
                  <c:v>6</c:v>
                </c:pt>
                <c:pt idx="2584">
                  <c:v>2</c:v>
                </c:pt>
                <c:pt idx="2585">
                  <c:v>3</c:v>
                </c:pt>
                <c:pt idx="2586">
                  <c:v>6</c:v>
                </c:pt>
                <c:pt idx="2587">
                  <c:v>2</c:v>
                </c:pt>
                <c:pt idx="2588">
                  <c:v>9</c:v>
                </c:pt>
                <c:pt idx="2589">
                  <c:v>9</c:v>
                </c:pt>
                <c:pt idx="2590">
                  <c:v>1</c:v>
                </c:pt>
                <c:pt idx="2591">
                  <c:v>9</c:v>
                </c:pt>
                <c:pt idx="2592">
                  <c:v>6</c:v>
                </c:pt>
                <c:pt idx="2593">
                  <c:v>4</c:v>
                </c:pt>
                <c:pt idx="2594">
                  <c:v>0</c:v>
                </c:pt>
                <c:pt idx="2595">
                  <c:v>9</c:v>
                </c:pt>
                <c:pt idx="2596">
                  <c:v>7</c:v>
                </c:pt>
                <c:pt idx="2597">
                  <c:v>2</c:v>
                </c:pt>
                <c:pt idx="2598">
                  <c:v>6</c:v>
                </c:pt>
                <c:pt idx="2599">
                  <c:v>5</c:v>
                </c:pt>
                <c:pt idx="2600">
                  <c:v>9</c:v>
                </c:pt>
                <c:pt idx="2601">
                  <c:v>5</c:v>
                </c:pt>
                <c:pt idx="2602">
                  <c:v>7</c:v>
                </c:pt>
                <c:pt idx="2603">
                  <c:v>3</c:v>
                </c:pt>
                <c:pt idx="2604">
                  <c:v>3</c:v>
                </c:pt>
                <c:pt idx="2605">
                  <c:v>2</c:v>
                </c:pt>
                <c:pt idx="2606">
                  <c:v>0</c:v>
                </c:pt>
                <c:pt idx="2607">
                  <c:v>9</c:v>
                </c:pt>
                <c:pt idx="2608">
                  <c:v>2</c:v>
                </c:pt>
                <c:pt idx="2609">
                  <c:v>0</c:v>
                </c:pt>
                <c:pt idx="2610">
                  <c:v>5</c:v>
                </c:pt>
                <c:pt idx="2611">
                  <c:v>7</c:v>
                </c:pt>
                <c:pt idx="2612">
                  <c:v>2</c:v>
                </c:pt>
                <c:pt idx="2613">
                  <c:v>3</c:v>
                </c:pt>
                <c:pt idx="2614">
                  <c:v>4</c:v>
                </c:pt>
                <c:pt idx="2615">
                  <c:v>6</c:v>
                </c:pt>
                <c:pt idx="2616">
                  <c:v>5</c:v>
                </c:pt>
                <c:pt idx="2617">
                  <c:v>1</c:v>
                </c:pt>
                <c:pt idx="2618">
                  <c:v>6</c:v>
                </c:pt>
                <c:pt idx="2619">
                  <c:v>7</c:v>
                </c:pt>
                <c:pt idx="2620">
                  <c:v>0</c:v>
                </c:pt>
                <c:pt idx="2621">
                  <c:v>5</c:v>
                </c:pt>
                <c:pt idx="2622">
                  <c:v>8</c:v>
                </c:pt>
                <c:pt idx="2623">
                  <c:v>6</c:v>
                </c:pt>
                <c:pt idx="2624">
                  <c:v>4</c:v>
                </c:pt>
                <c:pt idx="2625">
                  <c:v>9</c:v>
                </c:pt>
                <c:pt idx="2626">
                  <c:v>9</c:v>
                </c:pt>
                <c:pt idx="2627">
                  <c:v>8</c:v>
                </c:pt>
                <c:pt idx="2628">
                  <c:v>1</c:v>
                </c:pt>
                <c:pt idx="2629">
                  <c:v>6</c:v>
                </c:pt>
                <c:pt idx="2630">
                  <c:v>8</c:v>
                </c:pt>
                <c:pt idx="2631">
                  <c:v>1</c:v>
                </c:pt>
                <c:pt idx="2632">
                  <c:v>9</c:v>
                </c:pt>
                <c:pt idx="2633">
                  <c:v>5</c:v>
                </c:pt>
                <c:pt idx="2634">
                  <c:v>8</c:v>
                </c:pt>
                <c:pt idx="2635">
                  <c:v>2</c:v>
                </c:pt>
                <c:pt idx="2636">
                  <c:v>7</c:v>
                </c:pt>
                <c:pt idx="2637">
                  <c:v>4</c:v>
                </c:pt>
                <c:pt idx="2638">
                  <c:v>6</c:v>
                </c:pt>
                <c:pt idx="2639">
                  <c:v>2</c:v>
                </c:pt>
                <c:pt idx="2640">
                  <c:v>7</c:v>
                </c:pt>
                <c:pt idx="2641">
                  <c:v>1</c:v>
                </c:pt>
                <c:pt idx="2642">
                  <c:v>7</c:v>
                </c:pt>
                <c:pt idx="2643">
                  <c:v>1</c:v>
                </c:pt>
                <c:pt idx="2644">
                  <c:v>6</c:v>
                </c:pt>
                <c:pt idx="2645">
                  <c:v>1</c:v>
                </c:pt>
                <c:pt idx="2646">
                  <c:v>6</c:v>
                </c:pt>
                <c:pt idx="2647">
                  <c:v>0</c:v>
                </c:pt>
                <c:pt idx="2648">
                  <c:v>5</c:v>
                </c:pt>
                <c:pt idx="2649">
                  <c:v>9</c:v>
                </c:pt>
                <c:pt idx="2650">
                  <c:v>6</c:v>
                </c:pt>
                <c:pt idx="2651">
                  <c:v>3</c:v>
                </c:pt>
                <c:pt idx="2652">
                  <c:v>0</c:v>
                </c:pt>
                <c:pt idx="2653">
                  <c:v>5</c:v>
                </c:pt>
                <c:pt idx="2654">
                  <c:v>3</c:v>
                </c:pt>
                <c:pt idx="2655">
                  <c:v>2</c:v>
                </c:pt>
                <c:pt idx="2656">
                  <c:v>3</c:v>
                </c:pt>
                <c:pt idx="2657">
                  <c:v>5</c:v>
                </c:pt>
                <c:pt idx="2658">
                  <c:v>4</c:v>
                </c:pt>
                <c:pt idx="2659">
                  <c:v>1</c:v>
                </c:pt>
                <c:pt idx="2660">
                  <c:v>1</c:v>
                </c:pt>
                <c:pt idx="2661">
                  <c:v>2</c:v>
                </c:pt>
                <c:pt idx="2662">
                  <c:v>5</c:v>
                </c:pt>
                <c:pt idx="2663">
                  <c:v>0</c:v>
                </c:pt>
                <c:pt idx="2664">
                  <c:v>6</c:v>
                </c:pt>
                <c:pt idx="2665">
                  <c:v>7</c:v>
                </c:pt>
                <c:pt idx="2666">
                  <c:v>6</c:v>
                </c:pt>
                <c:pt idx="2667">
                  <c:v>2</c:v>
                </c:pt>
                <c:pt idx="2668">
                  <c:v>5</c:v>
                </c:pt>
                <c:pt idx="2669">
                  <c:v>3</c:v>
                </c:pt>
                <c:pt idx="2670">
                  <c:v>4</c:v>
                </c:pt>
                <c:pt idx="2671">
                  <c:v>2</c:v>
                </c:pt>
                <c:pt idx="2672">
                  <c:v>4</c:v>
                </c:pt>
                <c:pt idx="2673">
                  <c:v>5</c:v>
                </c:pt>
                <c:pt idx="2674">
                  <c:v>7</c:v>
                </c:pt>
                <c:pt idx="2675">
                  <c:v>5</c:v>
                </c:pt>
                <c:pt idx="2676">
                  <c:v>8</c:v>
                </c:pt>
                <c:pt idx="2677">
                  <c:v>9</c:v>
                </c:pt>
                <c:pt idx="2678">
                  <c:v>9</c:v>
                </c:pt>
                <c:pt idx="2679">
                  <c:v>9</c:v>
                </c:pt>
                <c:pt idx="2680">
                  <c:v>9</c:v>
                </c:pt>
                <c:pt idx="2681">
                  <c:v>3</c:v>
                </c:pt>
                <c:pt idx="2682">
                  <c:v>1</c:v>
                </c:pt>
                <c:pt idx="2683">
                  <c:v>8</c:v>
                </c:pt>
                <c:pt idx="2684">
                  <c:v>2</c:v>
                </c:pt>
                <c:pt idx="2685">
                  <c:v>6</c:v>
                </c:pt>
                <c:pt idx="2686">
                  <c:v>3</c:v>
                </c:pt>
                <c:pt idx="2687">
                  <c:v>0</c:v>
                </c:pt>
                <c:pt idx="2688">
                  <c:v>7</c:v>
                </c:pt>
                <c:pt idx="2689">
                  <c:v>3</c:v>
                </c:pt>
                <c:pt idx="2690">
                  <c:v>5</c:v>
                </c:pt>
                <c:pt idx="2691">
                  <c:v>6</c:v>
                </c:pt>
                <c:pt idx="2692">
                  <c:v>7</c:v>
                </c:pt>
                <c:pt idx="2693">
                  <c:v>9</c:v>
                </c:pt>
                <c:pt idx="2694">
                  <c:v>1</c:v>
                </c:pt>
                <c:pt idx="2695">
                  <c:v>8</c:v>
                </c:pt>
                <c:pt idx="2696">
                  <c:v>9</c:v>
                </c:pt>
                <c:pt idx="2697">
                  <c:v>2</c:v>
                </c:pt>
                <c:pt idx="2698">
                  <c:v>0</c:v>
                </c:pt>
                <c:pt idx="2699">
                  <c:v>1</c:v>
                </c:pt>
                <c:pt idx="2700">
                  <c:v>7</c:v>
                </c:pt>
                <c:pt idx="2701">
                  <c:v>9</c:v>
                </c:pt>
                <c:pt idx="2702">
                  <c:v>5</c:v>
                </c:pt>
                <c:pt idx="2703">
                  <c:v>0</c:v>
                </c:pt>
                <c:pt idx="2704">
                  <c:v>8</c:v>
                </c:pt>
                <c:pt idx="2705">
                  <c:v>6</c:v>
                </c:pt>
                <c:pt idx="2706">
                  <c:v>9</c:v>
                </c:pt>
                <c:pt idx="2707">
                  <c:v>2</c:v>
                </c:pt>
                <c:pt idx="2708">
                  <c:v>6</c:v>
                </c:pt>
                <c:pt idx="2709">
                  <c:v>5</c:v>
                </c:pt>
                <c:pt idx="2710">
                  <c:v>2</c:v>
                </c:pt>
                <c:pt idx="2711">
                  <c:v>7</c:v>
                </c:pt>
                <c:pt idx="2712">
                  <c:v>0</c:v>
                </c:pt>
                <c:pt idx="2713">
                  <c:v>4</c:v>
                </c:pt>
                <c:pt idx="2714">
                  <c:v>7</c:v>
                </c:pt>
                <c:pt idx="2715">
                  <c:v>2</c:v>
                </c:pt>
                <c:pt idx="2716">
                  <c:v>9</c:v>
                </c:pt>
                <c:pt idx="2717">
                  <c:v>5</c:v>
                </c:pt>
                <c:pt idx="2718">
                  <c:v>9</c:v>
                </c:pt>
                <c:pt idx="2719">
                  <c:v>1</c:v>
                </c:pt>
                <c:pt idx="2720">
                  <c:v>8</c:v>
                </c:pt>
                <c:pt idx="2721">
                  <c:v>1</c:v>
                </c:pt>
                <c:pt idx="2722">
                  <c:v>4</c:v>
                </c:pt>
                <c:pt idx="2723">
                  <c:v>2</c:v>
                </c:pt>
                <c:pt idx="2724">
                  <c:v>9</c:v>
                </c:pt>
                <c:pt idx="2725">
                  <c:v>8</c:v>
                </c:pt>
                <c:pt idx="2726">
                  <c:v>8</c:v>
                </c:pt>
                <c:pt idx="2727">
                  <c:v>6</c:v>
                </c:pt>
                <c:pt idx="2728">
                  <c:v>9</c:v>
                </c:pt>
                <c:pt idx="2729">
                  <c:v>4</c:v>
                </c:pt>
                <c:pt idx="2730">
                  <c:v>8</c:v>
                </c:pt>
                <c:pt idx="2731">
                  <c:v>6</c:v>
                </c:pt>
                <c:pt idx="2732">
                  <c:v>1</c:v>
                </c:pt>
                <c:pt idx="2733">
                  <c:v>9</c:v>
                </c:pt>
                <c:pt idx="2734">
                  <c:v>0</c:v>
                </c:pt>
                <c:pt idx="2735">
                  <c:v>9</c:v>
                </c:pt>
                <c:pt idx="2736">
                  <c:v>9</c:v>
                </c:pt>
                <c:pt idx="2737">
                  <c:v>3</c:v>
                </c:pt>
                <c:pt idx="2738">
                  <c:v>9</c:v>
                </c:pt>
                <c:pt idx="2739">
                  <c:v>7</c:v>
                </c:pt>
                <c:pt idx="2740">
                  <c:v>5</c:v>
                </c:pt>
                <c:pt idx="2741">
                  <c:v>1</c:v>
                </c:pt>
                <c:pt idx="2742">
                  <c:v>4</c:v>
                </c:pt>
                <c:pt idx="2743">
                  <c:v>8</c:v>
                </c:pt>
                <c:pt idx="2744">
                  <c:v>5</c:v>
                </c:pt>
                <c:pt idx="2745">
                  <c:v>5</c:v>
                </c:pt>
                <c:pt idx="2746">
                  <c:v>6</c:v>
                </c:pt>
                <c:pt idx="2747">
                  <c:v>4</c:v>
                </c:pt>
                <c:pt idx="2748">
                  <c:v>2</c:v>
                </c:pt>
                <c:pt idx="2749">
                  <c:v>2</c:v>
                </c:pt>
                <c:pt idx="2750">
                  <c:v>4</c:v>
                </c:pt>
                <c:pt idx="2751">
                  <c:v>3</c:v>
                </c:pt>
                <c:pt idx="2752">
                  <c:v>4</c:v>
                </c:pt>
                <c:pt idx="2753">
                  <c:v>8</c:v>
                </c:pt>
                <c:pt idx="2754">
                  <c:v>4</c:v>
                </c:pt>
                <c:pt idx="2755">
                  <c:v>3</c:v>
                </c:pt>
                <c:pt idx="2756">
                  <c:v>3</c:v>
                </c:pt>
                <c:pt idx="2757">
                  <c:v>0</c:v>
                </c:pt>
                <c:pt idx="2758">
                  <c:v>9</c:v>
                </c:pt>
                <c:pt idx="2759">
                  <c:v>3</c:v>
                </c:pt>
                <c:pt idx="2760">
                  <c:v>3</c:v>
                </c:pt>
                <c:pt idx="2761">
                  <c:v>8</c:v>
                </c:pt>
                <c:pt idx="2762">
                  <c:v>3</c:v>
                </c:pt>
                <c:pt idx="2763">
                  <c:v>6</c:v>
                </c:pt>
                <c:pt idx="2764">
                  <c:v>0</c:v>
                </c:pt>
                <c:pt idx="2765">
                  <c:v>6</c:v>
                </c:pt>
                <c:pt idx="2766">
                  <c:v>1</c:v>
                </c:pt>
                <c:pt idx="2767">
                  <c:v>7</c:v>
                </c:pt>
                <c:pt idx="2768">
                  <c:v>0</c:v>
                </c:pt>
                <c:pt idx="2769">
                  <c:v>9</c:v>
                </c:pt>
                <c:pt idx="2770">
                  <c:v>2</c:v>
                </c:pt>
                <c:pt idx="2771">
                  <c:v>7</c:v>
                </c:pt>
                <c:pt idx="2772">
                  <c:v>9</c:v>
                </c:pt>
                <c:pt idx="2773">
                  <c:v>7</c:v>
                </c:pt>
                <c:pt idx="2774">
                  <c:v>4</c:v>
                </c:pt>
                <c:pt idx="2775">
                  <c:v>4</c:v>
                </c:pt>
                <c:pt idx="2776">
                  <c:v>7</c:v>
                </c:pt>
                <c:pt idx="2777">
                  <c:v>9</c:v>
                </c:pt>
                <c:pt idx="2778">
                  <c:v>4</c:v>
                </c:pt>
                <c:pt idx="2779">
                  <c:v>8</c:v>
                </c:pt>
                <c:pt idx="2780">
                  <c:v>0</c:v>
                </c:pt>
                <c:pt idx="2781">
                  <c:v>4</c:v>
                </c:pt>
                <c:pt idx="2782">
                  <c:v>2</c:v>
                </c:pt>
                <c:pt idx="2783">
                  <c:v>2</c:v>
                </c:pt>
                <c:pt idx="2784">
                  <c:v>1</c:v>
                </c:pt>
                <c:pt idx="2785">
                  <c:v>2</c:v>
                </c:pt>
                <c:pt idx="2786">
                  <c:v>6</c:v>
                </c:pt>
                <c:pt idx="2787">
                  <c:v>7</c:v>
                </c:pt>
                <c:pt idx="2788">
                  <c:v>7</c:v>
                </c:pt>
                <c:pt idx="2789">
                  <c:v>7</c:v>
                </c:pt>
                <c:pt idx="2790">
                  <c:v>0</c:v>
                </c:pt>
                <c:pt idx="2791">
                  <c:v>6</c:v>
                </c:pt>
                <c:pt idx="2792">
                  <c:v>1</c:v>
                </c:pt>
                <c:pt idx="2793">
                  <c:v>9</c:v>
                </c:pt>
                <c:pt idx="2794">
                  <c:v>3</c:v>
                </c:pt>
                <c:pt idx="2795">
                  <c:v>4</c:v>
                </c:pt>
                <c:pt idx="2796">
                  <c:v>0</c:v>
                </c:pt>
                <c:pt idx="2797">
                  <c:v>3</c:v>
                </c:pt>
                <c:pt idx="2798">
                  <c:v>3</c:v>
                </c:pt>
                <c:pt idx="2799">
                  <c:v>8</c:v>
                </c:pt>
                <c:pt idx="2800">
                  <c:v>8</c:v>
                </c:pt>
                <c:pt idx="2801">
                  <c:v>9</c:v>
                </c:pt>
                <c:pt idx="2802">
                  <c:v>0</c:v>
                </c:pt>
                <c:pt idx="2803">
                  <c:v>7</c:v>
                </c:pt>
                <c:pt idx="2804">
                  <c:v>3</c:v>
                </c:pt>
                <c:pt idx="2805">
                  <c:v>3</c:v>
                </c:pt>
                <c:pt idx="2806">
                  <c:v>4</c:v>
                </c:pt>
                <c:pt idx="2807">
                  <c:v>1</c:v>
                </c:pt>
                <c:pt idx="2808">
                  <c:v>0</c:v>
                </c:pt>
                <c:pt idx="2809">
                  <c:v>4</c:v>
                </c:pt>
                <c:pt idx="2810">
                  <c:v>6</c:v>
                </c:pt>
                <c:pt idx="2811">
                  <c:v>9</c:v>
                </c:pt>
                <c:pt idx="2812">
                  <c:v>8</c:v>
                </c:pt>
                <c:pt idx="2813">
                  <c:v>1</c:v>
                </c:pt>
                <c:pt idx="2814">
                  <c:v>7</c:v>
                </c:pt>
                <c:pt idx="2815">
                  <c:v>6</c:v>
                </c:pt>
                <c:pt idx="2816">
                  <c:v>1</c:v>
                </c:pt>
                <c:pt idx="2817">
                  <c:v>4</c:v>
                </c:pt>
                <c:pt idx="2818">
                  <c:v>6</c:v>
                </c:pt>
                <c:pt idx="2819">
                  <c:v>2</c:v>
                </c:pt>
                <c:pt idx="2820">
                  <c:v>1</c:v>
                </c:pt>
                <c:pt idx="2821">
                  <c:v>5</c:v>
                </c:pt>
                <c:pt idx="2822">
                  <c:v>9</c:v>
                </c:pt>
                <c:pt idx="2823">
                  <c:v>5</c:v>
                </c:pt>
                <c:pt idx="2824">
                  <c:v>3</c:v>
                </c:pt>
                <c:pt idx="2825">
                  <c:v>0</c:v>
                </c:pt>
                <c:pt idx="2826">
                  <c:v>4</c:v>
                </c:pt>
                <c:pt idx="2827">
                  <c:v>0</c:v>
                </c:pt>
                <c:pt idx="2828">
                  <c:v>7</c:v>
                </c:pt>
                <c:pt idx="2829">
                  <c:v>1</c:v>
                </c:pt>
                <c:pt idx="2830">
                  <c:v>8</c:v>
                </c:pt>
                <c:pt idx="2831">
                  <c:v>8</c:v>
                </c:pt>
                <c:pt idx="2832">
                  <c:v>2</c:v>
                </c:pt>
                <c:pt idx="2833">
                  <c:v>5</c:v>
                </c:pt>
                <c:pt idx="2834">
                  <c:v>8</c:v>
                </c:pt>
                <c:pt idx="2835">
                  <c:v>6</c:v>
                </c:pt>
                <c:pt idx="2836">
                  <c:v>3</c:v>
                </c:pt>
                <c:pt idx="2837">
                  <c:v>2</c:v>
                </c:pt>
                <c:pt idx="2838">
                  <c:v>1</c:v>
                </c:pt>
                <c:pt idx="2839">
                  <c:v>9</c:v>
                </c:pt>
                <c:pt idx="2840">
                  <c:v>9</c:v>
                </c:pt>
                <c:pt idx="2841">
                  <c:v>0</c:v>
                </c:pt>
                <c:pt idx="2842">
                  <c:v>9</c:v>
                </c:pt>
                <c:pt idx="2843">
                  <c:v>0</c:v>
                </c:pt>
                <c:pt idx="2844">
                  <c:v>3</c:v>
                </c:pt>
                <c:pt idx="2845">
                  <c:v>3</c:v>
                </c:pt>
                <c:pt idx="2846">
                  <c:v>8</c:v>
                </c:pt>
                <c:pt idx="2847">
                  <c:v>9</c:v>
                </c:pt>
                <c:pt idx="2848">
                  <c:v>0</c:v>
                </c:pt>
                <c:pt idx="2849">
                  <c:v>3</c:v>
                </c:pt>
                <c:pt idx="2850">
                  <c:v>2</c:v>
                </c:pt>
                <c:pt idx="2851">
                  <c:v>8</c:v>
                </c:pt>
                <c:pt idx="2852">
                  <c:v>4</c:v>
                </c:pt>
                <c:pt idx="2853">
                  <c:v>8</c:v>
                </c:pt>
                <c:pt idx="2854">
                  <c:v>9</c:v>
                </c:pt>
                <c:pt idx="2855">
                  <c:v>5</c:v>
                </c:pt>
                <c:pt idx="2856">
                  <c:v>8</c:v>
                </c:pt>
                <c:pt idx="2857">
                  <c:v>0</c:v>
                </c:pt>
                <c:pt idx="2858">
                  <c:v>3</c:v>
                </c:pt>
                <c:pt idx="2859">
                  <c:v>3</c:v>
                </c:pt>
                <c:pt idx="2860">
                  <c:v>9</c:v>
                </c:pt>
                <c:pt idx="2861">
                  <c:v>9</c:v>
                </c:pt>
                <c:pt idx="2862">
                  <c:v>5</c:v>
                </c:pt>
                <c:pt idx="2863">
                  <c:v>9</c:v>
                </c:pt>
                <c:pt idx="2864">
                  <c:v>0</c:v>
                </c:pt>
                <c:pt idx="2865">
                  <c:v>9</c:v>
                </c:pt>
                <c:pt idx="2866">
                  <c:v>4</c:v>
                </c:pt>
                <c:pt idx="2867">
                  <c:v>2</c:v>
                </c:pt>
                <c:pt idx="2868">
                  <c:v>0</c:v>
                </c:pt>
                <c:pt idx="2869">
                  <c:v>5</c:v>
                </c:pt>
                <c:pt idx="2870">
                  <c:v>2</c:v>
                </c:pt>
                <c:pt idx="2871">
                  <c:v>3</c:v>
                </c:pt>
                <c:pt idx="2872">
                  <c:v>8</c:v>
                </c:pt>
                <c:pt idx="2873">
                  <c:v>1</c:v>
                </c:pt>
                <c:pt idx="2874">
                  <c:v>0</c:v>
                </c:pt>
                <c:pt idx="2875">
                  <c:v>9</c:v>
                </c:pt>
                <c:pt idx="2876">
                  <c:v>5</c:v>
                </c:pt>
                <c:pt idx="2877">
                  <c:v>0</c:v>
                </c:pt>
                <c:pt idx="2878">
                  <c:v>0</c:v>
                </c:pt>
                <c:pt idx="2879">
                  <c:v>6</c:v>
                </c:pt>
                <c:pt idx="2880">
                  <c:v>1</c:v>
                </c:pt>
                <c:pt idx="2881">
                  <c:v>3</c:v>
                </c:pt>
                <c:pt idx="2882">
                  <c:v>3</c:v>
                </c:pt>
                <c:pt idx="2883">
                  <c:v>1</c:v>
                </c:pt>
                <c:pt idx="2884">
                  <c:v>5</c:v>
                </c:pt>
                <c:pt idx="2885">
                  <c:v>9</c:v>
                </c:pt>
                <c:pt idx="2886">
                  <c:v>1</c:v>
                </c:pt>
                <c:pt idx="2887">
                  <c:v>7</c:v>
                </c:pt>
                <c:pt idx="2888">
                  <c:v>3</c:v>
                </c:pt>
                <c:pt idx="2889">
                  <c:v>0</c:v>
                </c:pt>
                <c:pt idx="2890">
                  <c:v>6</c:v>
                </c:pt>
                <c:pt idx="2891">
                  <c:v>5</c:v>
                </c:pt>
                <c:pt idx="2892">
                  <c:v>5</c:v>
                </c:pt>
                <c:pt idx="2893">
                  <c:v>2</c:v>
                </c:pt>
                <c:pt idx="2894">
                  <c:v>9</c:v>
                </c:pt>
                <c:pt idx="2895">
                  <c:v>6</c:v>
                </c:pt>
                <c:pt idx="2896">
                  <c:v>5</c:v>
                </c:pt>
                <c:pt idx="2897">
                  <c:v>9</c:v>
                </c:pt>
                <c:pt idx="2898">
                  <c:v>9</c:v>
                </c:pt>
                <c:pt idx="2899">
                  <c:v>8</c:v>
                </c:pt>
                <c:pt idx="2900">
                  <c:v>2</c:v>
                </c:pt>
                <c:pt idx="2901">
                  <c:v>2</c:v>
                </c:pt>
                <c:pt idx="2902">
                  <c:v>3</c:v>
                </c:pt>
                <c:pt idx="2903">
                  <c:v>2</c:v>
                </c:pt>
                <c:pt idx="2904">
                  <c:v>3</c:v>
                </c:pt>
                <c:pt idx="2905">
                  <c:v>5</c:v>
                </c:pt>
                <c:pt idx="2906">
                  <c:v>0</c:v>
                </c:pt>
                <c:pt idx="2907">
                  <c:v>1</c:v>
                </c:pt>
                <c:pt idx="2908">
                  <c:v>9</c:v>
                </c:pt>
                <c:pt idx="2909">
                  <c:v>5</c:v>
                </c:pt>
                <c:pt idx="2910">
                  <c:v>5</c:v>
                </c:pt>
                <c:pt idx="2911">
                  <c:v>0</c:v>
                </c:pt>
                <c:pt idx="2912">
                  <c:v>5</c:v>
                </c:pt>
                <c:pt idx="2913">
                  <c:v>8</c:v>
                </c:pt>
                <c:pt idx="2914">
                  <c:v>7</c:v>
                </c:pt>
                <c:pt idx="2915">
                  <c:v>9</c:v>
                </c:pt>
                <c:pt idx="2916">
                  <c:v>4</c:v>
                </c:pt>
                <c:pt idx="2917">
                  <c:v>3</c:v>
                </c:pt>
                <c:pt idx="2918">
                  <c:v>5</c:v>
                </c:pt>
                <c:pt idx="2919">
                  <c:v>4</c:v>
                </c:pt>
                <c:pt idx="2920">
                  <c:v>5</c:v>
                </c:pt>
                <c:pt idx="2921">
                  <c:v>9</c:v>
                </c:pt>
                <c:pt idx="2922">
                  <c:v>2</c:v>
                </c:pt>
                <c:pt idx="2923">
                  <c:v>6</c:v>
                </c:pt>
                <c:pt idx="2924">
                  <c:v>7</c:v>
                </c:pt>
                <c:pt idx="2925">
                  <c:v>4</c:v>
                </c:pt>
                <c:pt idx="2926">
                  <c:v>4</c:v>
                </c:pt>
                <c:pt idx="2927">
                  <c:v>3</c:v>
                </c:pt>
                <c:pt idx="2928">
                  <c:v>9</c:v>
                </c:pt>
                <c:pt idx="2929">
                  <c:v>4</c:v>
                </c:pt>
                <c:pt idx="2930">
                  <c:v>9</c:v>
                </c:pt>
                <c:pt idx="2931">
                  <c:v>7</c:v>
                </c:pt>
                <c:pt idx="2932">
                  <c:v>4</c:v>
                </c:pt>
                <c:pt idx="2933">
                  <c:v>8</c:v>
                </c:pt>
                <c:pt idx="2934">
                  <c:v>0</c:v>
                </c:pt>
                <c:pt idx="2935">
                  <c:v>6</c:v>
                </c:pt>
                <c:pt idx="2936">
                  <c:v>4</c:v>
                </c:pt>
                <c:pt idx="2937">
                  <c:v>3</c:v>
                </c:pt>
                <c:pt idx="2938">
                  <c:v>2</c:v>
                </c:pt>
                <c:pt idx="2939">
                  <c:v>9</c:v>
                </c:pt>
                <c:pt idx="2940">
                  <c:v>6</c:v>
                </c:pt>
                <c:pt idx="2941">
                  <c:v>1</c:v>
                </c:pt>
                <c:pt idx="2942">
                  <c:v>4</c:v>
                </c:pt>
                <c:pt idx="2943">
                  <c:v>1</c:v>
                </c:pt>
                <c:pt idx="2944">
                  <c:v>6</c:v>
                </c:pt>
                <c:pt idx="2945">
                  <c:v>5</c:v>
                </c:pt>
                <c:pt idx="2946">
                  <c:v>9</c:v>
                </c:pt>
                <c:pt idx="2947">
                  <c:v>6</c:v>
                </c:pt>
                <c:pt idx="2948">
                  <c:v>8</c:v>
                </c:pt>
                <c:pt idx="2949">
                  <c:v>1</c:v>
                </c:pt>
                <c:pt idx="2950">
                  <c:v>8</c:v>
                </c:pt>
                <c:pt idx="2951">
                  <c:v>6</c:v>
                </c:pt>
                <c:pt idx="2952">
                  <c:v>1</c:v>
                </c:pt>
                <c:pt idx="2953">
                  <c:v>9</c:v>
                </c:pt>
                <c:pt idx="2954">
                  <c:v>1</c:v>
                </c:pt>
                <c:pt idx="2955">
                  <c:v>3</c:v>
                </c:pt>
                <c:pt idx="2956">
                  <c:v>1</c:v>
                </c:pt>
                <c:pt idx="2957">
                  <c:v>0</c:v>
                </c:pt>
                <c:pt idx="2958">
                  <c:v>5</c:v>
                </c:pt>
                <c:pt idx="2959">
                  <c:v>9</c:v>
                </c:pt>
                <c:pt idx="2960">
                  <c:v>4</c:v>
                </c:pt>
                <c:pt idx="2961">
                  <c:v>2</c:v>
                </c:pt>
                <c:pt idx="2962">
                  <c:v>0</c:v>
                </c:pt>
                <c:pt idx="2963">
                  <c:v>8</c:v>
                </c:pt>
                <c:pt idx="2964">
                  <c:v>7</c:v>
                </c:pt>
                <c:pt idx="2965">
                  <c:v>5</c:v>
                </c:pt>
                <c:pt idx="2966">
                  <c:v>5</c:v>
                </c:pt>
                <c:pt idx="2967">
                  <c:v>3</c:v>
                </c:pt>
                <c:pt idx="2968">
                  <c:v>1</c:v>
                </c:pt>
                <c:pt idx="2969">
                  <c:v>3</c:v>
                </c:pt>
                <c:pt idx="2970">
                  <c:v>1</c:v>
                </c:pt>
                <c:pt idx="2971">
                  <c:v>6</c:v>
                </c:pt>
                <c:pt idx="2972">
                  <c:v>8</c:v>
                </c:pt>
                <c:pt idx="2973">
                  <c:v>1</c:v>
                </c:pt>
                <c:pt idx="2974">
                  <c:v>8</c:v>
                </c:pt>
                <c:pt idx="2975">
                  <c:v>8</c:v>
                </c:pt>
                <c:pt idx="2976">
                  <c:v>7</c:v>
                </c:pt>
                <c:pt idx="2977">
                  <c:v>0</c:v>
                </c:pt>
                <c:pt idx="2978">
                  <c:v>4</c:v>
                </c:pt>
                <c:pt idx="2979">
                  <c:v>9</c:v>
                </c:pt>
                <c:pt idx="2980">
                  <c:v>3</c:v>
                </c:pt>
                <c:pt idx="2981">
                  <c:v>6</c:v>
                </c:pt>
                <c:pt idx="2982">
                  <c:v>7</c:v>
                </c:pt>
                <c:pt idx="2983">
                  <c:v>9</c:v>
                </c:pt>
                <c:pt idx="2984">
                  <c:v>7</c:v>
                </c:pt>
                <c:pt idx="2985">
                  <c:v>1</c:v>
                </c:pt>
                <c:pt idx="2986">
                  <c:v>2</c:v>
                </c:pt>
                <c:pt idx="2987">
                  <c:v>9</c:v>
                </c:pt>
                <c:pt idx="2988">
                  <c:v>9</c:v>
                </c:pt>
                <c:pt idx="2989">
                  <c:v>6</c:v>
                </c:pt>
                <c:pt idx="2990">
                  <c:v>3</c:v>
                </c:pt>
                <c:pt idx="2991">
                  <c:v>5</c:v>
                </c:pt>
                <c:pt idx="2992">
                  <c:v>7</c:v>
                </c:pt>
                <c:pt idx="2993">
                  <c:v>7</c:v>
                </c:pt>
                <c:pt idx="2994">
                  <c:v>6</c:v>
                </c:pt>
                <c:pt idx="2995">
                  <c:v>1</c:v>
                </c:pt>
                <c:pt idx="2996">
                  <c:v>1</c:v>
                </c:pt>
                <c:pt idx="2997">
                  <c:v>2</c:v>
                </c:pt>
                <c:pt idx="2998">
                  <c:v>3</c:v>
                </c:pt>
                <c:pt idx="2999">
                  <c:v>0</c:v>
                </c:pt>
                <c:pt idx="3000">
                  <c:v>4</c:v>
                </c:pt>
                <c:pt idx="3001">
                  <c:v>6</c:v>
                </c:pt>
                <c:pt idx="3002">
                  <c:v>9</c:v>
                </c:pt>
                <c:pt idx="3003">
                  <c:v>4</c:v>
                </c:pt>
                <c:pt idx="3004">
                  <c:v>6</c:v>
                </c:pt>
                <c:pt idx="3005">
                  <c:v>4</c:v>
                </c:pt>
                <c:pt idx="3006">
                  <c:v>9</c:v>
                </c:pt>
                <c:pt idx="3007">
                  <c:v>7</c:v>
                </c:pt>
                <c:pt idx="3008">
                  <c:v>6</c:v>
                </c:pt>
                <c:pt idx="3009">
                  <c:v>0</c:v>
                </c:pt>
                <c:pt idx="3010">
                  <c:v>0</c:v>
                </c:pt>
                <c:pt idx="3011">
                  <c:v>4</c:v>
                </c:pt>
                <c:pt idx="3012">
                  <c:v>1</c:v>
                </c:pt>
                <c:pt idx="3013">
                  <c:v>8</c:v>
                </c:pt>
                <c:pt idx="3014">
                  <c:v>1</c:v>
                </c:pt>
                <c:pt idx="3015">
                  <c:v>8</c:v>
                </c:pt>
                <c:pt idx="3016">
                  <c:v>9</c:v>
                </c:pt>
                <c:pt idx="3017">
                  <c:v>1</c:v>
                </c:pt>
                <c:pt idx="3018">
                  <c:v>3</c:v>
                </c:pt>
                <c:pt idx="3019">
                  <c:v>2</c:v>
                </c:pt>
                <c:pt idx="3020">
                  <c:v>5</c:v>
                </c:pt>
                <c:pt idx="3021">
                  <c:v>3</c:v>
                </c:pt>
                <c:pt idx="3022">
                  <c:v>8</c:v>
                </c:pt>
                <c:pt idx="3023">
                  <c:v>8</c:v>
                </c:pt>
                <c:pt idx="3024">
                  <c:v>9</c:v>
                </c:pt>
                <c:pt idx="3025">
                  <c:v>8</c:v>
                </c:pt>
                <c:pt idx="3026">
                  <c:v>2</c:v>
                </c:pt>
                <c:pt idx="3027">
                  <c:v>2</c:v>
                </c:pt>
                <c:pt idx="3028">
                  <c:v>3</c:v>
                </c:pt>
                <c:pt idx="3029">
                  <c:v>8</c:v>
                </c:pt>
                <c:pt idx="3030">
                  <c:v>5</c:v>
                </c:pt>
                <c:pt idx="3031">
                  <c:v>8</c:v>
                </c:pt>
                <c:pt idx="3032">
                  <c:v>7</c:v>
                </c:pt>
                <c:pt idx="3033">
                  <c:v>6</c:v>
                </c:pt>
                <c:pt idx="3034">
                  <c:v>4</c:v>
                </c:pt>
                <c:pt idx="3035">
                  <c:v>8</c:v>
                </c:pt>
                <c:pt idx="3036">
                  <c:v>3</c:v>
                </c:pt>
                <c:pt idx="3037">
                  <c:v>3</c:v>
                </c:pt>
                <c:pt idx="3038">
                  <c:v>7</c:v>
                </c:pt>
                <c:pt idx="3039">
                  <c:v>3</c:v>
                </c:pt>
                <c:pt idx="3040">
                  <c:v>6</c:v>
                </c:pt>
                <c:pt idx="3041">
                  <c:v>3</c:v>
                </c:pt>
                <c:pt idx="3042">
                  <c:v>0</c:v>
                </c:pt>
                <c:pt idx="3043">
                  <c:v>9</c:v>
                </c:pt>
                <c:pt idx="3044">
                  <c:v>8</c:v>
                </c:pt>
                <c:pt idx="3045">
                  <c:v>3</c:v>
                </c:pt>
                <c:pt idx="3046">
                  <c:v>2</c:v>
                </c:pt>
                <c:pt idx="3047">
                  <c:v>2</c:v>
                </c:pt>
                <c:pt idx="3048">
                  <c:v>8</c:v>
                </c:pt>
                <c:pt idx="3049">
                  <c:v>7</c:v>
                </c:pt>
                <c:pt idx="3050">
                  <c:v>9</c:v>
                </c:pt>
                <c:pt idx="3051">
                  <c:v>6</c:v>
                </c:pt>
                <c:pt idx="3052">
                  <c:v>6</c:v>
                </c:pt>
                <c:pt idx="3053">
                  <c:v>3</c:v>
                </c:pt>
                <c:pt idx="3054">
                  <c:v>2</c:v>
                </c:pt>
                <c:pt idx="3055">
                  <c:v>3</c:v>
                </c:pt>
                <c:pt idx="3056">
                  <c:v>5</c:v>
                </c:pt>
                <c:pt idx="3057">
                  <c:v>3</c:v>
                </c:pt>
                <c:pt idx="3058">
                  <c:v>3</c:v>
                </c:pt>
                <c:pt idx="3059">
                  <c:v>1</c:v>
                </c:pt>
                <c:pt idx="3060">
                  <c:v>6</c:v>
                </c:pt>
                <c:pt idx="3061">
                  <c:v>5</c:v>
                </c:pt>
                <c:pt idx="3062">
                  <c:v>1</c:v>
                </c:pt>
                <c:pt idx="3063">
                  <c:v>4</c:v>
                </c:pt>
                <c:pt idx="3064">
                  <c:v>5</c:v>
                </c:pt>
                <c:pt idx="3065">
                  <c:v>4</c:v>
                </c:pt>
                <c:pt idx="3066">
                  <c:v>3</c:v>
                </c:pt>
                <c:pt idx="3067">
                  <c:v>8</c:v>
                </c:pt>
                <c:pt idx="3068">
                  <c:v>2</c:v>
                </c:pt>
                <c:pt idx="3069">
                  <c:v>1</c:v>
                </c:pt>
                <c:pt idx="3070">
                  <c:v>8</c:v>
                </c:pt>
                <c:pt idx="3071">
                  <c:v>7</c:v>
                </c:pt>
                <c:pt idx="3072">
                  <c:v>8</c:v>
                </c:pt>
                <c:pt idx="3073">
                  <c:v>9</c:v>
                </c:pt>
                <c:pt idx="3074">
                  <c:v>2</c:v>
                </c:pt>
                <c:pt idx="3075">
                  <c:v>0</c:v>
                </c:pt>
                <c:pt idx="3076">
                  <c:v>0</c:v>
                </c:pt>
                <c:pt idx="3077">
                  <c:v>2</c:v>
                </c:pt>
                <c:pt idx="3078">
                  <c:v>3</c:v>
                </c:pt>
                <c:pt idx="3079">
                  <c:v>1</c:v>
                </c:pt>
                <c:pt idx="3080">
                  <c:v>7</c:v>
                </c:pt>
                <c:pt idx="3081">
                  <c:v>2</c:v>
                </c:pt>
                <c:pt idx="3082">
                  <c:v>3</c:v>
                </c:pt>
                <c:pt idx="3083">
                  <c:v>5</c:v>
                </c:pt>
                <c:pt idx="3084">
                  <c:v>9</c:v>
                </c:pt>
                <c:pt idx="3085">
                  <c:v>5</c:v>
                </c:pt>
                <c:pt idx="3086">
                  <c:v>1</c:v>
                </c:pt>
                <c:pt idx="3087">
                  <c:v>5</c:v>
                </c:pt>
                <c:pt idx="3088">
                  <c:v>3</c:v>
                </c:pt>
                <c:pt idx="3089">
                  <c:v>4</c:v>
                </c:pt>
                <c:pt idx="3090">
                  <c:v>6</c:v>
                </c:pt>
                <c:pt idx="3091">
                  <c:v>6</c:v>
                </c:pt>
                <c:pt idx="3092">
                  <c:v>5</c:v>
                </c:pt>
                <c:pt idx="3093">
                  <c:v>9</c:v>
                </c:pt>
                <c:pt idx="3094">
                  <c:v>5</c:v>
                </c:pt>
                <c:pt idx="3095">
                  <c:v>5</c:v>
                </c:pt>
                <c:pt idx="3096">
                  <c:v>3</c:v>
                </c:pt>
                <c:pt idx="3097">
                  <c:v>2</c:v>
                </c:pt>
                <c:pt idx="3098">
                  <c:v>0</c:v>
                </c:pt>
                <c:pt idx="3099">
                  <c:v>2</c:v>
                </c:pt>
                <c:pt idx="3100">
                  <c:v>2</c:v>
                </c:pt>
                <c:pt idx="3101">
                  <c:v>8</c:v>
                </c:pt>
                <c:pt idx="3102">
                  <c:v>2</c:v>
                </c:pt>
                <c:pt idx="3103">
                  <c:v>7</c:v>
                </c:pt>
                <c:pt idx="3104">
                  <c:v>7</c:v>
                </c:pt>
                <c:pt idx="3105">
                  <c:v>2</c:v>
                </c:pt>
                <c:pt idx="3106">
                  <c:v>9</c:v>
                </c:pt>
                <c:pt idx="3107">
                  <c:v>9</c:v>
                </c:pt>
                <c:pt idx="3108">
                  <c:v>5</c:v>
                </c:pt>
                <c:pt idx="3109">
                  <c:v>7</c:v>
                </c:pt>
                <c:pt idx="3110">
                  <c:v>7</c:v>
                </c:pt>
                <c:pt idx="3111">
                  <c:v>9</c:v>
                </c:pt>
                <c:pt idx="3112">
                  <c:v>9</c:v>
                </c:pt>
                <c:pt idx="3113">
                  <c:v>8</c:v>
                </c:pt>
                <c:pt idx="3114">
                  <c:v>8</c:v>
                </c:pt>
                <c:pt idx="3115">
                  <c:v>7</c:v>
                </c:pt>
                <c:pt idx="3116">
                  <c:v>6</c:v>
                </c:pt>
                <c:pt idx="3117">
                  <c:v>9</c:v>
                </c:pt>
                <c:pt idx="3118">
                  <c:v>2</c:v>
                </c:pt>
                <c:pt idx="3119">
                  <c:v>6</c:v>
                </c:pt>
                <c:pt idx="3120">
                  <c:v>3</c:v>
                </c:pt>
                <c:pt idx="3121">
                  <c:v>1</c:v>
                </c:pt>
                <c:pt idx="3122">
                  <c:v>7</c:v>
                </c:pt>
                <c:pt idx="3123">
                  <c:v>1</c:v>
                </c:pt>
                <c:pt idx="3124">
                  <c:v>0</c:v>
                </c:pt>
                <c:pt idx="3125">
                  <c:v>4</c:v>
                </c:pt>
                <c:pt idx="3126">
                  <c:v>9</c:v>
                </c:pt>
                <c:pt idx="3127">
                  <c:v>8</c:v>
                </c:pt>
                <c:pt idx="3128">
                  <c:v>4</c:v>
                </c:pt>
                <c:pt idx="3129">
                  <c:v>1</c:v>
                </c:pt>
                <c:pt idx="3130">
                  <c:v>9</c:v>
                </c:pt>
                <c:pt idx="3131">
                  <c:v>3</c:v>
                </c:pt>
                <c:pt idx="3132">
                  <c:v>7</c:v>
                </c:pt>
                <c:pt idx="3133">
                  <c:v>6</c:v>
                </c:pt>
                <c:pt idx="3134">
                  <c:v>4</c:v>
                </c:pt>
                <c:pt idx="3135">
                  <c:v>3</c:v>
                </c:pt>
                <c:pt idx="3136">
                  <c:v>4</c:v>
                </c:pt>
                <c:pt idx="3137">
                  <c:v>6</c:v>
                </c:pt>
                <c:pt idx="3138">
                  <c:v>4</c:v>
                </c:pt>
                <c:pt idx="3139">
                  <c:v>7</c:v>
                </c:pt>
                <c:pt idx="3140">
                  <c:v>6</c:v>
                </c:pt>
                <c:pt idx="3141">
                  <c:v>6</c:v>
                </c:pt>
                <c:pt idx="3142">
                  <c:v>8</c:v>
                </c:pt>
                <c:pt idx="3143">
                  <c:v>7</c:v>
                </c:pt>
                <c:pt idx="3144">
                  <c:v>7</c:v>
                </c:pt>
                <c:pt idx="3145">
                  <c:v>5</c:v>
                </c:pt>
                <c:pt idx="3146">
                  <c:v>6</c:v>
                </c:pt>
                <c:pt idx="3147">
                  <c:v>7</c:v>
                </c:pt>
                <c:pt idx="3148">
                  <c:v>4</c:v>
                </c:pt>
                <c:pt idx="3149">
                  <c:v>9</c:v>
                </c:pt>
                <c:pt idx="3150">
                  <c:v>1</c:v>
                </c:pt>
                <c:pt idx="3151">
                  <c:v>6</c:v>
                </c:pt>
                <c:pt idx="3152">
                  <c:v>9</c:v>
                </c:pt>
                <c:pt idx="3153">
                  <c:v>2</c:v>
                </c:pt>
                <c:pt idx="3154">
                  <c:v>9</c:v>
                </c:pt>
                <c:pt idx="3155">
                  <c:v>7</c:v>
                </c:pt>
                <c:pt idx="3156">
                  <c:v>5</c:v>
                </c:pt>
                <c:pt idx="3157">
                  <c:v>3</c:v>
                </c:pt>
                <c:pt idx="3158">
                  <c:v>1</c:v>
                </c:pt>
                <c:pt idx="3159">
                  <c:v>6</c:v>
                </c:pt>
                <c:pt idx="3160">
                  <c:v>0</c:v>
                </c:pt>
                <c:pt idx="3161">
                  <c:v>6</c:v>
                </c:pt>
                <c:pt idx="3162">
                  <c:v>9</c:v>
                </c:pt>
                <c:pt idx="3163">
                  <c:v>9</c:v>
                </c:pt>
                <c:pt idx="3164">
                  <c:v>6</c:v>
                </c:pt>
                <c:pt idx="3165">
                  <c:v>9</c:v>
                </c:pt>
                <c:pt idx="3166">
                  <c:v>2</c:v>
                </c:pt>
                <c:pt idx="3167">
                  <c:v>3</c:v>
                </c:pt>
                <c:pt idx="3168">
                  <c:v>3</c:v>
                </c:pt>
                <c:pt idx="3169">
                  <c:v>3</c:v>
                </c:pt>
                <c:pt idx="3170">
                  <c:v>8</c:v>
                </c:pt>
                <c:pt idx="3171">
                  <c:v>5</c:v>
                </c:pt>
                <c:pt idx="3172">
                  <c:v>9</c:v>
                </c:pt>
                <c:pt idx="3173">
                  <c:v>8</c:v>
                </c:pt>
                <c:pt idx="3174">
                  <c:v>3</c:v>
                </c:pt>
                <c:pt idx="3175">
                  <c:v>6</c:v>
                </c:pt>
                <c:pt idx="3176">
                  <c:v>9</c:v>
                </c:pt>
                <c:pt idx="3177">
                  <c:v>8</c:v>
                </c:pt>
                <c:pt idx="3178">
                  <c:v>9</c:v>
                </c:pt>
                <c:pt idx="3179">
                  <c:v>2</c:v>
                </c:pt>
                <c:pt idx="3180">
                  <c:v>2</c:v>
                </c:pt>
                <c:pt idx="3181">
                  <c:v>5</c:v>
                </c:pt>
                <c:pt idx="3182">
                  <c:v>7</c:v>
                </c:pt>
                <c:pt idx="3183">
                  <c:v>0</c:v>
                </c:pt>
                <c:pt idx="3184">
                  <c:v>3</c:v>
                </c:pt>
                <c:pt idx="3185">
                  <c:v>7</c:v>
                </c:pt>
                <c:pt idx="3186">
                  <c:v>5</c:v>
                </c:pt>
                <c:pt idx="3187">
                  <c:v>1</c:v>
                </c:pt>
                <c:pt idx="3188">
                  <c:v>7</c:v>
                </c:pt>
                <c:pt idx="3189">
                  <c:v>0</c:v>
                </c:pt>
                <c:pt idx="3190">
                  <c:v>0</c:v>
                </c:pt>
                <c:pt idx="3191">
                  <c:v>6</c:v>
                </c:pt>
                <c:pt idx="3192">
                  <c:v>9</c:v>
                </c:pt>
                <c:pt idx="3193">
                  <c:v>2</c:v>
                </c:pt>
                <c:pt idx="3194">
                  <c:v>7</c:v>
                </c:pt>
                <c:pt idx="3195">
                  <c:v>8</c:v>
                </c:pt>
                <c:pt idx="3196">
                  <c:v>7</c:v>
                </c:pt>
                <c:pt idx="3197">
                  <c:v>0</c:v>
                </c:pt>
                <c:pt idx="3198">
                  <c:v>0</c:v>
                </c:pt>
                <c:pt idx="3199">
                  <c:v>5</c:v>
                </c:pt>
                <c:pt idx="3200">
                  <c:v>0</c:v>
                </c:pt>
                <c:pt idx="3201">
                  <c:v>7</c:v>
                </c:pt>
                <c:pt idx="3202">
                  <c:v>5</c:v>
                </c:pt>
                <c:pt idx="3203">
                  <c:v>4</c:v>
                </c:pt>
                <c:pt idx="3204">
                  <c:v>5</c:v>
                </c:pt>
                <c:pt idx="3205">
                  <c:v>3</c:v>
                </c:pt>
                <c:pt idx="3206">
                  <c:v>0</c:v>
                </c:pt>
                <c:pt idx="3207">
                  <c:v>6</c:v>
                </c:pt>
                <c:pt idx="3208">
                  <c:v>9</c:v>
                </c:pt>
                <c:pt idx="3209">
                  <c:v>8</c:v>
                </c:pt>
                <c:pt idx="3210">
                  <c:v>3</c:v>
                </c:pt>
                <c:pt idx="3211">
                  <c:v>3</c:v>
                </c:pt>
                <c:pt idx="3212">
                  <c:v>8</c:v>
                </c:pt>
                <c:pt idx="3213">
                  <c:v>3</c:v>
                </c:pt>
                <c:pt idx="3214">
                  <c:v>9</c:v>
                </c:pt>
                <c:pt idx="3215">
                  <c:v>3</c:v>
                </c:pt>
                <c:pt idx="3216">
                  <c:v>7</c:v>
                </c:pt>
                <c:pt idx="3217">
                  <c:v>3</c:v>
                </c:pt>
                <c:pt idx="3218">
                  <c:v>8</c:v>
                </c:pt>
                <c:pt idx="3219">
                  <c:v>7</c:v>
                </c:pt>
                <c:pt idx="3220">
                  <c:v>4</c:v>
                </c:pt>
                <c:pt idx="3221">
                  <c:v>8</c:v>
                </c:pt>
                <c:pt idx="3222">
                  <c:v>7</c:v>
                </c:pt>
                <c:pt idx="3223">
                  <c:v>9</c:v>
                </c:pt>
                <c:pt idx="3224">
                  <c:v>3</c:v>
                </c:pt>
                <c:pt idx="3225">
                  <c:v>3</c:v>
                </c:pt>
                <c:pt idx="3226">
                  <c:v>0</c:v>
                </c:pt>
                <c:pt idx="3227">
                  <c:v>3</c:v>
                </c:pt>
                <c:pt idx="3228">
                  <c:v>7</c:v>
                </c:pt>
                <c:pt idx="3229">
                  <c:v>4</c:v>
                </c:pt>
                <c:pt idx="3230">
                  <c:v>5</c:v>
                </c:pt>
                <c:pt idx="3231">
                  <c:v>3</c:v>
                </c:pt>
                <c:pt idx="3232">
                  <c:v>4</c:v>
                </c:pt>
                <c:pt idx="3233">
                  <c:v>9</c:v>
                </c:pt>
                <c:pt idx="3234">
                  <c:v>7</c:v>
                </c:pt>
                <c:pt idx="3235">
                  <c:v>8</c:v>
                </c:pt>
                <c:pt idx="3236">
                  <c:v>2</c:v>
                </c:pt>
                <c:pt idx="3237">
                  <c:v>9</c:v>
                </c:pt>
                <c:pt idx="3238">
                  <c:v>3</c:v>
                </c:pt>
                <c:pt idx="3239">
                  <c:v>0</c:v>
                </c:pt>
                <c:pt idx="3240">
                  <c:v>4</c:v>
                </c:pt>
                <c:pt idx="3241">
                  <c:v>3</c:v>
                </c:pt>
                <c:pt idx="3242">
                  <c:v>5</c:v>
                </c:pt>
                <c:pt idx="3243">
                  <c:v>5</c:v>
                </c:pt>
                <c:pt idx="3244">
                  <c:v>9</c:v>
                </c:pt>
                <c:pt idx="3245">
                  <c:v>5</c:v>
                </c:pt>
                <c:pt idx="3246">
                  <c:v>2</c:v>
                </c:pt>
                <c:pt idx="3247">
                  <c:v>6</c:v>
                </c:pt>
                <c:pt idx="3248">
                  <c:v>2</c:v>
                </c:pt>
                <c:pt idx="3249">
                  <c:v>5</c:v>
                </c:pt>
                <c:pt idx="3250">
                  <c:v>9</c:v>
                </c:pt>
                <c:pt idx="3251">
                  <c:v>0</c:v>
                </c:pt>
                <c:pt idx="3252">
                  <c:v>7</c:v>
                </c:pt>
                <c:pt idx="3253">
                  <c:v>6</c:v>
                </c:pt>
                <c:pt idx="3254">
                  <c:v>8</c:v>
                </c:pt>
                <c:pt idx="3255">
                  <c:v>2</c:v>
                </c:pt>
                <c:pt idx="3256">
                  <c:v>7</c:v>
                </c:pt>
                <c:pt idx="3257">
                  <c:v>1</c:v>
                </c:pt>
                <c:pt idx="3258">
                  <c:v>8</c:v>
                </c:pt>
                <c:pt idx="3259">
                  <c:v>0</c:v>
                </c:pt>
                <c:pt idx="3260">
                  <c:v>9</c:v>
                </c:pt>
                <c:pt idx="3261">
                  <c:v>6</c:v>
                </c:pt>
                <c:pt idx="3262">
                  <c:v>9</c:v>
                </c:pt>
                <c:pt idx="3263">
                  <c:v>0</c:v>
                </c:pt>
                <c:pt idx="3264">
                  <c:v>5</c:v>
                </c:pt>
                <c:pt idx="3265">
                  <c:v>0</c:v>
                </c:pt>
                <c:pt idx="3266">
                  <c:v>3</c:v>
                </c:pt>
                <c:pt idx="3267">
                  <c:v>6</c:v>
                </c:pt>
                <c:pt idx="3268">
                  <c:v>1</c:v>
                </c:pt>
                <c:pt idx="3269">
                  <c:v>2</c:v>
                </c:pt>
                <c:pt idx="3270">
                  <c:v>3</c:v>
                </c:pt>
                <c:pt idx="3271">
                  <c:v>5</c:v>
                </c:pt>
                <c:pt idx="3272">
                  <c:v>8</c:v>
                </c:pt>
                <c:pt idx="3273">
                  <c:v>3</c:v>
                </c:pt>
                <c:pt idx="3274">
                  <c:v>5</c:v>
                </c:pt>
                <c:pt idx="3275">
                  <c:v>6</c:v>
                </c:pt>
                <c:pt idx="3276">
                  <c:v>3</c:v>
                </c:pt>
                <c:pt idx="3277">
                  <c:v>5</c:v>
                </c:pt>
                <c:pt idx="3278">
                  <c:v>2</c:v>
                </c:pt>
                <c:pt idx="3279">
                  <c:v>4</c:v>
                </c:pt>
                <c:pt idx="3280">
                  <c:v>9</c:v>
                </c:pt>
                <c:pt idx="3281">
                  <c:v>3</c:v>
                </c:pt>
                <c:pt idx="3282">
                  <c:v>6</c:v>
                </c:pt>
                <c:pt idx="3283">
                  <c:v>5</c:v>
                </c:pt>
                <c:pt idx="3284">
                  <c:v>6</c:v>
                </c:pt>
                <c:pt idx="3285">
                  <c:v>5</c:v>
                </c:pt>
                <c:pt idx="3286">
                  <c:v>1</c:v>
                </c:pt>
                <c:pt idx="3287">
                  <c:v>6</c:v>
                </c:pt>
                <c:pt idx="3288">
                  <c:v>7</c:v>
                </c:pt>
                <c:pt idx="3289">
                  <c:v>6</c:v>
                </c:pt>
                <c:pt idx="3290">
                  <c:v>3</c:v>
                </c:pt>
                <c:pt idx="3291">
                  <c:v>3</c:v>
                </c:pt>
                <c:pt idx="3292">
                  <c:v>4</c:v>
                </c:pt>
                <c:pt idx="3293">
                  <c:v>8</c:v>
                </c:pt>
                <c:pt idx="3294">
                  <c:v>4</c:v>
                </c:pt>
                <c:pt idx="3295">
                  <c:v>1</c:v>
                </c:pt>
                <c:pt idx="3296">
                  <c:v>4</c:v>
                </c:pt>
                <c:pt idx="3297">
                  <c:v>2</c:v>
                </c:pt>
                <c:pt idx="3298">
                  <c:v>9</c:v>
                </c:pt>
                <c:pt idx="3299">
                  <c:v>7</c:v>
                </c:pt>
                <c:pt idx="3300">
                  <c:v>9</c:v>
                </c:pt>
                <c:pt idx="3301">
                  <c:v>9</c:v>
                </c:pt>
                <c:pt idx="3302">
                  <c:v>1</c:v>
                </c:pt>
                <c:pt idx="3303">
                  <c:v>3</c:v>
                </c:pt>
                <c:pt idx="3304">
                  <c:v>4</c:v>
                </c:pt>
                <c:pt idx="3305">
                  <c:v>3</c:v>
                </c:pt>
                <c:pt idx="3306">
                  <c:v>4</c:v>
                </c:pt>
                <c:pt idx="3307">
                  <c:v>9</c:v>
                </c:pt>
                <c:pt idx="3308">
                  <c:v>3</c:v>
                </c:pt>
                <c:pt idx="3309">
                  <c:v>2</c:v>
                </c:pt>
                <c:pt idx="3310">
                  <c:v>0</c:v>
                </c:pt>
                <c:pt idx="3311">
                  <c:v>3</c:v>
                </c:pt>
                <c:pt idx="3312">
                  <c:v>8</c:v>
                </c:pt>
                <c:pt idx="3313">
                  <c:v>0</c:v>
                </c:pt>
                <c:pt idx="3314">
                  <c:v>6</c:v>
                </c:pt>
                <c:pt idx="3315">
                  <c:v>2</c:v>
                </c:pt>
                <c:pt idx="3316">
                  <c:v>7</c:v>
                </c:pt>
                <c:pt idx="3317">
                  <c:v>5</c:v>
                </c:pt>
                <c:pt idx="3318">
                  <c:v>0</c:v>
                </c:pt>
                <c:pt idx="3319">
                  <c:v>9</c:v>
                </c:pt>
                <c:pt idx="3320">
                  <c:v>4</c:v>
                </c:pt>
                <c:pt idx="3321">
                  <c:v>7</c:v>
                </c:pt>
                <c:pt idx="3322">
                  <c:v>2</c:v>
                </c:pt>
                <c:pt idx="3323">
                  <c:v>3</c:v>
                </c:pt>
                <c:pt idx="3324">
                  <c:v>6</c:v>
                </c:pt>
                <c:pt idx="3325">
                  <c:v>5</c:v>
                </c:pt>
                <c:pt idx="3326">
                  <c:v>6</c:v>
                </c:pt>
                <c:pt idx="3327">
                  <c:v>8</c:v>
                </c:pt>
                <c:pt idx="3328">
                  <c:v>8</c:v>
                </c:pt>
                <c:pt idx="3329">
                  <c:v>1</c:v>
                </c:pt>
                <c:pt idx="3330">
                  <c:v>2</c:v>
                </c:pt>
                <c:pt idx="3331">
                  <c:v>3</c:v>
                </c:pt>
                <c:pt idx="3332">
                  <c:v>5</c:v>
                </c:pt>
                <c:pt idx="3333">
                  <c:v>4</c:v>
                </c:pt>
                <c:pt idx="3334">
                  <c:v>5</c:v>
                </c:pt>
                <c:pt idx="3335">
                  <c:v>7</c:v>
                </c:pt>
                <c:pt idx="3336">
                  <c:v>1</c:v>
                </c:pt>
                <c:pt idx="3337">
                  <c:v>5</c:v>
                </c:pt>
                <c:pt idx="3338">
                  <c:v>8</c:v>
                </c:pt>
                <c:pt idx="3339">
                  <c:v>4</c:v>
                </c:pt>
                <c:pt idx="3340">
                  <c:v>0</c:v>
                </c:pt>
                <c:pt idx="3341">
                  <c:v>7</c:v>
                </c:pt>
                <c:pt idx="3342">
                  <c:v>3</c:v>
                </c:pt>
                <c:pt idx="3343">
                  <c:v>7</c:v>
                </c:pt>
                <c:pt idx="3344">
                  <c:v>3</c:v>
                </c:pt>
                <c:pt idx="3345">
                  <c:v>7</c:v>
                </c:pt>
                <c:pt idx="3346">
                  <c:v>8</c:v>
                </c:pt>
                <c:pt idx="3347">
                  <c:v>4</c:v>
                </c:pt>
                <c:pt idx="3348">
                  <c:v>4</c:v>
                </c:pt>
                <c:pt idx="3349">
                  <c:v>1</c:v>
                </c:pt>
                <c:pt idx="3350">
                  <c:v>8</c:v>
                </c:pt>
                <c:pt idx="3351">
                  <c:v>3</c:v>
                </c:pt>
                <c:pt idx="3352">
                  <c:v>2</c:v>
                </c:pt>
                <c:pt idx="3353">
                  <c:v>1</c:v>
                </c:pt>
                <c:pt idx="3354">
                  <c:v>2</c:v>
                </c:pt>
                <c:pt idx="3355">
                  <c:v>3</c:v>
                </c:pt>
                <c:pt idx="3356">
                  <c:v>8</c:v>
                </c:pt>
                <c:pt idx="3357">
                  <c:v>5</c:v>
                </c:pt>
                <c:pt idx="3358">
                  <c:v>9</c:v>
                </c:pt>
                <c:pt idx="3359">
                  <c:v>4</c:v>
                </c:pt>
                <c:pt idx="3360">
                  <c:v>8</c:v>
                </c:pt>
                <c:pt idx="3361">
                  <c:v>7</c:v>
                </c:pt>
                <c:pt idx="3362">
                  <c:v>5</c:v>
                </c:pt>
                <c:pt idx="3363">
                  <c:v>2</c:v>
                </c:pt>
                <c:pt idx="3364">
                  <c:v>6</c:v>
                </c:pt>
                <c:pt idx="3365">
                  <c:v>9</c:v>
                </c:pt>
                <c:pt idx="3366">
                  <c:v>5</c:v>
                </c:pt>
                <c:pt idx="3367">
                  <c:v>7</c:v>
                </c:pt>
                <c:pt idx="3368">
                  <c:v>5</c:v>
                </c:pt>
                <c:pt idx="3369">
                  <c:v>9</c:v>
                </c:pt>
                <c:pt idx="3370">
                  <c:v>3</c:v>
                </c:pt>
                <c:pt idx="3371">
                  <c:v>9</c:v>
                </c:pt>
                <c:pt idx="3372">
                  <c:v>6</c:v>
                </c:pt>
                <c:pt idx="3373">
                  <c:v>6</c:v>
                </c:pt>
                <c:pt idx="3374">
                  <c:v>7</c:v>
                </c:pt>
                <c:pt idx="3375">
                  <c:v>1</c:v>
                </c:pt>
                <c:pt idx="3376">
                  <c:v>5</c:v>
                </c:pt>
                <c:pt idx="3377">
                  <c:v>2</c:v>
                </c:pt>
                <c:pt idx="3378">
                  <c:v>7</c:v>
                </c:pt>
                <c:pt idx="3379">
                  <c:v>3</c:v>
                </c:pt>
                <c:pt idx="3380">
                  <c:v>3</c:v>
                </c:pt>
                <c:pt idx="3381">
                  <c:v>1</c:v>
                </c:pt>
                <c:pt idx="3382">
                  <c:v>5</c:v>
                </c:pt>
                <c:pt idx="3383">
                  <c:v>5</c:v>
                </c:pt>
                <c:pt idx="3384">
                  <c:v>0</c:v>
                </c:pt>
                <c:pt idx="3385">
                  <c:v>7</c:v>
                </c:pt>
                <c:pt idx="3386">
                  <c:v>2</c:v>
                </c:pt>
                <c:pt idx="3387">
                  <c:v>0</c:v>
                </c:pt>
                <c:pt idx="3388">
                  <c:v>9</c:v>
                </c:pt>
                <c:pt idx="3389">
                  <c:v>0</c:v>
                </c:pt>
                <c:pt idx="3390">
                  <c:v>0</c:v>
                </c:pt>
                <c:pt idx="3391">
                  <c:v>4</c:v>
                </c:pt>
                <c:pt idx="3392">
                  <c:v>4</c:v>
                </c:pt>
                <c:pt idx="3393">
                  <c:v>0</c:v>
                </c:pt>
                <c:pt idx="3394">
                  <c:v>4</c:v>
                </c:pt>
                <c:pt idx="3395">
                  <c:v>6</c:v>
                </c:pt>
                <c:pt idx="3396">
                  <c:v>4</c:v>
                </c:pt>
                <c:pt idx="3397">
                  <c:v>8</c:v>
                </c:pt>
                <c:pt idx="3398">
                  <c:v>3</c:v>
                </c:pt>
                <c:pt idx="3399">
                  <c:v>8</c:v>
                </c:pt>
                <c:pt idx="3400">
                  <c:v>7</c:v>
                </c:pt>
                <c:pt idx="3401">
                  <c:v>0</c:v>
                </c:pt>
                <c:pt idx="3402">
                  <c:v>3</c:v>
                </c:pt>
                <c:pt idx="3403">
                  <c:v>6</c:v>
                </c:pt>
                <c:pt idx="3404">
                  <c:v>0</c:v>
                </c:pt>
                <c:pt idx="3405">
                  <c:v>7</c:v>
                </c:pt>
                <c:pt idx="3406">
                  <c:v>1</c:v>
                </c:pt>
                <c:pt idx="3407">
                  <c:v>7</c:v>
                </c:pt>
                <c:pt idx="3408">
                  <c:v>3</c:v>
                </c:pt>
                <c:pt idx="3409">
                  <c:v>7</c:v>
                </c:pt>
                <c:pt idx="3410">
                  <c:v>0</c:v>
                </c:pt>
                <c:pt idx="3411">
                  <c:v>4</c:v>
                </c:pt>
                <c:pt idx="3412">
                  <c:v>8</c:v>
                </c:pt>
                <c:pt idx="3413">
                  <c:v>6</c:v>
                </c:pt>
                <c:pt idx="3414">
                  <c:v>2</c:v>
                </c:pt>
                <c:pt idx="3415">
                  <c:v>3</c:v>
                </c:pt>
                <c:pt idx="3416">
                  <c:v>9</c:v>
                </c:pt>
                <c:pt idx="3417">
                  <c:v>6</c:v>
                </c:pt>
                <c:pt idx="3418">
                  <c:v>5</c:v>
                </c:pt>
                <c:pt idx="3419">
                  <c:v>3</c:v>
                </c:pt>
                <c:pt idx="3420">
                  <c:v>2</c:v>
                </c:pt>
                <c:pt idx="3421">
                  <c:v>1</c:v>
                </c:pt>
                <c:pt idx="3422">
                  <c:v>9</c:v>
                </c:pt>
                <c:pt idx="3423">
                  <c:v>8</c:v>
                </c:pt>
                <c:pt idx="3424">
                  <c:v>2</c:v>
                </c:pt>
                <c:pt idx="3425">
                  <c:v>6</c:v>
                </c:pt>
                <c:pt idx="3426">
                  <c:v>0</c:v>
                </c:pt>
                <c:pt idx="3427">
                  <c:v>7</c:v>
                </c:pt>
                <c:pt idx="3428">
                  <c:v>0</c:v>
                </c:pt>
                <c:pt idx="3429">
                  <c:v>1</c:v>
                </c:pt>
                <c:pt idx="3430">
                  <c:v>0</c:v>
                </c:pt>
                <c:pt idx="3431">
                  <c:v>3</c:v>
                </c:pt>
                <c:pt idx="3432">
                  <c:v>1</c:v>
                </c:pt>
                <c:pt idx="3433">
                  <c:v>0</c:v>
                </c:pt>
                <c:pt idx="3434">
                  <c:v>0</c:v>
                </c:pt>
                <c:pt idx="3435">
                  <c:v>1</c:v>
                </c:pt>
                <c:pt idx="3436">
                  <c:v>5</c:v>
                </c:pt>
                <c:pt idx="3437">
                  <c:v>1</c:v>
                </c:pt>
                <c:pt idx="3438">
                  <c:v>1</c:v>
                </c:pt>
                <c:pt idx="3439">
                  <c:v>7</c:v>
                </c:pt>
                <c:pt idx="3440">
                  <c:v>4</c:v>
                </c:pt>
                <c:pt idx="3441">
                  <c:v>7</c:v>
                </c:pt>
                <c:pt idx="3442">
                  <c:v>7</c:v>
                </c:pt>
                <c:pt idx="3443">
                  <c:v>1</c:v>
                </c:pt>
                <c:pt idx="3444">
                  <c:v>6</c:v>
                </c:pt>
                <c:pt idx="3445">
                  <c:v>8</c:v>
                </c:pt>
                <c:pt idx="3446">
                  <c:v>7</c:v>
                </c:pt>
                <c:pt idx="3447">
                  <c:v>8</c:v>
                </c:pt>
                <c:pt idx="3448">
                  <c:v>7</c:v>
                </c:pt>
                <c:pt idx="3449">
                  <c:v>3</c:v>
                </c:pt>
                <c:pt idx="3450">
                  <c:v>9</c:v>
                </c:pt>
                <c:pt idx="3451">
                  <c:v>6</c:v>
                </c:pt>
                <c:pt idx="3452">
                  <c:v>8</c:v>
                </c:pt>
                <c:pt idx="3453">
                  <c:v>8</c:v>
                </c:pt>
                <c:pt idx="3454">
                  <c:v>3</c:v>
                </c:pt>
                <c:pt idx="3455">
                  <c:v>6</c:v>
                </c:pt>
                <c:pt idx="3456">
                  <c:v>5</c:v>
                </c:pt>
                <c:pt idx="3457">
                  <c:v>2</c:v>
                </c:pt>
                <c:pt idx="3458">
                  <c:v>9</c:v>
                </c:pt>
                <c:pt idx="3459">
                  <c:v>5</c:v>
                </c:pt>
                <c:pt idx="3460">
                  <c:v>7</c:v>
                </c:pt>
                <c:pt idx="3461">
                  <c:v>1</c:v>
                </c:pt>
                <c:pt idx="3462">
                  <c:v>2</c:v>
                </c:pt>
                <c:pt idx="3463">
                  <c:v>7</c:v>
                </c:pt>
                <c:pt idx="3464">
                  <c:v>3</c:v>
                </c:pt>
                <c:pt idx="3465">
                  <c:v>3</c:v>
                </c:pt>
                <c:pt idx="3466">
                  <c:v>1</c:v>
                </c:pt>
                <c:pt idx="3467">
                  <c:v>9</c:v>
                </c:pt>
                <c:pt idx="3468">
                  <c:v>0</c:v>
                </c:pt>
                <c:pt idx="3469">
                  <c:v>6</c:v>
                </c:pt>
                <c:pt idx="3470">
                  <c:v>3</c:v>
                </c:pt>
                <c:pt idx="3471">
                  <c:v>5</c:v>
                </c:pt>
                <c:pt idx="3472">
                  <c:v>7</c:v>
                </c:pt>
                <c:pt idx="3473">
                  <c:v>6</c:v>
                </c:pt>
                <c:pt idx="3474">
                  <c:v>6</c:v>
                </c:pt>
                <c:pt idx="3475">
                  <c:v>5</c:v>
                </c:pt>
                <c:pt idx="3476">
                  <c:v>3</c:v>
                </c:pt>
                <c:pt idx="3477">
                  <c:v>3</c:v>
                </c:pt>
                <c:pt idx="3478">
                  <c:v>8</c:v>
                </c:pt>
                <c:pt idx="3479">
                  <c:v>4</c:v>
                </c:pt>
                <c:pt idx="3480">
                  <c:v>8</c:v>
                </c:pt>
                <c:pt idx="3481">
                  <c:v>8</c:v>
                </c:pt>
                <c:pt idx="3482">
                  <c:v>3</c:v>
                </c:pt>
                <c:pt idx="3483">
                  <c:v>1</c:v>
                </c:pt>
                <c:pt idx="3484">
                  <c:v>1</c:v>
                </c:pt>
                <c:pt idx="3485">
                  <c:v>8</c:v>
                </c:pt>
                <c:pt idx="3486">
                  <c:v>8</c:v>
                </c:pt>
                <c:pt idx="3487">
                  <c:v>2</c:v>
                </c:pt>
                <c:pt idx="3488">
                  <c:v>4</c:v>
                </c:pt>
                <c:pt idx="3489">
                  <c:v>4</c:v>
                </c:pt>
                <c:pt idx="3490">
                  <c:v>1</c:v>
                </c:pt>
                <c:pt idx="3491">
                  <c:v>1</c:v>
                </c:pt>
                <c:pt idx="3492">
                  <c:v>9</c:v>
                </c:pt>
                <c:pt idx="3493">
                  <c:v>0</c:v>
                </c:pt>
                <c:pt idx="3494">
                  <c:v>1</c:v>
                </c:pt>
                <c:pt idx="3495">
                  <c:v>6</c:v>
                </c:pt>
                <c:pt idx="3496">
                  <c:v>0</c:v>
                </c:pt>
                <c:pt idx="3497">
                  <c:v>0</c:v>
                </c:pt>
                <c:pt idx="3498">
                  <c:v>8</c:v>
                </c:pt>
                <c:pt idx="3499">
                  <c:v>1</c:v>
                </c:pt>
                <c:pt idx="3500">
                  <c:v>3</c:v>
                </c:pt>
                <c:pt idx="3501">
                  <c:v>2</c:v>
                </c:pt>
                <c:pt idx="3502">
                  <c:v>3</c:v>
                </c:pt>
                <c:pt idx="3503">
                  <c:v>6</c:v>
                </c:pt>
                <c:pt idx="3504">
                  <c:v>9</c:v>
                </c:pt>
                <c:pt idx="3505">
                  <c:v>1</c:v>
                </c:pt>
                <c:pt idx="3506">
                  <c:v>1</c:v>
                </c:pt>
                <c:pt idx="3507">
                  <c:v>8</c:v>
                </c:pt>
                <c:pt idx="3508">
                  <c:v>5</c:v>
                </c:pt>
                <c:pt idx="3509">
                  <c:v>6</c:v>
                </c:pt>
                <c:pt idx="3510">
                  <c:v>4</c:v>
                </c:pt>
                <c:pt idx="3511">
                  <c:v>4</c:v>
                </c:pt>
                <c:pt idx="3512">
                  <c:v>3</c:v>
                </c:pt>
                <c:pt idx="3513">
                  <c:v>7</c:v>
                </c:pt>
                <c:pt idx="3514">
                  <c:v>6</c:v>
                </c:pt>
                <c:pt idx="3515">
                  <c:v>9</c:v>
                </c:pt>
                <c:pt idx="3516">
                  <c:v>1</c:v>
                </c:pt>
                <c:pt idx="3517">
                  <c:v>1</c:v>
                </c:pt>
                <c:pt idx="3518">
                  <c:v>5</c:v>
                </c:pt>
                <c:pt idx="3519">
                  <c:v>0</c:v>
                </c:pt>
                <c:pt idx="3520">
                  <c:v>6</c:v>
                </c:pt>
                <c:pt idx="3521">
                  <c:v>7</c:v>
                </c:pt>
                <c:pt idx="3522">
                  <c:v>9</c:v>
                </c:pt>
                <c:pt idx="3523">
                  <c:v>7</c:v>
                </c:pt>
                <c:pt idx="3524">
                  <c:v>2</c:v>
                </c:pt>
                <c:pt idx="3525">
                  <c:v>6</c:v>
                </c:pt>
                <c:pt idx="3526">
                  <c:v>0</c:v>
                </c:pt>
                <c:pt idx="3527">
                  <c:v>2</c:v>
                </c:pt>
                <c:pt idx="3528">
                  <c:v>5</c:v>
                </c:pt>
                <c:pt idx="3529">
                  <c:v>8</c:v>
                </c:pt>
                <c:pt idx="3530">
                  <c:v>4</c:v>
                </c:pt>
                <c:pt idx="3531">
                  <c:v>4</c:v>
                </c:pt>
                <c:pt idx="3532">
                  <c:v>8</c:v>
                </c:pt>
                <c:pt idx="3533">
                  <c:v>8</c:v>
                </c:pt>
                <c:pt idx="3534">
                  <c:v>5</c:v>
                </c:pt>
                <c:pt idx="3535">
                  <c:v>4</c:v>
                </c:pt>
                <c:pt idx="3536">
                  <c:v>9</c:v>
                </c:pt>
                <c:pt idx="3537">
                  <c:v>1</c:v>
                </c:pt>
                <c:pt idx="3538">
                  <c:v>7</c:v>
                </c:pt>
                <c:pt idx="3539">
                  <c:v>7</c:v>
                </c:pt>
                <c:pt idx="3540">
                  <c:v>6</c:v>
                </c:pt>
                <c:pt idx="3541">
                  <c:v>7</c:v>
                </c:pt>
                <c:pt idx="3542">
                  <c:v>2</c:v>
                </c:pt>
                <c:pt idx="3543">
                  <c:v>2</c:v>
                </c:pt>
                <c:pt idx="3544">
                  <c:v>1</c:v>
                </c:pt>
                <c:pt idx="3545">
                  <c:v>0</c:v>
                </c:pt>
                <c:pt idx="3546">
                  <c:v>2</c:v>
                </c:pt>
                <c:pt idx="3547">
                  <c:v>2</c:v>
                </c:pt>
                <c:pt idx="3548">
                  <c:v>6</c:v>
                </c:pt>
                <c:pt idx="3549">
                  <c:v>9</c:v>
                </c:pt>
                <c:pt idx="3550">
                  <c:v>8</c:v>
                </c:pt>
                <c:pt idx="3551">
                  <c:v>0</c:v>
                </c:pt>
                <c:pt idx="3552">
                  <c:v>7</c:v>
                </c:pt>
                <c:pt idx="3553">
                  <c:v>0</c:v>
                </c:pt>
                <c:pt idx="3554">
                  <c:v>2</c:v>
                </c:pt>
                <c:pt idx="3555">
                  <c:v>3</c:v>
                </c:pt>
                <c:pt idx="3556">
                  <c:v>7</c:v>
                </c:pt>
                <c:pt idx="3557">
                  <c:v>0</c:v>
                </c:pt>
                <c:pt idx="3558">
                  <c:v>1</c:v>
                </c:pt>
                <c:pt idx="3559">
                  <c:v>4</c:v>
                </c:pt>
                <c:pt idx="3560">
                  <c:v>5</c:v>
                </c:pt>
                <c:pt idx="3561">
                  <c:v>4</c:v>
                </c:pt>
                <c:pt idx="3562">
                  <c:v>2</c:v>
                </c:pt>
                <c:pt idx="3563">
                  <c:v>9</c:v>
                </c:pt>
                <c:pt idx="3564">
                  <c:v>6</c:v>
                </c:pt>
                <c:pt idx="3565">
                  <c:v>0</c:v>
                </c:pt>
                <c:pt idx="3566">
                  <c:v>1</c:v>
                </c:pt>
                <c:pt idx="3567">
                  <c:v>8</c:v>
                </c:pt>
                <c:pt idx="3568">
                  <c:v>3</c:v>
                </c:pt>
                <c:pt idx="3569">
                  <c:v>7</c:v>
                </c:pt>
                <c:pt idx="3570">
                  <c:v>8</c:v>
                </c:pt>
                <c:pt idx="3571">
                  <c:v>6</c:v>
                </c:pt>
                <c:pt idx="3572">
                  <c:v>0</c:v>
                </c:pt>
                <c:pt idx="3573">
                  <c:v>4</c:v>
                </c:pt>
                <c:pt idx="3574">
                  <c:v>5</c:v>
                </c:pt>
                <c:pt idx="3575">
                  <c:v>7</c:v>
                </c:pt>
                <c:pt idx="3576">
                  <c:v>9</c:v>
                </c:pt>
                <c:pt idx="3577">
                  <c:v>7</c:v>
                </c:pt>
                <c:pt idx="3578">
                  <c:v>8</c:v>
                </c:pt>
                <c:pt idx="3579">
                  <c:v>8</c:v>
                </c:pt>
                <c:pt idx="3580">
                  <c:v>3</c:v>
                </c:pt>
                <c:pt idx="3581">
                  <c:v>5</c:v>
                </c:pt>
                <c:pt idx="3582">
                  <c:v>2</c:v>
                </c:pt>
                <c:pt idx="3583">
                  <c:v>0</c:v>
                </c:pt>
                <c:pt idx="3584">
                  <c:v>5</c:v>
                </c:pt>
                <c:pt idx="3585">
                  <c:v>0</c:v>
                </c:pt>
                <c:pt idx="3586">
                  <c:v>8</c:v>
                </c:pt>
                <c:pt idx="3587">
                  <c:v>5</c:v>
                </c:pt>
                <c:pt idx="3588">
                  <c:v>0</c:v>
                </c:pt>
                <c:pt idx="3589">
                  <c:v>2</c:v>
                </c:pt>
                <c:pt idx="3590">
                  <c:v>0</c:v>
                </c:pt>
                <c:pt idx="3591">
                  <c:v>1</c:v>
                </c:pt>
                <c:pt idx="3592">
                  <c:v>5</c:v>
                </c:pt>
                <c:pt idx="3593">
                  <c:v>6</c:v>
                </c:pt>
                <c:pt idx="3594">
                  <c:v>0</c:v>
                </c:pt>
                <c:pt idx="3595">
                  <c:v>9</c:v>
                </c:pt>
                <c:pt idx="3596">
                  <c:v>4</c:v>
                </c:pt>
                <c:pt idx="3597">
                  <c:v>5</c:v>
                </c:pt>
                <c:pt idx="3598">
                  <c:v>3</c:v>
                </c:pt>
                <c:pt idx="3599">
                  <c:v>5</c:v>
                </c:pt>
                <c:pt idx="3600">
                  <c:v>4</c:v>
                </c:pt>
                <c:pt idx="3601">
                  <c:v>6</c:v>
                </c:pt>
                <c:pt idx="3602">
                  <c:v>3</c:v>
                </c:pt>
                <c:pt idx="3603">
                  <c:v>0</c:v>
                </c:pt>
                <c:pt idx="3604">
                  <c:v>1</c:v>
                </c:pt>
                <c:pt idx="3605">
                  <c:v>5</c:v>
                </c:pt>
                <c:pt idx="3606">
                  <c:v>9</c:v>
                </c:pt>
                <c:pt idx="3607">
                  <c:v>1</c:v>
                </c:pt>
                <c:pt idx="3608">
                  <c:v>4</c:v>
                </c:pt>
                <c:pt idx="3609">
                  <c:v>3</c:v>
                </c:pt>
                <c:pt idx="3610">
                  <c:v>6</c:v>
                </c:pt>
                <c:pt idx="3611">
                  <c:v>3</c:v>
                </c:pt>
                <c:pt idx="3612">
                  <c:v>6</c:v>
                </c:pt>
                <c:pt idx="3613">
                  <c:v>7</c:v>
                </c:pt>
                <c:pt idx="3614">
                  <c:v>6</c:v>
                </c:pt>
                <c:pt idx="3615">
                  <c:v>1</c:v>
                </c:pt>
                <c:pt idx="3616">
                  <c:v>0</c:v>
                </c:pt>
                <c:pt idx="3617">
                  <c:v>4</c:v>
                </c:pt>
                <c:pt idx="3618">
                  <c:v>6</c:v>
                </c:pt>
                <c:pt idx="3619">
                  <c:v>0</c:v>
                </c:pt>
                <c:pt idx="3620">
                  <c:v>7</c:v>
                </c:pt>
                <c:pt idx="3621">
                  <c:v>2</c:v>
                </c:pt>
                <c:pt idx="3622">
                  <c:v>6</c:v>
                </c:pt>
                <c:pt idx="3623">
                  <c:v>2</c:v>
                </c:pt>
                <c:pt idx="3624">
                  <c:v>3</c:v>
                </c:pt>
                <c:pt idx="3625">
                  <c:v>7</c:v>
                </c:pt>
                <c:pt idx="3626">
                  <c:v>1</c:v>
                </c:pt>
                <c:pt idx="3627">
                  <c:v>5</c:v>
                </c:pt>
                <c:pt idx="3628">
                  <c:v>9</c:v>
                </c:pt>
                <c:pt idx="3629">
                  <c:v>8</c:v>
                </c:pt>
                <c:pt idx="3630">
                  <c:v>9</c:v>
                </c:pt>
                <c:pt idx="3631">
                  <c:v>8</c:v>
                </c:pt>
                <c:pt idx="3632">
                  <c:v>4</c:v>
                </c:pt>
                <c:pt idx="3633">
                  <c:v>2</c:v>
                </c:pt>
                <c:pt idx="3634">
                  <c:v>5</c:v>
                </c:pt>
                <c:pt idx="3635">
                  <c:v>8</c:v>
                </c:pt>
                <c:pt idx="3636">
                  <c:v>5</c:v>
                </c:pt>
                <c:pt idx="3637">
                  <c:v>3</c:v>
                </c:pt>
                <c:pt idx="3638">
                  <c:v>4</c:v>
                </c:pt>
                <c:pt idx="3639">
                  <c:v>6</c:v>
                </c:pt>
                <c:pt idx="3640">
                  <c:v>9</c:v>
                </c:pt>
                <c:pt idx="3641">
                  <c:v>2</c:v>
                </c:pt>
                <c:pt idx="3642">
                  <c:v>8</c:v>
                </c:pt>
                <c:pt idx="3643">
                  <c:v>0</c:v>
                </c:pt>
                <c:pt idx="3644">
                  <c:v>7</c:v>
                </c:pt>
                <c:pt idx="3645">
                  <c:v>4</c:v>
                </c:pt>
                <c:pt idx="3646">
                  <c:v>9</c:v>
                </c:pt>
                <c:pt idx="3647">
                  <c:v>8</c:v>
                </c:pt>
                <c:pt idx="3648">
                  <c:v>1</c:v>
                </c:pt>
                <c:pt idx="3649">
                  <c:v>0</c:v>
                </c:pt>
                <c:pt idx="3650">
                  <c:v>9</c:v>
                </c:pt>
                <c:pt idx="3651">
                  <c:v>6</c:v>
                </c:pt>
                <c:pt idx="3652">
                  <c:v>9</c:v>
                </c:pt>
                <c:pt idx="3653">
                  <c:v>8</c:v>
                </c:pt>
                <c:pt idx="3654">
                  <c:v>4</c:v>
                </c:pt>
                <c:pt idx="3655">
                  <c:v>3</c:v>
                </c:pt>
                <c:pt idx="3656">
                  <c:v>3</c:v>
                </c:pt>
                <c:pt idx="3657">
                  <c:v>7</c:v>
                </c:pt>
                <c:pt idx="3658">
                  <c:v>0</c:v>
                </c:pt>
                <c:pt idx="3659">
                  <c:v>0</c:v>
                </c:pt>
                <c:pt idx="3660">
                  <c:v>7</c:v>
                </c:pt>
                <c:pt idx="3661">
                  <c:v>1</c:v>
                </c:pt>
                <c:pt idx="3662">
                  <c:v>9</c:v>
                </c:pt>
                <c:pt idx="3663">
                  <c:v>5</c:v>
                </c:pt>
                <c:pt idx="3664">
                  <c:v>1</c:v>
                </c:pt>
                <c:pt idx="3665">
                  <c:v>4</c:v>
                </c:pt>
                <c:pt idx="3666">
                  <c:v>2</c:v>
                </c:pt>
                <c:pt idx="3667">
                  <c:v>6</c:v>
                </c:pt>
                <c:pt idx="3668">
                  <c:v>8</c:v>
                </c:pt>
                <c:pt idx="3669">
                  <c:v>1</c:v>
                </c:pt>
                <c:pt idx="3670">
                  <c:v>6</c:v>
                </c:pt>
                <c:pt idx="3671">
                  <c:v>7</c:v>
                </c:pt>
                <c:pt idx="3672">
                  <c:v>9</c:v>
                </c:pt>
                <c:pt idx="3673">
                  <c:v>7</c:v>
                </c:pt>
                <c:pt idx="3674">
                  <c:v>6</c:v>
                </c:pt>
                <c:pt idx="3675">
                  <c:v>3</c:v>
                </c:pt>
                <c:pt idx="3676">
                  <c:v>3</c:v>
                </c:pt>
                <c:pt idx="3677">
                  <c:v>9</c:v>
                </c:pt>
                <c:pt idx="3678">
                  <c:v>8</c:v>
                </c:pt>
                <c:pt idx="3679">
                  <c:v>9</c:v>
                </c:pt>
                <c:pt idx="3680">
                  <c:v>8</c:v>
                </c:pt>
                <c:pt idx="3681">
                  <c:v>4</c:v>
                </c:pt>
                <c:pt idx="3682">
                  <c:v>6</c:v>
                </c:pt>
                <c:pt idx="3683">
                  <c:v>6</c:v>
                </c:pt>
                <c:pt idx="3684">
                  <c:v>8</c:v>
                </c:pt>
                <c:pt idx="3685">
                  <c:v>6</c:v>
                </c:pt>
                <c:pt idx="3686">
                  <c:v>7</c:v>
                </c:pt>
                <c:pt idx="3687">
                  <c:v>6</c:v>
                </c:pt>
                <c:pt idx="3688">
                  <c:v>3</c:v>
                </c:pt>
                <c:pt idx="3689">
                  <c:v>1</c:v>
                </c:pt>
                <c:pt idx="3690">
                  <c:v>2</c:v>
                </c:pt>
                <c:pt idx="3691">
                  <c:v>6</c:v>
                </c:pt>
                <c:pt idx="3692">
                  <c:v>8</c:v>
                </c:pt>
                <c:pt idx="3693">
                  <c:v>1</c:v>
                </c:pt>
                <c:pt idx="3694">
                  <c:v>6</c:v>
                </c:pt>
                <c:pt idx="3695">
                  <c:v>3</c:v>
                </c:pt>
                <c:pt idx="3696">
                  <c:v>6</c:v>
                </c:pt>
                <c:pt idx="3697">
                  <c:v>4</c:v>
                </c:pt>
                <c:pt idx="3698">
                  <c:v>6</c:v>
                </c:pt>
                <c:pt idx="3699">
                  <c:v>5</c:v>
                </c:pt>
                <c:pt idx="3700">
                  <c:v>1</c:v>
                </c:pt>
                <c:pt idx="3701">
                  <c:v>6</c:v>
                </c:pt>
                <c:pt idx="3702">
                  <c:v>4</c:v>
                </c:pt>
                <c:pt idx="3703">
                  <c:v>8</c:v>
                </c:pt>
                <c:pt idx="3704">
                  <c:v>0</c:v>
                </c:pt>
                <c:pt idx="3705">
                  <c:v>0</c:v>
                </c:pt>
                <c:pt idx="3706">
                  <c:v>1</c:v>
                </c:pt>
                <c:pt idx="3707">
                  <c:v>7</c:v>
                </c:pt>
                <c:pt idx="3708">
                  <c:v>8</c:v>
                </c:pt>
                <c:pt idx="3709">
                  <c:v>6</c:v>
                </c:pt>
                <c:pt idx="3710">
                  <c:v>0</c:v>
                </c:pt>
                <c:pt idx="3711">
                  <c:v>6</c:v>
                </c:pt>
                <c:pt idx="3712">
                  <c:v>7</c:v>
                </c:pt>
                <c:pt idx="3713">
                  <c:v>6</c:v>
                </c:pt>
                <c:pt idx="3714">
                  <c:v>4</c:v>
                </c:pt>
                <c:pt idx="3715">
                  <c:v>6</c:v>
                </c:pt>
                <c:pt idx="3716">
                  <c:v>9</c:v>
                </c:pt>
                <c:pt idx="3717">
                  <c:v>1</c:v>
                </c:pt>
                <c:pt idx="3718">
                  <c:v>8</c:v>
                </c:pt>
                <c:pt idx="3719">
                  <c:v>1</c:v>
                </c:pt>
                <c:pt idx="3720">
                  <c:v>1</c:v>
                </c:pt>
                <c:pt idx="3721">
                  <c:v>4</c:v>
                </c:pt>
                <c:pt idx="3722">
                  <c:v>7</c:v>
                </c:pt>
                <c:pt idx="3723">
                  <c:v>5</c:v>
                </c:pt>
                <c:pt idx="3724">
                  <c:v>8</c:v>
                </c:pt>
                <c:pt idx="3725">
                  <c:v>5</c:v>
                </c:pt>
                <c:pt idx="3726">
                  <c:v>4</c:v>
                </c:pt>
                <c:pt idx="3727">
                  <c:v>0</c:v>
                </c:pt>
                <c:pt idx="3728">
                  <c:v>7</c:v>
                </c:pt>
                <c:pt idx="3729">
                  <c:v>2</c:v>
                </c:pt>
                <c:pt idx="3730">
                  <c:v>1</c:v>
                </c:pt>
                <c:pt idx="3731">
                  <c:v>6</c:v>
                </c:pt>
                <c:pt idx="3732">
                  <c:v>1</c:v>
                </c:pt>
                <c:pt idx="3733">
                  <c:v>0</c:v>
                </c:pt>
                <c:pt idx="3734">
                  <c:v>1</c:v>
                </c:pt>
                <c:pt idx="3735">
                  <c:v>5</c:v>
                </c:pt>
                <c:pt idx="3736">
                  <c:v>1</c:v>
                </c:pt>
                <c:pt idx="3737">
                  <c:v>0</c:v>
                </c:pt>
                <c:pt idx="3738">
                  <c:v>0</c:v>
                </c:pt>
                <c:pt idx="3739">
                  <c:v>3</c:v>
                </c:pt>
                <c:pt idx="3740">
                  <c:v>7</c:v>
                </c:pt>
                <c:pt idx="3741">
                  <c:v>5</c:v>
                </c:pt>
                <c:pt idx="3742">
                  <c:v>3</c:v>
                </c:pt>
                <c:pt idx="3743">
                  <c:v>5</c:v>
                </c:pt>
                <c:pt idx="3744">
                  <c:v>5</c:v>
                </c:pt>
                <c:pt idx="3745">
                  <c:v>8</c:v>
                </c:pt>
                <c:pt idx="3746">
                  <c:v>3</c:v>
                </c:pt>
                <c:pt idx="3747">
                  <c:v>5</c:v>
                </c:pt>
                <c:pt idx="3748">
                  <c:v>9</c:v>
                </c:pt>
                <c:pt idx="3749">
                  <c:v>0</c:v>
                </c:pt>
                <c:pt idx="3750">
                  <c:v>6</c:v>
                </c:pt>
                <c:pt idx="3751">
                  <c:v>6</c:v>
                </c:pt>
                <c:pt idx="3752">
                  <c:v>0</c:v>
                </c:pt>
                <c:pt idx="3753">
                  <c:v>7</c:v>
                </c:pt>
                <c:pt idx="3754">
                  <c:v>4</c:v>
                </c:pt>
                <c:pt idx="3755">
                  <c:v>8</c:v>
                </c:pt>
                <c:pt idx="3756">
                  <c:v>7</c:v>
                </c:pt>
                <c:pt idx="3757">
                  <c:v>2</c:v>
                </c:pt>
                <c:pt idx="3758">
                  <c:v>0</c:v>
                </c:pt>
                <c:pt idx="3759">
                  <c:v>2</c:v>
                </c:pt>
                <c:pt idx="3760">
                  <c:v>1</c:v>
                </c:pt>
                <c:pt idx="3761">
                  <c:v>1</c:v>
                </c:pt>
                <c:pt idx="3762">
                  <c:v>3</c:v>
                </c:pt>
                <c:pt idx="3763">
                  <c:v>1</c:v>
                </c:pt>
                <c:pt idx="3764">
                  <c:v>7</c:v>
                </c:pt>
                <c:pt idx="3765">
                  <c:v>4</c:v>
                </c:pt>
                <c:pt idx="3766">
                  <c:v>0</c:v>
                </c:pt>
                <c:pt idx="3767">
                  <c:v>5</c:v>
                </c:pt>
                <c:pt idx="3768">
                  <c:v>6</c:v>
                </c:pt>
                <c:pt idx="3769">
                  <c:v>0</c:v>
                </c:pt>
                <c:pt idx="3770">
                  <c:v>2</c:v>
                </c:pt>
                <c:pt idx="3771">
                  <c:v>8</c:v>
                </c:pt>
                <c:pt idx="3772">
                  <c:v>6</c:v>
                </c:pt>
                <c:pt idx="3773">
                  <c:v>3</c:v>
                </c:pt>
                <c:pt idx="3774">
                  <c:v>5</c:v>
                </c:pt>
                <c:pt idx="3775">
                  <c:v>5</c:v>
                </c:pt>
                <c:pt idx="3776">
                  <c:v>2</c:v>
                </c:pt>
                <c:pt idx="3777">
                  <c:v>1</c:v>
                </c:pt>
                <c:pt idx="3778">
                  <c:v>4</c:v>
                </c:pt>
                <c:pt idx="3779">
                  <c:v>7</c:v>
                </c:pt>
                <c:pt idx="3780">
                  <c:v>2</c:v>
                </c:pt>
                <c:pt idx="3781">
                  <c:v>4</c:v>
                </c:pt>
                <c:pt idx="3782">
                  <c:v>2</c:v>
                </c:pt>
                <c:pt idx="3783">
                  <c:v>6</c:v>
                </c:pt>
                <c:pt idx="3784">
                  <c:v>5</c:v>
                </c:pt>
                <c:pt idx="3785">
                  <c:v>5</c:v>
                </c:pt>
                <c:pt idx="3786">
                  <c:v>0</c:v>
                </c:pt>
                <c:pt idx="3787">
                  <c:v>1</c:v>
                </c:pt>
                <c:pt idx="3788">
                  <c:v>5</c:v>
                </c:pt>
                <c:pt idx="3789">
                  <c:v>7</c:v>
                </c:pt>
                <c:pt idx="3790">
                  <c:v>4</c:v>
                </c:pt>
                <c:pt idx="3791">
                  <c:v>1</c:v>
                </c:pt>
                <c:pt idx="3792">
                  <c:v>4</c:v>
                </c:pt>
                <c:pt idx="3793">
                  <c:v>8</c:v>
                </c:pt>
                <c:pt idx="3794">
                  <c:v>5</c:v>
                </c:pt>
                <c:pt idx="3795">
                  <c:v>4</c:v>
                </c:pt>
                <c:pt idx="3796">
                  <c:v>9</c:v>
                </c:pt>
                <c:pt idx="3797">
                  <c:v>5</c:v>
                </c:pt>
                <c:pt idx="3798">
                  <c:v>8</c:v>
                </c:pt>
                <c:pt idx="3799">
                  <c:v>6</c:v>
                </c:pt>
                <c:pt idx="3800">
                  <c:v>9</c:v>
                </c:pt>
                <c:pt idx="3801">
                  <c:v>2</c:v>
                </c:pt>
                <c:pt idx="3802">
                  <c:v>9</c:v>
                </c:pt>
                <c:pt idx="3803">
                  <c:v>9</c:v>
                </c:pt>
                <c:pt idx="3804">
                  <c:v>4</c:v>
                </c:pt>
                <c:pt idx="3805">
                  <c:v>3</c:v>
                </c:pt>
                <c:pt idx="3806">
                  <c:v>4</c:v>
                </c:pt>
                <c:pt idx="3807">
                  <c:v>7</c:v>
                </c:pt>
                <c:pt idx="3808">
                  <c:v>5</c:v>
                </c:pt>
                <c:pt idx="3809">
                  <c:v>3</c:v>
                </c:pt>
                <c:pt idx="3810">
                  <c:v>4</c:v>
                </c:pt>
                <c:pt idx="3811">
                  <c:v>6</c:v>
                </c:pt>
                <c:pt idx="3812">
                  <c:v>7</c:v>
                </c:pt>
                <c:pt idx="3813">
                  <c:v>4</c:v>
                </c:pt>
                <c:pt idx="3814">
                  <c:v>1</c:v>
                </c:pt>
                <c:pt idx="3815">
                  <c:v>5</c:v>
                </c:pt>
                <c:pt idx="3816">
                  <c:v>8</c:v>
                </c:pt>
                <c:pt idx="3817">
                  <c:v>2</c:v>
                </c:pt>
                <c:pt idx="3818">
                  <c:v>6</c:v>
                </c:pt>
                <c:pt idx="3819">
                  <c:v>7</c:v>
                </c:pt>
                <c:pt idx="3820">
                  <c:v>5</c:v>
                </c:pt>
                <c:pt idx="3821">
                  <c:v>2</c:v>
                </c:pt>
                <c:pt idx="3822">
                  <c:v>0</c:v>
                </c:pt>
                <c:pt idx="3823">
                  <c:v>2</c:v>
                </c:pt>
                <c:pt idx="3824">
                  <c:v>5</c:v>
                </c:pt>
                <c:pt idx="3825">
                  <c:v>3</c:v>
                </c:pt>
                <c:pt idx="3826">
                  <c:v>0</c:v>
                </c:pt>
                <c:pt idx="3827">
                  <c:v>5</c:v>
                </c:pt>
                <c:pt idx="3828">
                  <c:v>0</c:v>
                </c:pt>
                <c:pt idx="3829">
                  <c:v>7</c:v>
                </c:pt>
                <c:pt idx="3830">
                  <c:v>2</c:v>
                </c:pt>
                <c:pt idx="3831">
                  <c:v>2</c:v>
                </c:pt>
                <c:pt idx="3832">
                  <c:v>0</c:v>
                </c:pt>
                <c:pt idx="3833">
                  <c:v>2</c:v>
                </c:pt>
                <c:pt idx="3834">
                  <c:v>6</c:v>
                </c:pt>
                <c:pt idx="3835">
                  <c:v>9</c:v>
                </c:pt>
                <c:pt idx="3836">
                  <c:v>7</c:v>
                </c:pt>
                <c:pt idx="3837">
                  <c:v>7</c:v>
                </c:pt>
                <c:pt idx="3838">
                  <c:v>2</c:v>
                </c:pt>
                <c:pt idx="3839">
                  <c:v>4</c:v>
                </c:pt>
                <c:pt idx="3840">
                  <c:v>0</c:v>
                </c:pt>
                <c:pt idx="3841">
                  <c:v>8</c:v>
                </c:pt>
                <c:pt idx="3842">
                  <c:v>7</c:v>
                </c:pt>
                <c:pt idx="3843">
                  <c:v>9</c:v>
                </c:pt>
                <c:pt idx="3844">
                  <c:v>1</c:v>
                </c:pt>
                <c:pt idx="3845">
                  <c:v>9</c:v>
                </c:pt>
                <c:pt idx="3846">
                  <c:v>0</c:v>
                </c:pt>
                <c:pt idx="3847">
                  <c:v>3</c:v>
                </c:pt>
                <c:pt idx="3848">
                  <c:v>8</c:v>
                </c:pt>
                <c:pt idx="3849">
                  <c:v>7</c:v>
                </c:pt>
                <c:pt idx="3850">
                  <c:v>2</c:v>
                </c:pt>
                <c:pt idx="3851">
                  <c:v>9</c:v>
                </c:pt>
                <c:pt idx="3852">
                  <c:v>5</c:v>
                </c:pt>
                <c:pt idx="3853">
                  <c:v>8</c:v>
                </c:pt>
                <c:pt idx="3854">
                  <c:v>9</c:v>
                </c:pt>
                <c:pt idx="3855">
                  <c:v>7</c:v>
                </c:pt>
                <c:pt idx="3856">
                  <c:v>9</c:v>
                </c:pt>
                <c:pt idx="3857">
                  <c:v>4</c:v>
                </c:pt>
                <c:pt idx="3858">
                  <c:v>8</c:v>
                </c:pt>
                <c:pt idx="3859">
                  <c:v>8</c:v>
                </c:pt>
                <c:pt idx="3860">
                  <c:v>2</c:v>
                </c:pt>
                <c:pt idx="3861">
                  <c:v>7</c:v>
                </c:pt>
                <c:pt idx="3862">
                  <c:v>3</c:v>
                </c:pt>
                <c:pt idx="3863">
                  <c:v>9</c:v>
                </c:pt>
                <c:pt idx="3864">
                  <c:v>6</c:v>
                </c:pt>
                <c:pt idx="3865">
                  <c:v>9</c:v>
                </c:pt>
                <c:pt idx="3866">
                  <c:v>7</c:v>
                </c:pt>
                <c:pt idx="3867">
                  <c:v>6</c:v>
                </c:pt>
                <c:pt idx="3868">
                  <c:v>4</c:v>
                </c:pt>
                <c:pt idx="3869">
                  <c:v>0</c:v>
                </c:pt>
                <c:pt idx="3870">
                  <c:v>7</c:v>
                </c:pt>
                <c:pt idx="3871">
                  <c:v>4</c:v>
                </c:pt>
                <c:pt idx="3872">
                  <c:v>2</c:v>
                </c:pt>
                <c:pt idx="3873">
                  <c:v>1</c:v>
                </c:pt>
                <c:pt idx="3874">
                  <c:v>2</c:v>
                </c:pt>
                <c:pt idx="3875">
                  <c:v>8</c:v>
                </c:pt>
                <c:pt idx="3876">
                  <c:v>1</c:v>
                </c:pt>
                <c:pt idx="3877">
                  <c:v>9</c:v>
                </c:pt>
                <c:pt idx="3878">
                  <c:v>0</c:v>
                </c:pt>
                <c:pt idx="3879">
                  <c:v>1</c:v>
                </c:pt>
                <c:pt idx="3880">
                  <c:v>1</c:v>
                </c:pt>
                <c:pt idx="3881">
                  <c:v>4</c:v>
                </c:pt>
                <c:pt idx="3882">
                  <c:v>0</c:v>
                </c:pt>
                <c:pt idx="3883">
                  <c:v>9</c:v>
                </c:pt>
                <c:pt idx="3884">
                  <c:v>7</c:v>
                </c:pt>
                <c:pt idx="3885">
                  <c:v>1</c:v>
                </c:pt>
                <c:pt idx="3886">
                  <c:v>5</c:v>
                </c:pt>
                <c:pt idx="3887">
                  <c:v>4</c:v>
                </c:pt>
                <c:pt idx="3888">
                  <c:v>1</c:v>
                </c:pt>
                <c:pt idx="3889">
                  <c:v>9</c:v>
                </c:pt>
                <c:pt idx="3890">
                  <c:v>0</c:v>
                </c:pt>
                <c:pt idx="3891">
                  <c:v>5</c:v>
                </c:pt>
                <c:pt idx="3892">
                  <c:v>5</c:v>
                </c:pt>
                <c:pt idx="3893">
                  <c:v>2</c:v>
                </c:pt>
                <c:pt idx="3894">
                  <c:v>7</c:v>
                </c:pt>
                <c:pt idx="3895">
                  <c:v>8</c:v>
                </c:pt>
                <c:pt idx="3896">
                  <c:v>2</c:v>
                </c:pt>
                <c:pt idx="3897">
                  <c:v>8</c:v>
                </c:pt>
                <c:pt idx="3898">
                  <c:v>7</c:v>
                </c:pt>
                <c:pt idx="3899">
                  <c:v>4</c:v>
                </c:pt>
                <c:pt idx="3900">
                  <c:v>5</c:v>
                </c:pt>
                <c:pt idx="3901">
                  <c:v>0</c:v>
                </c:pt>
                <c:pt idx="3902">
                  <c:v>4</c:v>
                </c:pt>
                <c:pt idx="3903">
                  <c:v>9</c:v>
                </c:pt>
                <c:pt idx="3904">
                  <c:v>9</c:v>
                </c:pt>
                <c:pt idx="3905">
                  <c:v>6</c:v>
                </c:pt>
                <c:pt idx="3906">
                  <c:v>0</c:v>
                </c:pt>
                <c:pt idx="3907">
                  <c:v>9</c:v>
                </c:pt>
                <c:pt idx="3908">
                  <c:v>8</c:v>
                </c:pt>
                <c:pt idx="3909">
                  <c:v>6</c:v>
                </c:pt>
                <c:pt idx="3910">
                  <c:v>3</c:v>
                </c:pt>
                <c:pt idx="3911">
                  <c:v>3</c:v>
                </c:pt>
                <c:pt idx="3912">
                  <c:v>9</c:v>
                </c:pt>
                <c:pt idx="3913">
                  <c:v>6</c:v>
                </c:pt>
                <c:pt idx="3914">
                  <c:v>5</c:v>
                </c:pt>
                <c:pt idx="3915">
                  <c:v>2</c:v>
                </c:pt>
                <c:pt idx="3916">
                  <c:v>8</c:v>
                </c:pt>
                <c:pt idx="3917">
                  <c:v>5</c:v>
                </c:pt>
                <c:pt idx="3918">
                  <c:v>1</c:v>
                </c:pt>
                <c:pt idx="3919">
                  <c:v>9</c:v>
                </c:pt>
                <c:pt idx="3920">
                  <c:v>1</c:v>
                </c:pt>
                <c:pt idx="3921">
                  <c:v>0</c:v>
                </c:pt>
                <c:pt idx="3922">
                  <c:v>4</c:v>
                </c:pt>
                <c:pt idx="3923">
                  <c:v>9</c:v>
                </c:pt>
                <c:pt idx="3924">
                  <c:v>5</c:v>
                </c:pt>
                <c:pt idx="3925">
                  <c:v>2</c:v>
                </c:pt>
                <c:pt idx="3926">
                  <c:v>3</c:v>
                </c:pt>
                <c:pt idx="3927">
                  <c:v>4</c:v>
                </c:pt>
                <c:pt idx="3928">
                  <c:v>3</c:v>
                </c:pt>
                <c:pt idx="3929">
                  <c:v>8</c:v>
                </c:pt>
                <c:pt idx="3930">
                  <c:v>2</c:v>
                </c:pt>
                <c:pt idx="3931">
                  <c:v>4</c:v>
                </c:pt>
                <c:pt idx="3932">
                  <c:v>6</c:v>
                </c:pt>
                <c:pt idx="3933">
                  <c:v>6</c:v>
                </c:pt>
                <c:pt idx="3934">
                  <c:v>5</c:v>
                </c:pt>
                <c:pt idx="3935">
                  <c:v>8</c:v>
                </c:pt>
                <c:pt idx="3936">
                  <c:v>6</c:v>
                </c:pt>
                <c:pt idx="3937">
                  <c:v>3</c:v>
                </c:pt>
                <c:pt idx="3938">
                  <c:v>9</c:v>
                </c:pt>
                <c:pt idx="3939">
                  <c:v>8</c:v>
                </c:pt>
                <c:pt idx="3940">
                  <c:v>5</c:v>
                </c:pt>
                <c:pt idx="3941">
                  <c:v>0</c:v>
                </c:pt>
                <c:pt idx="3942">
                  <c:v>8</c:v>
                </c:pt>
                <c:pt idx="3943">
                  <c:v>6</c:v>
                </c:pt>
                <c:pt idx="3944">
                  <c:v>5</c:v>
                </c:pt>
                <c:pt idx="3945">
                  <c:v>5</c:v>
                </c:pt>
                <c:pt idx="3946">
                  <c:v>3</c:v>
                </c:pt>
                <c:pt idx="3947">
                  <c:v>3</c:v>
                </c:pt>
                <c:pt idx="3948">
                  <c:v>2</c:v>
                </c:pt>
                <c:pt idx="3949">
                  <c:v>7</c:v>
                </c:pt>
                <c:pt idx="3950">
                  <c:v>7</c:v>
                </c:pt>
                <c:pt idx="3951">
                  <c:v>1</c:v>
                </c:pt>
                <c:pt idx="3952">
                  <c:v>4</c:v>
                </c:pt>
                <c:pt idx="3953">
                  <c:v>8</c:v>
                </c:pt>
                <c:pt idx="3954">
                  <c:v>8</c:v>
                </c:pt>
                <c:pt idx="3955">
                  <c:v>6</c:v>
                </c:pt>
                <c:pt idx="3956">
                  <c:v>3</c:v>
                </c:pt>
                <c:pt idx="3957">
                  <c:v>3</c:v>
                </c:pt>
                <c:pt idx="3958">
                  <c:v>9</c:v>
                </c:pt>
                <c:pt idx="3959">
                  <c:v>6</c:v>
                </c:pt>
                <c:pt idx="3960">
                  <c:v>2</c:v>
                </c:pt>
                <c:pt idx="3961">
                  <c:v>2</c:v>
                </c:pt>
                <c:pt idx="3962">
                  <c:v>4</c:v>
                </c:pt>
                <c:pt idx="3963">
                  <c:v>5</c:v>
                </c:pt>
                <c:pt idx="3964">
                  <c:v>7</c:v>
                </c:pt>
                <c:pt idx="3965">
                  <c:v>0</c:v>
                </c:pt>
                <c:pt idx="3966">
                  <c:v>6</c:v>
                </c:pt>
                <c:pt idx="3967">
                  <c:v>7</c:v>
                </c:pt>
                <c:pt idx="3968">
                  <c:v>4</c:v>
                </c:pt>
                <c:pt idx="3969">
                  <c:v>9</c:v>
                </c:pt>
                <c:pt idx="3970">
                  <c:v>1</c:v>
                </c:pt>
                <c:pt idx="3971">
                  <c:v>3</c:v>
                </c:pt>
                <c:pt idx="3972">
                  <c:v>5</c:v>
                </c:pt>
                <c:pt idx="3973">
                  <c:v>8</c:v>
                </c:pt>
                <c:pt idx="3974">
                  <c:v>1</c:v>
                </c:pt>
                <c:pt idx="3975">
                  <c:v>3</c:v>
                </c:pt>
                <c:pt idx="3976">
                  <c:v>9</c:v>
                </c:pt>
                <c:pt idx="3977">
                  <c:v>4</c:v>
                </c:pt>
                <c:pt idx="3978">
                  <c:v>7</c:v>
                </c:pt>
                <c:pt idx="3979">
                  <c:v>7</c:v>
                </c:pt>
                <c:pt idx="3980">
                  <c:v>1</c:v>
                </c:pt>
                <c:pt idx="3981">
                  <c:v>5</c:v>
                </c:pt>
                <c:pt idx="3982">
                  <c:v>5</c:v>
                </c:pt>
                <c:pt idx="3983">
                  <c:v>4</c:v>
                </c:pt>
                <c:pt idx="3984">
                  <c:v>7</c:v>
                </c:pt>
                <c:pt idx="3985">
                  <c:v>9</c:v>
                </c:pt>
                <c:pt idx="3986">
                  <c:v>1</c:v>
                </c:pt>
                <c:pt idx="3987">
                  <c:v>1</c:v>
                </c:pt>
                <c:pt idx="3988">
                  <c:v>6</c:v>
                </c:pt>
                <c:pt idx="3989">
                  <c:v>8</c:v>
                </c:pt>
                <c:pt idx="3990">
                  <c:v>2</c:v>
                </c:pt>
                <c:pt idx="3991">
                  <c:v>6</c:v>
                </c:pt>
                <c:pt idx="3992">
                  <c:v>2</c:v>
                </c:pt>
                <c:pt idx="3993">
                  <c:v>5</c:v>
                </c:pt>
                <c:pt idx="3994">
                  <c:v>2</c:v>
                </c:pt>
                <c:pt idx="3995">
                  <c:v>0</c:v>
                </c:pt>
                <c:pt idx="3996">
                  <c:v>5</c:v>
                </c:pt>
                <c:pt idx="3997">
                  <c:v>2</c:v>
                </c:pt>
                <c:pt idx="3998">
                  <c:v>0</c:v>
                </c:pt>
                <c:pt idx="3999">
                  <c:v>4</c:v>
                </c:pt>
                <c:pt idx="4000">
                  <c:v>7</c:v>
                </c:pt>
                <c:pt idx="4001">
                  <c:v>7</c:v>
                </c:pt>
                <c:pt idx="4002">
                  <c:v>7</c:v>
                </c:pt>
                <c:pt idx="4003">
                  <c:v>2</c:v>
                </c:pt>
                <c:pt idx="4004">
                  <c:v>7</c:v>
                </c:pt>
                <c:pt idx="4005">
                  <c:v>3</c:v>
                </c:pt>
                <c:pt idx="4006">
                  <c:v>7</c:v>
                </c:pt>
                <c:pt idx="4007">
                  <c:v>2</c:v>
                </c:pt>
                <c:pt idx="4008">
                  <c:v>2</c:v>
                </c:pt>
                <c:pt idx="4009">
                  <c:v>0</c:v>
                </c:pt>
                <c:pt idx="4010">
                  <c:v>7</c:v>
                </c:pt>
                <c:pt idx="4011">
                  <c:v>7</c:v>
                </c:pt>
                <c:pt idx="4012">
                  <c:v>8</c:v>
                </c:pt>
                <c:pt idx="4013">
                  <c:v>5</c:v>
                </c:pt>
                <c:pt idx="4014">
                  <c:v>1</c:v>
                </c:pt>
                <c:pt idx="4015">
                  <c:v>0</c:v>
                </c:pt>
                <c:pt idx="4016">
                  <c:v>7</c:v>
                </c:pt>
                <c:pt idx="4017">
                  <c:v>9</c:v>
                </c:pt>
                <c:pt idx="4018">
                  <c:v>3</c:v>
                </c:pt>
                <c:pt idx="4019">
                  <c:v>6</c:v>
                </c:pt>
                <c:pt idx="4020">
                  <c:v>9</c:v>
                </c:pt>
                <c:pt idx="4021">
                  <c:v>3</c:v>
                </c:pt>
                <c:pt idx="4022">
                  <c:v>0</c:v>
                </c:pt>
                <c:pt idx="4023">
                  <c:v>7</c:v>
                </c:pt>
                <c:pt idx="4024">
                  <c:v>9</c:v>
                </c:pt>
                <c:pt idx="4025">
                  <c:v>8</c:v>
                </c:pt>
                <c:pt idx="4026">
                  <c:v>9</c:v>
                </c:pt>
                <c:pt idx="4027">
                  <c:v>8</c:v>
                </c:pt>
                <c:pt idx="4028">
                  <c:v>8</c:v>
                </c:pt>
                <c:pt idx="4029">
                  <c:v>3</c:v>
                </c:pt>
                <c:pt idx="4030">
                  <c:v>8</c:v>
                </c:pt>
                <c:pt idx="4031">
                  <c:v>3</c:v>
                </c:pt>
                <c:pt idx="4032">
                  <c:v>1</c:v>
                </c:pt>
                <c:pt idx="4033">
                  <c:v>9</c:v>
                </c:pt>
                <c:pt idx="4034">
                  <c:v>2</c:v>
                </c:pt>
                <c:pt idx="4035">
                  <c:v>1</c:v>
                </c:pt>
                <c:pt idx="4036">
                  <c:v>0</c:v>
                </c:pt>
                <c:pt idx="4037">
                  <c:v>5</c:v>
                </c:pt>
                <c:pt idx="4038">
                  <c:v>3</c:v>
                </c:pt>
                <c:pt idx="4039">
                  <c:v>6</c:v>
                </c:pt>
                <c:pt idx="4040">
                  <c:v>6</c:v>
                </c:pt>
                <c:pt idx="4041">
                  <c:v>9</c:v>
                </c:pt>
                <c:pt idx="4042">
                  <c:v>0</c:v>
                </c:pt>
                <c:pt idx="4043">
                  <c:v>8</c:v>
                </c:pt>
                <c:pt idx="4044">
                  <c:v>7</c:v>
                </c:pt>
                <c:pt idx="4045">
                  <c:v>9</c:v>
                </c:pt>
                <c:pt idx="4046">
                  <c:v>0</c:v>
                </c:pt>
                <c:pt idx="4047">
                  <c:v>7</c:v>
                </c:pt>
                <c:pt idx="4048">
                  <c:v>4</c:v>
                </c:pt>
                <c:pt idx="4049">
                  <c:v>0</c:v>
                </c:pt>
                <c:pt idx="4050">
                  <c:v>3</c:v>
                </c:pt>
                <c:pt idx="4051">
                  <c:v>6</c:v>
                </c:pt>
                <c:pt idx="4052">
                  <c:v>4</c:v>
                </c:pt>
                <c:pt idx="4053">
                  <c:v>2</c:v>
                </c:pt>
                <c:pt idx="4054">
                  <c:v>3</c:v>
                </c:pt>
                <c:pt idx="4055">
                  <c:v>1</c:v>
                </c:pt>
                <c:pt idx="4056">
                  <c:v>7</c:v>
                </c:pt>
                <c:pt idx="4057">
                  <c:v>1</c:v>
                </c:pt>
                <c:pt idx="4058">
                  <c:v>5</c:v>
                </c:pt>
                <c:pt idx="4059">
                  <c:v>6</c:v>
                </c:pt>
                <c:pt idx="4060">
                  <c:v>6</c:v>
                </c:pt>
                <c:pt idx="4061">
                  <c:v>0</c:v>
                </c:pt>
                <c:pt idx="4062">
                  <c:v>7</c:v>
                </c:pt>
                <c:pt idx="4063">
                  <c:v>8</c:v>
                </c:pt>
                <c:pt idx="4064">
                  <c:v>6</c:v>
                </c:pt>
                <c:pt idx="4065">
                  <c:v>7</c:v>
                </c:pt>
                <c:pt idx="4066">
                  <c:v>3</c:v>
                </c:pt>
                <c:pt idx="4067">
                  <c:v>7</c:v>
                </c:pt>
                <c:pt idx="4068">
                  <c:v>2</c:v>
                </c:pt>
                <c:pt idx="4069">
                  <c:v>0</c:v>
                </c:pt>
                <c:pt idx="4070">
                  <c:v>7</c:v>
                </c:pt>
                <c:pt idx="4071">
                  <c:v>5</c:v>
                </c:pt>
                <c:pt idx="4072">
                  <c:v>8</c:v>
                </c:pt>
                <c:pt idx="4073">
                  <c:v>2</c:v>
                </c:pt>
                <c:pt idx="4074">
                  <c:v>7</c:v>
                </c:pt>
                <c:pt idx="4075">
                  <c:v>8</c:v>
                </c:pt>
                <c:pt idx="4076">
                  <c:v>8</c:v>
                </c:pt>
                <c:pt idx="4077">
                  <c:v>6</c:v>
                </c:pt>
                <c:pt idx="4078">
                  <c:v>9</c:v>
                </c:pt>
                <c:pt idx="4079">
                  <c:v>2</c:v>
                </c:pt>
                <c:pt idx="4080">
                  <c:v>2</c:v>
                </c:pt>
                <c:pt idx="4081">
                  <c:v>1</c:v>
                </c:pt>
                <c:pt idx="4082">
                  <c:v>0</c:v>
                </c:pt>
                <c:pt idx="4083">
                  <c:v>1</c:v>
                </c:pt>
                <c:pt idx="4084">
                  <c:v>4</c:v>
                </c:pt>
                <c:pt idx="4085">
                  <c:v>0</c:v>
                </c:pt>
                <c:pt idx="4086">
                  <c:v>9</c:v>
                </c:pt>
                <c:pt idx="4087">
                  <c:v>3</c:v>
                </c:pt>
                <c:pt idx="4088">
                  <c:v>9</c:v>
                </c:pt>
                <c:pt idx="4089">
                  <c:v>9</c:v>
                </c:pt>
                <c:pt idx="4090">
                  <c:v>0</c:v>
                </c:pt>
                <c:pt idx="4091">
                  <c:v>9</c:v>
                </c:pt>
                <c:pt idx="4092">
                  <c:v>7</c:v>
                </c:pt>
                <c:pt idx="4093">
                  <c:v>4</c:v>
                </c:pt>
                <c:pt idx="4094">
                  <c:v>9</c:v>
                </c:pt>
                <c:pt idx="4095">
                  <c:v>3</c:v>
                </c:pt>
                <c:pt idx="4096">
                  <c:v>2</c:v>
                </c:pt>
                <c:pt idx="4097">
                  <c:v>8</c:v>
                </c:pt>
                <c:pt idx="4098">
                  <c:v>5</c:v>
                </c:pt>
                <c:pt idx="4099">
                  <c:v>0</c:v>
                </c:pt>
                <c:pt idx="4100">
                  <c:v>7</c:v>
                </c:pt>
                <c:pt idx="4101">
                  <c:v>9</c:v>
                </c:pt>
                <c:pt idx="4102">
                  <c:v>1</c:v>
                </c:pt>
                <c:pt idx="4103">
                  <c:v>8</c:v>
                </c:pt>
                <c:pt idx="4104">
                  <c:v>6</c:v>
                </c:pt>
                <c:pt idx="4105">
                  <c:v>2</c:v>
                </c:pt>
                <c:pt idx="4106">
                  <c:v>3</c:v>
                </c:pt>
                <c:pt idx="4107">
                  <c:v>2</c:v>
                </c:pt>
                <c:pt idx="4108">
                  <c:v>5</c:v>
                </c:pt>
                <c:pt idx="4109">
                  <c:v>8</c:v>
                </c:pt>
                <c:pt idx="4110">
                  <c:v>9</c:v>
                </c:pt>
                <c:pt idx="4111">
                  <c:v>8</c:v>
                </c:pt>
                <c:pt idx="4112">
                  <c:v>0</c:v>
                </c:pt>
                <c:pt idx="4113">
                  <c:v>9</c:v>
                </c:pt>
                <c:pt idx="4114">
                  <c:v>5</c:v>
                </c:pt>
                <c:pt idx="4115">
                  <c:v>0</c:v>
                </c:pt>
                <c:pt idx="4116">
                  <c:v>3</c:v>
                </c:pt>
                <c:pt idx="4117">
                  <c:v>6</c:v>
                </c:pt>
                <c:pt idx="4118">
                  <c:v>3</c:v>
                </c:pt>
                <c:pt idx="4119">
                  <c:v>8</c:v>
                </c:pt>
                <c:pt idx="4120">
                  <c:v>9</c:v>
                </c:pt>
                <c:pt idx="4121">
                  <c:v>4</c:v>
                </c:pt>
                <c:pt idx="4122">
                  <c:v>8</c:v>
                </c:pt>
                <c:pt idx="4123">
                  <c:v>0</c:v>
                </c:pt>
                <c:pt idx="4124">
                  <c:v>3</c:v>
                </c:pt>
                <c:pt idx="4125">
                  <c:v>6</c:v>
                </c:pt>
                <c:pt idx="4126">
                  <c:v>1</c:v>
                </c:pt>
                <c:pt idx="4127">
                  <c:v>8</c:v>
                </c:pt>
                <c:pt idx="4128">
                  <c:v>2</c:v>
                </c:pt>
                <c:pt idx="4129">
                  <c:v>3</c:v>
                </c:pt>
                <c:pt idx="4130">
                  <c:v>3</c:v>
                </c:pt>
                <c:pt idx="4131">
                  <c:v>7</c:v>
                </c:pt>
                <c:pt idx="4132">
                  <c:v>1</c:v>
                </c:pt>
                <c:pt idx="4133">
                  <c:v>4</c:v>
                </c:pt>
                <c:pt idx="4134">
                  <c:v>1</c:v>
                </c:pt>
                <c:pt idx="4135">
                  <c:v>5</c:v>
                </c:pt>
                <c:pt idx="4136">
                  <c:v>8</c:v>
                </c:pt>
                <c:pt idx="4137">
                  <c:v>8</c:v>
                </c:pt>
                <c:pt idx="4138">
                  <c:v>0</c:v>
                </c:pt>
                <c:pt idx="4139">
                  <c:v>3</c:v>
                </c:pt>
                <c:pt idx="4140">
                  <c:v>3</c:v>
                </c:pt>
                <c:pt idx="4141">
                  <c:v>0</c:v>
                </c:pt>
                <c:pt idx="4142">
                  <c:v>9</c:v>
                </c:pt>
                <c:pt idx="4143">
                  <c:v>1</c:v>
                </c:pt>
                <c:pt idx="4144">
                  <c:v>5</c:v>
                </c:pt>
                <c:pt idx="4145">
                  <c:v>9</c:v>
                </c:pt>
                <c:pt idx="4146">
                  <c:v>2</c:v>
                </c:pt>
                <c:pt idx="4147">
                  <c:v>8</c:v>
                </c:pt>
                <c:pt idx="4148">
                  <c:v>2</c:v>
                </c:pt>
                <c:pt idx="4149">
                  <c:v>2</c:v>
                </c:pt>
                <c:pt idx="4150">
                  <c:v>8</c:v>
                </c:pt>
                <c:pt idx="4151">
                  <c:v>2</c:v>
                </c:pt>
                <c:pt idx="4152">
                  <c:v>5</c:v>
                </c:pt>
                <c:pt idx="4153">
                  <c:v>5</c:v>
                </c:pt>
                <c:pt idx="4154">
                  <c:v>0</c:v>
                </c:pt>
                <c:pt idx="4155">
                  <c:v>6</c:v>
                </c:pt>
                <c:pt idx="4156">
                  <c:v>8</c:v>
                </c:pt>
                <c:pt idx="4157">
                  <c:v>8</c:v>
                </c:pt>
                <c:pt idx="4158">
                  <c:v>8</c:v>
                </c:pt>
                <c:pt idx="4159">
                  <c:v>1</c:v>
                </c:pt>
                <c:pt idx="4160">
                  <c:v>0</c:v>
                </c:pt>
                <c:pt idx="4161">
                  <c:v>5</c:v>
                </c:pt>
                <c:pt idx="4162">
                  <c:v>5</c:v>
                </c:pt>
                <c:pt idx="4163">
                  <c:v>3</c:v>
                </c:pt>
                <c:pt idx="4164">
                  <c:v>7</c:v>
                </c:pt>
                <c:pt idx="4165">
                  <c:v>4</c:v>
                </c:pt>
                <c:pt idx="4166">
                  <c:v>6</c:v>
                </c:pt>
                <c:pt idx="4167">
                  <c:v>8</c:v>
                </c:pt>
                <c:pt idx="4168">
                  <c:v>0</c:v>
                </c:pt>
                <c:pt idx="4169">
                  <c:v>8</c:v>
                </c:pt>
                <c:pt idx="4170">
                  <c:v>3</c:v>
                </c:pt>
                <c:pt idx="4171">
                  <c:v>6</c:v>
                </c:pt>
                <c:pt idx="4172">
                  <c:v>3</c:v>
                </c:pt>
                <c:pt idx="4173">
                  <c:v>3</c:v>
                </c:pt>
                <c:pt idx="4174">
                  <c:v>3</c:v>
                </c:pt>
                <c:pt idx="4175">
                  <c:v>5</c:v>
                </c:pt>
                <c:pt idx="4176">
                  <c:v>4</c:v>
                </c:pt>
                <c:pt idx="4177">
                  <c:v>1</c:v>
                </c:pt>
                <c:pt idx="4178">
                  <c:v>8</c:v>
                </c:pt>
                <c:pt idx="4179">
                  <c:v>5</c:v>
                </c:pt>
                <c:pt idx="4180">
                  <c:v>9</c:v>
                </c:pt>
                <c:pt idx="4181">
                  <c:v>5</c:v>
                </c:pt>
                <c:pt idx="4182">
                  <c:v>8</c:v>
                </c:pt>
                <c:pt idx="4183">
                  <c:v>0</c:v>
                </c:pt>
                <c:pt idx="4184">
                  <c:v>6</c:v>
                </c:pt>
                <c:pt idx="4185">
                  <c:v>2</c:v>
                </c:pt>
                <c:pt idx="4186">
                  <c:v>3</c:v>
                </c:pt>
                <c:pt idx="4187">
                  <c:v>0</c:v>
                </c:pt>
                <c:pt idx="4188">
                  <c:v>2</c:v>
                </c:pt>
                <c:pt idx="4189">
                  <c:v>6</c:v>
                </c:pt>
                <c:pt idx="4190">
                  <c:v>5</c:v>
                </c:pt>
                <c:pt idx="4191">
                  <c:v>0</c:v>
                </c:pt>
                <c:pt idx="4192">
                  <c:v>8</c:v>
                </c:pt>
                <c:pt idx="4193">
                  <c:v>3</c:v>
                </c:pt>
                <c:pt idx="4194">
                  <c:v>6</c:v>
                </c:pt>
                <c:pt idx="4195">
                  <c:v>3</c:v>
                </c:pt>
                <c:pt idx="4196">
                  <c:v>6</c:v>
                </c:pt>
                <c:pt idx="4197">
                  <c:v>4</c:v>
                </c:pt>
                <c:pt idx="4198">
                  <c:v>0</c:v>
                </c:pt>
                <c:pt idx="4199">
                  <c:v>3</c:v>
                </c:pt>
                <c:pt idx="4200">
                  <c:v>2</c:v>
                </c:pt>
                <c:pt idx="4201">
                  <c:v>5</c:v>
                </c:pt>
                <c:pt idx="4202">
                  <c:v>5</c:v>
                </c:pt>
                <c:pt idx="4203">
                  <c:v>0</c:v>
                </c:pt>
                <c:pt idx="4204">
                  <c:v>1</c:v>
                </c:pt>
                <c:pt idx="4205">
                  <c:v>1</c:v>
                </c:pt>
                <c:pt idx="4206">
                  <c:v>9</c:v>
                </c:pt>
                <c:pt idx="4207">
                  <c:v>3</c:v>
                </c:pt>
                <c:pt idx="4208">
                  <c:v>8</c:v>
                </c:pt>
                <c:pt idx="4209">
                  <c:v>1</c:v>
                </c:pt>
                <c:pt idx="4210">
                  <c:v>7</c:v>
                </c:pt>
                <c:pt idx="4211">
                  <c:v>0</c:v>
                </c:pt>
                <c:pt idx="4212">
                  <c:v>7</c:v>
                </c:pt>
                <c:pt idx="4213">
                  <c:v>2</c:v>
                </c:pt>
                <c:pt idx="4214">
                  <c:v>4</c:v>
                </c:pt>
                <c:pt idx="4215">
                  <c:v>0</c:v>
                </c:pt>
                <c:pt idx="4216">
                  <c:v>0</c:v>
                </c:pt>
                <c:pt idx="4217">
                  <c:v>5</c:v>
                </c:pt>
                <c:pt idx="4218">
                  <c:v>2</c:v>
                </c:pt>
                <c:pt idx="4219">
                  <c:v>7</c:v>
                </c:pt>
                <c:pt idx="4220">
                  <c:v>3</c:v>
                </c:pt>
                <c:pt idx="4221">
                  <c:v>5</c:v>
                </c:pt>
                <c:pt idx="4222">
                  <c:v>9</c:v>
                </c:pt>
                <c:pt idx="4223">
                  <c:v>8</c:v>
                </c:pt>
                <c:pt idx="4224">
                  <c:v>7</c:v>
                </c:pt>
                <c:pt idx="4225">
                  <c:v>3</c:v>
                </c:pt>
                <c:pt idx="4226">
                  <c:v>9</c:v>
                </c:pt>
                <c:pt idx="4227">
                  <c:v>7</c:v>
                </c:pt>
                <c:pt idx="4228">
                  <c:v>6</c:v>
                </c:pt>
                <c:pt idx="4229">
                  <c:v>4</c:v>
                </c:pt>
                <c:pt idx="4230">
                  <c:v>6</c:v>
                </c:pt>
                <c:pt idx="4231">
                  <c:v>6</c:v>
                </c:pt>
                <c:pt idx="4232">
                  <c:v>9</c:v>
                </c:pt>
                <c:pt idx="4233">
                  <c:v>1</c:v>
                </c:pt>
                <c:pt idx="4234">
                  <c:v>6</c:v>
                </c:pt>
                <c:pt idx="4235">
                  <c:v>2</c:v>
                </c:pt>
                <c:pt idx="4236">
                  <c:v>7</c:v>
                </c:pt>
                <c:pt idx="4237">
                  <c:v>7</c:v>
                </c:pt>
                <c:pt idx="4238">
                  <c:v>8</c:v>
                </c:pt>
                <c:pt idx="4239">
                  <c:v>3</c:v>
                </c:pt>
                <c:pt idx="4240">
                  <c:v>9</c:v>
                </c:pt>
                <c:pt idx="4241">
                  <c:v>2</c:v>
                </c:pt>
                <c:pt idx="4242">
                  <c:v>8</c:v>
                </c:pt>
                <c:pt idx="4243">
                  <c:v>8</c:v>
                </c:pt>
                <c:pt idx="4244">
                  <c:v>1</c:v>
                </c:pt>
                <c:pt idx="4245">
                  <c:v>5</c:v>
                </c:pt>
                <c:pt idx="4246">
                  <c:v>2</c:v>
                </c:pt>
                <c:pt idx="4247">
                  <c:v>4</c:v>
                </c:pt>
                <c:pt idx="4248">
                  <c:v>1</c:v>
                </c:pt>
                <c:pt idx="4249">
                  <c:v>3</c:v>
                </c:pt>
                <c:pt idx="4250">
                  <c:v>2</c:v>
                </c:pt>
                <c:pt idx="4251">
                  <c:v>1</c:v>
                </c:pt>
                <c:pt idx="4252">
                  <c:v>5</c:v>
                </c:pt>
                <c:pt idx="4253">
                  <c:v>2</c:v>
                </c:pt>
                <c:pt idx="4254">
                  <c:v>3</c:v>
                </c:pt>
                <c:pt idx="4255">
                  <c:v>5</c:v>
                </c:pt>
                <c:pt idx="4256">
                  <c:v>4</c:v>
                </c:pt>
                <c:pt idx="4257">
                  <c:v>3</c:v>
                </c:pt>
                <c:pt idx="4258">
                  <c:v>3</c:v>
                </c:pt>
                <c:pt idx="4259">
                  <c:v>1</c:v>
                </c:pt>
                <c:pt idx="4260">
                  <c:v>9</c:v>
                </c:pt>
                <c:pt idx="4261">
                  <c:v>3</c:v>
                </c:pt>
                <c:pt idx="4262">
                  <c:v>7</c:v>
                </c:pt>
                <c:pt idx="4263">
                  <c:v>4</c:v>
                </c:pt>
                <c:pt idx="4264">
                  <c:v>9</c:v>
                </c:pt>
                <c:pt idx="4265">
                  <c:v>9</c:v>
                </c:pt>
                <c:pt idx="4266">
                  <c:v>7</c:v>
                </c:pt>
                <c:pt idx="4267">
                  <c:v>5</c:v>
                </c:pt>
                <c:pt idx="4268">
                  <c:v>9</c:v>
                </c:pt>
                <c:pt idx="4269">
                  <c:v>4</c:v>
                </c:pt>
                <c:pt idx="4270">
                  <c:v>3</c:v>
                </c:pt>
                <c:pt idx="4271">
                  <c:v>9</c:v>
                </c:pt>
                <c:pt idx="4272">
                  <c:v>8</c:v>
                </c:pt>
                <c:pt idx="4273">
                  <c:v>9</c:v>
                </c:pt>
                <c:pt idx="4274">
                  <c:v>4</c:v>
                </c:pt>
                <c:pt idx="4275">
                  <c:v>9</c:v>
                </c:pt>
                <c:pt idx="4276">
                  <c:v>5</c:v>
                </c:pt>
                <c:pt idx="4277">
                  <c:v>6</c:v>
                </c:pt>
                <c:pt idx="4278">
                  <c:v>0</c:v>
                </c:pt>
                <c:pt idx="4279">
                  <c:v>8</c:v>
                </c:pt>
                <c:pt idx="4280">
                  <c:v>7</c:v>
                </c:pt>
                <c:pt idx="4281">
                  <c:v>4</c:v>
                </c:pt>
                <c:pt idx="4282">
                  <c:v>2</c:v>
                </c:pt>
                <c:pt idx="4283">
                  <c:v>4</c:v>
                </c:pt>
                <c:pt idx="4284">
                  <c:v>4</c:v>
                </c:pt>
                <c:pt idx="4285">
                  <c:v>8</c:v>
                </c:pt>
                <c:pt idx="4286">
                  <c:v>6</c:v>
                </c:pt>
                <c:pt idx="4287">
                  <c:v>1</c:v>
                </c:pt>
                <c:pt idx="4288">
                  <c:v>4</c:v>
                </c:pt>
                <c:pt idx="4289">
                  <c:v>8</c:v>
                </c:pt>
                <c:pt idx="4290">
                  <c:v>1</c:v>
                </c:pt>
                <c:pt idx="4291">
                  <c:v>7</c:v>
                </c:pt>
                <c:pt idx="4292">
                  <c:v>2</c:v>
                </c:pt>
                <c:pt idx="4293">
                  <c:v>3</c:v>
                </c:pt>
                <c:pt idx="4294">
                  <c:v>1</c:v>
                </c:pt>
                <c:pt idx="4295">
                  <c:v>8</c:v>
                </c:pt>
                <c:pt idx="4296">
                  <c:v>5</c:v>
                </c:pt>
                <c:pt idx="4297">
                  <c:v>8</c:v>
                </c:pt>
                <c:pt idx="4298">
                  <c:v>7</c:v>
                </c:pt>
                <c:pt idx="4299">
                  <c:v>8</c:v>
                </c:pt>
                <c:pt idx="4300">
                  <c:v>4</c:v>
                </c:pt>
                <c:pt idx="4301">
                  <c:v>5</c:v>
                </c:pt>
                <c:pt idx="4302">
                  <c:v>6</c:v>
                </c:pt>
                <c:pt idx="4303">
                  <c:v>4</c:v>
                </c:pt>
                <c:pt idx="4304">
                  <c:v>0</c:v>
                </c:pt>
                <c:pt idx="4305">
                  <c:v>8</c:v>
                </c:pt>
                <c:pt idx="4306">
                  <c:v>1</c:v>
                </c:pt>
                <c:pt idx="4307">
                  <c:v>6</c:v>
                </c:pt>
                <c:pt idx="4308">
                  <c:v>7</c:v>
                </c:pt>
                <c:pt idx="4309">
                  <c:v>7</c:v>
                </c:pt>
                <c:pt idx="4310">
                  <c:v>0</c:v>
                </c:pt>
                <c:pt idx="4311">
                  <c:v>9</c:v>
                </c:pt>
                <c:pt idx="4312">
                  <c:v>6</c:v>
                </c:pt>
                <c:pt idx="4313">
                  <c:v>8</c:v>
                </c:pt>
                <c:pt idx="4314">
                  <c:v>2</c:v>
                </c:pt>
                <c:pt idx="4315">
                  <c:v>7</c:v>
                </c:pt>
                <c:pt idx="4316">
                  <c:v>7</c:v>
                </c:pt>
                <c:pt idx="4317">
                  <c:v>8</c:v>
                </c:pt>
                <c:pt idx="4318">
                  <c:v>7</c:v>
                </c:pt>
                <c:pt idx="4319">
                  <c:v>4</c:v>
                </c:pt>
                <c:pt idx="4320">
                  <c:v>4</c:v>
                </c:pt>
                <c:pt idx="4321">
                  <c:v>2</c:v>
                </c:pt>
                <c:pt idx="4322">
                  <c:v>5</c:v>
                </c:pt>
                <c:pt idx="4323">
                  <c:v>9</c:v>
                </c:pt>
                <c:pt idx="4324">
                  <c:v>2</c:v>
                </c:pt>
                <c:pt idx="4325">
                  <c:v>1</c:v>
                </c:pt>
                <c:pt idx="4326">
                  <c:v>6</c:v>
                </c:pt>
                <c:pt idx="4327">
                  <c:v>9</c:v>
                </c:pt>
                <c:pt idx="4328">
                  <c:v>2</c:v>
                </c:pt>
                <c:pt idx="4329">
                  <c:v>3</c:v>
                </c:pt>
                <c:pt idx="4330">
                  <c:v>9</c:v>
                </c:pt>
                <c:pt idx="4331">
                  <c:v>7</c:v>
                </c:pt>
                <c:pt idx="4332">
                  <c:v>0</c:v>
                </c:pt>
                <c:pt idx="4333">
                  <c:v>8</c:v>
                </c:pt>
                <c:pt idx="4334">
                  <c:v>5</c:v>
                </c:pt>
                <c:pt idx="4335">
                  <c:v>1</c:v>
                </c:pt>
                <c:pt idx="4336">
                  <c:v>2</c:v>
                </c:pt>
                <c:pt idx="4337">
                  <c:v>4</c:v>
                </c:pt>
                <c:pt idx="4338">
                  <c:v>5</c:v>
                </c:pt>
                <c:pt idx="4339">
                  <c:v>8</c:v>
                </c:pt>
                <c:pt idx="4340">
                  <c:v>1</c:v>
                </c:pt>
                <c:pt idx="4341">
                  <c:v>4</c:v>
                </c:pt>
                <c:pt idx="4342">
                  <c:v>6</c:v>
                </c:pt>
                <c:pt idx="4343">
                  <c:v>6</c:v>
                </c:pt>
                <c:pt idx="4344">
                  <c:v>3</c:v>
                </c:pt>
                <c:pt idx="4345">
                  <c:v>2</c:v>
                </c:pt>
                <c:pt idx="4346">
                  <c:v>7</c:v>
                </c:pt>
                <c:pt idx="4347">
                  <c:v>1</c:v>
                </c:pt>
                <c:pt idx="4348">
                  <c:v>4</c:v>
                </c:pt>
                <c:pt idx="4349">
                  <c:v>9</c:v>
                </c:pt>
                <c:pt idx="4350">
                  <c:v>4</c:v>
                </c:pt>
                <c:pt idx="4351">
                  <c:v>0</c:v>
                </c:pt>
                <c:pt idx="4352">
                  <c:v>6</c:v>
                </c:pt>
                <c:pt idx="4353">
                  <c:v>3</c:v>
                </c:pt>
                <c:pt idx="4354">
                  <c:v>9</c:v>
                </c:pt>
                <c:pt idx="4355">
                  <c:v>1</c:v>
                </c:pt>
                <c:pt idx="4356">
                  <c:v>7</c:v>
                </c:pt>
                <c:pt idx="4357">
                  <c:v>3</c:v>
                </c:pt>
                <c:pt idx="4358">
                  <c:v>0</c:v>
                </c:pt>
                <c:pt idx="4359">
                  <c:v>7</c:v>
                </c:pt>
                <c:pt idx="4360">
                  <c:v>6</c:v>
                </c:pt>
                <c:pt idx="4361">
                  <c:v>2</c:v>
                </c:pt>
                <c:pt idx="4362">
                  <c:v>2</c:v>
                </c:pt>
                <c:pt idx="4363">
                  <c:v>6</c:v>
                </c:pt>
                <c:pt idx="4364">
                  <c:v>1</c:v>
                </c:pt>
                <c:pt idx="4365">
                  <c:v>4</c:v>
                </c:pt>
                <c:pt idx="4366">
                  <c:v>6</c:v>
                </c:pt>
                <c:pt idx="4367">
                  <c:v>5</c:v>
                </c:pt>
                <c:pt idx="4368">
                  <c:v>9</c:v>
                </c:pt>
                <c:pt idx="4369">
                  <c:v>6</c:v>
                </c:pt>
                <c:pt idx="4370">
                  <c:v>1</c:v>
                </c:pt>
                <c:pt idx="4371">
                  <c:v>6</c:v>
                </c:pt>
                <c:pt idx="4372">
                  <c:v>1</c:v>
                </c:pt>
                <c:pt idx="4373">
                  <c:v>6</c:v>
                </c:pt>
                <c:pt idx="4374">
                  <c:v>7</c:v>
                </c:pt>
                <c:pt idx="4375">
                  <c:v>9</c:v>
                </c:pt>
                <c:pt idx="4376">
                  <c:v>7</c:v>
                </c:pt>
                <c:pt idx="4377">
                  <c:v>4</c:v>
                </c:pt>
                <c:pt idx="4378">
                  <c:v>6</c:v>
                </c:pt>
                <c:pt idx="4379">
                  <c:v>7</c:v>
                </c:pt>
                <c:pt idx="4380">
                  <c:v>3</c:v>
                </c:pt>
                <c:pt idx="4381">
                  <c:v>1</c:v>
                </c:pt>
                <c:pt idx="4382">
                  <c:v>6</c:v>
                </c:pt>
                <c:pt idx="4383">
                  <c:v>0</c:v>
                </c:pt>
                <c:pt idx="4384">
                  <c:v>1</c:v>
                </c:pt>
                <c:pt idx="4385">
                  <c:v>9</c:v>
                </c:pt>
                <c:pt idx="4386">
                  <c:v>6</c:v>
                </c:pt>
                <c:pt idx="4387">
                  <c:v>9</c:v>
                </c:pt>
                <c:pt idx="4388">
                  <c:v>0</c:v>
                </c:pt>
                <c:pt idx="4389">
                  <c:v>6</c:v>
                </c:pt>
                <c:pt idx="4390">
                  <c:v>4</c:v>
                </c:pt>
                <c:pt idx="4391">
                  <c:v>2</c:v>
                </c:pt>
                <c:pt idx="4392">
                  <c:v>1</c:v>
                </c:pt>
                <c:pt idx="4393">
                  <c:v>6</c:v>
                </c:pt>
                <c:pt idx="4394">
                  <c:v>8</c:v>
                </c:pt>
                <c:pt idx="4395">
                  <c:v>8</c:v>
                </c:pt>
                <c:pt idx="4396">
                  <c:v>9</c:v>
                </c:pt>
                <c:pt idx="4397">
                  <c:v>9</c:v>
                </c:pt>
                <c:pt idx="4398">
                  <c:v>7</c:v>
                </c:pt>
                <c:pt idx="4399">
                  <c:v>1</c:v>
                </c:pt>
                <c:pt idx="4400">
                  <c:v>0</c:v>
                </c:pt>
                <c:pt idx="4401">
                  <c:v>7</c:v>
                </c:pt>
                <c:pt idx="4402">
                  <c:v>1</c:v>
                </c:pt>
                <c:pt idx="4403">
                  <c:v>3</c:v>
                </c:pt>
                <c:pt idx="4404">
                  <c:v>3</c:v>
                </c:pt>
                <c:pt idx="4405">
                  <c:v>1</c:v>
                </c:pt>
                <c:pt idx="4406">
                  <c:v>3</c:v>
                </c:pt>
                <c:pt idx="4407">
                  <c:v>6</c:v>
                </c:pt>
                <c:pt idx="4408">
                  <c:v>5</c:v>
                </c:pt>
                <c:pt idx="4409">
                  <c:v>9</c:v>
                </c:pt>
                <c:pt idx="4410">
                  <c:v>5</c:v>
                </c:pt>
                <c:pt idx="4411">
                  <c:v>3</c:v>
                </c:pt>
                <c:pt idx="4412">
                  <c:v>1</c:v>
                </c:pt>
                <c:pt idx="4413">
                  <c:v>4</c:v>
                </c:pt>
                <c:pt idx="4414">
                  <c:v>2</c:v>
                </c:pt>
                <c:pt idx="4415">
                  <c:v>2</c:v>
                </c:pt>
                <c:pt idx="4416">
                  <c:v>3</c:v>
                </c:pt>
                <c:pt idx="4417">
                  <c:v>4</c:v>
                </c:pt>
                <c:pt idx="4418">
                  <c:v>1</c:v>
                </c:pt>
                <c:pt idx="4419">
                  <c:v>5</c:v>
                </c:pt>
                <c:pt idx="4420">
                  <c:v>5</c:v>
                </c:pt>
                <c:pt idx="4421">
                  <c:v>7</c:v>
                </c:pt>
                <c:pt idx="4422">
                  <c:v>1</c:v>
                </c:pt>
                <c:pt idx="4423">
                  <c:v>7</c:v>
                </c:pt>
                <c:pt idx="4424">
                  <c:v>7</c:v>
                </c:pt>
                <c:pt idx="4425">
                  <c:v>3</c:v>
                </c:pt>
                <c:pt idx="4426">
                  <c:v>6</c:v>
                </c:pt>
                <c:pt idx="4427">
                  <c:v>6</c:v>
                </c:pt>
                <c:pt idx="4428">
                  <c:v>0</c:v>
                </c:pt>
                <c:pt idx="4429">
                  <c:v>0</c:v>
                </c:pt>
                <c:pt idx="4430">
                  <c:v>7</c:v>
                </c:pt>
                <c:pt idx="4431">
                  <c:v>0</c:v>
                </c:pt>
                <c:pt idx="4432">
                  <c:v>2</c:v>
                </c:pt>
                <c:pt idx="4433">
                  <c:v>5</c:v>
                </c:pt>
                <c:pt idx="4434">
                  <c:v>7</c:v>
                </c:pt>
                <c:pt idx="4435">
                  <c:v>4</c:v>
                </c:pt>
                <c:pt idx="4436">
                  <c:v>4</c:v>
                </c:pt>
                <c:pt idx="4437">
                  <c:v>3</c:v>
                </c:pt>
                <c:pt idx="4438">
                  <c:v>3</c:v>
                </c:pt>
                <c:pt idx="4439">
                  <c:v>6</c:v>
                </c:pt>
                <c:pt idx="4440">
                  <c:v>5</c:v>
                </c:pt>
                <c:pt idx="4441">
                  <c:v>7</c:v>
                </c:pt>
                <c:pt idx="4442">
                  <c:v>5</c:v>
                </c:pt>
                <c:pt idx="4443">
                  <c:v>9</c:v>
                </c:pt>
                <c:pt idx="4444">
                  <c:v>6</c:v>
                </c:pt>
                <c:pt idx="4445">
                  <c:v>9</c:v>
                </c:pt>
                <c:pt idx="4446">
                  <c:v>9</c:v>
                </c:pt>
                <c:pt idx="4447">
                  <c:v>4</c:v>
                </c:pt>
                <c:pt idx="4448">
                  <c:v>5</c:v>
                </c:pt>
                <c:pt idx="4449">
                  <c:v>0</c:v>
                </c:pt>
                <c:pt idx="4450">
                  <c:v>2</c:v>
                </c:pt>
                <c:pt idx="4451">
                  <c:v>7</c:v>
                </c:pt>
                <c:pt idx="4452">
                  <c:v>2</c:v>
                </c:pt>
                <c:pt idx="4453">
                  <c:v>0</c:v>
                </c:pt>
                <c:pt idx="4454">
                  <c:v>2</c:v>
                </c:pt>
                <c:pt idx="4455">
                  <c:v>3</c:v>
                </c:pt>
                <c:pt idx="4456">
                  <c:v>7</c:v>
                </c:pt>
                <c:pt idx="4457">
                  <c:v>8</c:v>
                </c:pt>
                <c:pt idx="4458">
                  <c:v>3</c:v>
                </c:pt>
                <c:pt idx="4459">
                  <c:v>6</c:v>
                </c:pt>
                <c:pt idx="4460">
                  <c:v>0</c:v>
                </c:pt>
                <c:pt idx="4461">
                  <c:v>8</c:v>
                </c:pt>
                <c:pt idx="4462">
                  <c:v>3</c:v>
                </c:pt>
                <c:pt idx="4463">
                  <c:v>8</c:v>
                </c:pt>
                <c:pt idx="4464">
                  <c:v>2</c:v>
                </c:pt>
                <c:pt idx="4465">
                  <c:v>4</c:v>
                </c:pt>
                <c:pt idx="4466">
                  <c:v>0</c:v>
                </c:pt>
                <c:pt idx="4467">
                  <c:v>2</c:v>
                </c:pt>
                <c:pt idx="4468">
                  <c:v>4</c:v>
                </c:pt>
                <c:pt idx="4469">
                  <c:v>5</c:v>
                </c:pt>
                <c:pt idx="4470">
                  <c:v>7</c:v>
                </c:pt>
                <c:pt idx="4471">
                  <c:v>0</c:v>
                </c:pt>
                <c:pt idx="4472">
                  <c:v>2</c:v>
                </c:pt>
                <c:pt idx="4473">
                  <c:v>0</c:v>
                </c:pt>
                <c:pt idx="4474">
                  <c:v>4</c:v>
                </c:pt>
                <c:pt idx="4475">
                  <c:v>7</c:v>
                </c:pt>
                <c:pt idx="4476">
                  <c:v>3</c:v>
                </c:pt>
                <c:pt idx="4477">
                  <c:v>8</c:v>
                </c:pt>
                <c:pt idx="4478">
                  <c:v>5</c:v>
                </c:pt>
                <c:pt idx="4479">
                  <c:v>5</c:v>
                </c:pt>
                <c:pt idx="4480">
                  <c:v>4</c:v>
                </c:pt>
                <c:pt idx="4481">
                  <c:v>9</c:v>
                </c:pt>
                <c:pt idx="4482">
                  <c:v>4</c:v>
                </c:pt>
                <c:pt idx="4483">
                  <c:v>6</c:v>
                </c:pt>
                <c:pt idx="4484">
                  <c:v>7</c:v>
                </c:pt>
                <c:pt idx="4485">
                  <c:v>6</c:v>
                </c:pt>
                <c:pt idx="4486">
                  <c:v>0</c:v>
                </c:pt>
                <c:pt idx="4487">
                  <c:v>0</c:v>
                </c:pt>
                <c:pt idx="4488">
                  <c:v>9</c:v>
                </c:pt>
                <c:pt idx="4489">
                  <c:v>5</c:v>
                </c:pt>
                <c:pt idx="4490">
                  <c:v>2</c:v>
                </c:pt>
                <c:pt idx="4491">
                  <c:v>8</c:v>
                </c:pt>
                <c:pt idx="4492">
                  <c:v>6</c:v>
                </c:pt>
                <c:pt idx="4493">
                  <c:v>1</c:v>
                </c:pt>
                <c:pt idx="4494">
                  <c:v>2</c:v>
                </c:pt>
                <c:pt idx="4495">
                  <c:v>7</c:v>
                </c:pt>
                <c:pt idx="4496">
                  <c:v>0</c:v>
                </c:pt>
                <c:pt idx="4497">
                  <c:v>4</c:v>
                </c:pt>
                <c:pt idx="4498">
                  <c:v>9</c:v>
                </c:pt>
                <c:pt idx="4499">
                  <c:v>0</c:v>
                </c:pt>
                <c:pt idx="4500">
                  <c:v>8</c:v>
                </c:pt>
                <c:pt idx="4501">
                  <c:v>6</c:v>
                </c:pt>
                <c:pt idx="4502">
                  <c:v>4</c:v>
                </c:pt>
                <c:pt idx="4503">
                  <c:v>5</c:v>
                </c:pt>
                <c:pt idx="4504">
                  <c:v>2</c:v>
                </c:pt>
                <c:pt idx="4505">
                  <c:v>2</c:v>
                </c:pt>
                <c:pt idx="4506">
                  <c:v>6</c:v>
                </c:pt>
                <c:pt idx="4507">
                  <c:v>6</c:v>
                </c:pt>
                <c:pt idx="4508">
                  <c:v>6</c:v>
                </c:pt>
                <c:pt idx="4509">
                  <c:v>1</c:v>
                </c:pt>
                <c:pt idx="4510">
                  <c:v>1</c:v>
                </c:pt>
                <c:pt idx="4511">
                  <c:v>4</c:v>
                </c:pt>
                <c:pt idx="4512">
                  <c:v>3</c:v>
                </c:pt>
                <c:pt idx="4513">
                  <c:v>6</c:v>
                </c:pt>
                <c:pt idx="4514">
                  <c:v>2</c:v>
                </c:pt>
                <c:pt idx="4515">
                  <c:v>4</c:v>
                </c:pt>
                <c:pt idx="4516">
                  <c:v>1</c:v>
                </c:pt>
                <c:pt idx="4517">
                  <c:v>0</c:v>
                </c:pt>
                <c:pt idx="4518">
                  <c:v>8</c:v>
                </c:pt>
                <c:pt idx="4519">
                  <c:v>3</c:v>
                </c:pt>
                <c:pt idx="4520">
                  <c:v>7</c:v>
                </c:pt>
                <c:pt idx="4521">
                  <c:v>6</c:v>
                </c:pt>
                <c:pt idx="4522">
                  <c:v>0</c:v>
                </c:pt>
                <c:pt idx="4523">
                  <c:v>9</c:v>
                </c:pt>
                <c:pt idx="4524">
                  <c:v>6</c:v>
                </c:pt>
                <c:pt idx="4525">
                  <c:v>1</c:v>
                </c:pt>
                <c:pt idx="4526">
                  <c:v>2</c:v>
                </c:pt>
                <c:pt idx="4527">
                  <c:v>0</c:v>
                </c:pt>
                <c:pt idx="4528">
                  <c:v>6</c:v>
                </c:pt>
                <c:pt idx="4529">
                  <c:v>2</c:v>
                </c:pt>
                <c:pt idx="4530">
                  <c:v>5</c:v>
                </c:pt>
                <c:pt idx="4531">
                  <c:v>6</c:v>
                </c:pt>
                <c:pt idx="4532">
                  <c:v>2</c:v>
                </c:pt>
                <c:pt idx="4533">
                  <c:v>1</c:v>
                </c:pt>
                <c:pt idx="4534">
                  <c:v>8</c:v>
                </c:pt>
                <c:pt idx="4535">
                  <c:v>8</c:v>
                </c:pt>
                <c:pt idx="4536">
                  <c:v>6</c:v>
                </c:pt>
                <c:pt idx="4537">
                  <c:v>4</c:v>
                </c:pt>
                <c:pt idx="4538">
                  <c:v>3</c:v>
                </c:pt>
                <c:pt idx="4539">
                  <c:v>3</c:v>
                </c:pt>
                <c:pt idx="4540">
                  <c:v>0</c:v>
                </c:pt>
                <c:pt idx="4541">
                  <c:v>3</c:v>
                </c:pt>
                <c:pt idx="4542">
                  <c:v>6</c:v>
                </c:pt>
                <c:pt idx="4543">
                  <c:v>4</c:v>
                </c:pt>
                <c:pt idx="4544">
                  <c:v>8</c:v>
                </c:pt>
                <c:pt idx="4545">
                  <c:v>3</c:v>
                </c:pt>
                <c:pt idx="4546">
                  <c:v>2</c:v>
                </c:pt>
                <c:pt idx="4547">
                  <c:v>5</c:v>
                </c:pt>
                <c:pt idx="4548">
                  <c:v>3</c:v>
                </c:pt>
                <c:pt idx="4549">
                  <c:v>1</c:v>
                </c:pt>
                <c:pt idx="4550">
                  <c:v>4</c:v>
                </c:pt>
                <c:pt idx="4551">
                  <c:v>3</c:v>
                </c:pt>
                <c:pt idx="4552">
                  <c:v>4</c:v>
                </c:pt>
                <c:pt idx="4553">
                  <c:v>8</c:v>
                </c:pt>
                <c:pt idx="4554">
                  <c:v>3</c:v>
                </c:pt>
                <c:pt idx="4555">
                  <c:v>5</c:v>
                </c:pt>
                <c:pt idx="4556">
                  <c:v>3</c:v>
                </c:pt>
                <c:pt idx="4557">
                  <c:v>0</c:v>
                </c:pt>
                <c:pt idx="4558">
                  <c:v>1</c:v>
                </c:pt>
                <c:pt idx="4559">
                  <c:v>5</c:v>
                </c:pt>
                <c:pt idx="4560">
                  <c:v>7</c:v>
                </c:pt>
                <c:pt idx="4561">
                  <c:v>8</c:v>
                </c:pt>
                <c:pt idx="4562">
                  <c:v>3</c:v>
                </c:pt>
                <c:pt idx="4563">
                  <c:v>5</c:v>
                </c:pt>
                <c:pt idx="4564">
                  <c:v>2</c:v>
                </c:pt>
                <c:pt idx="4565">
                  <c:v>8</c:v>
                </c:pt>
                <c:pt idx="4566">
                  <c:v>7</c:v>
                </c:pt>
                <c:pt idx="4567">
                  <c:v>0</c:v>
                </c:pt>
                <c:pt idx="4568">
                  <c:v>1</c:v>
                </c:pt>
                <c:pt idx="4569">
                  <c:v>9</c:v>
                </c:pt>
                <c:pt idx="4570">
                  <c:v>8</c:v>
                </c:pt>
                <c:pt idx="4571">
                  <c:v>9</c:v>
                </c:pt>
                <c:pt idx="4572">
                  <c:v>2</c:v>
                </c:pt>
                <c:pt idx="4573">
                  <c:v>2</c:v>
                </c:pt>
                <c:pt idx="4574">
                  <c:v>9</c:v>
                </c:pt>
                <c:pt idx="4575">
                  <c:v>8</c:v>
                </c:pt>
                <c:pt idx="4576">
                  <c:v>2</c:v>
                </c:pt>
                <c:pt idx="4577">
                  <c:v>9</c:v>
                </c:pt>
                <c:pt idx="4578">
                  <c:v>4</c:v>
                </c:pt>
                <c:pt idx="4579">
                  <c:v>5</c:v>
                </c:pt>
                <c:pt idx="4580">
                  <c:v>2</c:v>
                </c:pt>
                <c:pt idx="4581">
                  <c:v>9</c:v>
                </c:pt>
                <c:pt idx="4582">
                  <c:v>7</c:v>
                </c:pt>
                <c:pt idx="4583">
                  <c:v>1</c:v>
                </c:pt>
                <c:pt idx="4584">
                  <c:v>5</c:v>
                </c:pt>
                <c:pt idx="4585">
                  <c:v>1</c:v>
                </c:pt>
                <c:pt idx="4586">
                  <c:v>8</c:v>
                </c:pt>
                <c:pt idx="4587">
                  <c:v>5</c:v>
                </c:pt>
                <c:pt idx="4588">
                  <c:v>8</c:v>
                </c:pt>
                <c:pt idx="4589">
                  <c:v>3</c:v>
                </c:pt>
                <c:pt idx="4590">
                  <c:v>2</c:v>
                </c:pt>
                <c:pt idx="4591">
                  <c:v>1</c:v>
                </c:pt>
                <c:pt idx="4592">
                  <c:v>7</c:v>
                </c:pt>
                <c:pt idx="4593">
                  <c:v>3</c:v>
                </c:pt>
                <c:pt idx="4594">
                  <c:v>1</c:v>
                </c:pt>
                <c:pt idx="4595">
                  <c:v>8</c:v>
                </c:pt>
                <c:pt idx="4596">
                  <c:v>7</c:v>
                </c:pt>
                <c:pt idx="4597">
                  <c:v>4</c:v>
                </c:pt>
                <c:pt idx="4598">
                  <c:v>7</c:v>
                </c:pt>
                <c:pt idx="4599">
                  <c:v>4</c:v>
                </c:pt>
                <c:pt idx="4600">
                  <c:v>6</c:v>
                </c:pt>
                <c:pt idx="4601">
                  <c:v>4</c:v>
                </c:pt>
                <c:pt idx="4602">
                  <c:v>4</c:v>
                </c:pt>
                <c:pt idx="4603">
                  <c:v>3</c:v>
                </c:pt>
                <c:pt idx="4604">
                  <c:v>4</c:v>
                </c:pt>
                <c:pt idx="4605">
                  <c:v>6</c:v>
                </c:pt>
                <c:pt idx="4606">
                  <c:v>2</c:v>
                </c:pt>
                <c:pt idx="4607">
                  <c:v>3</c:v>
                </c:pt>
                <c:pt idx="4608">
                  <c:v>7</c:v>
                </c:pt>
                <c:pt idx="4609">
                  <c:v>5</c:v>
                </c:pt>
                <c:pt idx="4610">
                  <c:v>7</c:v>
                </c:pt>
                <c:pt idx="4611">
                  <c:v>1</c:v>
                </c:pt>
                <c:pt idx="4612">
                  <c:v>8</c:v>
                </c:pt>
                <c:pt idx="4613">
                  <c:v>6</c:v>
                </c:pt>
                <c:pt idx="4614">
                  <c:v>4</c:v>
                </c:pt>
                <c:pt idx="4615">
                  <c:v>6</c:v>
                </c:pt>
                <c:pt idx="4616">
                  <c:v>1</c:v>
                </c:pt>
                <c:pt idx="4617">
                  <c:v>3</c:v>
                </c:pt>
                <c:pt idx="4618">
                  <c:v>6</c:v>
                </c:pt>
                <c:pt idx="4619">
                  <c:v>1</c:v>
                </c:pt>
                <c:pt idx="4620">
                  <c:v>7</c:v>
                </c:pt>
                <c:pt idx="4621">
                  <c:v>9</c:v>
                </c:pt>
                <c:pt idx="4622">
                  <c:v>9</c:v>
                </c:pt>
                <c:pt idx="4623">
                  <c:v>4</c:v>
                </c:pt>
                <c:pt idx="4624">
                  <c:v>4</c:v>
                </c:pt>
                <c:pt idx="4625">
                  <c:v>7</c:v>
                </c:pt>
                <c:pt idx="4626">
                  <c:v>0</c:v>
                </c:pt>
                <c:pt idx="4627">
                  <c:v>5</c:v>
                </c:pt>
                <c:pt idx="4628">
                  <c:v>1</c:v>
                </c:pt>
                <c:pt idx="4629">
                  <c:v>0</c:v>
                </c:pt>
                <c:pt idx="4630">
                  <c:v>6</c:v>
                </c:pt>
                <c:pt idx="4631">
                  <c:v>3</c:v>
                </c:pt>
                <c:pt idx="4632">
                  <c:v>0</c:v>
                </c:pt>
                <c:pt idx="4633">
                  <c:v>9</c:v>
                </c:pt>
                <c:pt idx="4634">
                  <c:v>5</c:v>
                </c:pt>
                <c:pt idx="4635">
                  <c:v>9</c:v>
                </c:pt>
                <c:pt idx="4636">
                  <c:v>5</c:v>
                </c:pt>
                <c:pt idx="4637">
                  <c:v>2</c:v>
                </c:pt>
                <c:pt idx="4638">
                  <c:v>5</c:v>
                </c:pt>
                <c:pt idx="4639">
                  <c:v>9</c:v>
                </c:pt>
                <c:pt idx="4640">
                  <c:v>8</c:v>
                </c:pt>
                <c:pt idx="4641">
                  <c:v>5</c:v>
                </c:pt>
                <c:pt idx="4642">
                  <c:v>0</c:v>
                </c:pt>
                <c:pt idx="4643">
                  <c:v>9</c:v>
                </c:pt>
                <c:pt idx="4644">
                  <c:v>5</c:v>
                </c:pt>
                <c:pt idx="4645">
                  <c:v>7</c:v>
                </c:pt>
                <c:pt idx="4646">
                  <c:v>6</c:v>
                </c:pt>
                <c:pt idx="4647">
                  <c:v>7</c:v>
                </c:pt>
                <c:pt idx="4648">
                  <c:v>7</c:v>
                </c:pt>
                <c:pt idx="4649">
                  <c:v>8</c:v>
                </c:pt>
                <c:pt idx="4650">
                  <c:v>2</c:v>
                </c:pt>
                <c:pt idx="4651">
                  <c:v>6</c:v>
                </c:pt>
                <c:pt idx="4652">
                  <c:v>5</c:v>
                </c:pt>
                <c:pt idx="4653">
                  <c:v>1</c:v>
                </c:pt>
                <c:pt idx="4654">
                  <c:v>4</c:v>
                </c:pt>
                <c:pt idx="4655">
                  <c:v>2</c:v>
                </c:pt>
                <c:pt idx="4656">
                  <c:v>4</c:v>
                </c:pt>
                <c:pt idx="4657">
                  <c:v>8</c:v>
                </c:pt>
                <c:pt idx="4658">
                  <c:v>7</c:v>
                </c:pt>
                <c:pt idx="4659">
                  <c:v>8</c:v>
                </c:pt>
                <c:pt idx="4660">
                  <c:v>8</c:v>
                </c:pt>
                <c:pt idx="4661">
                  <c:v>7</c:v>
                </c:pt>
                <c:pt idx="4662">
                  <c:v>7</c:v>
                </c:pt>
                <c:pt idx="4663">
                  <c:v>5</c:v>
                </c:pt>
                <c:pt idx="4664">
                  <c:v>5</c:v>
                </c:pt>
                <c:pt idx="4665">
                  <c:v>5</c:v>
                </c:pt>
                <c:pt idx="4666">
                  <c:v>9</c:v>
                </c:pt>
                <c:pt idx="4667">
                  <c:v>5</c:v>
                </c:pt>
                <c:pt idx="4668">
                  <c:v>8</c:v>
                </c:pt>
                <c:pt idx="4669">
                  <c:v>9</c:v>
                </c:pt>
                <c:pt idx="4670">
                  <c:v>0</c:v>
                </c:pt>
                <c:pt idx="4671">
                  <c:v>9</c:v>
                </c:pt>
                <c:pt idx="4672">
                  <c:v>5</c:v>
                </c:pt>
                <c:pt idx="4673">
                  <c:v>7</c:v>
                </c:pt>
                <c:pt idx="4674">
                  <c:v>0</c:v>
                </c:pt>
                <c:pt idx="4675">
                  <c:v>5</c:v>
                </c:pt>
                <c:pt idx="4676">
                  <c:v>8</c:v>
                </c:pt>
                <c:pt idx="4677">
                  <c:v>5</c:v>
                </c:pt>
                <c:pt idx="4678">
                  <c:v>1</c:v>
                </c:pt>
                <c:pt idx="4679">
                  <c:v>0</c:v>
                </c:pt>
                <c:pt idx="4680">
                  <c:v>3</c:v>
                </c:pt>
                <c:pt idx="4681">
                  <c:v>5</c:v>
                </c:pt>
                <c:pt idx="4682">
                  <c:v>9</c:v>
                </c:pt>
                <c:pt idx="4683">
                  <c:v>9</c:v>
                </c:pt>
                <c:pt idx="4684">
                  <c:v>8</c:v>
                </c:pt>
                <c:pt idx="4685">
                  <c:v>4</c:v>
                </c:pt>
                <c:pt idx="4686">
                  <c:v>6</c:v>
                </c:pt>
                <c:pt idx="4687">
                  <c:v>5</c:v>
                </c:pt>
                <c:pt idx="4688">
                  <c:v>5</c:v>
                </c:pt>
                <c:pt idx="4689">
                  <c:v>8</c:v>
                </c:pt>
                <c:pt idx="4690">
                  <c:v>4</c:v>
                </c:pt>
                <c:pt idx="4691">
                  <c:v>1</c:v>
                </c:pt>
                <c:pt idx="4692">
                  <c:v>7</c:v>
                </c:pt>
                <c:pt idx="4693">
                  <c:v>2</c:v>
                </c:pt>
                <c:pt idx="4694">
                  <c:v>8</c:v>
                </c:pt>
                <c:pt idx="4695">
                  <c:v>4</c:v>
                </c:pt>
                <c:pt idx="4696">
                  <c:v>0</c:v>
                </c:pt>
                <c:pt idx="4697">
                  <c:v>3</c:v>
                </c:pt>
                <c:pt idx="4698">
                  <c:v>8</c:v>
                </c:pt>
                <c:pt idx="4699">
                  <c:v>0</c:v>
                </c:pt>
                <c:pt idx="4700">
                  <c:v>7</c:v>
                </c:pt>
                <c:pt idx="4701">
                  <c:v>7</c:v>
                </c:pt>
                <c:pt idx="4702">
                  <c:v>8</c:v>
                </c:pt>
                <c:pt idx="4703">
                  <c:v>8</c:v>
                </c:pt>
                <c:pt idx="4704">
                  <c:v>5</c:v>
                </c:pt>
                <c:pt idx="4705">
                  <c:v>4</c:v>
                </c:pt>
                <c:pt idx="4706">
                  <c:v>6</c:v>
                </c:pt>
                <c:pt idx="4707">
                  <c:v>8</c:v>
                </c:pt>
                <c:pt idx="4708">
                  <c:v>4</c:v>
                </c:pt>
                <c:pt idx="4709">
                  <c:v>2</c:v>
                </c:pt>
                <c:pt idx="4710">
                  <c:v>8</c:v>
                </c:pt>
                <c:pt idx="4711">
                  <c:v>9</c:v>
                </c:pt>
                <c:pt idx="4712">
                  <c:v>0</c:v>
                </c:pt>
                <c:pt idx="4713">
                  <c:v>0</c:v>
                </c:pt>
                <c:pt idx="4714">
                  <c:v>9</c:v>
                </c:pt>
                <c:pt idx="4715">
                  <c:v>3</c:v>
                </c:pt>
                <c:pt idx="4716">
                  <c:v>1</c:v>
                </c:pt>
                <c:pt idx="4717">
                  <c:v>6</c:v>
                </c:pt>
                <c:pt idx="4718">
                  <c:v>1</c:v>
                </c:pt>
                <c:pt idx="4719">
                  <c:v>6</c:v>
                </c:pt>
                <c:pt idx="4720">
                  <c:v>7</c:v>
                </c:pt>
                <c:pt idx="4721">
                  <c:v>7</c:v>
                </c:pt>
                <c:pt idx="4722">
                  <c:v>2</c:v>
                </c:pt>
                <c:pt idx="4723">
                  <c:v>8</c:v>
                </c:pt>
                <c:pt idx="4724">
                  <c:v>9</c:v>
                </c:pt>
                <c:pt idx="4725">
                  <c:v>9</c:v>
                </c:pt>
                <c:pt idx="4726">
                  <c:v>9</c:v>
                </c:pt>
                <c:pt idx="4727">
                  <c:v>5</c:v>
                </c:pt>
                <c:pt idx="4728">
                  <c:v>3</c:v>
                </c:pt>
                <c:pt idx="4729">
                  <c:v>7</c:v>
                </c:pt>
                <c:pt idx="4730">
                  <c:v>3</c:v>
                </c:pt>
                <c:pt idx="4731">
                  <c:v>3</c:v>
                </c:pt>
                <c:pt idx="4732">
                  <c:v>7</c:v>
                </c:pt>
                <c:pt idx="4733">
                  <c:v>3</c:v>
                </c:pt>
                <c:pt idx="4734">
                  <c:v>0</c:v>
                </c:pt>
                <c:pt idx="4735">
                  <c:v>5</c:v>
                </c:pt>
                <c:pt idx="4736">
                  <c:v>7</c:v>
                </c:pt>
                <c:pt idx="4737">
                  <c:v>2</c:v>
                </c:pt>
                <c:pt idx="4738">
                  <c:v>1</c:v>
                </c:pt>
                <c:pt idx="4739">
                  <c:v>5</c:v>
                </c:pt>
                <c:pt idx="4740">
                  <c:v>0</c:v>
                </c:pt>
                <c:pt idx="4741">
                  <c:v>4</c:v>
                </c:pt>
                <c:pt idx="4742">
                  <c:v>5</c:v>
                </c:pt>
                <c:pt idx="4743">
                  <c:v>7</c:v>
                </c:pt>
                <c:pt idx="4744">
                  <c:v>6</c:v>
                </c:pt>
                <c:pt idx="4745">
                  <c:v>5</c:v>
                </c:pt>
                <c:pt idx="4746">
                  <c:v>1</c:v>
                </c:pt>
                <c:pt idx="4747">
                  <c:v>7</c:v>
                </c:pt>
                <c:pt idx="4748">
                  <c:v>7</c:v>
                </c:pt>
                <c:pt idx="4749">
                  <c:v>4</c:v>
                </c:pt>
                <c:pt idx="4750">
                  <c:v>2</c:v>
                </c:pt>
                <c:pt idx="4751">
                  <c:v>7</c:v>
                </c:pt>
                <c:pt idx="4752">
                  <c:v>4</c:v>
                </c:pt>
                <c:pt idx="4753">
                  <c:v>2</c:v>
                </c:pt>
                <c:pt idx="4754">
                  <c:v>8</c:v>
                </c:pt>
                <c:pt idx="4755">
                  <c:v>8</c:v>
                </c:pt>
                <c:pt idx="4756">
                  <c:v>6</c:v>
                </c:pt>
                <c:pt idx="4757">
                  <c:v>7</c:v>
                </c:pt>
                <c:pt idx="4758">
                  <c:v>4</c:v>
                </c:pt>
                <c:pt idx="4759">
                  <c:v>4</c:v>
                </c:pt>
                <c:pt idx="4760">
                  <c:v>4</c:v>
                </c:pt>
                <c:pt idx="4761">
                  <c:v>1</c:v>
                </c:pt>
                <c:pt idx="4762">
                  <c:v>2</c:v>
                </c:pt>
                <c:pt idx="4763">
                  <c:v>7</c:v>
                </c:pt>
                <c:pt idx="4764">
                  <c:v>5</c:v>
                </c:pt>
                <c:pt idx="4765">
                  <c:v>8</c:v>
                </c:pt>
                <c:pt idx="4766">
                  <c:v>6</c:v>
                </c:pt>
                <c:pt idx="4767">
                  <c:v>5</c:v>
                </c:pt>
                <c:pt idx="4768">
                  <c:v>3</c:v>
                </c:pt>
                <c:pt idx="4769">
                  <c:v>6</c:v>
                </c:pt>
                <c:pt idx="4770">
                  <c:v>3</c:v>
                </c:pt>
                <c:pt idx="4771">
                  <c:v>6</c:v>
                </c:pt>
                <c:pt idx="4772">
                  <c:v>4</c:v>
                </c:pt>
                <c:pt idx="4773">
                  <c:v>1</c:v>
                </c:pt>
                <c:pt idx="4774">
                  <c:v>6</c:v>
                </c:pt>
                <c:pt idx="4775">
                  <c:v>7</c:v>
                </c:pt>
                <c:pt idx="4776">
                  <c:v>9</c:v>
                </c:pt>
                <c:pt idx="4777">
                  <c:v>1</c:v>
                </c:pt>
                <c:pt idx="4778">
                  <c:v>5</c:v>
                </c:pt>
                <c:pt idx="4779">
                  <c:v>3</c:v>
                </c:pt>
                <c:pt idx="4780">
                  <c:v>4</c:v>
                </c:pt>
                <c:pt idx="4781">
                  <c:v>0</c:v>
                </c:pt>
                <c:pt idx="4782">
                  <c:v>5</c:v>
                </c:pt>
                <c:pt idx="4783">
                  <c:v>7</c:v>
                </c:pt>
                <c:pt idx="4784">
                  <c:v>1</c:v>
                </c:pt>
                <c:pt idx="4785">
                  <c:v>0</c:v>
                </c:pt>
                <c:pt idx="4786">
                  <c:v>8</c:v>
                </c:pt>
                <c:pt idx="4787">
                  <c:v>1</c:v>
                </c:pt>
                <c:pt idx="4788">
                  <c:v>7</c:v>
                </c:pt>
                <c:pt idx="4789">
                  <c:v>4</c:v>
                </c:pt>
                <c:pt idx="4790">
                  <c:v>1</c:v>
                </c:pt>
                <c:pt idx="4791">
                  <c:v>4</c:v>
                </c:pt>
                <c:pt idx="4792">
                  <c:v>8</c:v>
                </c:pt>
                <c:pt idx="4793">
                  <c:v>5</c:v>
                </c:pt>
                <c:pt idx="4794">
                  <c:v>2</c:v>
                </c:pt>
                <c:pt idx="4795">
                  <c:v>7</c:v>
                </c:pt>
                <c:pt idx="4796">
                  <c:v>0</c:v>
                </c:pt>
                <c:pt idx="4797">
                  <c:v>8</c:v>
                </c:pt>
                <c:pt idx="4798">
                  <c:v>8</c:v>
                </c:pt>
                <c:pt idx="4799">
                  <c:v>3</c:v>
                </c:pt>
                <c:pt idx="4800">
                  <c:v>7</c:v>
                </c:pt>
                <c:pt idx="4801">
                  <c:v>2</c:v>
                </c:pt>
                <c:pt idx="4802">
                  <c:v>5</c:v>
                </c:pt>
                <c:pt idx="4803">
                  <c:v>9</c:v>
                </c:pt>
                <c:pt idx="4804">
                  <c:v>9</c:v>
                </c:pt>
                <c:pt idx="4805">
                  <c:v>7</c:v>
                </c:pt>
                <c:pt idx="4806">
                  <c:v>8</c:v>
                </c:pt>
                <c:pt idx="4807">
                  <c:v>7</c:v>
                </c:pt>
                <c:pt idx="4808">
                  <c:v>8</c:v>
                </c:pt>
                <c:pt idx="4809">
                  <c:v>3</c:v>
                </c:pt>
                <c:pt idx="4810">
                  <c:v>9</c:v>
                </c:pt>
                <c:pt idx="4811">
                  <c:v>0</c:v>
                </c:pt>
                <c:pt idx="4812">
                  <c:v>6</c:v>
                </c:pt>
                <c:pt idx="4813">
                  <c:v>9</c:v>
                </c:pt>
                <c:pt idx="4814">
                  <c:v>3</c:v>
                </c:pt>
                <c:pt idx="4815">
                  <c:v>0</c:v>
                </c:pt>
                <c:pt idx="4816">
                  <c:v>2</c:v>
                </c:pt>
                <c:pt idx="4817">
                  <c:v>6</c:v>
                </c:pt>
                <c:pt idx="4818">
                  <c:v>2</c:v>
                </c:pt>
                <c:pt idx="4819">
                  <c:v>0</c:v>
                </c:pt>
                <c:pt idx="4820">
                  <c:v>6</c:v>
                </c:pt>
                <c:pt idx="4821">
                  <c:v>7</c:v>
                </c:pt>
                <c:pt idx="4822">
                  <c:v>4</c:v>
                </c:pt>
                <c:pt idx="4823">
                  <c:v>5</c:v>
                </c:pt>
                <c:pt idx="4824">
                  <c:v>2</c:v>
                </c:pt>
                <c:pt idx="4825">
                  <c:v>4</c:v>
                </c:pt>
                <c:pt idx="4826">
                  <c:v>2</c:v>
                </c:pt>
                <c:pt idx="4827">
                  <c:v>1</c:v>
                </c:pt>
                <c:pt idx="4828">
                  <c:v>6</c:v>
                </c:pt>
                <c:pt idx="4829">
                  <c:v>9</c:v>
                </c:pt>
                <c:pt idx="4830">
                  <c:v>6</c:v>
                </c:pt>
                <c:pt idx="4831">
                  <c:v>7</c:v>
                </c:pt>
                <c:pt idx="4832">
                  <c:v>0</c:v>
                </c:pt>
                <c:pt idx="4833">
                  <c:v>1</c:v>
                </c:pt>
                <c:pt idx="4834">
                  <c:v>1</c:v>
                </c:pt>
                <c:pt idx="4835">
                  <c:v>2</c:v>
                </c:pt>
                <c:pt idx="4836">
                  <c:v>6</c:v>
                </c:pt>
                <c:pt idx="4837">
                  <c:v>6</c:v>
                </c:pt>
                <c:pt idx="4838">
                  <c:v>6</c:v>
                </c:pt>
                <c:pt idx="4839">
                  <c:v>0</c:v>
                </c:pt>
                <c:pt idx="4840">
                  <c:v>1</c:v>
                </c:pt>
                <c:pt idx="4841">
                  <c:v>7</c:v>
                </c:pt>
                <c:pt idx="4842">
                  <c:v>8</c:v>
                </c:pt>
                <c:pt idx="4843">
                  <c:v>9</c:v>
                </c:pt>
                <c:pt idx="4844">
                  <c:v>6</c:v>
                </c:pt>
                <c:pt idx="4845">
                  <c:v>0</c:v>
                </c:pt>
                <c:pt idx="4846">
                  <c:v>3</c:v>
                </c:pt>
                <c:pt idx="4847">
                  <c:v>9</c:v>
                </c:pt>
                <c:pt idx="4848">
                  <c:v>7</c:v>
                </c:pt>
                <c:pt idx="4849">
                  <c:v>4</c:v>
                </c:pt>
                <c:pt idx="4850">
                  <c:v>0</c:v>
                </c:pt>
                <c:pt idx="4851">
                  <c:v>6</c:v>
                </c:pt>
                <c:pt idx="4852">
                  <c:v>5</c:v>
                </c:pt>
                <c:pt idx="4853">
                  <c:v>8</c:v>
                </c:pt>
                <c:pt idx="4854">
                  <c:v>3</c:v>
                </c:pt>
                <c:pt idx="4855">
                  <c:v>3</c:v>
                </c:pt>
                <c:pt idx="4856">
                  <c:v>7</c:v>
                </c:pt>
                <c:pt idx="4857">
                  <c:v>3</c:v>
                </c:pt>
                <c:pt idx="4858">
                  <c:v>2</c:v>
                </c:pt>
                <c:pt idx="4859">
                  <c:v>6</c:v>
                </c:pt>
                <c:pt idx="4860">
                  <c:v>4</c:v>
                </c:pt>
                <c:pt idx="4861">
                  <c:v>8</c:v>
                </c:pt>
                <c:pt idx="4862">
                  <c:v>4</c:v>
                </c:pt>
                <c:pt idx="4863">
                  <c:v>8</c:v>
                </c:pt>
                <c:pt idx="4864">
                  <c:v>5</c:v>
                </c:pt>
                <c:pt idx="4865">
                  <c:v>5</c:v>
                </c:pt>
                <c:pt idx="4866">
                  <c:v>5</c:v>
                </c:pt>
                <c:pt idx="4867">
                  <c:v>6</c:v>
                </c:pt>
                <c:pt idx="4868">
                  <c:v>3</c:v>
                </c:pt>
                <c:pt idx="4869">
                  <c:v>3</c:v>
                </c:pt>
                <c:pt idx="4870">
                  <c:v>8</c:v>
                </c:pt>
                <c:pt idx="4871">
                  <c:v>6</c:v>
                </c:pt>
                <c:pt idx="4872">
                  <c:v>9</c:v>
                </c:pt>
                <c:pt idx="4873">
                  <c:v>5</c:v>
                </c:pt>
                <c:pt idx="4874">
                  <c:v>0</c:v>
                </c:pt>
                <c:pt idx="4875">
                  <c:v>6</c:v>
                </c:pt>
                <c:pt idx="4876">
                  <c:v>5</c:v>
                </c:pt>
                <c:pt idx="4877">
                  <c:v>3</c:v>
                </c:pt>
                <c:pt idx="4878">
                  <c:v>7</c:v>
                </c:pt>
                <c:pt idx="4879">
                  <c:v>6</c:v>
                </c:pt>
                <c:pt idx="4880">
                  <c:v>7</c:v>
                </c:pt>
                <c:pt idx="4881">
                  <c:v>8</c:v>
                </c:pt>
                <c:pt idx="4882">
                  <c:v>0</c:v>
                </c:pt>
                <c:pt idx="4883">
                  <c:v>2</c:v>
                </c:pt>
                <c:pt idx="4884">
                  <c:v>1</c:v>
                </c:pt>
                <c:pt idx="4885">
                  <c:v>2</c:v>
                </c:pt>
                <c:pt idx="4886">
                  <c:v>1</c:v>
                </c:pt>
                <c:pt idx="4887">
                  <c:v>5</c:v>
                </c:pt>
                <c:pt idx="4888">
                  <c:v>8</c:v>
                </c:pt>
                <c:pt idx="4889">
                  <c:v>1</c:v>
                </c:pt>
                <c:pt idx="4890">
                  <c:v>3</c:v>
                </c:pt>
                <c:pt idx="4891">
                  <c:v>4</c:v>
                </c:pt>
                <c:pt idx="4892">
                  <c:v>4</c:v>
                </c:pt>
                <c:pt idx="4893">
                  <c:v>0</c:v>
                </c:pt>
                <c:pt idx="4894">
                  <c:v>5</c:v>
                </c:pt>
                <c:pt idx="4895">
                  <c:v>4</c:v>
                </c:pt>
                <c:pt idx="4896">
                  <c:v>5</c:v>
                </c:pt>
                <c:pt idx="4897">
                  <c:v>3</c:v>
                </c:pt>
                <c:pt idx="4898">
                  <c:v>5</c:v>
                </c:pt>
                <c:pt idx="4899">
                  <c:v>8</c:v>
                </c:pt>
                <c:pt idx="4900">
                  <c:v>0</c:v>
                </c:pt>
                <c:pt idx="4901">
                  <c:v>5</c:v>
                </c:pt>
                <c:pt idx="4902">
                  <c:v>0</c:v>
                </c:pt>
                <c:pt idx="4903">
                  <c:v>6</c:v>
                </c:pt>
                <c:pt idx="4904">
                  <c:v>3</c:v>
                </c:pt>
                <c:pt idx="4905">
                  <c:v>5</c:v>
                </c:pt>
                <c:pt idx="4906">
                  <c:v>6</c:v>
                </c:pt>
                <c:pt idx="4907">
                  <c:v>4</c:v>
                </c:pt>
                <c:pt idx="4908">
                  <c:v>8</c:v>
                </c:pt>
                <c:pt idx="4909">
                  <c:v>7</c:v>
                </c:pt>
                <c:pt idx="4910">
                  <c:v>2</c:v>
                </c:pt>
                <c:pt idx="4911">
                  <c:v>0</c:v>
                </c:pt>
                <c:pt idx="4912">
                  <c:v>9</c:v>
                </c:pt>
                <c:pt idx="4913">
                  <c:v>7</c:v>
                </c:pt>
                <c:pt idx="4914">
                  <c:v>3</c:v>
                </c:pt>
                <c:pt idx="4915">
                  <c:v>6</c:v>
                </c:pt>
                <c:pt idx="4916">
                  <c:v>3</c:v>
                </c:pt>
                <c:pt idx="4917">
                  <c:v>6</c:v>
                </c:pt>
                <c:pt idx="4918">
                  <c:v>0</c:v>
                </c:pt>
                <c:pt idx="4919">
                  <c:v>0</c:v>
                </c:pt>
                <c:pt idx="4920">
                  <c:v>1</c:v>
                </c:pt>
                <c:pt idx="4921">
                  <c:v>4</c:v>
                </c:pt>
                <c:pt idx="4922">
                  <c:v>9</c:v>
                </c:pt>
                <c:pt idx="4923">
                  <c:v>5</c:v>
                </c:pt>
                <c:pt idx="4924">
                  <c:v>1</c:v>
                </c:pt>
                <c:pt idx="4925">
                  <c:v>0</c:v>
                </c:pt>
                <c:pt idx="4926">
                  <c:v>8</c:v>
                </c:pt>
                <c:pt idx="4927">
                  <c:v>6</c:v>
                </c:pt>
                <c:pt idx="4928">
                  <c:v>7</c:v>
                </c:pt>
                <c:pt idx="4929">
                  <c:v>5</c:v>
                </c:pt>
                <c:pt idx="4930">
                  <c:v>8</c:v>
                </c:pt>
                <c:pt idx="4931">
                  <c:v>7</c:v>
                </c:pt>
                <c:pt idx="4932">
                  <c:v>3</c:v>
                </c:pt>
                <c:pt idx="4933">
                  <c:v>4</c:v>
                </c:pt>
                <c:pt idx="4934">
                  <c:v>1</c:v>
                </c:pt>
                <c:pt idx="4935">
                  <c:v>0</c:v>
                </c:pt>
                <c:pt idx="4936">
                  <c:v>5</c:v>
                </c:pt>
                <c:pt idx="4937">
                  <c:v>2</c:v>
                </c:pt>
                <c:pt idx="4938">
                  <c:v>3</c:v>
                </c:pt>
                <c:pt idx="4939">
                  <c:v>0</c:v>
                </c:pt>
                <c:pt idx="4940">
                  <c:v>5</c:v>
                </c:pt>
                <c:pt idx="4941">
                  <c:v>7</c:v>
                </c:pt>
                <c:pt idx="4942">
                  <c:v>9</c:v>
                </c:pt>
                <c:pt idx="4943">
                  <c:v>3</c:v>
                </c:pt>
                <c:pt idx="4944">
                  <c:v>9</c:v>
                </c:pt>
                <c:pt idx="4945">
                  <c:v>7</c:v>
                </c:pt>
                <c:pt idx="4946">
                  <c:v>9</c:v>
                </c:pt>
                <c:pt idx="4947">
                  <c:v>2</c:v>
                </c:pt>
                <c:pt idx="4948">
                  <c:v>6</c:v>
                </c:pt>
                <c:pt idx="4949">
                  <c:v>2</c:v>
                </c:pt>
                <c:pt idx="4950">
                  <c:v>5</c:v>
                </c:pt>
                <c:pt idx="4951">
                  <c:v>3</c:v>
                </c:pt>
                <c:pt idx="4952">
                  <c:v>5</c:v>
                </c:pt>
                <c:pt idx="4953">
                  <c:v>6</c:v>
                </c:pt>
                <c:pt idx="4954">
                  <c:v>7</c:v>
                </c:pt>
                <c:pt idx="4955">
                  <c:v>5</c:v>
                </c:pt>
                <c:pt idx="4956">
                  <c:v>3</c:v>
                </c:pt>
                <c:pt idx="4957">
                  <c:v>8</c:v>
                </c:pt>
                <c:pt idx="4958">
                  <c:v>6</c:v>
                </c:pt>
                <c:pt idx="4959">
                  <c:v>8</c:v>
                </c:pt>
                <c:pt idx="4960">
                  <c:v>2</c:v>
                </c:pt>
                <c:pt idx="4961">
                  <c:v>4</c:v>
                </c:pt>
                <c:pt idx="4962">
                  <c:v>0</c:v>
                </c:pt>
                <c:pt idx="4963">
                  <c:v>7</c:v>
                </c:pt>
                <c:pt idx="4964">
                  <c:v>0</c:v>
                </c:pt>
                <c:pt idx="4965">
                  <c:v>0</c:v>
                </c:pt>
                <c:pt idx="4966">
                  <c:v>6</c:v>
                </c:pt>
                <c:pt idx="4967">
                  <c:v>7</c:v>
                </c:pt>
                <c:pt idx="4968">
                  <c:v>2</c:v>
                </c:pt>
                <c:pt idx="4969">
                  <c:v>1</c:v>
                </c:pt>
                <c:pt idx="4970">
                  <c:v>6</c:v>
                </c:pt>
                <c:pt idx="4971">
                  <c:v>9</c:v>
                </c:pt>
                <c:pt idx="4972">
                  <c:v>4</c:v>
                </c:pt>
                <c:pt idx="4973">
                  <c:v>0</c:v>
                </c:pt>
                <c:pt idx="4974">
                  <c:v>1</c:v>
                </c:pt>
                <c:pt idx="4975">
                  <c:v>2</c:v>
                </c:pt>
                <c:pt idx="4976">
                  <c:v>5</c:v>
                </c:pt>
                <c:pt idx="4977">
                  <c:v>0</c:v>
                </c:pt>
                <c:pt idx="4978">
                  <c:v>7</c:v>
                </c:pt>
                <c:pt idx="4979">
                  <c:v>1</c:v>
                </c:pt>
                <c:pt idx="4980">
                  <c:v>4</c:v>
                </c:pt>
                <c:pt idx="4981">
                  <c:v>7</c:v>
                </c:pt>
                <c:pt idx="4982">
                  <c:v>4</c:v>
                </c:pt>
                <c:pt idx="4983">
                  <c:v>7</c:v>
                </c:pt>
                <c:pt idx="4984">
                  <c:v>5</c:v>
                </c:pt>
                <c:pt idx="4985">
                  <c:v>6</c:v>
                </c:pt>
                <c:pt idx="4986">
                  <c:v>7</c:v>
                </c:pt>
                <c:pt idx="4987">
                  <c:v>2</c:v>
                </c:pt>
                <c:pt idx="4988">
                  <c:v>4</c:v>
                </c:pt>
                <c:pt idx="4989">
                  <c:v>9</c:v>
                </c:pt>
                <c:pt idx="4990">
                  <c:v>6</c:v>
                </c:pt>
                <c:pt idx="4991">
                  <c:v>8</c:v>
                </c:pt>
                <c:pt idx="4992">
                  <c:v>5</c:v>
                </c:pt>
                <c:pt idx="4993">
                  <c:v>9</c:v>
                </c:pt>
                <c:pt idx="4994">
                  <c:v>0</c:v>
                </c:pt>
                <c:pt idx="4995">
                  <c:v>7</c:v>
                </c:pt>
                <c:pt idx="4996">
                  <c:v>5</c:v>
                </c:pt>
                <c:pt idx="4997">
                  <c:v>0</c:v>
                </c:pt>
                <c:pt idx="4998">
                  <c:v>3</c:v>
                </c:pt>
                <c:pt idx="4999">
                  <c:v>5</c:v>
                </c:pt>
                <c:pt idx="5000">
                  <c:v>9</c:v>
                </c:pt>
                <c:pt idx="5001">
                  <c:v>0</c:v>
                </c:pt>
                <c:pt idx="5002">
                  <c:v>9</c:v>
                </c:pt>
                <c:pt idx="5003">
                  <c:v>4</c:v>
                </c:pt>
                <c:pt idx="5004">
                  <c:v>2</c:v>
                </c:pt>
                <c:pt idx="5005">
                  <c:v>6</c:v>
                </c:pt>
                <c:pt idx="5006">
                  <c:v>7</c:v>
                </c:pt>
                <c:pt idx="5007">
                  <c:v>2</c:v>
                </c:pt>
                <c:pt idx="5008">
                  <c:v>9</c:v>
                </c:pt>
                <c:pt idx="5009">
                  <c:v>2</c:v>
                </c:pt>
                <c:pt idx="5010">
                  <c:v>2</c:v>
                </c:pt>
                <c:pt idx="5011">
                  <c:v>5</c:v>
                </c:pt>
                <c:pt idx="5012">
                  <c:v>5</c:v>
                </c:pt>
                <c:pt idx="5013">
                  <c:v>2</c:v>
                </c:pt>
                <c:pt idx="5014">
                  <c:v>5</c:v>
                </c:pt>
                <c:pt idx="5015">
                  <c:v>8</c:v>
                </c:pt>
                <c:pt idx="5016">
                  <c:v>7</c:v>
                </c:pt>
                <c:pt idx="5017">
                  <c:v>6</c:v>
                </c:pt>
                <c:pt idx="5018">
                  <c:v>6</c:v>
                </c:pt>
                <c:pt idx="5019">
                  <c:v>7</c:v>
                </c:pt>
                <c:pt idx="5020">
                  <c:v>6</c:v>
                </c:pt>
                <c:pt idx="5021">
                  <c:v>2</c:v>
                </c:pt>
                <c:pt idx="5022">
                  <c:v>7</c:v>
                </c:pt>
                <c:pt idx="5023">
                  <c:v>7</c:v>
                </c:pt>
                <c:pt idx="5024">
                  <c:v>0</c:v>
                </c:pt>
                <c:pt idx="5025">
                  <c:v>9</c:v>
                </c:pt>
                <c:pt idx="5026">
                  <c:v>4</c:v>
                </c:pt>
                <c:pt idx="5027">
                  <c:v>4</c:v>
                </c:pt>
                <c:pt idx="5028">
                  <c:v>0</c:v>
                </c:pt>
                <c:pt idx="5029">
                  <c:v>5</c:v>
                </c:pt>
                <c:pt idx="5030">
                  <c:v>5</c:v>
                </c:pt>
                <c:pt idx="5031">
                  <c:v>3</c:v>
                </c:pt>
                <c:pt idx="5032">
                  <c:v>5</c:v>
                </c:pt>
                <c:pt idx="5033">
                  <c:v>5</c:v>
                </c:pt>
                <c:pt idx="5034">
                  <c:v>0</c:v>
                </c:pt>
                <c:pt idx="5035">
                  <c:v>4</c:v>
                </c:pt>
                <c:pt idx="5036">
                  <c:v>1</c:v>
                </c:pt>
                <c:pt idx="5037">
                  <c:v>6</c:v>
                </c:pt>
                <c:pt idx="5038">
                  <c:v>8</c:v>
                </c:pt>
                <c:pt idx="5039">
                  <c:v>8</c:v>
                </c:pt>
                <c:pt idx="5040">
                  <c:v>8</c:v>
                </c:pt>
                <c:pt idx="5041">
                  <c:v>6</c:v>
                </c:pt>
                <c:pt idx="5042">
                  <c:v>6</c:v>
                </c:pt>
                <c:pt idx="5043">
                  <c:v>0</c:v>
                </c:pt>
                <c:pt idx="5044">
                  <c:v>5</c:v>
                </c:pt>
                <c:pt idx="5045">
                  <c:v>4</c:v>
                </c:pt>
                <c:pt idx="5046">
                  <c:v>7</c:v>
                </c:pt>
                <c:pt idx="5047">
                  <c:v>7</c:v>
                </c:pt>
                <c:pt idx="5048">
                  <c:v>3</c:v>
                </c:pt>
                <c:pt idx="5049">
                  <c:v>0</c:v>
                </c:pt>
                <c:pt idx="5050">
                  <c:v>5</c:v>
                </c:pt>
                <c:pt idx="5051">
                  <c:v>9</c:v>
                </c:pt>
                <c:pt idx="5052">
                  <c:v>0</c:v>
                </c:pt>
                <c:pt idx="5053">
                  <c:v>4</c:v>
                </c:pt>
                <c:pt idx="5054">
                  <c:v>4</c:v>
                </c:pt>
                <c:pt idx="5055">
                  <c:v>2</c:v>
                </c:pt>
                <c:pt idx="5056">
                  <c:v>4</c:v>
                </c:pt>
                <c:pt idx="5057">
                  <c:v>5</c:v>
                </c:pt>
                <c:pt idx="5058">
                  <c:v>4</c:v>
                </c:pt>
                <c:pt idx="5059">
                  <c:v>0</c:v>
                </c:pt>
                <c:pt idx="5060">
                  <c:v>6</c:v>
                </c:pt>
                <c:pt idx="5061">
                  <c:v>2</c:v>
                </c:pt>
                <c:pt idx="5062">
                  <c:v>6</c:v>
                </c:pt>
                <c:pt idx="5063">
                  <c:v>4</c:v>
                </c:pt>
                <c:pt idx="5064">
                  <c:v>2</c:v>
                </c:pt>
                <c:pt idx="5065">
                  <c:v>5</c:v>
                </c:pt>
                <c:pt idx="5066">
                  <c:v>0</c:v>
                </c:pt>
                <c:pt idx="5067">
                  <c:v>5</c:v>
                </c:pt>
                <c:pt idx="5068">
                  <c:v>3</c:v>
                </c:pt>
                <c:pt idx="5069">
                  <c:v>3</c:v>
                </c:pt>
                <c:pt idx="5070">
                  <c:v>4</c:v>
                </c:pt>
                <c:pt idx="5071">
                  <c:v>8</c:v>
                </c:pt>
                <c:pt idx="5072">
                  <c:v>0</c:v>
                </c:pt>
                <c:pt idx="5073">
                  <c:v>2</c:v>
                </c:pt>
                <c:pt idx="5074">
                  <c:v>3</c:v>
                </c:pt>
                <c:pt idx="5075">
                  <c:v>1</c:v>
                </c:pt>
                <c:pt idx="5076">
                  <c:v>8</c:v>
                </c:pt>
                <c:pt idx="5077">
                  <c:v>6</c:v>
                </c:pt>
                <c:pt idx="5078">
                  <c:v>0</c:v>
                </c:pt>
                <c:pt idx="5079">
                  <c:v>8</c:v>
                </c:pt>
                <c:pt idx="5080">
                  <c:v>5</c:v>
                </c:pt>
                <c:pt idx="5081">
                  <c:v>1</c:v>
                </c:pt>
                <c:pt idx="5082">
                  <c:v>0</c:v>
                </c:pt>
                <c:pt idx="5083">
                  <c:v>5</c:v>
                </c:pt>
                <c:pt idx="5084">
                  <c:v>6</c:v>
                </c:pt>
                <c:pt idx="5085">
                  <c:v>9</c:v>
                </c:pt>
                <c:pt idx="5086">
                  <c:v>5</c:v>
                </c:pt>
                <c:pt idx="5087">
                  <c:v>6</c:v>
                </c:pt>
                <c:pt idx="5088">
                  <c:v>5</c:v>
                </c:pt>
                <c:pt idx="5089">
                  <c:v>7</c:v>
                </c:pt>
                <c:pt idx="5090">
                  <c:v>1</c:v>
                </c:pt>
                <c:pt idx="5091">
                  <c:v>8</c:v>
                </c:pt>
                <c:pt idx="5092">
                  <c:v>8</c:v>
                </c:pt>
                <c:pt idx="5093">
                  <c:v>8</c:v>
                </c:pt>
                <c:pt idx="5094">
                  <c:v>6</c:v>
                </c:pt>
                <c:pt idx="5095">
                  <c:v>8</c:v>
                </c:pt>
                <c:pt idx="5096">
                  <c:v>0</c:v>
                </c:pt>
                <c:pt idx="5097">
                  <c:v>2</c:v>
                </c:pt>
                <c:pt idx="5098">
                  <c:v>1</c:v>
                </c:pt>
                <c:pt idx="5099">
                  <c:v>0</c:v>
                </c:pt>
                <c:pt idx="5100">
                  <c:v>4</c:v>
                </c:pt>
                <c:pt idx="5101">
                  <c:v>0</c:v>
                </c:pt>
                <c:pt idx="5102">
                  <c:v>2</c:v>
                </c:pt>
                <c:pt idx="5103">
                  <c:v>5</c:v>
                </c:pt>
                <c:pt idx="5104">
                  <c:v>5</c:v>
                </c:pt>
                <c:pt idx="5105">
                  <c:v>2</c:v>
                </c:pt>
                <c:pt idx="5106">
                  <c:v>3</c:v>
                </c:pt>
                <c:pt idx="5107">
                  <c:v>6</c:v>
                </c:pt>
                <c:pt idx="5108">
                  <c:v>5</c:v>
                </c:pt>
                <c:pt idx="5109">
                  <c:v>1</c:v>
                </c:pt>
                <c:pt idx="5110">
                  <c:v>8</c:v>
                </c:pt>
                <c:pt idx="5111">
                  <c:v>5</c:v>
                </c:pt>
                <c:pt idx="5112">
                  <c:v>1</c:v>
                </c:pt>
                <c:pt idx="5113">
                  <c:v>6</c:v>
                </c:pt>
                <c:pt idx="5114">
                  <c:v>9</c:v>
                </c:pt>
                <c:pt idx="5115">
                  <c:v>9</c:v>
                </c:pt>
                <c:pt idx="5116">
                  <c:v>3</c:v>
                </c:pt>
                <c:pt idx="5117">
                  <c:v>0</c:v>
                </c:pt>
                <c:pt idx="5118">
                  <c:v>9</c:v>
                </c:pt>
                <c:pt idx="5119">
                  <c:v>8</c:v>
                </c:pt>
                <c:pt idx="5120">
                  <c:v>9</c:v>
                </c:pt>
                <c:pt idx="5121">
                  <c:v>7</c:v>
                </c:pt>
                <c:pt idx="5122">
                  <c:v>4</c:v>
                </c:pt>
                <c:pt idx="5123">
                  <c:v>2</c:v>
                </c:pt>
                <c:pt idx="5124">
                  <c:v>3</c:v>
                </c:pt>
                <c:pt idx="5125">
                  <c:v>2</c:v>
                </c:pt>
                <c:pt idx="5126">
                  <c:v>9</c:v>
                </c:pt>
                <c:pt idx="5127">
                  <c:v>7</c:v>
                </c:pt>
                <c:pt idx="5128">
                  <c:v>4</c:v>
                </c:pt>
                <c:pt idx="5129">
                  <c:v>7</c:v>
                </c:pt>
                <c:pt idx="5130">
                  <c:v>0</c:v>
                </c:pt>
                <c:pt idx="5131">
                  <c:v>8</c:v>
                </c:pt>
                <c:pt idx="5132">
                  <c:v>9</c:v>
                </c:pt>
                <c:pt idx="5133">
                  <c:v>2</c:v>
                </c:pt>
                <c:pt idx="5134">
                  <c:v>0</c:v>
                </c:pt>
                <c:pt idx="5135">
                  <c:v>2</c:v>
                </c:pt>
                <c:pt idx="5136">
                  <c:v>1</c:v>
                </c:pt>
                <c:pt idx="5137">
                  <c:v>6</c:v>
                </c:pt>
                <c:pt idx="5138">
                  <c:v>9</c:v>
                </c:pt>
                <c:pt idx="5139">
                  <c:v>3</c:v>
                </c:pt>
                <c:pt idx="5140">
                  <c:v>6</c:v>
                </c:pt>
                <c:pt idx="5141">
                  <c:v>2</c:v>
                </c:pt>
                <c:pt idx="5142">
                  <c:v>5</c:v>
                </c:pt>
                <c:pt idx="5143">
                  <c:v>6</c:v>
                </c:pt>
                <c:pt idx="5144">
                  <c:v>6</c:v>
                </c:pt>
                <c:pt idx="5145">
                  <c:v>4</c:v>
                </c:pt>
                <c:pt idx="5146">
                  <c:v>5</c:v>
                </c:pt>
                <c:pt idx="5147">
                  <c:v>2</c:v>
                </c:pt>
                <c:pt idx="5148">
                  <c:v>3</c:v>
                </c:pt>
                <c:pt idx="5149">
                  <c:v>5</c:v>
                </c:pt>
                <c:pt idx="5150">
                  <c:v>2</c:v>
                </c:pt>
                <c:pt idx="5151">
                  <c:v>6</c:v>
                </c:pt>
                <c:pt idx="5152">
                  <c:v>2</c:v>
                </c:pt>
                <c:pt idx="5153">
                  <c:v>8</c:v>
                </c:pt>
                <c:pt idx="5154">
                  <c:v>3</c:v>
                </c:pt>
                <c:pt idx="5155">
                  <c:v>1</c:v>
                </c:pt>
                <c:pt idx="5156">
                  <c:v>5</c:v>
                </c:pt>
                <c:pt idx="5157">
                  <c:v>8</c:v>
                </c:pt>
                <c:pt idx="5158">
                  <c:v>9</c:v>
                </c:pt>
                <c:pt idx="5159">
                  <c:v>9</c:v>
                </c:pt>
                <c:pt idx="5160">
                  <c:v>1</c:v>
                </c:pt>
                <c:pt idx="5161">
                  <c:v>3</c:v>
                </c:pt>
                <c:pt idx="5162">
                  <c:v>4</c:v>
                </c:pt>
                <c:pt idx="5163">
                  <c:v>8</c:v>
                </c:pt>
                <c:pt idx="5164">
                  <c:v>6</c:v>
                </c:pt>
                <c:pt idx="5165">
                  <c:v>4</c:v>
                </c:pt>
                <c:pt idx="5166">
                  <c:v>5</c:v>
                </c:pt>
                <c:pt idx="5167">
                  <c:v>8</c:v>
                </c:pt>
                <c:pt idx="5168">
                  <c:v>3</c:v>
                </c:pt>
                <c:pt idx="5169">
                  <c:v>1</c:v>
                </c:pt>
                <c:pt idx="5170">
                  <c:v>4</c:v>
                </c:pt>
                <c:pt idx="5171">
                  <c:v>6</c:v>
                </c:pt>
                <c:pt idx="5172">
                  <c:v>3</c:v>
                </c:pt>
                <c:pt idx="5173">
                  <c:v>0</c:v>
                </c:pt>
                <c:pt idx="5174">
                  <c:v>7</c:v>
                </c:pt>
                <c:pt idx="5175">
                  <c:v>4</c:v>
                </c:pt>
                <c:pt idx="5176">
                  <c:v>9</c:v>
                </c:pt>
                <c:pt idx="5177">
                  <c:v>1</c:v>
                </c:pt>
                <c:pt idx="5178">
                  <c:v>2</c:v>
                </c:pt>
                <c:pt idx="5179">
                  <c:v>9</c:v>
                </c:pt>
                <c:pt idx="5180">
                  <c:v>9</c:v>
                </c:pt>
                <c:pt idx="5181">
                  <c:v>4</c:v>
                </c:pt>
                <c:pt idx="5182">
                  <c:v>3</c:v>
                </c:pt>
                <c:pt idx="5183">
                  <c:v>8</c:v>
                </c:pt>
                <c:pt idx="5184">
                  <c:v>8</c:v>
                </c:pt>
                <c:pt idx="5185">
                  <c:v>7</c:v>
                </c:pt>
                <c:pt idx="5186">
                  <c:v>1</c:v>
                </c:pt>
                <c:pt idx="5187">
                  <c:v>4</c:v>
                </c:pt>
                <c:pt idx="5188">
                  <c:v>7</c:v>
                </c:pt>
                <c:pt idx="5189">
                  <c:v>7</c:v>
                </c:pt>
                <c:pt idx="5190">
                  <c:v>6</c:v>
                </c:pt>
                <c:pt idx="5191">
                  <c:v>3</c:v>
                </c:pt>
                <c:pt idx="5192">
                  <c:v>2</c:v>
                </c:pt>
                <c:pt idx="5193">
                  <c:v>7</c:v>
                </c:pt>
                <c:pt idx="5194">
                  <c:v>7</c:v>
                </c:pt>
                <c:pt idx="5195">
                  <c:v>9</c:v>
                </c:pt>
                <c:pt idx="5196">
                  <c:v>4</c:v>
                </c:pt>
                <c:pt idx="5197">
                  <c:v>2</c:v>
                </c:pt>
                <c:pt idx="5198">
                  <c:v>4</c:v>
                </c:pt>
                <c:pt idx="5199">
                  <c:v>3</c:v>
                </c:pt>
                <c:pt idx="5200">
                  <c:v>7</c:v>
                </c:pt>
                <c:pt idx="5201">
                  <c:v>1</c:v>
                </c:pt>
                <c:pt idx="5202">
                  <c:v>7</c:v>
                </c:pt>
                <c:pt idx="5203">
                  <c:v>9</c:v>
                </c:pt>
                <c:pt idx="5204">
                  <c:v>5</c:v>
                </c:pt>
                <c:pt idx="5205">
                  <c:v>3</c:v>
                </c:pt>
                <c:pt idx="5206">
                  <c:v>2</c:v>
                </c:pt>
                <c:pt idx="5207">
                  <c:v>9</c:v>
                </c:pt>
                <c:pt idx="5208">
                  <c:v>4</c:v>
                </c:pt>
                <c:pt idx="5209">
                  <c:v>5</c:v>
                </c:pt>
                <c:pt idx="5210">
                  <c:v>0</c:v>
                </c:pt>
                <c:pt idx="5211">
                  <c:v>0</c:v>
                </c:pt>
                <c:pt idx="5212">
                  <c:v>9</c:v>
                </c:pt>
                <c:pt idx="5213">
                  <c:v>2</c:v>
                </c:pt>
                <c:pt idx="5214">
                  <c:v>1</c:v>
                </c:pt>
                <c:pt idx="5215">
                  <c:v>0</c:v>
                </c:pt>
                <c:pt idx="5216">
                  <c:v>7</c:v>
                </c:pt>
                <c:pt idx="5217">
                  <c:v>0</c:v>
                </c:pt>
                <c:pt idx="5218">
                  <c:v>9</c:v>
                </c:pt>
                <c:pt idx="5219">
                  <c:v>7</c:v>
                </c:pt>
                <c:pt idx="5220">
                  <c:v>4</c:v>
                </c:pt>
                <c:pt idx="5221">
                  <c:v>3</c:v>
                </c:pt>
                <c:pt idx="5222">
                  <c:v>7</c:v>
                </c:pt>
                <c:pt idx="5223">
                  <c:v>7</c:v>
                </c:pt>
                <c:pt idx="5224">
                  <c:v>7</c:v>
                </c:pt>
                <c:pt idx="5225">
                  <c:v>2</c:v>
                </c:pt>
                <c:pt idx="5226">
                  <c:v>7</c:v>
                </c:pt>
                <c:pt idx="5227">
                  <c:v>0</c:v>
                </c:pt>
                <c:pt idx="5228">
                  <c:v>3</c:v>
                </c:pt>
                <c:pt idx="5229">
                  <c:v>4</c:v>
                </c:pt>
                <c:pt idx="5230">
                  <c:v>5</c:v>
                </c:pt>
                <c:pt idx="5231">
                  <c:v>4</c:v>
                </c:pt>
                <c:pt idx="5232">
                  <c:v>4</c:v>
                </c:pt>
                <c:pt idx="5233">
                  <c:v>4</c:v>
                </c:pt>
                <c:pt idx="5234">
                  <c:v>8</c:v>
                </c:pt>
                <c:pt idx="5235">
                  <c:v>9</c:v>
                </c:pt>
                <c:pt idx="5236">
                  <c:v>9</c:v>
                </c:pt>
                <c:pt idx="5237">
                  <c:v>2</c:v>
                </c:pt>
                <c:pt idx="5238">
                  <c:v>1</c:v>
                </c:pt>
                <c:pt idx="5239">
                  <c:v>9</c:v>
                </c:pt>
                <c:pt idx="5240">
                  <c:v>1</c:v>
                </c:pt>
                <c:pt idx="5241">
                  <c:v>7</c:v>
                </c:pt>
                <c:pt idx="5242">
                  <c:v>4</c:v>
                </c:pt>
                <c:pt idx="5243">
                  <c:v>4</c:v>
                </c:pt>
                <c:pt idx="5244">
                  <c:v>5</c:v>
                </c:pt>
                <c:pt idx="5245">
                  <c:v>8</c:v>
                </c:pt>
                <c:pt idx="5246">
                  <c:v>6</c:v>
                </c:pt>
                <c:pt idx="5247">
                  <c:v>4</c:v>
                </c:pt>
                <c:pt idx="5248">
                  <c:v>4</c:v>
                </c:pt>
                <c:pt idx="5249">
                  <c:v>9</c:v>
                </c:pt>
                <c:pt idx="5250">
                  <c:v>8</c:v>
                </c:pt>
                <c:pt idx="5251">
                  <c:v>8</c:v>
                </c:pt>
                <c:pt idx="5252">
                  <c:v>1</c:v>
                </c:pt>
                <c:pt idx="5253">
                  <c:v>6</c:v>
                </c:pt>
                <c:pt idx="5254">
                  <c:v>9</c:v>
                </c:pt>
                <c:pt idx="5255">
                  <c:v>0</c:v>
                </c:pt>
                <c:pt idx="5256">
                  <c:v>3</c:v>
                </c:pt>
                <c:pt idx="5257">
                  <c:v>1</c:v>
                </c:pt>
                <c:pt idx="5258">
                  <c:v>9</c:v>
                </c:pt>
                <c:pt idx="5259">
                  <c:v>8</c:v>
                </c:pt>
                <c:pt idx="5260">
                  <c:v>5</c:v>
                </c:pt>
                <c:pt idx="5261">
                  <c:v>3</c:v>
                </c:pt>
                <c:pt idx="5262">
                  <c:v>2</c:v>
                </c:pt>
                <c:pt idx="5263">
                  <c:v>3</c:v>
                </c:pt>
                <c:pt idx="5264">
                  <c:v>1</c:v>
                </c:pt>
                <c:pt idx="5265">
                  <c:v>4</c:v>
                </c:pt>
                <c:pt idx="5266">
                  <c:v>8</c:v>
                </c:pt>
                <c:pt idx="5267">
                  <c:v>5</c:v>
                </c:pt>
                <c:pt idx="5268">
                  <c:v>1</c:v>
                </c:pt>
                <c:pt idx="5269">
                  <c:v>5</c:v>
                </c:pt>
                <c:pt idx="5270">
                  <c:v>8</c:v>
                </c:pt>
                <c:pt idx="5271">
                  <c:v>3</c:v>
                </c:pt>
                <c:pt idx="5272">
                  <c:v>0</c:v>
                </c:pt>
                <c:pt idx="5273">
                  <c:v>1</c:v>
                </c:pt>
                <c:pt idx="5274">
                  <c:v>4</c:v>
                </c:pt>
                <c:pt idx="5275">
                  <c:v>9</c:v>
                </c:pt>
                <c:pt idx="5276">
                  <c:v>6</c:v>
                </c:pt>
                <c:pt idx="5277">
                  <c:v>7</c:v>
                </c:pt>
                <c:pt idx="5278">
                  <c:v>2</c:v>
                </c:pt>
                <c:pt idx="5279">
                  <c:v>8</c:v>
                </c:pt>
                <c:pt idx="5280">
                  <c:v>1</c:v>
                </c:pt>
                <c:pt idx="5281">
                  <c:v>3</c:v>
                </c:pt>
                <c:pt idx="5282">
                  <c:v>3</c:v>
                </c:pt>
                <c:pt idx="5283">
                  <c:v>5</c:v>
                </c:pt>
                <c:pt idx="5284">
                  <c:v>9</c:v>
                </c:pt>
                <c:pt idx="5285">
                  <c:v>5</c:v>
                </c:pt>
                <c:pt idx="5286">
                  <c:v>2</c:v>
                </c:pt>
                <c:pt idx="5287">
                  <c:v>8</c:v>
                </c:pt>
                <c:pt idx="5288">
                  <c:v>4</c:v>
                </c:pt>
                <c:pt idx="5289">
                  <c:v>1</c:v>
                </c:pt>
                <c:pt idx="5290">
                  <c:v>5</c:v>
                </c:pt>
                <c:pt idx="5291">
                  <c:v>2</c:v>
                </c:pt>
                <c:pt idx="5292">
                  <c:v>7</c:v>
                </c:pt>
                <c:pt idx="5293">
                  <c:v>2</c:v>
                </c:pt>
                <c:pt idx="5294">
                  <c:v>4</c:v>
                </c:pt>
                <c:pt idx="5295">
                  <c:v>3</c:v>
                </c:pt>
                <c:pt idx="5296">
                  <c:v>3</c:v>
                </c:pt>
                <c:pt idx="5297">
                  <c:v>1</c:v>
                </c:pt>
                <c:pt idx="5298">
                  <c:v>7</c:v>
                </c:pt>
                <c:pt idx="5299">
                  <c:v>2</c:v>
                </c:pt>
                <c:pt idx="5300">
                  <c:v>3</c:v>
                </c:pt>
                <c:pt idx="5301">
                  <c:v>5</c:v>
                </c:pt>
                <c:pt idx="5302">
                  <c:v>8</c:v>
                </c:pt>
                <c:pt idx="5303">
                  <c:v>3</c:v>
                </c:pt>
                <c:pt idx="5304">
                  <c:v>2</c:v>
                </c:pt>
                <c:pt idx="5305">
                  <c:v>4</c:v>
                </c:pt>
                <c:pt idx="5306">
                  <c:v>8</c:v>
                </c:pt>
                <c:pt idx="5307">
                  <c:v>0</c:v>
                </c:pt>
                <c:pt idx="5308">
                  <c:v>4</c:v>
                </c:pt>
                <c:pt idx="5309">
                  <c:v>3</c:v>
                </c:pt>
                <c:pt idx="5310">
                  <c:v>4</c:v>
                </c:pt>
                <c:pt idx="5311">
                  <c:v>6</c:v>
                </c:pt>
                <c:pt idx="5312">
                  <c:v>6</c:v>
                </c:pt>
                <c:pt idx="5313">
                  <c:v>6</c:v>
                </c:pt>
                <c:pt idx="5314">
                  <c:v>0</c:v>
                </c:pt>
                <c:pt idx="5315">
                  <c:v>8</c:v>
                </c:pt>
                <c:pt idx="5316">
                  <c:v>6</c:v>
                </c:pt>
                <c:pt idx="5317">
                  <c:v>3</c:v>
                </c:pt>
                <c:pt idx="5318">
                  <c:v>3</c:v>
                </c:pt>
                <c:pt idx="5319">
                  <c:v>1</c:v>
                </c:pt>
                <c:pt idx="5320">
                  <c:v>5</c:v>
                </c:pt>
                <c:pt idx="5321">
                  <c:v>9</c:v>
                </c:pt>
                <c:pt idx="5322">
                  <c:v>2</c:v>
                </c:pt>
                <c:pt idx="5323">
                  <c:v>0</c:v>
                </c:pt>
                <c:pt idx="5324">
                  <c:v>4</c:v>
                </c:pt>
                <c:pt idx="5325">
                  <c:v>5</c:v>
                </c:pt>
                <c:pt idx="5326">
                  <c:v>4</c:v>
                </c:pt>
                <c:pt idx="5327">
                  <c:v>4</c:v>
                </c:pt>
                <c:pt idx="5328">
                  <c:v>9</c:v>
                </c:pt>
                <c:pt idx="5329">
                  <c:v>7</c:v>
                </c:pt>
                <c:pt idx="5330">
                  <c:v>9</c:v>
                </c:pt>
                <c:pt idx="5331">
                  <c:v>0</c:v>
                </c:pt>
                <c:pt idx="5332">
                  <c:v>7</c:v>
                </c:pt>
                <c:pt idx="5333">
                  <c:v>6</c:v>
                </c:pt>
                <c:pt idx="5334">
                  <c:v>0</c:v>
                </c:pt>
                <c:pt idx="5335">
                  <c:v>8</c:v>
                </c:pt>
                <c:pt idx="5336">
                  <c:v>3</c:v>
                </c:pt>
                <c:pt idx="5337">
                  <c:v>6</c:v>
                </c:pt>
                <c:pt idx="5338">
                  <c:v>2</c:v>
                </c:pt>
                <c:pt idx="5339">
                  <c:v>7</c:v>
                </c:pt>
                <c:pt idx="5340">
                  <c:v>3</c:v>
                </c:pt>
                <c:pt idx="5341">
                  <c:v>1</c:v>
                </c:pt>
                <c:pt idx="5342">
                  <c:v>1</c:v>
                </c:pt>
                <c:pt idx="5343">
                  <c:v>7</c:v>
                </c:pt>
                <c:pt idx="5344">
                  <c:v>7</c:v>
                </c:pt>
                <c:pt idx="5345">
                  <c:v>0</c:v>
                </c:pt>
                <c:pt idx="5346">
                  <c:v>5</c:v>
                </c:pt>
                <c:pt idx="5347">
                  <c:v>8</c:v>
                </c:pt>
                <c:pt idx="5348">
                  <c:v>8</c:v>
                </c:pt>
                <c:pt idx="5349">
                  <c:v>1</c:v>
                </c:pt>
                <c:pt idx="5350">
                  <c:v>7</c:v>
                </c:pt>
                <c:pt idx="5351">
                  <c:v>7</c:v>
                </c:pt>
                <c:pt idx="5352">
                  <c:v>3</c:v>
                </c:pt>
                <c:pt idx="5353">
                  <c:v>3</c:v>
                </c:pt>
                <c:pt idx="5354">
                  <c:v>4</c:v>
                </c:pt>
                <c:pt idx="5355">
                  <c:v>9</c:v>
                </c:pt>
                <c:pt idx="5356">
                  <c:v>6</c:v>
                </c:pt>
                <c:pt idx="5357">
                  <c:v>0</c:v>
                </c:pt>
                <c:pt idx="5358">
                  <c:v>8</c:v>
                </c:pt>
                <c:pt idx="5359">
                  <c:v>2</c:v>
                </c:pt>
                <c:pt idx="5360">
                  <c:v>3</c:v>
                </c:pt>
                <c:pt idx="5361">
                  <c:v>6</c:v>
                </c:pt>
                <c:pt idx="5362">
                  <c:v>4</c:v>
                </c:pt>
                <c:pt idx="5363">
                  <c:v>4</c:v>
                </c:pt>
                <c:pt idx="5364">
                  <c:v>0</c:v>
                </c:pt>
                <c:pt idx="5365">
                  <c:v>1</c:v>
                </c:pt>
                <c:pt idx="5366">
                  <c:v>4</c:v>
                </c:pt>
                <c:pt idx="5367">
                  <c:v>1</c:v>
                </c:pt>
                <c:pt idx="5368">
                  <c:v>0</c:v>
                </c:pt>
                <c:pt idx="5369">
                  <c:v>9</c:v>
                </c:pt>
                <c:pt idx="5370">
                  <c:v>2</c:v>
                </c:pt>
                <c:pt idx="5371">
                  <c:v>0</c:v>
                </c:pt>
                <c:pt idx="5372">
                  <c:v>9</c:v>
                </c:pt>
                <c:pt idx="5373">
                  <c:v>7</c:v>
                </c:pt>
                <c:pt idx="5374">
                  <c:v>7</c:v>
                </c:pt>
                <c:pt idx="5375">
                  <c:v>7</c:v>
                </c:pt>
                <c:pt idx="5376">
                  <c:v>6</c:v>
                </c:pt>
                <c:pt idx="5377">
                  <c:v>6</c:v>
                </c:pt>
                <c:pt idx="5378">
                  <c:v>1</c:v>
                </c:pt>
                <c:pt idx="5379">
                  <c:v>8</c:v>
                </c:pt>
                <c:pt idx="5380">
                  <c:v>6</c:v>
                </c:pt>
                <c:pt idx="5381">
                  <c:v>4</c:v>
                </c:pt>
                <c:pt idx="5382">
                  <c:v>3</c:v>
                </c:pt>
                <c:pt idx="5383">
                  <c:v>7</c:v>
                </c:pt>
                <c:pt idx="5384">
                  <c:v>4</c:v>
                </c:pt>
                <c:pt idx="5385">
                  <c:v>5</c:v>
                </c:pt>
                <c:pt idx="5386">
                  <c:v>3</c:v>
                </c:pt>
                <c:pt idx="5387">
                  <c:v>1</c:v>
                </c:pt>
                <c:pt idx="5388">
                  <c:v>6</c:v>
                </c:pt>
                <c:pt idx="5389">
                  <c:v>1</c:v>
                </c:pt>
                <c:pt idx="5390">
                  <c:v>6</c:v>
                </c:pt>
                <c:pt idx="5391">
                  <c:v>6</c:v>
                </c:pt>
                <c:pt idx="5392">
                  <c:v>0</c:v>
                </c:pt>
                <c:pt idx="5393">
                  <c:v>9</c:v>
                </c:pt>
                <c:pt idx="5394">
                  <c:v>9</c:v>
                </c:pt>
                <c:pt idx="5395">
                  <c:v>2</c:v>
                </c:pt>
                <c:pt idx="5396">
                  <c:v>2</c:v>
                </c:pt>
                <c:pt idx="5397">
                  <c:v>5</c:v>
                </c:pt>
                <c:pt idx="5398">
                  <c:v>2</c:v>
                </c:pt>
                <c:pt idx="5399">
                  <c:v>8</c:v>
                </c:pt>
                <c:pt idx="5400">
                  <c:v>4</c:v>
                </c:pt>
                <c:pt idx="5401">
                  <c:v>5</c:v>
                </c:pt>
                <c:pt idx="5402">
                  <c:v>5</c:v>
                </c:pt>
                <c:pt idx="5403">
                  <c:v>7</c:v>
                </c:pt>
                <c:pt idx="5404">
                  <c:v>9</c:v>
                </c:pt>
                <c:pt idx="5405">
                  <c:v>2</c:v>
                </c:pt>
                <c:pt idx="5406">
                  <c:v>8</c:v>
                </c:pt>
                <c:pt idx="5407">
                  <c:v>6</c:v>
                </c:pt>
                <c:pt idx="5408">
                  <c:v>5</c:v>
                </c:pt>
                <c:pt idx="5409">
                  <c:v>0</c:v>
                </c:pt>
                <c:pt idx="5410">
                  <c:v>3</c:v>
                </c:pt>
                <c:pt idx="5411">
                  <c:v>4</c:v>
                </c:pt>
                <c:pt idx="5412">
                  <c:v>1</c:v>
                </c:pt>
                <c:pt idx="5413">
                  <c:v>0</c:v>
                </c:pt>
                <c:pt idx="5414">
                  <c:v>1</c:v>
                </c:pt>
                <c:pt idx="5415">
                  <c:v>7</c:v>
                </c:pt>
                <c:pt idx="5416">
                  <c:v>9</c:v>
                </c:pt>
                <c:pt idx="5417">
                  <c:v>5</c:v>
                </c:pt>
                <c:pt idx="5418">
                  <c:v>9</c:v>
                </c:pt>
                <c:pt idx="5419">
                  <c:v>1</c:v>
                </c:pt>
                <c:pt idx="5420">
                  <c:v>8</c:v>
                </c:pt>
                <c:pt idx="5421">
                  <c:v>7</c:v>
                </c:pt>
                <c:pt idx="5422">
                  <c:v>3</c:v>
                </c:pt>
                <c:pt idx="5423">
                  <c:v>9</c:v>
                </c:pt>
                <c:pt idx="5424">
                  <c:v>6</c:v>
                </c:pt>
                <c:pt idx="5425">
                  <c:v>2</c:v>
                </c:pt>
                <c:pt idx="5426">
                  <c:v>5</c:v>
                </c:pt>
                <c:pt idx="5427">
                  <c:v>2</c:v>
                </c:pt>
                <c:pt idx="5428">
                  <c:v>9</c:v>
                </c:pt>
                <c:pt idx="5429">
                  <c:v>2</c:v>
                </c:pt>
                <c:pt idx="5430">
                  <c:v>8</c:v>
                </c:pt>
                <c:pt idx="5431">
                  <c:v>5</c:v>
                </c:pt>
                <c:pt idx="5432">
                  <c:v>7</c:v>
                </c:pt>
                <c:pt idx="5433">
                  <c:v>3</c:v>
                </c:pt>
                <c:pt idx="5434">
                  <c:v>3</c:v>
                </c:pt>
                <c:pt idx="5435">
                  <c:v>7</c:v>
                </c:pt>
                <c:pt idx="5436">
                  <c:v>6</c:v>
                </c:pt>
                <c:pt idx="5437">
                  <c:v>4</c:v>
                </c:pt>
                <c:pt idx="5438">
                  <c:v>1</c:v>
                </c:pt>
                <c:pt idx="5439">
                  <c:v>5</c:v>
                </c:pt>
                <c:pt idx="5440">
                  <c:v>0</c:v>
                </c:pt>
                <c:pt idx="5441">
                  <c:v>6</c:v>
                </c:pt>
                <c:pt idx="5442">
                  <c:v>8</c:v>
                </c:pt>
                <c:pt idx="5443">
                  <c:v>4</c:v>
                </c:pt>
                <c:pt idx="5444">
                  <c:v>4</c:v>
                </c:pt>
                <c:pt idx="5445">
                  <c:v>6</c:v>
                </c:pt>
                <c:pt idx="5446">
                  <c:v>4</c:v>
                </c:pt>
                <c:pt idx="5447">
                  <c:v>9</c:v>
                </c:pt>
                <c:pt idx="5448">
                  <c:v>3</c:v>
                </c:pt>
                <c:pt idx="5449">
                  <c:v>0</c:v>
                </c:pt>
                <c:pt idx="5450">
                  <c:v>5</c:v>
                </c:pt>
                <c:pt idx="5451">
                  <c:v>8</c:v>
                </c:pt>
                <c:pt idx="5452">
                  <c:v>3</c:v>
                </c:pt>
                <c:pt idx="5453">
                  <c:v>9</c:v>
                </c:pt>
                <c:pt idx="5454">
                  <c:v>3</c:v>
                </c:pt>
                <c:pt idx="5455">
                  <c:v>4</c:v>
                </c:pt>
                <c:pt idx="5456">
                  <c:v>5</c:v>
                </c:pt>
                <c:pt idx="5457">
                  <c:v>2</c:v>
                </c:pt>
                <c:pt idx="5458">
                  <c:v>8</c:v>
                </c:pt>
                <c:pt idx="5459">
                  <c:v>0</c:v>
                </c:pt>
                <c:pt idx="5460">
                  <c:v>5</c:v>
                </c:pt>
                <c:pt idx="5461">
                  <c:v>5</c:v>
                </c:pt>
                <c:pt idx="5462">
                  <c:v>7</c:v>
                </c:pt>
                <c:pt idx="5463">
                  <c:v>4</c:v>
                </c:pt>
                <c:pt idx="5464">
                  <c:v>8</c:v>
                </c:pt>
                <c:pt idx="5465">
                  <c:v>8</c:v>
                </c:pt>
                <c:pt idx="5466">
                  <c:v>1</c:v>
                </c:pt>
                <c:pt idx="5467">
                  <c:v>4</c:v>
                </c:pt>
                <c:pt idx="5468">
                  <c:v>6</c:v>
                </c:pt>
                <c:pt idx="5469">
                  <c:v>1</c:v>
                </c:pt>
                <c:pt idx="5470">
                  <c:v>6</c:v>
                </c:pt>
                <c:pt idx="5471">
                  <c:v>8</c:v>
                </c:pt>
                <c:pt idx="5472">
                  <c:v>7</c:v>
                </c:pt>
                <c:pt idx="5473">
                  <c:v>9</c:v>
                </c:pt>
                <c:pt idx="5474">
                  <c:v>8</c:v>
                </c:pt>
                <c:pt idx="5475">
                  <c:v>3</c:v>
                </c:pt>
                <c:pt idx="5476">
                  <c:v>7</c:v>
                </c:pt>
                <c:pt idx="5477">
                  <c:v>8</c:v>
                </c:pt>
                <c:pt idx="5478">
                  <c:v>9</c:v>
                </c:pt>
                <c:pt idx="5479">
                  <c:v>1</c:v>
                </c:pt>
                <c:pt idx="5480">
                  <c:v>9</c:v>
                </c:pt>
                <c:pt idx="5481">
                  <c:v>2</c:v>
                </c:pt>
                <c:pt idx="5482">
                  <c:v>0</c:v>
                </c:pt>
                <c:pt idx="5483">
                  <c:v>0</c:v>
                </c:pt>
                <c:pt idx="5484">
                  <c:v>9</c:v>
                </c:pt>
                <c:pt idx="5485">
                  <c:v>5</c:v>
                </c:pt>
                <c:pt idx="5486">
                  <c:v>0</c:v>
                </c:pt>
                <c:pt idx="5487">
                  <c:v>4</c:v>
                </c:pt>
                <c:pt idx="5488">
                  <c:v>5</c:v>
                </c:pt>
                <c:pt idx="5489">
                  <c:v>8</c:v>
                </c:pt>
                <c:pt idx="5490">
                  <c:v>5</c:v>
                </c:pt>
                <c:pt idx="5491">
                  <c:v>3</c:v>
                </c:pt>
                <c:pt idx="5492">
                  <c:v>0</c:v>
                </c:pt>
                <c:pt idx="5493">
                  <c:v>5</c:v>
                </c:pt>
                <c:pt idx="5494">
                  <c:v>6</c:v>
                </c:pt>
                <c:pt idx="5495">
                  <c:v>4</c:v>
                </c:pt>
                <c:pt idx="5496">
                  <c:v>5</c:v>
                </c:pt>
                <c:pt idx="5497">
                  <c:v>9</c:v>
                </c:pt>
                <c:pt idx="5498">
                  <c:v>7</c:v>
                </c:pt>
                <c:pt idx="5499">
                  <c:v>0</c:v>
                </c:pt>
                <c:pt idx="5500">
                  <c:v>7</c:v>
                </c:pt>
                <c:pt idx="5501">
                  <c:v>1</c:v>
                </c:pt>
                <c:pt idx="5502">
                  <c:v>1</c:v>
                </c:pt>
                <c:pt idx="5503">
                  <c:v>7</c:v>
                </c:pt>
                <c:pt idx="5504">
                  <c:v>1</c:v>
                </c:pt>
                <c:pt idx="5505">
                  <c:v>7</c:v>
                </c:pt>
                <c:pt idx="5506">
                  <c:v>4</c:v>
                </c:pt>
                <c:pt idx="5507">
                  <c:v>8</c:v>
                </c:pt>
                <c:pt idx="5508">
                  <c:v>8</c:v>
                </c:pt>
                <c:pt idx="5509">
                  <c:v>7</c:v>
                </c:pt>
                <c:pt idx="5510">
                  <c:v>8</c:v>
                </c:pt>
                <c:pt idx="5511">
                  <c:v>6</c:v>
                </c:pt>
                <c:pt idx="5512">
                  <c:v>7</c:v>
                </c:pt>
                <c:pt idx="5513">
                  <c:v>5</c:v>
                </c:pt>
                <c:pt idx="5514">
                  <c:v>8</c:v>
                </c:pt>
                <c:pt idx="5515">
                  <c:v>1</c:v>
                </c:pt>
                <c:pt idx="5516">
                  <c:v>2</c:v>
                </c:pt>
                <c:pt idx="5517">
                  <c:v>1</c:v>
                </c:pt>
                <c:pt idx="5518">
                  <c:v>5</c:v>
                </c:pt>
                <c:pt idx="5519">
                  <c:v>2</c:v>
                </c:pt>
                <c:pt idx="5520">
                  <c:v>0</c:v>
                </c:pt>
                <c:pt idx="5521">
                  <c:v>3</c:v>
                </c:pt>
                <c:pt idx="5522">
                  <c:v>4</c:v>
                </c:pt>
                <c:pt idx="5523">
                  <c:v>3</c:v>
                </c:pt>
                <c:pt idx="5524">
                  <c:v>5</c:v>
                </c:pt>
                <c:pt idx="5525">
                  <c:v>2</c:v>
                </c:pt>
                <c:pt idx="5526">
                  <c:v>9</c:v>
                </c:pt>
                <c:pt idx="5527">
                  <c:v>5</c:v>
                </c:pt>
                <c:pt idx="5528">
                  <c:v>9</c:v>
                </c:pt>
                <c:pt idx="5529">
                  <c:v>0</c:v>
                </c:pt>
                <c:pt idx="5530">
                  <c:v>5</c:v>
                </c:pt>
                <c:pt idx="5531">
                  <c:v>7</c:v>
                </c:pt>
                <c:pt idx="5532">
                  <c:v>9</c:v>
                </c:pt>
                <c:pt idx="5533">
                  <c:v>7</c:v>
                </c:pt>
                <c:pt idx="5534">
                  <c:v>0</c:v>
                </c:pt>
                <c:pt idx="5535">
                  <c:v>6</c:v>
                </c:pt>
                <c:pt idx="5536">
                  <c:v>9</c:v>
                </c:pt>
                <c:pt idx="5537">
                  <c:v>9</c:v>
                </c:pt>
                <c:pt idx="5538">
                  <c:v>3</c:v>
                </c:pt>
                <c:pt idx="5539">
                  <c:v>5</c:v>
                </c:pt>
                <c:pt idx="5540">
                  <c:v>5</c:v>
                </c:pt>
                <c:pt idx="5541">
                  <c:v>4</c:v>
                </c:pt>
                <c:pt idx="5542">
                  <c:v>9</c:v>
                </c:pt>
                <c:pt idx="5543">
                  <c:v>8</c:v>
                </c:pt>
                <c:pt idx="5544">
                  <c:v>9</c:v>
                </c:pt>
                <c:pt idx="5545">
                  <c:v>7</c:v>
                </c:pt>
                <c:pt idx="5546">
                  <c:v>5</c:v>
                </c:pt>
                <c:pt idx="5547">
                  <c:v>3</c:v>
                </c:pt>
                <c:pt idx="5548">
                  <c:v>3</c:v>
                </c:pt>
                <c:pt idx="5549">
                  <c:v>8</c:v>
                </c:pt>
                <c:pt idx="5550">
                  <c:v>3</c:v>
                </c:pt>
                <c:pt idx="5551">
                  <c:v>6</c:v>
                </c:pt>
                <c:pt idx="5552">
                  <c:v>5</c:v>
                </c:pt>
                <c:pt idx="5553">
                  <c:v>1</c:v>
                </c:pt>
                <c:pt idx="5554">
                  <c:v>4</c:v>
                </c:pt>
                <c:pt idx="5555">
                  <c:v>2</c:v>
                </c:pt>
                <c:pt idx="5556">
                  <c:v>8</c:v>
                </c:pt>
                <c:pt idx="5557">
                  <c:v>9</c:v>
                </c:pt>
                <c:pt idx="5558">
                  <c:v>0</c:v>
                </c:pt>
                <c:pt idx="5559">
                  <c:v>9</c:v>
                </c:pt>
                <c:pt idx="5560">
                  <c:v>3</c:v>
                </c:pt>
                <c:pt idx="5561">
                  <c:v>3</c:v>
                </c:pt>
                <c:pt idx="5562">
                  <c:v>8</c:v>
                </c:pt>
                <c:pt idx="5563">
                  <c:v>0</c:v>
                </c:pt>
                <c:pt idx="5564">
                  <c:v>1</c:v>
                </c:pt>
                <c:pt idx="5565">
                  <c:v>0</c:v>
                </c:pt>
                <c:pt idx="5566">
                  <c:v>0</c:v>
                </c:pt>
                <c:pt idx="5567">
                  <c:v>0</c:v>
                </c:pt>
                <c:pt idx="5568">
                  <c:v>2</c:v>
                </c:pt>
                <c:pt idx="5569">
                  <c:v>3</c:v>
                </c:pt>
                <c:pt idx="5570">
                  <c:v>9</c:v>
                </c:pt>
                <c:pt idx="5571">
                  <c:v>1</c:v>
                </c:pt>
                <c:pt idx="5572">
                  <c:v>0</c:v>
                </c:pt>
                <c:pt idx="5573">
                  <c:v>4</c:v>
                </c:pt>
                <c:pt idx="5574">
                  <c:v>5</c:v>
                </c:pt>
                <c:pt idx="5575">
                  <c:v>1</c:v>
                </c:pt>
                <c:pt idx="5576">
                  <c:v>2</c:v>
                </c:pt>
                <c:pt idx="5577">
                  <c:v>9</c:v>
                </c:pt>
                <c:pt idx="5578">
                  <c:v>2</c:v>
                </c:pt>
                <c:pt idx="5579">
                  <c:v>1</c:v>
                </c:pt>
                <c:pt idx="5580">
                  <c:v>3</c:v>
                </c:pt>
                <c:pt idx="5581">
                  <c:v>4</c:v>
                </c:pt>
                <c:pt idx="5582">
                  <c:v>7</c:v>
                </c:pt>
                <c:pt idx="5583">
                  <c:v>5</c:v>
                </c:pt>
                <c:pt idx="5584">
                  <c:v>8</c:v>
                </c:pt>
                <c:pt idx="5585">
                  <c:v>2</c:v>
                </c:pt>
                <c:pt idx="5586">
                  <c:v>9</c:v>
                </c:pt>
                <c:pt idx="5587">
                  <c:v>8</c:v>
                </c:pt>
                <c:pt idx="5588">
                  <c:v>3</c:v>
                </c:pt>
                <c:pt idx="5589">
                  <c:v>7</c:v>
                </c:pt>
                <c:pt idx="5590">
                  <c:v>9</c:v>
                </c:pt>
                <c:pt idx="5591">
                  <c:v>6</c:v>
                </c:pt>
                <c:pt idx="5592">
                  <c:v>6</c:v>
                </c:pt>
                <c:pt idx="5593">
                  <c:v>8</c:v>
                </c:pt>
                <c:pt idx="5594">
                  <c:v>9</c:v>
                </c:pt>
                <c:pt idx="5595">
                  <c:v>1</c:v>
                </c:pt>
                <c:pt idx="5596">
                  <c:v>4</c:v>
                </c:pt>
                <c:pt idx="5597">
                  <c:v>2</c:v>
                </c:pt>
                <c:pt idx="5598">
                  <c:v>6</c:v>
                </c:pt>
                <c:pt idx="5599">
                  <c:v>2</c:v>
                </c:pt>
                <c:pt idx="5600">
                  <c:v>4</c:v>
                </c:pt>
                <c:pt idx="5601">
                  <c:v>4</c:v>
                </c:pt>
                <c:pt idx="5602">
                  <c:v>1</c:v>
                </c:pt>
                <c:pt idx="5603">
                  <c:v>0</c:v>
                </c:pt>
                <c:pt idx="5604">
                  <c:v>5</c:v>
                </c:pt>
                <c:pt idx="5605">
                  <c:v>0</c:v>
                </c:pt>
                <c:pt idx="5606">
                  <c:v>8</c:v>
                </c:pt>
                <c:pt idx="5607">
                  <c:v>9</c:v>
                </c:pt>
                <c:pt idx="5608">
                  <c:v>4</c:v>
                </c:pt>
                <c:pt idx="5609">
                  <c:v>0</c:v>
                </c:pt>
                <c:pt idx="5610">
                  <c:v>7</c:v>
                </c:pt>
                <c:pt idx="5611">
                  <c:v>0</c:v>
                </c:pt>
                <c:pt idx="5612">
                  <c:v>3</c:v>
                </c:pt>
                <c:pt idx="5613">
                  <c:v>6</c:v>
                </c:pt>
                <c:pt idx="5614">
                  <c:v>3</c:v>
                </c:pt>
                <c:pt idx="5615">
                  <c:v>4</c:v>
                </c:pt>
                <c:pt idx="5616">
                  <c:v>6</c:v>
                </c:pt>
                <c:pt idx="5617">
                  <c:v>3</c:v>
                </c:pt>
                <c:pt idx="5618">
                  <c:v>4</c:v>
                </c:pt>
                <c:pt idx="5619">
                  <c:v>6</c:v>
                </c:pt>
                <c:pt idx="5620">
                  <c:v>0</c:v>
                </c:pt>
                <c:pt idx="5621">
                  <c:v>2</c:v>
                </c:pt>
                <c:pt idx="5622">
                  <c:v>0</c:v>
                </c:pt>
                <c:pt idx="5623">
                  <c:v>2</c:v>
                </c:pt>
                <c:pt idx="5624">
                  <c:v>1</c:v>
                </c:pt>
                <c:pt idx="5625">
                  <c:v>4</c:v>
                </c:pt>
                <c:pt idx="5626">
                  <c:v>9</c:v>
                </c:pt>
                <c:pt idx="5627">
                  <c:v>4</c:v>
                </c:pt>
                <c:pt idx="5628">
                  <c:v>9</c:v>
                </c:pt>
                <c:pt idx="5629">
                  <c:v>8</c:v>
                </c:pt>
                <c:pt idx="5630">
                  <c:v>7</c:v>
                </c:pt>
                <c:pt idx="5631">
                  <c:v>2</c:v>
                </c:pt>
                <c:pt idx="5632">
                  <c:v>0</c:v>
                </c:pt>
                <c:pt idx="5633">
                  <c:v>4</c:v>
                </c:pt>
                <c:pt idx="5634">
                  <c:v>2</c:v>
                </c:pt>
                <c:pt idx="5635">
                  <c:v>4</c:v>
                </c:pt>
                <c:pt idx="5636">
                  <c:v>8</c:v>
                </c:pt>
                <c:pt idx="5637">
                  <c:v>0</c:v>
                </c:pt>
                <c:pt idx="5638">
                  <c:v>0</c:v>
                </c:pt>
                <c:pt idx="5639">
                  <c:v>8</c:v>
                </c:pt>
                <c:pt idx="5640">
                  <c:v>2</c:v>
                </c:pt>
                <c:pt idx="5641">
                  <c:v>9</c:v>
                </c:pt>
                <c:pt idx="5642">
                  <c:v>4</c:v>
                </c:pt>
                <c:pt idx="5643">
                  <c:v>8</c:v>
                </c:pt>
                <c:pt idx="5644">
                  <c:v>4</c:v>
                </c:pt>
                <c:pt idx="5645">
                  <c:v>2</c:v>
                </c:pt>
                <c:pt idx="5646">
                  <c:v>8</c:v>
                </c:pt>
                <c:pt idx="5647">
                  <c:v>6</c:v>
                </c:pt>
                <c:pt idx="5648">
                  <c:v>6</c:v>
                </c:pt>
                <c:pt idx="5649">
                  <c:v>7</c:v>
                </c:pt>
                <c:pt idx="5650">
                  <c:v>4</c:v>
                </c:pt>
                <c:pt idx="5651">
                  <c:v>1</c:v>
                </c:pt>
                <c:pt idx="5652">
                  <c:v>8</c:v>
                </c:pt>
                <c:pt idx="5653">
                  <c:v>2</c:v>
                </c:pt>
                <c:pt idx="5654">
                  <c:v>1</c:v>
                </c:pt>
                <c:pt idx="5655">
                  <c:v>9</c:v>
                </c:pt>
                <c:pt idx="5656">
                  <c:v>9</c:v>
                </c:pt>
                <c:pt idx="5657">
                  <c:v>4</c:v>
                </c:pt>
                <c:pt idx="5658">
                  <c:v>7</c:v>
                </c:pt>
                <c:pt idx="5659">
                  <c:v>2</c:v>
                </c:pt>
                <c:pt idx="5660">
                  <c:v>5</c:v>
                </c:pt>
                <c:pt idx="5661">
                  <c:v>8</c:v>
                </c:pt>
                <c:pt idx="5662">
                  <c:v>1</c:v>
                </c:pt>
                <c:pt idx="5663">
                  <c:v>7</c:v>
                </c:pt>
                <c:pt idx="5664">
                  <c:v>9</c:v>
                </c:pt>
                <c:pt idx="5665">
                  <c:v>6</c:v>
                </c:pt>
                <c:pt idx="5666">
                  <c:v>2</c:v>
                </c:pt>
                <c:pt idx="5667">
                  <c:v>0</c:v>
                </c:pt>
                <c:pt idx="5668">
                  <c:v>5</c:v>
                </c:pt>
                <c:pt idx="5669">
                  <c:v>1</c:v>
                </c:pt>
                <c:pt idx="5670">
                  <c:v>2</c:v>
                </c:pt>
                <c:pt idx="5671">
                  <c:v>4</c:v>
                </c:pt>
                <c:pt idx="5672">
                  <c:v>7</c:v>
                </c:pt>
                <c:pt idx="5673">
                  <c:v>1</c:v>
                </c:pt>
                <c:pt idx="5674">
                  <c:v>5</c:v>
                </c:pt>
                <c:pt idx="5675">
                  <c:v>0</c:v>
                </c:pt>
                <c:pt idx="5676">
                  <c:v>6</c:v>
                </c:pt>
                <c:pt idx="5677">
                  <c:v>3</c:v>
                </c:pt>
                <c:pt idx="5678">
                  <c:v>0</c:v>
                </c:pt>
                <c:pt idx="5679">
                  <c:v>8</c:v>
                </c:pt>
                <c:pt idx="5680">
                  <c:v>8</c:v>
                </c:pt>
                <c:pt idx="5681">
                  <c:v>2</c:v>
                </c:pt>
                <c:pt idx="5682">
                  <c:v>5</c:v>
                </c:pt>
                <c:pt idx="5683">
                  <c:v>6</c:v>
                </c:pt>
                <c:pt idx="5684">
                  <c:v>3</c:v>
                </c:pt>
                <c:pt idx="5685">
                  <c:v>5</c:v>
                </c:pt>
                <c:pt idx="5686">
                  <c:v>8</c:v>
                </c:pt>
                <c:pt idx="5687">
                  <c:v>9</c:v>
                </c:pt>
                <c:pt idx="5688">
                  <c:v>5</c:v>
                </c:pt>
                <c:pt idx="5689">
                  <c:v>6</c:v>
                </c:pt>
                <c:pt idx="5690">
                  <c:v>5</c:v>
                </c:pt>
                <c:pt idx="5691">
                  <c:v>6</c:v>
                </c:pt>
                <c:pt idx="5692">
                  <c:v>0</c:v>
                </c:pt>
                <c:pt idx="5693">
                  <c:v>5</c:v>
                </c:pt>
                <c:pt idx="5694">
                  <c:v>8</c:v>
                </c:pt>
                <c:pt idx="5695">
                  <c:v>2</c:v>
                </c:pt>
                <c:pt idx="5696">
                  <c:v>5</c:v>
                </c:pt>
                <c:pt idx="5697">
                  <c:v>3</c:v>
                </c:pt>
                <c:pt idx="5698">
                  <c:v>6</c:v>
                </c:pt>
                <c:pt idx="5699">
                  <c:v>6</c:v>
                </c:pt>
                <c:pt idx="5700">
                  <c:v>8</c:v>
                </c:pt>
                <c:pt idx="5701">
                  <c:v>3</c:v>
                </c:pt>
                <c:pt idx="5702">
                  <c:v>7</c:v>
                </c:pt>
                <c:pt idx="5703">
                  <c:v>7</c:v>
                </c:pt>
                <c:pt idx="5704">
                  <c:v>7</c:v>
                </c:pt>
                <c:pt idx="5705">
                  <c:v>7</c:v>
                </c:pt>
                <c:pt idx="5706">
                  <c:v>5</c:v>
                </c:pt>
                <c:pt idx="5707">
                  <c:v>7</c:v>
                </c:pt>
                <c:pt idx="5708">
                  <c:v>5</c:v>
                </c:pt>
                <c:pt idx="5709">
                  <c:v>9</c:v>
                </c:pt>
                <c:pt idx="5710">
                  <c:v>1</c:v>
                </c:pt>
                <c:pt idx="5711">
                  <c:v>2</c:v>
                </c:pt>
                <c:pt idx="5712">
                  <c:v>5</c:v>
                </c:pt>
                <c:pt idx="5713">
                  <c:v>6</c:v>
                </c:pt>
                <c:pt idx="5714">
                  <c:v>3</c:v>
                </c:pt>
                <c:pt idx="5715">
                  <c:v>0</c:v>
                </c:pt>
                <c:pt idx="5716">
                  <c:v>3</c:v>
                </c:pt>
                <c:pt idx="5717">
                  <c:v>5</c:v>
                </c:pt>
                <c:pt idx="5718">
                  <c:v>7</c:v>
                </c:pt>
                <c:pt idx="5719">
                  <c:v>3</c:v>
                </c:pt>
                <c:pt idx="5720">
                  <c:v>9</c:v>
                </c:pt>
                <c:pt idx="5721">
                  <c:v>0</c:v>
                </c:pt>
                <c:pt idx="5722">
                  <c:v>4</c:v>
                </c:pt>
                <c:pt idx="5723">
                  <c:v>6</c:v>
                </c:pt>
                <c:pt idx="5724">
                  <c:v>5</c:v>
                </c:pt>
                <c:pt idx="5725">
                  <c:v>2</c:v>
                </c:pt>
                <c:pt idx="5726">
                  <c:v>6</c:v>
                </c:pt>
                <c:pt idx="5727">
                  <c:v>3</c:v>
                </c:pt>
                <c:pt idx="5728">
                  <c:v>4</c:v>
                </c:pt>
                <c:pt idx="5729">
                  <c:v>6</c:v>
                </c:pt>
                <c:pt idx="5730">
                  <c:v>1</c:v>
                </c:pt>
                <c:pt idx="5731">
                  <c:v>3</c:v>
                </c:pt>
                <c:pt idx="5732">
                  <c:v>3</c:v>
                </c:pt>
                <c:pt idx="5733">
                  <c:v>5</c:v>
                </c:pt>
                <c:pt idx="5734">
                  <c:v>6</c:v>
                </c:pt>
                <c:pt idx="5735">
                  <c:v>3</c:v>
                </c:pt>
                <c:pt idx="5736">
                  <c:v>9</c:v>
                </c:pt>
                <c:pt idx="5737">
                  <c:v>0</c:v>
                </c:pt>
                <c:pt idx="5738">
                  <c:v>0</c:v>
                </c:pt>
                <c:pt idx="5739">
                  <c:v>4</c:v>
                </c:pt>
                <c:pt idx="5740">
                  <c:v>0</c:v>
                </c:pt>
                <c:pt idx="5741">
                  <c:v>2</c:v>
                </c:pt>
                <c:pt idx="5742">
                  <c:v>8</c:v>
                </c:pt>
                <c:pt idx="5743">
                  <c:v>2</c:v>
                </c:pt>
                <c:pt idx="5744">
                  <c:v>2</c:v>
                </c:pt>
                <c:pt idx="5745">
                  <c:v>8</c:v>
                </c:pt>
                <c:pt idx="5746">
                  <c:v>4</c:v>
                </c:pt>
                <c:pt idx="5747">
                  <c:v>7</c:v>
                </c:pt>
                <c:pt idx="5748">
                  <c:v>9</c:v>
                </c:pt>
                <c:pt idx="5749">
                  <c:v>8</c:v>
                </c:pt>
                <c:pt idx="5750">
                  <c:v>5</c:v>
                </c:pt>
                <c:pt idx="5751">
                  <c:v>6</c:v>
                </c:pt>
                <c:pt idx="5752">
                  <c:v>6</c:v>
                </c:pt>
                <c:pt idx="5753">
                  <c:v>6</c:v>
                </c:pt>
                <c:pt idx="5754">
                  <c:v>3</c:v>
                </c:pt>
                <c:pt idx="5755">
                  <c:v>1</c:v>
                </c:pt>
                <c:pt idx="5756">
                  <c:v>1</c:v>
                </c:pt>
                <c:pt idx="5757">
                  <c:v>6</c:v>
                </c:pt>
                <c:pt idx="5758">
                  <c:v>9</c:v>
                </c:pt>
                <c:pt idx="5759">
                  <c:v>6</c:v>
                </c:pt>
                <c:pt idx="5760">
                  <c:v>9</c:v>
                </c:pt>
                <c:pt idx="5761">
                  <c:v>6</c:v>
                </c:pt>
                <c:pt idx="5762">
                  <c:v>7</c:v>
                </c:pt>
                <c:pt idx="5763">
                  <c:v>2</c:v>
                </c:pt>
                <c:pt idx="5764">
                  <c:v>4</c:v>
                </c:pt>
                <c:pt idx="5765">
                  <c:v>5</c:v>
                </c:pt>
                <c:pt idx="5766">
                  <c:v>7</c:v>
                </c:pt>
                <c:pt idx="5767">
                  <c:v>7</c:v>
                </c:pt>
                <c:pt idx="5768">
                  <c:v>9</c:v>
                </c:pt>
                <c:pt idx="5769">
                  <c:v>2</c:v>
                </c:pt>
                <c:pt idx="5770">
                  <c:v>3</c:v>
                </c:pt>
                <c:pt idx="5771">
                  <c:v>5</c:v>
                </c:pt>
                <c:pt idx="5772">
                  <c:v>3</c:v>
                </c:pt>
                <c:pt idx="5773">
                  <c:v>9</c:v>
                </c:pt>
                <c:pt idx="5774">
                  <c:v>3</c:v>
                </c:pt>
                <c:pt idx="5775">
                  <c:v>4</c:v>
                </c:pt>
                <c:pt idx="5776">
                  <c:v>9</c:v>
                </c:pt>
                <c:pt idx="5777">
                  <c:v>6</c:v>
                </c:pt>
                <c:pt idx="5778">
                  <c:v>1</c:v>
                </c:pt>
                <c:pt idx="5779">
                  <c:v>1</c:v>
                </c:pt>
                <c:pt idx="5780">
                  <c:v>9</c:v>
                </c:pt>
                <c:pt idx="5781">
                  <c:v>8</c:v>
                </c:pt>
                <c:pt idx="5782">
                  <c:v>3</c:v>
                </c:pt>
                <c:pt idx="5783">
                  <c:v>4</c:v>
                </c:pt>
                <c:pt idx="5784">
                  <c:v>2</c:v>
                </c:pt>
                <c:pt idx="5785">
                  <c:v>1</c:v>
                </c:pt>
                <c:pt idx="5786">
                  <c:v>9</c:v>
                </c:pt>
                <c:pt idx="5787">
                  <c:v>7</c:v>
                </c:pt>
                <c:pt idx="5788">
                  <c:v>3</c:v>
                </c:pt>
                <c:pt idx="5789">
                  <c:v>0</c:v>
                </c:pt>
                <c:pt idx="5790">
                  <c:v>5</c:v>
                </c:pt>
                <c:pt idx="5791">
                  <c:v>5</c:v>
                </c:pt>
                <c:pt idx="5792">
                  <c:v>1</c:v>
                </c:pt>
                <c:pt idx="5793">
                  <c:v>1</c:v>
                </c:pt>
                <c:pt idx="5794">
                  <c:v>7</c:v>
                </c:pt>
                <c:pt idx="5795">
                  <c:v>6</c:v>
                </c:pt>
                <c:pt idx="5796">
                  <c:v>1</c:v>
                </c:pt>
                <c:pt idx="5797">
                  <c:v>9</c:v>
                </c:pt>
                <c:pt idx="5798">
                  <c:v>0</c:v>
                </c:pt>
                <c:pt idx="5799">
                  <c:v>7</c:v>
                </c:pt>
                <c:pt idx="5800">
                  <c:v>9</c:v>
                </c:pt>
                <c:pt idx="5801">
                  <c:v>1</c:v>
                </c:pt>
                <c:pt idx="5802">
                  <c:v>4</c:v>
                </c:pt>
                <c:pt idx="5803">
                  <c:v>5</c:v>
                </c:pt>
                <c:pt idx="5804">
                  <c:v>9</c:v>
                </c:pt>
                <c:pt idx="5805">
                  <c:v>0</c:v>
                </c:pt>
                <c:pt idx="5806">
                  <c:v>1</c:v>
                </c:pt>
                <c:pt idx="5807">
                  <c:v>9</c:v>
                </c:pt>
                <c:pt idx="5808">
                  <c:v>3</c:v>
                </c:pt>
                <c:pt idx="5809">
                  <c:v>1</c:v>
                </c:pt>
                <c:pt idx="5810">
                  <c:v>5</c:v>
                </c:pt>
                <c:pt idx="5811">
                  <c:v>3</c:v>
                </c:pt>
                <c:pt idx="5812">
                  <c:v>2</c:v>
                </c:pt>
                <c:pt idx="5813">
                  <c:v>5</c:v>
                </c:pt>
                <c:pt idx="5814">
                  <c:v>8</c:v>
                </c:pt>
                <c:pt idx="5815">
                  <c:v>7</c:v>
                </c:pt>
                <c:pt idx="5816">
                  <c:v>1</c:v>
                </c:pt>
                <c:pt idx="5817">
                  <c:v>2</c:v>
                </c:pt>
                <c:pt idx="5818">
                  <c:v>1</c:v>
                </c:pt>
                <c:pt idx="5819">
                  <c:v>9</c:v>
                </c:pt>
                <c:pt idx="5820">
                  <c:v>6</c:v>
                </c:pt>
                <c:pt idx="5821">
                  <c:v>8</c:v>
                </c:pt>
                <c:pt idx="5822">
                  <c:v>0</c:v>
                </c:pt>
                <c:pt idx="5823">
                  <c:v>2</c:v>
                </c:pt>
                <c:pt idx="5824">
                  <c:v>5</c:v>
                </c:pt>
                <c:pt idx="5825">
                  <c:v>3</c:v>
                </c:pt>
                <c:pt idx="5826">
                  <c:v>9</c:v>
                </c:pt>
                <c:pt idx="5827">
                  <c:v>9</c:v>
                </c:pt>
                <c:pt idx="5828">
                  <c:v>0</c:v>
                </c:pt>
                <c:pt idx="5829">
                  <c:v>8</c:v>
                </c:pt>
                <c:pt idx="5830">
                  <c:v>6</c:v>
                </c:pt>
                <c:pt idx="5831">
                  <c:v>6</c:v>
                </c:pt>
                <c:pt idx="5832">
                  <c:v>0</c:v>
                </c:pt>
                <c:pt idx="5833">
                  <c:v>8</c:v>
                </c:pt>
                <c:pt idx="5834">
                  <c:v>7</c:v>
                </c:pt>
                <c:pt idx="5835">
                  <c:v>9</c:v>
                </c:pt>
                <c:pt idx="5836">
                  <c:v>4</c:v>
                </c:pt>
                <c:pt idx="5837">
                  <c:v>3</c:v>
                </c:pt>
                <c:pt idx="5838">
                  <c:v>0</c:v>
                </c:pt>
                <c:pt idx="5839">
                  <c:v>8</c:v>
                </c:pt>
                <c:pt idx="5840">
                  <c:v>7</c:v>
                </c:pt>
                <c:pt idx="5841">
                  <c:v>1</c:v>
                </c:pt>
                <c:pt idx="5842">
                  <c:v>3</c:v>
                </c:pt>
                <c:pt idx="5843">
                  <c:v>3</c:v>
                </c:pt>
                <c:pt idx="5844">
                  <c:v>6</c:v>
                </c:pt>
                <c:pt idx="5845">
                  <c:v>2</c:v>
                </c:pt>
                <c:pt idx="5846">
                  <c:v>7</c:v>
                </c:pt>
                <c:pt idx="5847">
                  <c:v>6</c:v>
                </c:pt>
                <c:pt idx="5848">
                  <c:v>9</c:v>
                </c:pt>
                <c:pt idx="5849">
                  <c:v>3</c:v>
                </c:pt>
                <c:pt idx="5850">
                  <c:v>8</c:v>
                </c:pt>
                <c:pt idx="5851">
                  <c:v>5</c:v>
                </c:pt>
                <c:pt idx="5852">
                  <c:v>2</c:v>
                </c:pt>
                <c:pt idx="5853">
                  <c:v>6</c:v>
                </c:pt>
                <c:pt idx="5854">
                  <c:v>5</c:v>
                </c:pt>
                <c:pt idx="5855">
                  <c:v>7</c:v>
                </c:pt>
                <c:pt idx="5856">
                  <c:v>4</c:v>
                </c:pt>
                <c:pt idx="5857">
                  <c:v>5</c:v>
                </c:pt>
                <c:pt idx="5858">
                  <c:v>0</c:v>
                </c:pt>
                <c:pt idx="5859">
                  <c:v>7</c:v>
                </c:pt>
                <c:pt idx="5860">
                  <c:v>0</c:v>
                </c:pt>
                <c:pt idx="5861">
                  <c:v>2</c:v>
                </c:pt>
                <c:pt idx="5862">
                  <c:v>1</c:v>
                </c:pt>
                <c:pt idx="5863">
                  <c:v>5</c:v>
                </c:pt>
                <c:pt idx="5864">
                  <c:v>7</c:v>
                </c:pt>
                <c:pt idx="5865">
                  <c:v>7</c:v>
                </c:pt>
                <c:pt idx="5866">
                  <c:v>6</c:v>
                </c:pt>
                <c:pt idx="5867">
                  <c:v>6</c:v>
                </c:pt>
                <c:pt idx="5868">
                  <c:v>7</c:v>
                </c:pt>
                <c:pt idx="5869">
                  <c:v>4</c:v>
                </c:pt>
                <c:pt idx="5870">
                  <c:v>2</c:v>
                </c:pt>
                <c:pt idx="5871">
                  <c:v>1</c:v>
                </c:pt>
                <c:pt idx="5872">
                  <c:v>2</c:v>
                </c:pt>
                <c:pt idx="5873">
                  <c:v>2</c:v>
                </c:pt>
                <c:pt idx="5874">
                  <c:v>6</c:v>
                </c:pt>
                <c:pt idx="5875">
                  <c:v>0</c:v>
                </c:pt>
                <c:pt idx="5876">
                  <c:v>6</c:v>
                </c:pt>
                <c:pt idx="5877">
                  <c:v>5</c:v>
                </c:pt>
                <c:pt idx="5878">
                  <c:v>9</c:v>
                </c:pt>
                <c:pt idx="5879">
                  <c:v>1</c:v>
                </c:pt>
                <c:pt idx="5880">
                  <c:v>9</c:v>
                </c:pt>
                <c:pt idx="5881">
                  <c:v>0</c:v>
                </c:pt>
                <c:pt idx="5882">
                  <c:v>8</c:v>
                </c:pt>
                <c:pt idx="5883">
                  <c:v>1</c:v>
                </c:pt>
                <c:pt idx="5884">
                  <c:v>3</c:v>
                </c:pt>
                <c:pt idx="5885">
                  <c:v>8</c:v>
                </c:pt>
                <c:pt idx="5886">
                  <c:v>8</c:v>
                </c:pt>
                <c:pt idx="5887">
                  <c:v>0</c:v>
                </c:pt>
                <c:pt idx="5888">
                  <c:v>1</c:v>
                </c:pt>
                <c:pt idx="5889">
                  <c:v>1</c:v>
                </c:pt>
                <c:pt idx="5890">
                  <c:v>1</c:v>
                </c:pt>
                <c:pt idx="5891">
                  <c:v>7</c:v>
                </c:pt>
                <c:pt idx="5892">
                  <c:v>7</c:v>
                </c:pt>
                <c:pt idx="5893">
                  <c:v>9</c:v>
                </c:pt>
                <c:pt idx="5894">
                  <c:v>7</c:v>
                </c:pt>
                <c:pt idx="5895">
                  <c:v>3</c:v>
                </c:pt>
                <c:pt idx="5896">
                  <c:v>7</c:v>
                </c:pt>
                <c:pt idx="5897">
                  <c:v>6</c:v>
                </c:pt>
                <c:pt idx="5898">
                  <c:v>7</c:v>
                </c:pt>
                <c:pt idx="5899">
                  <c:v>0</c:v>
                </c:pt>
                <c:pt idx="5900">
                  <c:v>2</c:v>
                </c:pt>
                <c:pt idx="5901">
                  <c:v>9</c:v>
                </c:pt>
                <c:pt idx="5902">
                  <c:v>5</c:v>
                </c:pt>
                <c:pt idx="5903">
                  <c:v>0</c:v>
                </c:pt>
                <c:pt idx="5904">
                  <c:v>3</c:v>
                </c:pt>
                <c:pt idx="5905">
                  <c:v>8</c:v>
                </c:pt>
                <c:pt idx="5906">
                  <c:v>6</c:v>
                </c:pt>
                <c:pt idx="5907">
                  <c:v>0</c:v>
                </c:pt>
                <c:pt idx="5908">
                  <c:v>5</c:v>
                </c:pt>
                <c:pt idx="5909">
                  <c:v>5</c:v>
                </c:pt>
                <c:pt idx="5910">
                  <c:v>1</c:v>
                </c:pt>
                <c:pt idx="5911">
                  <c:v>5</c:v>
                </c:pt>
                <c:pt idx="5912">
                  <c:v>9</c:v>
                </c:pt>
                <c:pt idx="5913">
                  <c:v>1</c:v>
                </c:pt>
                <c:pt idx="5914">
                  <c:v>7</c:v>
                </c:pt>
                <c:pt idx="5915">
                  <c:v>6</c:v>
                </c:pt>
                <c:pt idx="5916">
                  <c:v>5</c:v>
                </c:pt>
                <c:pt idx="5917">
                  <c:v>9</c:v>
                </c:pt>
                <c:pt idx="5918">
                  <c:v>5</c:v>
                </c:pt>
                <c:pt idx="5919">
                  <c:v>8</c:v>
                </c:pt>
                <c:pt idx="5920">
                  <c:v>8</c:v>
                </c:pt>
                <c:pt idx="5921">
                  <c:v>9</c:v>
                </c:pt>
                <c:pt idx="5922">
                  <c:v>9</c:v>
                </c:pt>
                <c:pt idx="5923">
                  <c:v>1</c:v>
                </c:pt>
                <c:pt idx="5924">
                  <c:v>2</c:v>
                </c:pt>
                <c:pt idx="5925">
                  <c:v>9</c:v>
                </c:pt>
                <c:pt idx="5926">
                  <c:v>6</c:v>
                </c:pt>
                <c:pt idx="5927">
                  <c:v>9</c:v>
                </c:pt>
                <c:pt idx="5928">
                  <c:v>8</c:v>
                </c:pt>
                <c:pt idx="5929">
                  <c:v>5</c:v>
                </c:pt>
                <c:pt idx="5930">
                  <c:v>0</c:v>
                </c:pt>
                <c:pt idx="5931">
                  <c:v>6</c:v>
                </c:pt>
                <c:pt idx="5932">
                  <c:v>0</c:v>
                </c:pt>
                <c:pt idx="5933">
                  <c:v>4</c:v>
                </c:pt>
                <c:pt idx="5934">
                  <c:v>8</c:v>
                </c:pt>
                <c:pt idx="5935">
                  <c:v>9</c:v>
                </c:pt>
                <c:pt idx="5936">
                  <c:v>9</c:v>
                </c:pt>
                <c:pt idx="5937">
                  <c:v>8</c:v>
                </c:pt>
                <c:pt idx="5938">
                  <c:v>0</c:v>
                </c:pt>
                <c:pt idx="5939">
                  <c:v>5</c:v>
                </c:pt>
                <c:pt idx="5940">
                  <c:v>2</c:v>
                </c:pt>
                <c:pt idx="5941">
                  <c:v>8</c:v>
                </c:pt>
                <c:pt idx="5942">
                  <c:v>2</c:v>
                </c:pt>
                <c:pt idx="5943">
                  <c:v>1</c:v>
                </c:pt>
                <c:pt idx="5944">
                  <c:v>7</c:v>
                </c:pt>
                <c:pt idx="5945">
                  <c:v>2</c:v>
                </c:pt>
                <c:pt idx="5946">
                  <c:v>4</c:v>
                </c:pt>
                <c:pt idx="5947">
                  <c:v>5</c:v>
                </c:pt>
                <c:pt idx="5948">
                  <c:v>9</c:v>
                </c:pt>
                <c:pt idx="5949">
                  <c:v>9</c:v>
                </c:pt>
                <c:pt idx="5950">
                  <c:v>0</c:v>
                </c:pt>
                <c:pt idx="5951">
                  <c:v>6</c:v>
                </c:pt>
                <c:pt idx="5952">
                  <c:v>6</c:v>
                </c:pt>
                <c:pt idx="5953">
                  <c:v>4</c:v>
                </c:pt>
                <c:pt idx="5954">
                  <c:v>8</c:v>
                </c:pt>
                <c:pt idx="5955">
                  <c:v>1</c:v>
                </c:pt>
                <c:pt idx="5956">
                  <c:v>4</c:v>
                </c:pt>
                <c:pt idx="5957">
                  <c:v>1</c:v>
                </c:pt>
                <c:pt idx="5958">
                  <c:v>1</c:v>
                </c:pt>
                <c:pt idx="5959">
                  <c:v>8</c:v>
                </c:pt>
                <c:pt idx="5960">
                  <c:v>6</c:v>
                </c:pt>
                <c:pt idx="5961">
                  <c:v>3</c:v>
                </c:pt>
                <c:pt idx="5962">
                  <c:v>7</c:v>
                </c:pt>
                <c:pt idx="5963">
                  <c:v>3</c:v>
                </c:pt>
                <c:pt idx="5964">
                  <c:v>0</c:v>
                </c:pt>
                <c:pt idx="5965">
                  <c:v>9</c:v>
                </c:pt>
                <c:pt idx="5966">
                  <c:v>2</c:v>
                </c:pt>
                <c:pt idx="5967">
                  <c:v>9</c:v>
                </c:pt>
                <c:pt idx="5968">
                  <c:v>0</c:v>
                </c:pt>
                <c:pt idx="5969">
                  <c:v>1</c:v>
                </c:pt>
                <c:pt idx="5970">
                  <c:v>1</c:v>
                </c:pt>
                <c:pt idx="5971">
                  <c:v>6</c:v>
                </c:pt>
                <c:pt idx="5972">
                  <c:v>3</c:v>
                </c:pt>
                <c:pt idx="5973">
                  <c:v>9</c:v>
                </c:pt>
                <c:pt idx="5974">
                  <c:v>8</c:v>
                </c:pt>
                <c:pt idx="5975">
                  <c:v>1</c:v>
                </c:pt>
                <c:pt idx="5976">
                  <c:v>8</c:v>
                </c:pt>
                <c:pt idx="5977">
                  <c:v>5</c:v>
                </c:pt>
                <c:pt idx="5978">
                  <c:v>9</c:v>
                </c:pt>
                <c:pt idx="5979">
                  <c:v>7</c:v>
                </c:pt>
                <c:pt idx="5980">
                  <c:v>6</c:v>
                </c:pt>
                <c:pt idx="5981">
                  <c:v>7</c:v>
                </c:pt>
                <c:pt idx="5982">
                  <c:v>8</c:v>
                </c:pt>
                <c:pt idx="5983">
                  <c:v>7</c:v>
                </c:pt>
                <c:pt idx="5984">
                  <c:v>5</c:v>
                </c:pt>
                <c:pt idx="5985">
                  <c:v>7</c:v>
                </c:pt>
                <c:pt idx="5986">
                  <c:v>7</c:v>
                </c:pt>
                <c:pt idx="5987">
                  <c:v>1</c:v>
                </c:pt>
                <c:pt idx="5988">
                  <c:v>1</c:v>
                </c:pt>
                <c:pt idx="5989">
                  <c:v>0</c:v>
                </c:pt>
                <c:pt idx="5990">
                  <c:v>9</c:v>
                </c:pt>
                <c:pt idx="5991">
                  <c:v>1</c:v>
                </c:pt>
                <c:pt idx="5992">
                  <c:v>6</c:v>
                </c:pt>
                <c:pt idx="5993">
                  <c:v>2</c:v>
                </c:pt>
                <c:pt idx="5994">
                  <c:v>3</c:v>
                </c:pt>
                <c:pt idx="5995">
                  <c:v>3</c:v>
                </c:pt>
                <c:pt idx="5996">
                  <c:v>3</c:v>
                </c:pt>
                <c:pt idx="5997">
                  <c:v>1</c:v>
                </c:pt>
                <c:pt idx="5998">
                  <c:v>5</c:v>
                </c:pt>
                <c:pt idx="5999">
                  <c:v>0</c:v>
                </c:pt>
                <c:pt idx="6000">
                  <c:v>4</c:v>
                </c:pt>
                <c:pt idx="6001">
                  <c:v>1</c:v>
                </c:pt>
                <c:pt idx="6002">
                  <c:v>8</c:v>
                </c:pt>
                <c:pt idx="6003">
                  <c:v>1</c:v>
                </c:pt>
                <c:pt idx="6004">
                  <c:v>5</c:v>
                </c:pt>
                <c:pt idx="6005">
                  <c:v>3</c:v>
                </c:pt>
                <c:pt idx="6006">
                  <c:v>5</c:v>
                </c:pt>
                <c:pt idx="6007">
                  <c:v>1</c:v>
                </c:pt>
                <c:pt idx="6008">
                  <c:v>1</c:v>
                </c:pt>
                <c:pt idx="6009">
                  <c:v>6</c:v>
                </c:pt>
                <c:pt idx="6010">
                  <c:v>2</c:v>
                </c:pt>
                <c:pt idx="6011">
                  <c:v>2</c:v>
                </c:pt>
                <c:pt idx="6012">
                  <c:v>6</c:v>
                </c:pt>
                <c:pt idx="6013">
                  <c:v>7</c:v>
                </c:pt>
                <c:pt idx="6014">
                  <c:v>6</c:v>
                </c:pt>
                <c:pt idx="6015">
                  <c:v>2</c:v>
                </c:pt>
                <c:pt idx="6016">
                  <c:v>2</c:v>
                </c:pt>
                <c:pt idx="6017">
                  <c:v>6</c:v>
                </c:pt>
                <c:pt idx="6018">
                  <c:v>2</c:v>
                </c:pt>
                <c:pt idx="6019">
                  <c:v>1</c:v>
                </c:pt>
                <c:pt idx="6020">
                  <c:v>6</c:v>
                </c:pt>
                <c:pt idx="6021">
                  <c:v>2</c:v>
                </c:pt>
                <c:pt idx="6022">
                  <c:v>4</c:v>
                </c:pt>
                <c:pt idx="6023">
                  <c:v>6</c:v>
                </c:pt>
                <c:pt idx="6024">
                  <c:v>1</c:v>
                </c:pt>
                <c:pt idx="6025">
                  <c:v>7</c:v>
                </c:pt>
                <c:pt idx="6026">
                  <c:v>1</c:v>
                </c:pt>
                <c:pt idx="6027">
                  <c:v>3</c:v>
                </c:pt>
                <c:pt idx="6028">
                  <c:v>3</c:v>
                </c:pt>
                <c:pt idx="6029">
                  <c:v>7</c:v>
                </c:pt>
                <c:pt idx="6030">
                  <c:v>0</c:v>
                </c:pt>
                <c:pt idx="6031">
                  <c:v>8</c:v>
                </c:pt>
                <c:pt idx="6032">
                  <c:v>5</c:v>
                </c:pt>
                <c:pt idx="6033">
                  <c:v>3</c:v>
                </c:pt>
                <c:pt idx="6034">
                  <c:v>5</c:v>
                </c:pt>
                <c:pt idx="6035">
                  <c:v>5</c:v>
                </c:pt>
                <c:pt idx="6036">
                  <c:v>8</c:v>
                </c:pt>
                <c:pt idx="6037">
                  <c:v>3</c:v>
                </c:pt>
                <c:pt idx="6038">
                  <c:v>7</c:v>
                </c:pt>
                <c:pt idx="6039">
                  <c:v>0</c:v>
                </c:pt>
                <c:pt idx="6040">
                  <c:v>5</c:v>
                </c:pt>
                <c:pt idx="6041">
                  <c:v>4</c:v>
                </c:pt>
                <c:pt idx="6042">
                  <c:v>2</c:v>
                </c:pt>
                <c:pt idx="6043">
                  <c:v>3</c:v>
                </c:pt>
                <c:pt idx="6044">
                  <c:v>7</c:v>
                </c:pt>
                <c:pt idx="6045">
                  <c:v>9</c:v>
                </c:pt>
                <c:pt idx="6046">
                  <c:v>1</c:v>
                </c:pt>
                <c:pt idx="6047">
                  <c:v>7</c:v>
                </c:pt>
                <c:pt idx="6048">
                  <c:v>6</c:v>
                </c:pt>
                <c:pt idx="6049">
                  <c:v>0</c:v>
                </c:pt>
                <c:pt idx="6050">
                  <c:v>1</c:v>
                </c:pt>
                <c:pt idx="6051">
                  <c:v>6</c:v>
                </c:pt>
                <c:pt idx="6052">
                  <c:v>2</c:v>
                </c:pt>
                <c:pt idx="6053">
                  <c:v>1</c:v>
                </c:pt>
                <c:pt idx="6054">
                  <c:v>0</c:v>
                </c:pt>
                <c:pt idx="6055">
                  <c:v>6</c:v>
                </c:pt>
                <c:pt idx="6056">
                  <c:v>2</c:v>
                </c:pt>
                <c:pt idx="6057">
                  <c:v>5</c:v>
                </c:pt>
                <c:pt idx="6058">
                  <c:v>9</c:v>
                </c:pt>
                <c:pt idx="6059">
                  <c:v>7</c:v>
                </c:pt>
                <c:pt idx="6060">
                  <c:v>5</c:v>
                </c:pt>
                <c:pt idx="6061">
                  <c:v>6</c:v>
                </c:pt>
                <c:pt idx="6062">
                  <c:v>5</c:v>
                </c:pt>
                <c:pt idx="6063">
                  <c:v>6</c:v>
                </c:pt>
                <c:pt idx="6064">
                  <c:v>4</c:v>
                </c:pt>
                <c:pt idx="6065">
                  <c:v>8</c:v>
                </c:pt>
                <c:pt idx="6066">
                  <c:v>2</c:v>
                </c:pt>
                <c:pt idx="6067">
                  <c:v>5</c:v>
                </c:pt>
                <c:pt idx="6068">
                  <c:v>8</c:v>
                </c:pt>
                <c:pt idx="6069">
                  <c:v>0</c:v>
                </c:pt>
                <c:pt idx="6070">
                  <c:v>4</c:v>
                </c:pt>
                <c:pt idx="6071">
                  <c:v>3</c:v>
                </c:pt>
                <c:pt idx="6072">
                  <c:v>8</c:v>
                </c:pt>
                <c:pt idx="6073">
                  <c:v>0</c:v>
                </c:pt>
                <c:pt idx="6074">
                  <c:v>3</c:v>
                </c:pt>
                <c:pt idx="6075">
                  <c:v>0</c:v>
                </c:pt>
                <c:pt idx="6076">
                  <c:v>2</c:v>
                </c:pt>
                <c:pt idx="6077">
                  <c:v>3</c:v>
                </c:pt>
                <c:pt idx="6078">
                  <c:v>0</c:v>
                </c:pt>
                <c:pt idx="6079">
                  <c:v>4</c:v>
                </c:pt>
                <c:pt idx="6080">
                  <c:v>5</c:v>
                </c:pt>
                <c:pt idx="6081">
                  <c:v>0</c:v>
                </c:pt>
                <c:pt idx="6082">
                  <c:v>9</c:v>
                </c:pt>
                <c:pt idx="6083">
                  <c:v>9</c:v>
                </c:pt>
                <c:pt idx="6084">
                  <c:v>3</c:v>
                </c:pt>
                <c:pt idx="6085">
                  <c:v>3</c:v>
                </c:pt>
                <c:pt idx="6086">
                  <c:v>0</c:v>
                </c:pt>
                <c:pt idx="6087">
                  <c:v>1</c:v>
                </c:pt>
                <c:pt idx="6088">
                  <c:v>9</c:v>
                </c:pt>
                <c:pt idx="6089">
                  <c:v>4</c:v>
                </c:pt>
                <c:pt idx="6090">
                  <c:v>1</c:v>
                </c:pt>
                <c:pt idx="6091">
                  <c:v>2</c:v>
                </c:pt>
                <c:pt idx="6092">
                  <c:v>8</c:v>
                </c:pt>
                <c:pt idx="6093">
                  <c:v>4</c:v>
                </c:pt>
                <c:pt idx="6094">
                  <c:v>0</c:v>
                </c:pt>
                <c:pt idx="6095">
                  <c:v>4</c:v>
                </c:pt>
                <c:pt idx="6096">
                  <c:v>2</c:v>
                </c:pt>
                <c:pt idx="6097">
                  <c:v>0</c:v>
                </c:pt>
                <c:pt idx="6098">
                  <c:v>2</c:v>
                </c:pt>
                <c:pt idx="6099">
                  <c:v>5</c:v>
                </c:pt>
                <c:pt idx="6100">
                  <c:v>9</c:v>
                </c:pt>
                <c:pt idx="6101">
                  <c:v>4</c:v>
                </c:pt>
                <c:pt idx="6102">
                  <c:v>0</c:v>
                </c:pt>
                <c:pt idx="6103">
                  <c:v>1</c:v>
                </c:pt>
                <c:pt idx="6104">
                  <c:v>4</c:v>
                </c:pt>
                <c:pt idx="6105">
                  <c:v>8</c:v>
                </c:pt>
                <c:pt idx="6106">
                  <c:v>4</c:v>
                </c:pt>
                <c:pt idx="6107">
                  <c:v>4</c:v>
                </c:pt>
                <c:pt idx="6108">
                  <c:v>0</c:v>
                </c:pt>
                <c:pt idx="6109">
                  <c:v>4</c:v>
                </c:pt>
                <c:pt idx="6110">
                  <c:v>7</c:v>
                </c:pt>
                <c:pt idx="6111">
                  <c:v>8</c:v>
                </c:pt>
                <c:pt idx="6112">
                  <c:v>9</c:v>
                </c:pt>
                <c:pt idx="6113">
                  <c:v>2</c:v>
                </c:pt>
                <c:pt idx="6114">
                  <c:v>3</c:v>
                </c:pt>
                <c:pt idx="6115">
                  <c:v>6</c:v>
                </c:pt>
                <c:pt idx="6116">
                  <c:v>6</c:v>
                </c:pt>
                <c:pt idx="6117">
                  <c:v>0</c:v>
                </c:pt>
                <c:pt idx="6118">
                  <c:v>5</c:v>
                </c:pt>
                <c:pt idx="6119">
                  <c:v>8</c:v>
                </c:pt>
                <c:pt idx="6120">
                  <c:v>4</c:v>
                </c:pt>
                <c:pt idx="6121">
                  <c:v>7</c:v>
                </c:pt>
                <c:pt idx="6122">
                  <c:v>9</c:v>
                </c:pt>
                <c:pt idx="6123">
                  <c:v>8</c:v>
                </c:pt>
                <c:pt idx="6124">
                  <c:v>9</c:v>
                </c:pt>
                <c:pt idx="6125">
                  <c:v>9</c:v>
                </c:pt>
                <c:pt idx="6126">
                  <c:v>2</c:v>
                </c:pt>
                <c:pt idx="6127">
                  <c:v>0</c:v>
                </c:pt>
                <c:pt idx="6128">
                  <c:v>1</c:v>
                </c:pt>
                <c:pt idx="6129">
                  <c:v>4</c:v>
                </c:pt>
                <c:pt idx="6130">
                  <c:v>9</c:v>
                </c:pt>
                <c:pt idx="6131">
                  <c:v>6</c:v>
                </c:pt>
                <c:pt idx="6132">
                  <c:v>5</c:v>
                </c:pt>
                <c:pt idx="6133">
                  <c:v>3</c:v>
                </c:pt>
                <c:pt idx="6134">
                  <c:v>8</c:v>
                </c:pt>
                <c:pt idx="6135">
                  <c:v>3</c:v>
                </c:pt>
                <c:pt idx="6136">
                  <c:v>2</c:v>
                </c:pt>
                <c:pt idx="6137">
                  <c:v>4</c:v>
                </c:pt>
                <c:pt idx="6138">
                  <c:v>3</c:v>
                </c:pt>
                <c:pt idx="6139">
                  <c:v>1</c:v>
                </c:pt>
                <c:pt idx="6140">
                  <c:v>2</c:v>
                </c:pt>
                <c:pt idx="6141">
                  <c:v>6</c:v>
                </c:pt>
                <c:pt idx="6142">
                  <c:v>1</c:v>
                </c:pt>
                <c:pt idx="6143">
                  <c:v>0</c:v>
                </c:pt>
                <c:pt idx="6144">
                  <c:v>1</c:v>
                </c:pt>
                <c:pt idx="6145">
                  <c:v>7</c:v>
                </c:pt>
                <c:pt idx="6146">
                  <c:v>7</c:v>
                </c:pt>
                <c:pt idx="6147">
                  <c:v>9</c:v>
                </c:pt>
                <c:pt idx="6148">
                  <c:v>1</c:v>
                </c:pt>
                <c:pt idx="6149">
                  <c:v>5</c:v>
                </c:pt>
                <c:pt idx="6150">
                  <c:v>6</c:v>
                </c:pt>
                <c:pt idx="6151">
                  <c:v>0</c:v>
                </c:pt>
                <c:pt idx="6152">
                  <c:v>6</c:v>
                </c:pt>
                <c:pt idx="6153">
                  <c:v>7</c:v>
                </c:pt>
                <c:pt idx="6154">
                  <c:v>8</c:v>
                </c:pt>
                <c:pt idx="6155">
                  <c:v>7</c:v>
                </c:pt>
                <c:pt idx="6156">
                  <c:v>2</c:v>
                </c:pt>
                <c:pt idx="6157">
                  <c:v>7</c:v>
                </c:pt>
                <c:pt idx="6158">
                  <c:v>2</c:v>
                </c:pt>
                <c:pt idx="6159">
                  <c:v>5</c:v>
                </c:pt>
                <c:pt idx="6160">
                  <c:v>3</c:v>
                </c:pt>
                <c:pt idx="6161">
                  <c:v>6</c:v>
                </c:pt>
                <c:pt idx="6162">
                  <c:v>7</c:v>
                </c:pt>
                <c:pt idx="6163">
                  <c:v>9</c:v>
                </c:pt>
                <c:pt idx="6164">
                  <c:v>5</c:v>
                </c:pt>
                <c:pt idx="6165">
                  <c:v>9</c:v>
                </c:pt>
                <c:pt idx="6166">
                  <c:v>3</c:v>
                </c:pt>
                <c:pt idx="6167">
                  <c:v>7</c:v>
                </c:pt>
                <c:pt idx="6168">
                  <c:v>6</c:v>
                </c:pt>
                <c:pt idx="6169">
                  <c:v>9</c:v>
                </c:pt>
                <c:pt idx="6170">
                  <c:v>7</c:v>
                </c:pt>
                <c:pt idx="6171">
                  <c:v>9</c:v>
                </c:pt>
                <c:pt idx="6172">
                  <c:v>6</c:v>
                </c:pt>
                <c:pt idx="6173">
                  <c:v>2</c:v>
                </c:pt>
                <c:pt idx="6174">
                  <c:v>2</c:v>
                </c:pt>
                <c:pt idx="6175">
                  <c:v>8</c:v>
                </c:pt>
                <c:pt idx="6176">
                  <c:v>6</c:v>
                </c:pt>
                <c:pt idx="6177">
                  <c:v>0</c:v>
                </c:pt>
                <c:pt idx="6178">
                  <c:v>2</c:v>
                </c:pt>
                <c:pt idx="6179">
                  <c:v>0</c:v>
                </c:pt>
                <c:pt idx="6180">
                  <c:v>5</c:v>
                </c:pt>
                <c:pt idx="6181">
                  <c:v>1</c:v>
                </c:pt>
                <c:pt idx="6182">
                  <c:v>6</c:v>
                </c:pt>
                <c:pt idx="6183">
                  <c:v>7</c:v>
                </c:pt>
                <c:pt idx="6184">
                  <c:v>5</c:v>
                </c:pt>
                <c:pt idx="6185">
                  <c:v>4</c:v>
                </c:pt>
                <c:pt idx="6186">
                  <c:v>9</c:v>
                </c:pt>
                <c:pt idx="6187">
                  <c:v>3</c:v>
                </c:pt>
                <c:pt idx="6188">
                  <c:v>8</c:v>
                </c:pt>
                <c:pt idx="6189">
                  <c:v>7</c:v>
                </c:pt>
                <c:pt idx="6190">
                  <c:v>4</c:v>
                </c:pt>
                <c:pt idx="6191">
                  <c:v>0</c:v>
                </c:pt>
                <c:pt idx="6192">
                  <c:v>7</c:v>
                </c:pt>
                <c:pt idx="6193">
                  <c:v>7</c:v>
                </c:pt>
                <c:pt idx="6194">
                  <c:v>6</c:v>
                </c:pt>
                <c:pt idx="6195">
                  <c:v>6</c:v>
                </c:pt>
                <c:pt idx="6196">
                  <c:v>7</c:v>
                </c:pt>
                <c:pt idx="6197">
                  <c:v>0</c:v>
                </c:pt>
                <c:pt idx="6198">
                  <c:v>2</c:v>
                </c:pt>
                <c:pt idx="6199">
                  <c:v>3</c:v>
                </c:pt>
                <c:pt idx="6200">
                  <c:v>5</c:v>
                </c:pt>
                <c:pt idx="6201">
                  <c:v>9</c:v>
                </c:pt>
                <c:pt idx="6202">
                  <c:v>9</c:v>
                </c:pt>
                <c:pt idx="6203">
                  <c:v>8</c:v>
                </c:pt>
                <c:pt idx="6204">
                  <c:v>3</c:v>
                </c:pt>
                <c:pt idx="6205">
                  <c:v>5</c:v>
                </c:pt>
                <c:pt idx="6206">
                  <c:v>8</c:v>
                </c:pt>
                <c:pt idx="6207">
                  <c:v>8</c:v>
                </c:pt>
                <c:pt idx="6208">
                  <c:v>5</c:v>
                </c:pt>
                <c:pt idx="6209">
                  <c:v>4</c:v>
                </c:pt>
                <c:pt idx="6210">
                  <c:v>2</c:v>
                </c:pt>
                <c:pt idx="6211">
                  <c:v>4</c:v>
                </c:pt>
                <c:pt idx="6212">
                  <c:v>2</c:v>
                </c:pt>
                <c:pt idx="6213">
                  <c:v>4</c:v>
                </c:pt>
                <c:pt idx="6214">
                  <c:v>9</c:v>
                </c:pt>
                <c:pt idx="6215">
                  <c:v>9</c:v>
                </c:pt>
                <c:pt idx="6216">
                  <c:v>0</c:v>
                </c:pt>
                <c:pt idx="6217">
                  <c:v>5</c:v>
                </c:pt>
                <c:pt idx="6218">
                  <c:v>6</c:v>
                </c:pt>
                <c:pt idx="6219">
                  <c:v>1</c:v>
                </c:pt>
                <c:pt idx="6220">
                  <c:v>2</c:v>
                </c:pt>
                <c:pt idx="6221">
                  <c:v>9</c:v>
                </c:pt>
                <c:pt idx="6222">
                  <c:v>8</c:v>
                </c:pt>
                <c:pt idx="6223">
                  <c:v>7</c:v>
                </c:pt>
                <c:pt idx="6224">
                  <c:v>3</c:v>
                </c:pt>
                <c:pt idx="6225">
                  <c:v>7</c:v>
                </c:pt>
                <c:pt idx="6226">
                  <c:v>7</c:v>
                </c:pt>
                <c:pt idx="6227">
                  <c:v>5</c:v>
                </c:pt>
                <c:pt idx="6228">
                  <c:v>0</c:v>
                </c:pt>
                <c:pt idx="6229">
                  <c:v>1</c:v>
                </c:pt>
                <c:pt idx="6230">
                  <c:v>3</c:v>
                </c:pt>
                <c:pt idx="6231">
                  <c:v>3</c:v>
                </c:pt>
                <c:pt idx="6232">
                  <c:v>1</c:v>
                </c:pt>
                <c:pt idx="6233">
                  <c:v>8</c:v>
                </c:pt>
                <c:pt idx="6234">
                  <c:v>1</c:v>
                </c:pt>
                <c:pt idx="6235">
                  <c:v>5</c:v>
                </c:pt>
                <c:pt idx="6236">
                  <c:v>4</c:v>
                </c:pt>
                <c:pt idx="6237">
                  <c:v>3</c:v>
                </c:pt>
                <c:pt idx="6238">
                  <c:v>5</c:v>
                </c:pt>
                <c:pt idx="6239">
                  <c:v>3</c:v>
                </c:pt>
                <c:pt idx="6240">
                  <c:v>8</c:v>
                </c:pt>
                <c:pt idx="6241">
                  <c:v>9</c:v>
                </c:pt>
                <c:pt idx="6242">
                  <c:v>6</c:v>
                </c:pt>
                <c:pt idx="6243">
                  <c:v>2</c:v>
                </c:pt>
                <c:pt idx="6244">
                  <c:v>9</c:v>
                </c:pt>
                <c:pt idx="6245">
                  <c:v>3</c:v>
                </c:pt>
                <c:pt idx="6246">
                  <c:v>0</c:v>
                </c:pt>
                <c:pt idx="6247">
                  <c:v>5</c:v>
                </c:pt>
                <c:pt idx="6248">
                  <c:v>1</c:v>
                </c:pt>
                <c:pt idx="6249">
                  <c:v>3</c:v>
                </c:pt>
                <c:pt idx="6250">
                  <c:v>4</c:v>
                </c:pt>
                <c:pt idx="6251">
                  <c:v>7</c:v>
                </c:pt>
                <c:pt idx="6252">
                  <c:v>2</c:v>
                </c:pt>
                <c:pt idx="6253">
                  <c:v>5</c:v>
                </c:pt>
                <c:pt idx="6254">
                  <c:v>0</c:v>
                </c:pt>
                <c:pt idx="6255">
                  <c:v>8</c:v>
                </c:pt>
                <c:pt idx="6256">
                  <c:v>0</c:v>
                </c:pt>
                <c:pt idx="6257">
                  <c:v>1</c:v>
                </c:pt>
                <c:pt idx="6258">
                  <c:v>0</c:v>
                </c:pt>
                <c:pt idx="6259">
                  <c:v>7</c:v>
                </c:pt>
                <c:pt idx="6260">
                  <c:v>3</c:v>
                </c:pt>
                <c:pt idx="6261">
                  <c:v>1</c:v>
                </c:pt>
                <c:pt idx="6262">
                  <c:v>6</c:v>
                </c:pt>
                <c:pt idx="6263">
                  <c:v>7</c:v>
                </c:pt>
                <c:pt idx="6264">
                  <c:v>8</c:v>
                </c:pt>
                <c:pt idx="6265">
                  <c:v>4</c:v>
                </c:pt>
                <c:pt idx="6266">
                  <c:v>2</c:v>
                </c:pt>
                <c:pt idx="6267">
                  <c:v>0</c:v>
                </c:pt>
                <c:pt idx="6268">
                  <c:v>7</c:v>
                </c:pt>
                <c:pt idx="6269">
                  <c:v>5</c:v>
                </c:pt>
                <c:pt idx="6270">
                  <c:v>4</c:v>
                </c:pt>
                <c:pt idx="6271">
                  <c:v>6</c:v>
                </c:pt>
                <c:pt idx="6272">
                  <c:v>4</c:v>
                </c:pt>
                <c:pt idx="6273">
                  <c:v>3</c:v>
                </c:pt>
                <c:pt idx="6274">
                  <c:v>4</c:v>
                </c:pt>
                <c:pt idx="6275">
                  <c:v>6</c:v>
                </c:pt>
                <c:pt idx="6276">
                  <c:v>5</c:v>
                </c:pt>
                <c:pt idx="6277">
                  <c:v>9</c:v>
                </c:pt>
                <c:pt idx="6278">
                  <c:v>9</c:v>
                </c:pt>
                <c:pt idx="6279">
                  <c:v>8</c:v>
                </c:pt>
                <c:pt idx="6280">
                  <c:v>9</c:v>
                </c:pt>
                <c:pt idx="6281">
                  <c:v>1</c:v>
                </c:pt>
                <c:pt idx="6282">
                  <c:v>6</c:v>
                </c:pt>
                <c:pt idx="6283">
                  <c:v>0</c:v>
                </c:pt>
                <c:pt idx="6284">
                  <c:v>7</c:v>
                </c:pt>
                <c:pt idx="6285">
                  <c:v>3</c:v>
                </c:pt>
                <c:pt idx="6286">
                  <c:v>7</c:v>
                </c:pt>
                <c:pt idx="6287">
                  <c:v>7</c:v>
                </c:pt>
                <c:pt idx="6288">
                  <c:v>3</c:v>
                </c:pt>
                <c:pt idx="6289">
                  <c:v>3</c:v>
                </c:pt>
                <c:pt idx="6290">
                  <c:v>4</c:v>
                </c:pt>
                <c:pt idx="6291">
                  <c:v>6</c:v>
                </c:pt>
                <c:pt idx="6292">
                  <c:v>5</c:v>
                </c:pt>
                <c:pt idx="6293">
                  <c:v>0</c:v>
                </c:pt>
                <c:pt idx="6294">
                  <c:v>5</c:v>
                </c:pt>
                <c:pt idx="6295">
                  <c:v>2</c:v>
                </c:pt>
                <c:pt idx="6296">
                  <c:v>8</c:v>
                </c:pt>
                <c:pt idx="6297">
                  <c:v>2</c:v>
                </c:pt>
                <c:pt idx="6298">
                  <c:v>8</c:v>
                </c:pt>
                <c:pt idx="6299">
                  <c:v>4</c:v>
                </c:pt>
                <c:pt idx="6300">
                  <c:v>9</c:v>
                </c:pt>
                <c:pt idx="6301">
                  <c:v>7</c:v>
                </c:pt>
                <c:pt idx="6302">
                  <c:v>8</c:v>
                </c:pt>
                <c:pt idx="6303">
                  <c:v>8</c:v>
                </c:pt>
                <c:pt idx="6304">
                  <c:v>6</c:v>
                </c:pt>
                <c:pt idx="6305">
                  <c:v>9</c:v>
                </c:pt>
                <c:pt idx="6306">
                  <c:v>0</c:v>
                </c:pt>
                <c:pt idx="6307">
                  <c:v>7</c:v>
                </c:pt>
                <c:pt idx="6308">
                  <c:v>6</c:v>
                </c:pt>
                <c:pt idx="6309">
                  <c:v>3</c:v>
                </c:pt>
                <c:pt idx="6310">
                  <c:v>5</c:v>
                </c:pt>
                <c:pt idx="6311">
                  <c:v>9</c:v>
                </c:pt>
                <c:pt idx="6312">
                  <c:v>1</c:v>
                </c:pt>
                <c:pt idx="6313">
                  <c:v>3</c:v>
                </c:pt>
                <c:pt idx="6314">
                  <c:v>7</c:v>
                </c:pt>
                <c:pt idx="6315">
                  <c:v>3</c:v>
                </c:pt>
                <c:pt idx="6316">
                  <c:v>9</c:v>
                </c:pt>
                <c:pt idx="6317">
                  <c:v>3</c:v>
                </c:pt>
                <c:pt idx="6318">
                  <c:v>3</c:v>
                </c:pt>
                <c:pt idx="6319">
                  <c:v>9</c:v>
                </c:pt>
                <c:pt idx="6320">
                  <c:v>8</c:v>
                </c:pt>
                <c:pt idx="6321">
                  <c:v>1</c:v>
                </c:pt>
                <c:pt idx="6322">
                  <c:v>6</c:v>
                </c:pt>
                <c:pt idx="6323">
                  <c:v>2</c:v>
                </c:pt>
                <c:pt idx="6324">
                  <c:v>3</c:v>
                </c:pt>
                <c:pt idx="6325">
                  <c:v>0</c:v>
                </c:pt>
                <c:pt idx="6326">
                  <c:v>2</c:v>
                </c:pt>
                <c:pt idx="6327">
                  <c:v>1</c:v>
                </c:pt>
                <c:pt idx="6328">
                  <c:v>9</c:v>
                </c:pt>
                <c:pt idx="6329">
                  <c:v>6</c:v>
                </c:pt>
                <c:pt idx="6330">
                  <c:v>5</c:v>
                </c:pt>
                <c:pt idx="6331">
                  <c:v>0</c:v>
                </c:pt>
                <c:pt idx="6332">
                  <c:v>7</c:v>
                </c:pt>
                <c:pt idx="6333">
                  <c:v>8</c:v>
                </c:pt>
                <c:pt idx="6334">
                  <c:v>0</c:v>
                </c:pt>
                <c:pt idx="6335">
                  <c:v>4</c:v>
                </c:pt>
                <c:pt idx="6336">
                  <c:v>6</c:v>
                </c:pt>
                <c:pt idx="6337">
                  <c:v>1</c:v>
                </c:pt>
                <c:pt idx="6338">
                  <c:v>5</c:v>
                </c:pt>
                <c:pt idx="6339">
                  <c:v>7</c:v>
                </c:pt>
                <c:pt idx="6340">
                  <c:v>7</c:v>
                </c:pt>
                <c:pt idx="6341">
                  <c:v>9</c:v>
                </c:pt>
                <c:pt idx="6342">
                  <c:v>9</c:v>
                </c:pt>
                <c:pt idx="6343">
                  <c:v>7</c:v>
                </c:pt>
                <c:pt idx="6344">
                  <c:v>5</c:v>
                </c:pt>
                <c:pt idx="6345">
                  <c:v>5</c:v>
                </c:pt>
                <c:pt idx="6346">
                  <c:v>2</c:v>
                </c:pt>
                <c:pt idx="6347">
                  <c:v>1</c:v>
                </c:pt>
                <c:pt idx="6348">
                  <c:v>4</c:v>
                </c:pt>
                <c:pt idx="6349">
                  <c:v>8</c:v>
                </c:pt>
                <c:pt idx="6350">
                  <c:v>3</c:v>
                </c:pt>
                <c:pt idx="6351">
                  <c:v>4</c:v>
                </c:pt>
                <c:pt idx="6352">
                  <c:v>5</c:v>
                </c:pt>
                <c:pt idx="6353">
                  <c:v>5</c:v>
                </c:pt>
                <c:pt idx="6354">
                  <c:v>3</c:v>
                </c:pt>
                <c:pt idx="6355">
                  <c:v>3</c:v>
                </c:pt>
                <c:pt idx="6356">
                  <c:v>7</c:v>
                </c:pt>
                <c:pt idx="6357">
                  <c:v>4</c:v>
                </c:pt>
                <c:pt idx="6358">
                  <c:v>4</c:v>
                </c:pt>
                <c:pt idx="6359">
                  <c:v>8</c:v>
                </c:pt>
                <c:pt idx="6360">
                  <c:v>3</c:v>
                </c:pt>
                <c:pt idx="6361">
                  <c:v>6</c:v>
                </c:pt>
                <c:pt idx="6362">
                  <c:v>4</c:v>
                </c:pt>
                <c:pt idx="6363">
                  <c:v>8</c:v>
                </c:pt>
                <c:pt idx="6364">
                  <c:v>7</c:v>
                </c:pt>
                <c:pt idx="6365">
                  <c:v>7</c:v>
                </c:pt>
                <c:pt idx="6366">
                  <c:v>9</c:v>
                </c:pt>
                <c:pt idx="6367">
                  <c:v>9</c:v>
                </c:pt>
                <c:pt idx="6368">
                  <c:v>2</c:v>
                </c:pt>
                <c:pt idx="6369">
                  <c:v>8</c:v>
                </c:pt>
                <c:pt idx="6370">
                  <c:v>7</c:v>
                </c:pt>
                <c:pt idx="6371">
                  <c:v>2</c:v>
                </c:pt>
                <c:pt idx="6372">
                  <c:v>9</c:v>
                </c:pt>
                <c:pt idx="6373">
                  <c:v>0</c:v>
                </c:pt>
                <c:pt idx="6374">
                  <c:v>4</c:v>
                </c:pt>
                <c:pt idx="6375">
                  <c:v>3</c:v>
                </c:pt>
                <c:pt idx="6376">
                  <c:v>7</c:v>
                </c:pt>
                <c:pt idx="6377">
                  <c:v>5</c:v>
                </c:pt>
                <c:pt idx="6378">
                  <c:v>9</c:v>
                </c:pt>
                <c:pt idx="6379">
                  <c:v>4</c:v>
                </c:pt>
                <c:pt idx="6380">
                  <c:v>8</c:v>
                </c:pt>
                <c:pt idx="6381">
                  <c:v>5</c:v>
                </c:pt>
                <c:pt idx="6382">
                  <c:v>2</c:v>
                </c:pt>
                <c:pt idx="6383">
                  <c:v>5</c:v>
                </c:pt>
                <c:pt idx="6384">
                  <c:v>3</c:v>
                </c:pt>
                <c:pt idx="6385">
                  <c:v>4</c:v>
                </c:pt>
                <c:pt idx="6386">
                  <c:v>5</c:v>
                </c:pt>
                <c:pt idx="6387">
                  <c:v>8</c:v>
                </c:pt>
                <c:pt idx="6388">
                  <c:v>2</c:v>
                </c:pt>
                <c:pt idx="6389">
                  <c:v>0</c:v>
                </c:pt>
                <c:pt idx="6390">
                  <c:v>1</c:v>
                </c:pt>
                <c:pt idx="6391">
                  <c:v>7</c:v>
                </c:pt>
                <c:pt idx="6392">
                  <c:v>3</c:v>
                </c:pt>
                <c:pt idx="6393">
                  <c:v>6</c:v>
                </c:pt>
                <c:pt idx="6394">
                  <c:v>1</c:v>
                </c:pt>
                <c:pt idx="6395">
                  <c:v>9</c:v>
                </c:pt>
                <c:pt idx="6396">
                  <c:v>7</c:v>
                </c:pt>
                <c:pt idx="6397">
                  <c:v>9</c:v>
                </c:pt>
                <c:pt idx="6398">
                  <c:v>8</c:v>
                </c:pt>
                <c:pt idx="6399">
                  <c:v>6</c:v>
                </c:pt>
                <c:pt idx="6400">
                  <c:v>9</c:v>
                </c:pt>
                <c:pt idx="6401">
                  <c:v>0</c:v>
                </c:pt>
                <c:pt idx="6402">
                  <c:v>1</c:v>
                </c:pt>
                <c:pt idx="6403">
                  <c:v>8</c:v>
                </c:pt>
                <c:pt idx="6404">
                  <c:v>9</c:v>
                </c:pt>
                <c:pt idx="6405">
                  <c:v>6</c:v>
                </c:pt>
                <c:pt idx="6406">
                  <c:v>2</c:v>
                </c:pt>
                <c:pt idx="6407">
                  <c:v>4</c:v>
                </c:pt>
                <c:pt idx="6408">
                  <c:v>0</c:v>
                </c:pt>
                <c:pt idx="6409">
                  <c:v>9</c:v>
                </c:pt>
                <c:pt idx="6410">
                  <c:v>2</c:v>
                </c:pt>
                <c:pt idx="6411">
                  <c:v>3</c:v>
                </c:pt>
                <c:pt idx="6412">
                  <c:v>3</c:v>
                </c:pt>
                <c:pt idx="6413">
                  <c:v>6</c:v>
                </c:pt>
                <c:pt idx="6414">
                  <c:v>4</c:v>
                </c:pt>
                <c:pt idx="6415">
                  <c:v>8</c:v>
                </c:pt>
                <c:pt idx="6416">
                  <c:v>6</c:v>
                </c:pt>
                <c:pt idx="6417">
                  <c:v>1</c:v>
                </c:pt>
                <c:pt idx="6418">
                  <c:v>7</c:v>
                </c:pt>
                <c:pt idx="6419">
                  <c:v>1</c:v>
                </c:pt>
                <c:pt idx="6420">
                  <c:v>6</c:v>
                </c:pt>
                <c:pt idx="6421">
                  <c:v>4</c:v>
                </c:pt>
                <c:pt idx="6422">
                  <c:v>9</c:v>
                </c:pt>
                <c:pt idx="6423">
                  <c:v>5</c:v>
                </c:pt>
                <c:pt idx="6424">
                  <c:v>3</c:v>
                </c:pt>
                <c:pt idx="6425">
                  <c:v>4</c:v>
                </c:pt>
                <c:pt idx="6426">
                  <c:v>4</c:v>
                </c:pt>
                <c:pt idx="6427">
                  <c:v>6</c:v>
                </c:pt>
                <c:pt idx="6428">
                  <c:v>3</c:v>
                </c:pt>
                <c:pt idx="6429">
                  <c:v>4</c:v>
                </c:pt>
                <c:pt idx="6430">
                  <c:v>3</c:v>
                </c:pt>
                <c:pt idx="6431">
                  <c:v>3</c:v>
                </c:pt>
                <c:pt idx="6432">
                  <c:v>7</c:v>
                </c:pt>
                <c:pt idx="6433">
                  <c:v>4</c:v>
                </c:pt>
                <c:pt idx="6434">
                  <c:v>8</c:v>
                </c:pt>
                <c:pt idx="6435">
                  <c:v>4</c:v>
                </c:pt>
                <c:pt idx="6436">
                  <c:v>7</c:v>
                </c:pt>
                <c:pt idx="6437">
                  <c:v>2</c:v>
                </c:pt>
                <c:pt idx="6438">
                  <c:v>6</c:v>
                </c:pt>
                <c:pt idx="6439">
                  <c:v>0</c:v>
                </c:pt>
                <c:pt idx="6440">
                  <c:v>4</c:v>
                </c:pt>
                <c:pt idx="6441">
                  <c:v>1</c:v>
                </c:pt>
                <c:pt idx="6442">
                  <c:v>7</c:v>
                </c:pt>
                <c:pt idx="6443">
                  <c:v>5</c:v>
                </c:pt>
                <c:pt idx="6444">
                  <c:v>4</c:v>
                </c:pt>
                <c:pt idx="6445">
                  <c:v>2</c:v>
                </c:pt>
                <c:pt idx="6446">
                  <c:v>0</c:v>
                </c:pt>
                <c:pt idx="6447">
                  <c:v>9</c:v>
                </c:pt>
                <c:pt idx="6448">
                  <c:v>9</c:v>
                </c:pt>
                <c:pt idx="6449">
                  <c:v>9</c:v>
                </c:pt>
                <c:pt idx="6450">
                  <c:v>9</c:v>
                </c:pt>
                <c:pt idx="6451">
                  <c:v>7</c:v>
                </c:pt>
                <c:pt idx="6452">
                  <c:v>4</c:v>
                </c:pt>
                <c:pt idx="6453">
                  <c:v>8</c:v>
                </c:pt>
                <c:pt idx="6454">
                  <c:v>6</c:v>
                </c:pt>
                <c:pt idx="6455">
                  <c:v>0</c:v>
                </c:pt>
                <c:pt idx="6456">
                  <c:v>0</c:v>
                </c:pt>
                <c:pt idx="6457">
                  <c:v>6</c:v>
                </c:pt>
                <c:pt idx="6458">
                  <c:v>6</c:v>
                </c:pt>
                <c:pt idx="6459">
                  <c:v>8</c:v>
                </c:pt>
                <c:pt idx="6460">
                  <c:v>1</c:v>
                </c:pt>
                <c:pt idx="6461">
                  <c:v>6</c:v>
                </c:pt>
                <c:pt idx="6462">
                  <c:v>1</c:v>
                </c:pt>
                <c:pt idx="6463">
                  <c:v>9</c:v>
                </c:pt>
                <c:pt idx="6464">
                  <c:v>9</c:v>
                </c:pt>
                <c:pt idx="6465">
                  <c:v>1</c:v>
                </c:pt>
                <c:pt idx="6466">
                  <c:v>4</c:v>
                </c:pt>
                <c:pt idx="6467">
                  <c:v>8</c:v>
                </c:pt>
                <c:pt idx="6468">
                  <c:v>8</c:v>
                </c:pt>
                <c:pt idx="6469">
                  <c:v>9</c:v>
                </c:pt>
                <c:pt idx="6470">
                  <c:v>0</c:v>
                </c:pt>
                <c:pt idx="6471">
                  <c:v>6</c:v>
                </c:pt>
                <c:pt idx="6472">
                  <c:v>9</c:v>
                </c:pt>
                <c:pt idx="6473">
                  <c:v>9</c:v>
                </c:pt>
                <c:pt idx="6474">
                  <c:v>2</c:v>
                </c:pt>
                <c:pt idx="6475">
                  <c:v>9</c:v>
                </c:pt>
                <c:pt idx="6476">
                  <c:v>9</c:v>
                </c:pt>
                <c:pt idx="6477">
                  <c:v>0</c:v>
                </c:pt>
                <c:pt idx="6478">
                  <c:v>1</c:v>
                </c:pt>
                <c:pt idx="6479">
                  <c:v>5</c:v>
                </c:pt>
                <c:pt idx="6480">
                  <c:v>9</c:v>
                </c:pt>
                <c:pt idx="6481">
                  <c:v>1</c:v>
                </c:pt>
                <c:pt idx="6482">
                  <c:v>1</c:v>
                </c:pt>
                <c:pt idx="6483">
                  <c:v>3</c:v>
                </c:pt>
                <c:pt idx="6484">
                  <c:v>2</c:v>
                </c:pt>
                <c:pt idx="6485">
                  <c:v>7</c:v>
                </c:pt>
                <c:pt idx="6486">
                  <c:v>7</c:v>
                </c:pt>
                <c:pt idx="6487">
                  <c:v>5</c:v>
                </c:pt>
                <c:pt idx="6488">
                  <c:v>3</c:v>
                </c:pt>
                <c:pt idx="6489">
                  <c:v>6</c:v>
                </c:pt>
                <c:pt idx="6490">
                  <c:v>8</c:v>
                </c:pt>
                <c:pt idx="6491">
                  <c:v>1</c:v>
                </c:pt>
                <c:pt idx="6492">
                  <c:v>5</c:v>
                </c:pt>
                <c:pt idx="6493">
                  <c:v>6</c:v>
                </c:pt>
                <c:pt idx="6494">
                  <c:v>0</c:v>
                </c:pt>
                <c:pt idx="6495">
                  <c:v>5</c:v>
                </c:pt>
                <c:pt idx="6496">
                  <c:v>7</c:v>
                </c:pt>
                <c:pt idx="6497">
                  <c:v>6</c:v>
                </c:pt>
                <c:pt idx="6498">
                  <c:v>1</c:v>
                </c:pt>
                <c:pt idx="6499">
                  <c:v>1</c:v>
                </c:pt>
                <c:pt idx="6500">
                  <c:v>3</c:v>
                </c:pt>
                <c:pt idx="6501">
                  <c:v>4</c:v>
                </c:pt>
                <c:pt idx="6502">
                  <c:v>4</c:v>
                </c:pt>
                <c:pt idx="6503">
                  <c:v>1</c:v>
                </c:pt>
                <c:pt idx="6504">
                  <c:v>6</c:v>
                </c:pt>
                <c:pt idx="6505">
                  <c:v>7</c:v>
                </c:pt>
                <c:pt idx="6506">
                  <c:v>1</c:v>
                </c:pt>
                <c:pt idx="6507">
                  <c:v>3</c:v>
                </c:pt>
                <c:pt idx="6508">
                  <c:v>2</c:v>
                </c:pt>
                <c:pt idx="6509">
                  <c:v>3</c:v>
                </c:pt>
                <c:pt idx="6510">
                  <c:v>4</c:v>
                </c:pt>
                <c:pt idx="6511">
                  <c:v>5</c:v>
                </c:pt>
                <c:pt idx="6512">
                  <c:v>1</c:v>
                </c:pt>
                <c:pt idx="6513">
                  <c:v>9</c:v>
                </c:pt>
                <c:pt idx="6514">
                  <c:v>5</c:v>
                </c:pt>
                <c:pt idx="6515">
                  <c:v>8</c:v>
                </c:pt>
                <c:pt idx="6516">
                  <c:v>7</c:v>
                </c:pt>
                <c:pt idx="6517">
                  <c:v>0</c:v>
                </c:pt>
                <c:pt idx="6518">
                  <c:v>8</c:v>
                </c:pt>
                <c:pt idx="6519">
                  <c:v>9</c:v>
                </c:pt>
                <c:pt idx="6520">
                  <c:v>1</c:v>
                </c:pt>
                <c:pt idx="6521">
                  <c:v>0</c:v>
                </c:pt>
                <c:pt idx="6522">
                  <c:v>5</c:v>
                </c:pt>
                <c:pt idx="6523">
                  <c:v>0</c:v>
                </c:pt>
                <c:pt idx="6524">
                  <c:v>5</c:v>
                </c:pt>
                <c:pt idx="6525">
                  <c:v>1</c:v>
                </c:pt>
                <c:pt idx="6526">
                  <c:v>6</c:v>
                </c:pt>
                <c:pt idx="6527">
                  <c:v>6</c:v>
                </c:pt>
                <c:pt idx="6528">
                  <c:v>3</c:v>
                </c:pt>
                <c:pt idx="6529">
                  <c:v>1</c:v>
                </c:pt>
                <c:pt idx="6530">
                  <c:v>6</c:v>
                </c:pt>
                <c:pt idx="6531">
                  <c:v>0</c:v>
                </c:pt>
                <c:pt idx="6532">
                  <c:v>1</c:v>
                </c:pt>
                <c:pt idx="6533">
                  <c:v>1</c:v>
                </c:pt>
                <c:pt idx="6534">
                  <c:v>0</c:v>
                </c:pt>
                <c:pt idx="6535">
                  <c:v>8</c:v>
                </c:pt>
                <c:pt idx="6536">
                  <c:v>5</c:v>
                </c:pt>
                <c:pt idx="6537">
                  <c:v>2</c:v>
                </c:pt>
                <c:pt idx="6538">
                  <c:v>5</c:v>
                </c:pt>
                <c:pt idx="6539">
                  <c:v>6</c:v>
                </c:pt>
                <c:pt idx="6540">
                  <c:v>2</c:v>
                </c:pt>
                <c:pt idx="6541">
                  <c:v>3</c:v>
                </c:pt>
                <c:pt idx="6542">
                  <c:v>9</c:v>
                </c:pt>
                <c:pt idx="6543">
                  <c:v>0</c:v>
                </c:pt>
                <c:pt idx="6544">
                  <c:v>5</c:v>
                </c:pt>
                <c:pt idx="6545">
                  <c:v>5</c:v>
                </c:pt>
                <c:pt idx="6546">
                  <c:v>8</c:v>
                </c:pt>
                <c:pt idx="6547">
                  <c:v>1</c:v>
                </c:pt>
                <c:pt idx="6548">
                  <c:v>4</c:v>
                </c:pt>
                <c:pt idx="6549">
                  <c:v>4</c:v>
                </c:pt>
                <c:pt idx="6550">
                  <c:v>6</c:v>
                </c:pt>
                <c:pt idx="6551">
                  <c:v>4</c:v>
                </c:pt>
                <c:pt idx="6552">
                  <c:v>9</c:v>
                </c:pt>
                <c:pt idx="6553">
                  <c:v>3</c:v>
                </c:pt>
                <c:pt idx="6554">
                  <c:v>9</c:v>
                </c:pt>
                <c:pt idx="6555">
                  <c:v>1</c:v>
                </c:pt>
                <c:pt idx="6556">
                  <c:v>7</c:v>
                </c:pt>
                <c:pt idx="6557">
                  <c:v>4</c:v>
                </c:pt>
                <c:pt idx="6558">
                  <c:v>3</c:v>
                </c:pt>
                <c:pt idx="6559">
                  <c:v>8</c:v>
                </c:pt>
                <c:pt idx="6560">
                  <c:v>1</c:v>
                </c:pt>
                <c:pt idx="6561">
                  <c:v>2</c:v>
                </c:pt>
                <c:pt idx="6562">
                  <c:v>7</c:v>
                </c:pt>
                <c:pt idx="6563">
                  <c:v>3</c:v>
                </c:pt>
                <c:pt idx="6564">
                  <c:v>8</c:v>
                </c:pt>
                <c:pt idx="6565">
                  <c:v>9</c:v>
                </c:pt>
                <c:pt idx="6566">
                  <c:v>9</c:v>
                </c:pt>
                <c:pt idx="6567">
                  <c:v>9</c:v>
                </c:pt>
                <c:pt idx="6568">
                  <c:v>9</c:v>
                </c:pt>
                <c:pt idx="6569">
                  <c:v>8</c:v>
                </c:pt>
                <c:pt idx="6570">
                  <c:v>9</c:v>
                </c:pt>
                <c:pt idx="6571">
                  <c:v>8</c:v>
                </c:pt>
                <c:pt idx="6572">
                  <c:v>0</c:v>
                </c:pt>
                <c:pt idx="6573">
                  <c:v>5</c:v>
                </c:pt>
                <c:pt idx="6574">
                  <c:v>9</c:v>
                </c:pt>
                <c:pt idx="6575">
                  <c:v>5</c:v>
                </c:pt>
                <c:pt idx="6576">
                  <c:v>7</c:v>
                </c:pt>
                <c:pt idx="6577">
                  <c:v>6</c:v>
                </c:pt>
                <c:pt idx="6578">
                  <c:v>6</c:v>
                </c:pt>
                <c:pt idx="6579">
                  <c:v>1</c:v>
                </c:pt>
                <c:pt idx="6580">
                  <c:v>3</c:v>
                </c:pt>
                <c:pt idx="6581">
                  <c:v>0</c:v>
                </c:pt>
                <c:pt idx="6582">
                  <c:v>6</c:v>
                </c:pt>
                <c:pt idx="6583">
                  <c:v>3</c:v>
                </c:pt>
                <c:pt idx="6584">
                  <c:v>8</c:v>
                </c:pt>
                <c:pt idx="6585">
                  <c:v>5</c:v>
                </c:pt>
                <c:pt idx="6586">
                  <c:v>5</c:v>
                </c:pt>
                <c:pt idx="6587">
                  <c:v>8</c:v>
                </c:pt>
                <c:pt idx="6588">
                  <c:v>7</c:v>
                </c:pt>
                <c:pt idx="6589">
                  <c:v>5</c:v>
                </c:pt>
                <c:pt idx="6590">
                  <c:v>5</c:v>
                </c:pt>
                <c:pt idx="6591">
                  <c:v>5</c:v>
                </c:pt>
                <c:pt idx="6592">
                  <c:v>3</c:v>
                </c:pt>
                <c:pt idx="6593">
                  <c:v>4</c:v>
                </c:pt>
                <c:pt idx="6594">
                  <c:v>2</c:v>
                </c:pt>
                <c:pt idx="6595">
                  <c:v>8</c:v>
                </c:pt>
                <c:pt idx="6596">
                  <c:v>1</c:v>
                </c:pt>
                <c:pt idx="6597">
                  <c:v>6</c:v>
                </c:pt>
                <c:pt idx="6598">
                  <c:v>0</c:v>
                </c:pt>
                <c:pt idx="6599">
                  <c:v>9</c:v>
                </c:pt>
                <c:pt idx="6600">
                  <c:v>6</c:v>
                </c:pt>
                <c:pt idx="6601">
                  <c:v>1</c:v>
                </c:pt>
                <c:pt idx="6602">
                  <c:v>4</c:v>
                </c:pt>
                <c:pt idx="6603">
                  <c:v>0</c:v>
                </c:pt>
                <c:pt idx="6604">
                  <c:v>4</c:v>
                </c:pt>
                <c:pt idx="6605">
                  <c:v>3</c:v>
                </c:pt>
                <c:pt idx="6606">
                  <c:v>0</c:v>
                </c:pt>
                <c:pt idx="6607">
                  <c:v>0</c:v>
                </c:pt>
                <c:pt idx="6608">
                  <c:v>6</c:v>
                </c:pt>
                <c:pt idx="6609">
                  <c:v>2</c:v>
                </c:pt>
                <c:pt idx="6610">
                  <c:v>9</c:v>
                </c:pt>
                <c:pt idx="6611">
                  <c:v>8</c:v>
                </c:pt>
                <c:pt idx="6612">
                  <c:v>8</c:v>
                </c:pt>
                <c:pt idx="6613">
                  <c:v>9</c:v>
                </c:pt>
                <c:pt idx="6614">
                  <c:v>8</c:v>
                </c:pt>
                <c:pt idx="6615">
                  <c:v>0</c:v>
                </c:pt>
                <c:pt idx="6616">
                  <c:v>3</c:v>
                </c:pt>
                <c:pt idx="6617">
                  <c:v>0</c:v>
                </c:pt>
                <c:pt idx="6618">
                  <c:v>0</c:v>
                </c:pt>
                <c:pt idx="6619">
                  <c:v>8</c:v>
                </c:pt>
                <c:pt idx="6620">
                  <c:v>4</c:v>
                </c:pt>
                <c:pt idx="6621">
                  <c:v>0</c:v>
                </c:pt>
                <c:pt idx="6622">
                  <c:v>2</c:v>
                </c:pt>
                <c:pt idx="6623">
                  <c:v>6</c:v>
                </c:pt>
                <c:pt idx="6624">
                  <c:v>1</c:v>
                </c:pt>
                <c:pt idx="6625">
                  <c:v>3</c:v>
                </c:pt>
                <c:pt idx="6626">
                  <c:v>1</c:v>
                </c:pt>
                <c:pt idx="6627">
                  <c:v>8</c:v>
                </c:pt>
                <c:pt idx="6628">
                  <c:v>8</c:v>
                </c:pt>
                <c:pt idx="6629">
                  <c:v>6</c:v>
                </c:pt>
                <c:pt idx="6630">
                  <c:v>6</c:v>
                </c:pt>
                <c:pt idx="6631">
                  <c:v>1</c:v>
                </c:pt>
                <c:pt idx="6632">
                  <c:v>9</c:v>
                </c:pt>
                <c:pt idx="6633">
                  <c:v>7</c:v>
                </c:pt>
                <c:pt idx="6634">
                  <c:v>0</c:v>
                </c:pt>
                <c:pt idx="6635">
                  <c:v>7</c:v>
                </c:pt>
                <c:pt idx="6636">
                  <c:v>4</c:v>
                </c:pt>
                <c:pt idx="6637">
                  <c:v>3</c:v>
                </c:pt>
                <c:pt idx="6638">
                  <c:v>9</c:v>
                </c:pt>
                <c:pt idx="6639">
                  <c:v>1</c:v>
                </c:pt>
                <c:pt idx="6640">
                  <c:v>2</c:v>
                </c:pt>
                <c:pt idx="6641">
                  <c:v>9</c:v>
                </c:pt>
                <c:pt idx="6642">
                  <c:v>1</c:v>
                </c:pt>
                <c:pt idx="6643">
                  <c:v>3</c:v>
                </c:pt>
                <c:pt idx="6644">
                  <c:v>2</c:v>
                </c:pt>
                <c:pt idx="6645">
                  <c:v>4</c:v>
                </c:pt>
                <c:pt idx="6646">
                  <c:v>6</c:v>
                </c:pt>
                <c:pt idx="6647">
                  <c:v>8</c:v>
                </c:pt>
                <c:pt idx="6648">
                  <c:v>4</c:v>
                </c:pt>
                <c:pt idx="6649">
                  <c:v>7</c:v>
                </c:pt>
                <c:pt idx="6650">
                  <c:v>1</c:v>
                </c:pt>
                <c:pt idx="6651">
                  <c:v>5</c:v>
                </c:pt>
                <c:pt idx="6652">
                  <c:v>7</c:v>
                </c:pt>
                <c:pt idx="6653">
                  <c:v>8</c:v>
                </c:pt>
                <c:pt idx="6654">
                  <c:v>3</c:v>
                </c:pt>
                <c:pt idx="6655">
                  <c:v>3</c:v>
                </c:pt>
                <c:pt idx="6656">
                  <c:v>6</c:v>
                </c:pt>
                <c:pt idx="6657">
                  <c:v>3</c:v>
                </c:pt>
                <c:pt idx="6658">
                  <c:v>4</c:v>
                </c:pt>
                <c:pt idx="6659">
                  <c:v>1</c:v>
                </c:pt>
                <c:pt idx="6660">
                  <c:v>1</c:v>
                </c:pt>
                <c:pt idx="6661">
                  <c:v>9</c:v>
                </c:pt>
                <c:pt idx="6662">
                  <c:v>4</c:v>
                </c:pt>
                <c:pt idx="6663">
                  <c:v>9</c:v>
                </c:pt>
                <c:pt idx="6664">
                  <c:v>9</c:v>
                </c:pt>
                <c:pt idx="6665">
                  <c:v>1</c:v>
                </c:pt>
                <c:pt idx="6666">
                  <c:v>5</c:v>
                </c:pt>
                <c:pt idx="6667">
                  <c:v>5</c:v>
                </c:pt>
                <c:pt idx="6668">
                  <c:v>7</c:v>
                </c:pt>
                <c:pt idx="6669">
                  <c:v>0</c:v>
                </c:pt>
                <c:pt idx="6670">
                  <c:v>6</c:v>
                </c:pt>
                <c:pt idx="6671">
                  <c:v>6</c:v>
                </c:pt>
                <c:pt idx="6672">
                  <c:v>8</c:v>
                </c:pt>
                <c:pt idx="6673">
                  <c:v>3</c:v>
                </c:pt>
                <c:pt idx="6674">
                  <c:v>6</c:v>
                </c:pt>
                <c:pt idx="6675">
                  <c:v>5</c:v>
                </c:pt>
                <c:pt idx="6676">
                  <c:v>3</c:v>
                </c:pt>
                <c:pt idx="6677">
                  <c:v>9</c:v>
                </c:pt>
                <c:pt idx="6678">
                  <c:v>7</c:v>
                </c:pt>
                <c:pt idx="6679">
                  <c:v>2</c:v>
                </c:pt>
                <c:pt idx="6680">
                  <c:v>7</c:v>
                </c:pt>
                <c:pt idx="6681">
                  <c:v>4</c:v>
                </c:pt>
                <c:pt idx="6682">
                  <c:v>3</c:v>
                </c:pt>
                <c:pt idx="6683">
                  <c:v>2</c:v>
                </c:pt>
                <c:pt idx="6684">
                  <c:v>9</c:v>
                </c:pt>
                <c:pt idx="6685">
                  <c:v>6</c:v>
                </c:pt>
                <c:pt idx="6686">
                  <c:v>6</c:v>
                </c:pt>
                <c:pt idx="6687">
                  <c:v>5</c:v>
                </c:pt>
                <c:pt idx="6688">
                  <c:v>2</c:v>
                </c:pt>
                <c:pt idx="6689">
                  <c:v>8</c:v>
                </c:pt>
                <c:pt idx="6690">
                  <c:v>1</c:v>
                </c:pt>
                <c:pt idx="6691">
                  <c:v>2</c:v>
                </c:pt>
                <c:pt idx="6692">
                  <c:v>0</c:v>
                </c:pt>
                <c:pt idx="6693">
                  <c:v>6</c:v>
                </c:pt>
                <c:pt idx="6694">
                  <c:v>1</c:v>
                </c:pt>
                <c:pt idx="6695">
                  <c:v>9</c:v>
                </c:pt>
                <c:pt idx="6696">
                  <c:v>7</c:v>
                </c:pt>
                <c:pt idx="6697">
                  <c:v>8</c:v>
                </c:pt>
                <c:pt idx="6698">
                  <c:v>1</c:v>
                </c:pt>
                <c:pt idx="6699">
                  <c:v>5</c:v>
                </c:pt>
                <c:pt idx="6700">
                  <c:v>0</c:v>
                </c:pt>
                <c:pt idx="6701">
                  <c:v>7</c:v>
                </c:pt>
                <c:pt idx="6702">
                  <c:v>4</c:v>
                </c:pt>
                <c:pt idx="6703">
                  <c:v>8</c:v>
                </c:pt>
                <c:pt idx="6704">
                  <c:v>2</c:v>
                </c:pt>
                <c:pt idx="6705">
                  <c:v>1</c:v>
                </c:pt>
                <c:pt idx="6706">
                  <c:v>6</c:v>
                </c:pt>
                <c:pt idx="6707">
                  <c:v>6</c:v>
                </c:pt>
                <c:pt idx="6708">
                  <c:v>9</c:v>
                </c:pt>
                <c:pt idx="6709">
                  <c:v>4</c:v>
                </c:pt>
                <c:pt idx="6710">
                  <c:v>6</c:v>
                </c:pt>
                <c:pt idx="6711">
                  <c:v>5</c:v>
                </c:pt>
                <c:pt idx="6712">
                  <c:v>8</c:v>
                </c:pt>
                <c:pt idx="6713">
                  <c:v>2</c:v>
                </c:pt>
                <c:pt idx="6714">
                  <c:v>3</c:v>
                </c:pt>
                <c:pt idx="6715">
                  <c:v>8</c:v>
                </c:pt>
                <c:pt idx="6716">
                  <c:v>9</c:v>
                </c:pt>
                <c:pt idx="6717">
                  <c:v>7</c:v>
                </c:pt>
                <c:pt idx="6718">
                  <c:v>9</c:v>
                </c:pt>
                <c:pt idx="6719">
                  <c:v>5</c:v>
                </c:pt>
                <c:pt idx="6720">
                  <c:v>2</c:v>
                </c:pt>
                <c:pt idx="6721">
                  <c:v>8</c:v>
                </c:pt>
                <c:pt idx="6722">
                  <c:v>8</c:v>
                </c:pt>
                <c:pt idx="6723">
                  <c:v>5</c:v>
                </c:pt>
                <c:pt idx="6724">
                  <c:v>1</c:v>
                </c:pt>
                <c:pt idx="6725">
                  <c:v>6</c:v>
                </c:pt>
                <c:pt idx="6726">
                  <c:v>8</c:v>
                </c:pt>
                <c:pt idx="6727">
                  <c:v>8</c:v>
                </c:pt>
                <c:pt idx="6728">
                  <c:v>2</c:v>
                </c:pt>
                <c:pt idx="6729">
                  <c:v>1</c:v>
                </c:pt>
                <c:pt idx="6730">
                  <c:v>4</c:v>
                </c:pt>
                <c:pt idx="6731">
                  <c:v>9</c:v>
                </c:pt>
                <c:pt idx="6732">
                  <c:v>6</c:v>
                </c:pt>
                <c:pt idx="6733">
                  <c:v>2</c:v>
                </c:pt>
                <c:pt idx="6734">
                  <c:v>3</c:v>
                </c:pt>
                <c:pt idx="6735">
                  <c:v>9</c:v>
                </c:pt>
                <c:pt idx="6736">
                  <c:v>1</c:v>
                </c:pt>
                <c:pt idx="6737">
                  <c:v>9</c:v>
                </c:pt>
                <c:pt idx="6738">
                  <c:v>1</c:v>
                </c:pt>
                <c:pt idx="6739">
                  <c:v>6</c:v>
                </c:pt>
                <c:pt idx="6740">
                  <c:v>1</c:v>
                </c:pt>
                <c:pt idx="6741">
                  <c:v>0</c:v>
                </c:pt>
                <c:pt idx="6742">
                  <c:v>3</c:v>
                </c:pt>
                <c:pt idx="6743">
                  <c:v>5</c:v>
                </c:pt>
                <c:pt idx="6744">
                  <c:v>9</c:v>
                </c:pt>
                <c:pt idx="6745">
                  <c:v>9</c:v>
                </c:pt>
                <c:pt idx="6746">
                  <c:v>3</c:v>
                </c:pt>
                <c:pt idx="6747">
                  <c:v>0</c:v>
                </c:pt>
                <c:pt idx="6748">
                  <c:v>0</c:v>
                </c:pt>
                <c:pt idx="6749">
                  <c:v>8</c:v>
                </c:pt>
                <c:pt idx="6750">
                  <c:v>0</c:v>
                </c:pt>
                <c:pt idx="6751">
                  <c:v>6</c:v>
                </c:pt>
                <c:pt idx="6752">
                  <c:v>6</c:v>
                </c:pt>
                <c:pt idx="6753">
                  <c:v>0</c:v>
                </c:pt>
                <c:pt idx="6754">
                  <c:v>0</c:v>
                </c:pt>
                <c:pt idx="6755">
                  <c:v>5</c:v>
                </c:pt>
                <c:pt idx="6756">
                  <c:v>7</c:v>
                </c:pt>
                <c:pt idx="6757">
                  <c:v>6</c:v>
                </c:pt>
                <c:pt idx="6758">
                  <c:v>5</c:v>
                </c:pt>
                <c:pt idx="6759">
                  <c:v>9</c:v>
                </c:pt>
                <c:pt idx="6760">
                  <c:v>2</c:v>
                </c:pt>
                <c:pt idx="6761">
                  <c:v>6</c:v>
                </c:pt>
                <c:pt idx="6762">
                  <c:v>5</c:v>
                </c:pt>
                <c:pt idx="6763">
                  <c:v>7</c:v>
                </c:pt>
                <c:pt idx="6764">
                  <c:v>3</c:v>
                </c:pt>
                <c:pt idx="6765">
                  <c:v>8</c:v>
                </c:pt>
                <c:pt idx="6766">
                  <c:v>0</c:v>
                </c:pt>
                <c:pt idx="6767">
                  <c:v>6</c:v>
                </c:pt>
                <c:pt idx="6768">
                  <c:v>8</c:v>
                </c:pt>
                <c:pt idx="6769">
                  <c:v>9</c:v>
                </c:pt>
                <c:pt idx="6770">
                  <c:v>0</c:v>
                </c:pt>
                <c:pt idx="6771">
                  <c:v>9</c:v>
                </c:pt>
                <c:pt idx="6772">
                  <c:v>2</c:v>
                </c:pt>
                <c:pt idx="6773">
                  <c:v>6</c:v>
                </c:pt>
                <c:pt idx="6774">
                  <c:v>8</c:v>
                </c:pt>
                <c:pt idx="6775">
                  <c:v>0</c:v>
                </c:pt>
                <c:pt idx="6776">
                  <c:v>5</c:v>
                </c:pt>
                <c:pt idx="6777">
                  <c:v>1</c:v>
                </c:pt>
                <c:pt idx="6778">
                  <c:v>4</c:v>
                </c:pt>
                <c:pt idx="6779">
                  <c:v>6</c:v>
                </c:pt>
                <c:pt idx="6780">
                  <c:v>6</c:v>
                </c:pt>
                <c:pt idx="6781">
                  <c:v>9</c:v>
                </c:pt>
                <c:pt idx="6782">
                  <c:v>6</c:v>
                </c:pt>
                <c:pt idx="6783">
                  <c:v>3</c:v>
                </c:pt>
                <c:pt idx="6784">
                  <c:v>5</c:v>
                </c:pt>
                <c:pt idx="6785">
                  <c:v>9</c:v>
                </c:pt>
                <c:pt idx="6786">
                  <c:v>5</c:v>
                </c:pt>
                <c:pt idx="6787">
                  <c:v>6</c:v>
                </c:pt>
                <c:pt idx="6788">
                  <c:v>8</c:v>
                </c:pt>
                <c:pt idx="6789">
                  <c:v>5</c:v>
                </c:pt>
                <c:pt idx="6790">
                  <c:v>9</c:v>
                </c:pt>
                <c:pt idx="6791">
                  <c:v>0</c:v>
                </c:pt>
                <c:pt idx="6792">
                  <c:v>7</c:v>
                </c:pt>
                <c:pt idx="6793">
                  <c:v>1</c:v>
                </c:pt>
                <c:pt idx="6794">
                  <c:v>2</c:v>
                </c:pt>
                <c:pt idx="6795">
                  <c:v>4</c:v>
                </c:pt>
                <c:pt idx="6796">
                  <c:v>5</c:v>
                </c:pt>
                <c:pt idx="6797">
                  <c:v>6</c:v>
                </c:pt>
                <c:pt idx="6798">
                  <c:v>3</c:v>
                </c:pt>
                <c:pt idx="6799">
                  <c:v>2</c:v>
                </c:pt>
                <c:pt idx="6800">
                  <c:v>8</c:v>
                </c:pt>
                <c:pt idx="6801">
                  <c:v>3</c:v>
                </c:pt>
                <c:pt idx="6802">
                  <c:v>8</c:v>
                </c:pt>
                <c:pt idx="6803">
                  <c:v>8</c:v>
                </c:pt>
                <c:pt idx="6804">
                  <c:v>2</c:v>
                </c:pt>
                <c:pt idx="6805">
                  <c:v>2</c:v>
                </c:pt>
                <c:pt idx="6806">
                  <c:v>7</c:v>
                </c:pt>
                <c:pt idx="6807">
                  <c:v>0</c:v>
                </c:pt>
                <c:pt idx="6808">
                  <c:v>5</c:v>
                </c:pt>
                <c:pt idx="6809">
                  <c:v>5</c:v>
                </c:pt>
                <c:pt idx="6810">
                  <c:v>8</c:v>
                </c:pt>
                <c:pt idx="6811">
                  <c:v>1</c:v>
                </c:pt>
                <c:pt idx="6812">
                  <c:v>7</c:v>
                </c:pt>
                <c:pt idx="6813">
                  <c:v>6</c:v>
                </c:pt>
                <c:pt idx="6814">
                  <c:v>1</c:v>
                </c:pt>
                <c:pt idx="6815">
                  <c:v>0</c:v>
                </c:pt>
                <c:pt idx="6816">
                  <c:v>3</c:v>
                </c:pt>
                <c:pt idx="6817">
                  <c:v>1</c:v>
                </c:pt>
                <c:pt idx="6818">
                  <c:v>2</c:v>
                </c:pt>
                <c:pt idx="6819">
                  <c:v>1</c:v>
                </c:pt>
                <c:pt idx="6820">
                  <c:v>8</c:v>
                </c:pt>
                <c:pt idx="6821">
                  <c:v>3</c:v>
                </c:pt>
                <c:pt idx="6822">
                  <c:v>0</c:v>
                </c:pt>
                <c:pt idx="6823">
                  <c:v>7</c:v>
                </c:pt>
                <c:pt idx="6824">
                  <c:v>3</c:v>
                </c:pt>
                <c:pt idx="6825">
                  <c:v>9</c:v>
                </c:pt>
                <c:pt idx="6826">
                  <c:v>7</c:v>
                </c:pt>
                <c:pt idx="6827">
                  <c:v>7</c:v>
                </c:pt>
                <c:pt idx="6828">
                  <c:v>8</c:v>
                </c:pt>
                <c:pt idx="6829">
                  <c:v>9</c:v>
                </c:pt>
                <c:pt idx="6830">
                  <c:v>6</c:v>
                </c:pt>
                <c:pt idx="6831">
                  <c:v>3</c:v>
                </c:pt>
                <c:pt idx="6832">
                  <c:v>1</c:v>
                </c:pt>
                <c:pt idx="6833">
                  <c:v>5</c:v>
                </c:pt>
                <c:pt idx="6834">
                  <c:v>3</c:v>
                </c:pt>
                <c:pt idx="6835">
                  <c:v>5</c:v>
                </c:pt>
                <c:pt idx="6836">
                  <c:v>7</c:v>
                </c:pt>
                <c:pt idx="6837">
                  <c:v>2</c:v>
                </c:pt>
                <c:pt idx="6838">
                  <c:v>0</c:v>
                </c:pt>
                <c:pt idx="6839">
                  <c:v>4</c:v>
                </c:pt>
                <c:pt idx="6840">
                  <c:v>2</c:v>
                </c:pt>
                <c:pt idx="6841">
                  <c:v>5</c:v>
                </c:pt>
                <c:pt idx="6842">
                  <c:v>2</c:v>
                </c:pt>
                <c:pt idx="6843">
                  <c:v>0</c:v>
                </c:pt>
                <c:pt idx="6844">
                  <c:v>8</c:v>
                </c:pt>
                <c:pt idx="6845">
                  <c:v>4</c:v>
                </c:pt>
                <c:pt idx="6846">
                  <c:v>1</c:v>
                </c:pt>
                <c:pt idx="6847">
                  <c:v>1</c:v>
                </c:pt>
                <c:pt idx="6848">
                  <c:v>8</c:v>
                </c:pt>
                <c:pt idx="6849">
                  <c:v>0</c:v>
                </c:pt>
                <c:pt idx="6850">
                  <c:v>9</c:v>
                </c:pt>
                <c:pt idx="6851">
                  <c:v>2</c:v>
                </c:pt>
                <c:pt idx="6852">
                  <c:v>9</c:v>
                </c:pt>
                <c:pt idx="6853">
                  <c:v>6</c:v>
                </c:pt>
                <c:pt idx="6854">
                  <c:v>0</c:v>
                </c:pt>
                <c:pt idx="6855">
                  <c:v>1</c:v>
                </c:pt>
                <c:pt idx="6856">
                  <c:v>5</c:v>
                </c:pt>
                <c:pt idx="6857">
                  <c:v>8</c:v>
                </c:pt>
                <c:pt idx="6858">
                  <c:v>8</c:v>
                </c:pt>
                <c:pt idx="6859">
                  <c:v>7</c:v>
                </c:pt>
                <c:pt idx="6860">
                  <c:v>2</c:v>
                </c:pt>
                <c:pt idx="6861">
                  <c:v>1</c:v>
                </c:pt>
                <c:pt idx="6862">
                  <c:v>0</c:v>
                </c:pt>
                <c:pt idx="6863">
                  <c:v>8</c:v>
                </c:pt>
                <c:pt idx="6864">
                  <c:v>4</c:v>
                </c:pt>
                <c:pt idx="6865">
                  <c:v>2</c:v>
                </c:pt>
                <c:pt idx="6866">
                  <c:v>9</c:v>
                </c:pt>
                <c:pt idx="6867">
                  <c:v>9</c:v>
                </c:pt>
                <c:pt idx="6868">
                  <c:v>4</c:v>
                </c:pt>
                <c:pt idx="6869">
                  <c:v>2</c:v>
                </c:pt>
                <c:pt idx="6870">
                  <c:v>8</c:v>
                </c:pt>
                <c:pt idx="6871">
                  <c:v>0</c:v>
                </c:pt>
                <c:pt idx="6872">
                  <c:v>0</c:v>
                </c:pt>
                <c:pt idx="6873">
                  <c:v>2</c:v>
                </c:pt>
                <c:pt idx="6874">
                  <c:v>5</c:v>
                </c:pt>
                <c:pt idx="6875">
                  <c:v>1</c:v>
                </c:pt>
                <c:pt idx="6876">
                  <c:v>0</c:v>
                </c:pt>
                <c:pt idx="6877">
                  <c:v>7</c:v>
                </c:pt>
                <c:pt idx="6878">
                  <c:v>9</c:v>
                </c:pt>
                <c:pt idx="6879">
                  <c:v>8</c:v>
                </c:pt>
                <c:pt idx="6880">
                  <c:v>9</c:v>
                </c:pt>
                <c:pt idx="6881">
                  <c:v>0</c:v>
                </c:pt>
                <c:pt idx="6882">
                  <c:v>2</c:v>
                </c:pt>
                <c:pt idx="6883">
                  <c:v>4</c:v>
                </c:pt>
                <c:pt idx="6884">
                  <c:v>6</c:v>
                </c:pt>
                <c:pt idx="6885">
                  <c:v>9</c:v>
                </c:pt>
                <c:pt idx="6886">
                  <c:v>3</c:v>
                </c:pt>
                <c:pt idx="6887">
                  <c:v>5</c:v>
                </c:pt>
                <c:pt idx="6888">
                  <c:v>0</c:v>
                </c:pt>
                <c:pt idx="6889">
                  <c:v>3</c:v>
                </c:pt>
                <c:pt idx="6890">
                  <c:v>7</c:v>
                </c:pt>
                <c:pt idx="6891">
                  <c:v>4</c:v>
                </c:pt>
                <c:pt idx="6892">
                  <c:v>7</c:v>
                </c:pt>
                <c:pt idx="6893">
                  <c:v>0</c:v>
                </c:pt>
                <c:pt idx="6894">
                  <c:v>9</c:v>
                </c:pt>
                <c:pt idx="6895">
                  <c:v>8</c:v>
                </c:pt>
                <c:pt idx="6896">
                  <c:v>3</c:v>
                </c:pt>
                <c:pt idx="6897">
                  <c:v>8</c:v>
                </c:pt>
                <c:pt idx="6898">
                  <c:v>7</c:v>
                </c:pt>
                <c:pt idx="6899">
                  <c:v>7</c:v>
                </c:pt>
                <c:pt idx="6900">
                  <c:v>1</c:v>
                </c:pt>
                <c:pt idx="6901">
                  <c:v>2</c:v>
                </c:pt>
                <c:pt idx="6902">
                  <c:v>9</c:v>
                </c:pt>
                <c:pt idx="6903">
                  <c:v>8</c:v>
                </c:pt>
                <c:pt idx="6904">
                  <c:v>2</c:v>
                </c:pt>
                <c:pt idx="6905">
                  <c:v>7</c:v>
                </c:pt>
                <c:pt idx="6906">
                  <c:v>4</c:v>
                </c:pt>
                <c:pt idx="6907">
                  <c:v>6</c:v>
                </c:pt>
                <c:pt idx="6908">
                  <c:v>3</c:v>
                </c:pt>
                <c:pt idx="6909">
                  <c:v>7</c:v>
                </c:pt>
                <c:pt idx="6910">
                  <c:v>3</c:v>
                </c:pt>
                <c:pt idx="6911">
                  <c:v>4</c:v>
                </c:pt>
                <c:pt idx="6912">
                  <c:v>0</c:v>
                </c:pt>
                <c:pt idx="6913">
                  <c:v>9</c:v>
                </c:pt>
                <c:pt idx="6914">
                  <c:v>7</c:v>
                </c:pt>
                <c:pt idx="6915">
                  <c:v>6</c:v>
                </c:pt>
                <c:pt idx="6916">
                  <c:v>4</c:v>
                </c:pt>
                <c:pt idx="6917">
                  <c:v>5</c:v>
                </c:pt>
                <c:pt idx="6918">
                  <c:v>0</c:v>
                </c:pt>
                <c:pt idx="6919">
                  <c:v>7</c:v>
                </c:pt>
                <c:pt idx="6920">
                  <c:v>8</c:v>
                </c:pt>
                <c:pt idx="6921">
                  <c:v>4</c:v>
                </c:pt>
                <c:pt idx="6922">
                  <c:v>9</c:v>
                </c:pt>
                <c:pt idx="6923">
                  <c:v>6</c:v>
                </c:pt>
                <c:pt idx="6924">
                  <c:v>9</c:v>
                </c:pt>
                <c:pt idx="6925">
                  <c:v>3</c:v>
                </c:pt>
                <c:pt idx="6926">
                  <c:v>5</c:v>
                </c:pt>
                <c:pt idx="6927">
                  <c:v>1</c:v>
                </c:pt>
                <c:pt idx="6928">
                  <c:v>3</c:v>
                </c:pt>
                <c:pt idx="6929">
                  <c:v>4</c:v>
                </c:pt>
                <c:pt idx="6930">
                  <c:v>8</c:v>
                </c:pt>
                <c:pt idx="6931">
                  <c:v>8</c:v>
                </c:pt>
                <c:pt idx="6932">
                  <c:v>7</c:v>
                </c:pt>
                <c:pt idx="6933">
                  <c:v>3</c:v>
                </c:pt>
                <c:pt idx="6934">
                  <c:v>5</c:v>
                </c:pt>
                <c:pt idx="6935">
                  <c:v>6</c:v>
                </c:pt>
                <c:pt idx="6936">
                  <c:v>0</c:v>
                </c:pt>
                <c:pt idx="6937">
                  <c:v>0</c:v>
                </c:pt>
                <c:pt idx="6938">
                  <c:v>3</c:v>
                </c:pt>
                <c:pt idx="6939">
                  <c:v>2</c:v>
                </c:pt>
                <c:pt idx="6940">
                  <c:v>9</c:v>
                </c:pt>
                <c:pt idx="6941">
                  <c:v>3</c:v>
                </c:pt>
                <c:pt idx="6942">
                  <c:v>8</c:v>
                </c:pt>
                <c:pt idx="6943">
                  <c:v>1</c:v>
                </c:pt>
                <c:pt idx="6944">
                  <c:v>3</c:v>
                </c:pt>
                <c:pt idx="6945">
                  <c:v>6</c:v>
                </c:pt>
                <c:pt idx="6946">
                  <c:v>1</c:v>
                </c:pt>
                <c:pt idx="6947">
                  <c:v>7</c:v>
                </c:pt>
                <c:pt idx="6948">
                  <c:v>9</c:v>
                </c:pt>
                <c:pt idx="6949">
                  <c:v>3</c:v>
                </c:pt>
                <c:pt idx="6950">
                  <c:v>8</c:v>
                </c:pt>
                <c:pt idx="6951">
                  <c:v>0</c:v>
                </c:pt>
                <c:pt idx="6952">
                  <c:v>6</c:v>
                </c:pt>
                <c:pt idx="6953">
                  <c:v>0</c:v>
                </c:pt>
                <c:pt idx="6954">
                  <c:v>9</c:v>
                </c:pt>
                <c:pt idx="6955">
                  <c:v>8</c:v>
                </c:pt>
                <c:pt idx="6956">
                  <c:v>9</c:v>
                </c:pt>
                <c:pt idx="6957">
                  <c:v>9</c:v>
                </c:pt>
                <c:pt idx="6958">
                  <c:v>0</c:v>
                </c:pt>
                <c:pt idx="6959">
                  <c:v>2</c:v>
                </c:pt>
                <c:pt idx="6960">
                  <c:v>6</c:v>
                </c:pt>
                <c:pt idx="6961">
                  <c:v>0</c:v>
                </c:pt>
                <c:pt idx="6962">
                  <c:v>4</c:v>
                </c:pt>
                <c:pt idx="6963">
                  <c:v>5</c:v>
                </c:pt>
                <c:pt idx="6964">
                  <c:v>2</c:v>
                </c:pt>
                <c:pt idx="6965">
                  <c:v>5</c:v>
                </c:pt>
                <c:pt idx="6966">
                  <c:v>3</c:v>
                </c:pt>
                <c:pt idx="6967">
                  <c:v>5</c:v>
                </c:pt>
                <c:pt idx="6968">
                  <c:v>5</c:v>
                </c:pt>
                <c:pt idx="6969">
                  <c:v>3</c:v>
                </c:pt>
                <c:pt idx="6970">
                  <c:v>0</c:v>
                </c:pt>
                <c:pt idx="6971">
                  <c:v>2</c:v>
                </c:pt>
                <c:pt idx="6972">
                  <c:v>9</c:v>
                </c:pt>
                <c:pt idx="6973">
                  <c:v>6</c:v>
                </c:pt>
                <c:pt idx="6974">
                  <c:v>1</c:v>
                </c:pt>
                <c:pt idx="6975">
                  <c:v>3</c:v>
                </c:pt>
                <c:pt idx="6976">
                  <c:v>5</c:v>
                </c:pt>
                <c:pt idx="6977">
                  <c:v>4</c:v>
                </c:pt>
                <c:pt idx="6978">
                  <c:v>5</c:v>
                </c:pt>
                <c:pt idx="6979">
                  <c:v>4</c:v>
                </c:pt>
                <c:pt idx="6980">
                  <c:v>8</c:v>
                </c:pt>
                <c:pt idx="6981">
                  <c:v>1</c:v>
                </c:pt>
                <c:pt idx="6982">
                  <c:v>3</c:v>
                </c:pt>
                <c:pt idx="6983">
                  <c:v>0</c:v>
                </c:pt>
                <c:pt idx="6984">
                  <c:v>6</c:v>
                </c:pt>
                <c:pt idx="6985">
                  <c:v>0</c:v>
                </c:pt>
                <c:pt idx="6986">
                  <c:v>5</c:v>
                </c:pt>
                <c:pt idx="6987">
                  <c:v>9</c:v>
                </c:pt>
                <c:pt idx="6988">
                  <c:v>9</c:v>
                </c:pt>
                <c:pt idx="6989">
                  <c:v>8</c:v>
                </c:pt>
                <c:pt idx="6990">
                  <c:v>1</c:v>
                </c:pt>
                <c:pt idx="6991">
                  <c:v>0</c:v>
                </c:pt>
                <c:pt idx="6992">
                  <c:v>9</c:v>
                </c:pt>
                <c:pt idx="6993">
                  <c:v>2</c:v>
                </c:pt>
                <c:pt idx="6994">
                  <c:v>5</c:v>
                </c:pt>
                <c:pt idx="6995">
                  <c:v>6</c:v>
                </c:pt>
                <c:pt idx="6996">
                  <c:v>7</c:v>
                </c:pt>
                <c:pt idx="6997">
                  <c:v>3</c:v>
                </c:pt>
                <c:pt idx="6998">
                  <c:v>7</c:v>
                </c:pt>
                <c:pt idx="6999">
                  <c:v>6</c:v>
                </c:pt>
                <c:pt idx="7000">
                  <c:v>7</c:v>
                </c:pt>
                <c:pt idx="7001">
                  <c:v>4</c:v>
                </c:pt>
                <c:pt idx="7002">
                  <c:v>9</c:v>
                </c:pt>
                <c:pt idx="7003">
                  <c:v>6</c:v>
                </c:pt>
                <c:pt idx="7004">
                  <c:v>3</c:v>
                </c:pt>
                <c:pt idx="7005">
                  <c:v>0</c:v>
                </c:pt>
                <c:pt idx="7006">
                  <c:v>2</c:v>
                </c:pt>
                <c:pt idx="7007">
                  <c:v>9</c:v>
                </c:pt>
                <c:pt idx="7008">
                  <c:v>8</c:v>
                </c:pt>
                <c:pt idx="7009">
                  <c:v>3</c:v>
                </c:pt>
                <c:pt idx="7010">
                  <c:v>4</c:v>
                </c:pt>
                <c:pt idx="7011">
                  <c:v>2</c:v>
                </c:pt>
                <c:pt idx="7012">
                  <c:v>5</c:v>
                </c:pt>
                <c:pt idx="7013">
                  <c:v>3</c:v>
                </c:pt>
                <c:pt idx="7014">
                  <c:v>4</c:v>
                </c:pt>
                <c:pt idx="7015">
                  <c:v>6</c:v>
                </c:pt>
                <c:pt idx="7016">
                  <c:v>6</c:v>
                </c:pt>
                <c:pt idx="7017">
                  <c:v>8</c:v>
                </c:pt>
                <c:pt idx="7018">
                  <c:v>1</c:v>
                </c:pt>
                <c:pt idx="7019">
                  <c:v>3</c:v>
                </c:pt>
                <c:pt idx="7020">
                  <c:v>7</c:v>
                </c:pt>
                <c:pt idx="7021">
                  <c:v>3</c:v>
                </c:pt>
                <c:pt idx="7022">
                  <c:v>2</c:v>
                </c:pt>
                <c:pt idx="7023">
                  <c:v>9</c:v>
                </c:pt>
                <c:pt idx="7024">
                  <c:v>5</c:v>
                </c:pt>
                <c:pt idx="7025">
                  <c:v>2</c:v>
                </c:pt>
                <c:pt idx="7026">
                  <c:v>1</c:v>
                </c:pt>
                <c:pt idx="7027">
                  <c:v>8</c:v>
                </c:pt>
                <c:pt idx="7028">
                  <c:v>2</c:v>
                </c:pt>
                <c:pt idx="7029">
                  <c:v>0</c:v>
                </c:pt>
                <c:pt idx="7030">
                  <c:v>8</c:v>
                </c:pt>
                <c:pt idx="7031">
                  <c:v>4</c:v>
                </c:pt>
                <c:pt idx="7032">
                  <c:v>6</c:v>
                </c:pt>
                <c:pt idx="7033">
                  <c:v>1</c:v>
                </c:pt>
                <c:pt idx="7034">
                  <c:v>0</c:v>
                </c:pt>
                <c:pt idx="7035">
                  <c:v>5</c:v>
                </c:pt>
                <c:pt idx="7036">
                  <c:v>4</c:v>
                </c:pt>
                <c:pt idx="7037">
                  <c:v>9</c:v>
                </c:pt>
                <c:pt idx="7038">
                  <c:v>5</c:v>
                </c:pt>
                <c:pt idx="7039">
                  <c:v>1</c:v>
                </c:pt>
                <c:pt idx="7040">
                  <c:v>6</c:v>
                </c:pt>
                <c:pt idx="7041">
                  <c:v>0</c:v>
                </c:pt>
                <c:pt idx="7042">
                  <c:v>7</c:v>
                </c:pt>
                <c:pt idx="7043">
                  <c:v>6</c:v>
                </c:pt>
                <c:pt idx="7044">
                  <c:v>6</c:v>
                </c:pt>
                <c:pt idx="7045">
                  <c:v>5</c:v>
                </c:pt>
                <c:pt idx="7046">
                  <c:v>9</c:v>
                </c:pt>
                <c:pt idx="7047">
                  <c:v>4</c:v>
                </c:pt>
                <c:pt idx="7048">
                  <c:v>8</c:v>
                </c:pt>
                <c:pt idx="7049">
                  <c:v>2</c:v>
                </c:pt>
                <c:pt idx="7050">
                  <c:v>8</c:v>
                </c:pt>
                <c:pt idx="7051">
                  <c:v>4</c:v>
                </c:pt>
                <c:pt idx="7052">
                  <c:v>7</c:v>
                </c:pt>
                <c:pt idx="7053">
                  <c:v>2</c:v>
                </c:pt>
                <c:pt idx="7054">
                  <c:v>6</c:v>
                </c:pt>
                <c:pt idx="7055">
                  <c:v>9</c:v>
                </c:pt>
                <c:pt idx="7056">
                  <c:v>3</c:v>
                </c:pt>
                <c:pt idx="7057">
                  <c:v>4</c:v>
                </c:pt>
                <c:pt idx="7058">
                  <c:v>3</c:v>
                </c:pt>
                <c:pt idx="7059">
                  <c:v>8</c:v>
                </c:pt>
                <c:pt idx="7060">
                  <c:v>6</c:v>
                </c:pt>
                <c:pt idx="7061">
                  <c:v>5</c:v>
                </c:pt>
                <c:pt idx="7062">
                  <c:v>5</c:v>
                </c:pt>
                <c:pt idx="7063">
                  <c:v>9</c:v>
                </c:pt>
                <c:pt idx="7064">
                  <c:v>6</c:v>
                </c:pt>
                <c:pt idx="7065">
                  <c:v>4</c:v>
                </c:pt>
                <c:pt idx="7066">
                  <c:v>9</c:v>
                </c:pt>
                <c:pt idx="7067">
                  <c:v>2</c:v>
                </c:pt>
                <c:pt idx="7068">
                  <c:v>2</c:v>
                </c:pt>
                <c:pt idx="7069">
                  <c:v>6</c:v>
                </c:pt>
                <c:pt idx="7070">
                  <c:v>9</c:v>
                </c:pt>
                <c:pt idx="7071">
                  <c:v>0</c:v>
                </c:pt>
                <c:pt idx="7072">
                  <c:v>3</c:v>
                </c:pt>
                <c:pt idx="7073">
                  <c:v>9</c:v>
                </c:pt>
                <c:pt idx="7074">
                  <c:v>7</c:v>
                </c:pt>
                <c:pt idx="7075">
                  <c:v>3</c:v>
                </c:pt>
                <c:pt idx="7076">
                  <c:v>0</c:v>
                </c:pt>
                <c:pt idx="7077">
                  <c:v>4</c:v>
                </c:pt>
                <c:pt idx="7078">
                  <c:v>0</c:v>
                </c:pt>
                <c:pt idx="7079">
                  <c:v>8</c:v>
                </c:pt>
                <c:pt idx="7080">
                  <c:v>7</c:v>
                </c:pt>
                <c:pt idx="7081">
                  <c:v>6</c:v>
                </c:pt>
                <c:pt idx="7082">
                  <c:v>4</c:v>
                </c:pt>
                <c:pt idx="7083">
                  <c:v>3</c:v>
                </c:pt>
                <c:pt idx="7084">
                  <c:v>6</c:v>
                </c:pt>
                <c:pt idx="7085">
                  <c:v>2</c:v>
                </c:pt>
                <c:pt idx="7086">
                  <c:v>7</c:v>
                </c:pt>
                <c:pt idx="7087">
                  <c:v>4</c:v>
                </c:pt>
                <c:pt idx="7088">
                  <c:v>4</c:v>
                </c:pt>
                <c:pt idx="7089">
                  <c:v>0</c:v>
                </c:pt>
                <c:pt idx="7090">
                  <c:v>9</c:v>
                </c:pt>
                <c:pt idx="7091">
                  <c:v>7</c:v>
                </c:pt>
                <c:pt idx="7092">
                  <c:v>6</c:v>
                </c:pt>
                <c:pt idx="7093">
                  <c:v>0</c:v>
                </c:pt>
                <c:pt idx="7094">
                  <c:v>3</c:v>
                </c:pt>
                <c:pt idx="7095">
                  <c:v>3</c:v>
                </c:pt>
                <c:pt idx="7096">
                  <c:v>8</c:v>
                </c:pt>
                <c:pt idx="7097">
                  <c:v>9</c:v>
                </c:pt>
                <c:pt idx="7098">
                  <c:v>1</c:v>
                </c:pt>
                <c:pt idx="7099">
                  <c:v>3</c:v>
                </c:pt>
                <c:pt idx="7100">
                  <c:v>9</c:v>
                </c:pt>
                <c:pt idx="7101">
                  <c:v>2</c:v>
                </c:pt>
                <c:pt idx="7102">
                  <c:v>9</c:v>
                </c:pt>
                <c:pt idx="7103">
                  <c:v>4</c:v>
                </c:pt>
                <c:pt idx="7104">
                  <c:v>6</c:v>
                </c:pt>
                <c:pt idx="7105">
                  <c:v>4</c:v>
                </c:pt>
                <c:pt idx="7106">
                  <c:v>4</c:v>
                </c:pt>
                <c:pt idx="7107">
                  <c:v>3</c:v>
                </c:pt>
                <c:pt idx="7108">
                  <c:v>8</c:v>
                </c:pt>
                <c:pt idx="7109">
                  <c:v>5</c:v>
                </c:pt>
                <c:pt idx="7110">
                  <c:v>9</c:v>
                </c:pt>
                <c:pt idx="7111">
                  <c:v>5</c:v>
                </c:pt>
                <c:pt idx="7112">
                  <c:v>5</c:v>
                </c:pt>
                <c:pt idx="7113">
                  <c:v>5</c:v>
                </c:pt>
                <c:pt idx="7114">
                  <c:v>0</c:v>
                </c:pt>
                <c:pt idx="7115">
                  <c:v>5</c:v>
                </c:pt>
                <c:pt idx="7116">
                  <c:v>3</c:v>
                </c:pt>
                <c:pt idx="7117">
                  <c:v>1</c:v>
                </c:pt>
                <c:pt idx="7118">
                  <c:v>5</c:v>
                </c:pt>
                <c:pt idx="7119">
                  <c:v>0</c:v>
                </c:pt>
                <c:pt idx="7120">
                  <c:v>0</c:v>
                </c:pt>
                <c:pt idx="7121">
                  <c:v>4</c:v>
                </c:pt>
                <c:pt idx="7122">
                  <c:v>5</c:v>
                </c:pt>
                <c:pt idx="7123">
                  <c:v>1</c:v>
                </c:pt>
                <c:pt idx="7124">
                  <c:v>9</c:v>
                </c:pt>
                <c:pt idx="7125">
                  <c:v>7</c:v>
                </c:pt>
                <c:pt idx="7126">
                  <c:v>3</c:v>
                </c:pt>
                <c:pt idx="7127">
                  <c:v>3</c:v>
                </c:pt>
                <c:pt idx="7128">
                  <c:v>9</c:v>
                </c:pt>
                <c:pt idx="7129">
                  <c:v>4</c:v>
                </c:pt>
                <c:pt idx="7130">
                  <c:v>9</c:v>
                </c:pt>
                <c:pt idx="7131">
                  <c:v>3</c:v>
                </c:pt>
                <c:pt idx="7132">
                  <c:v>4</c:v>
                </c:pt>
                <c:pt idx="7133">
                  <c:v>9</c:v>
                </c:pt>
                <c:pt idx="7134">
                  <c:v>2</c:v>
                </c:pt>
                <c:pt idx="7135">
                  <c:v>7</c:v>
                </c:pt>
                <c:pt idx="7136">
                  <c:v>5</c:v>
                </c:pt>
                <c:pt idx="7137">
                  <c:v>7</c:v>
                </c:pt>
                <c:pt idx="7138">
                  <c:v>4</c:v>
                </c:pt>
                <c:pt idx="7139">
                  <c:v>6</c:v>
                </c:pt>
                <c:pt idx="7140">
                  <c:v>9</c:v>
                </c:pt>
                <c:pt idx="7141">
                  <c:v>6</c:v>
                </c:pt>
                <c:pt idx="7142">
                  <c:v>5</c:v>
                </c:pt>
                <c:pt idx="7143">
                  <c:v>9</c:v>
                </c:pt>
                <c:pt idx="7144">
                  <c:v>3</c:v>
                </c:pt>
                <c:pt idx="7145">
                  <c:v>5</c:v>
                </c:pt>
                <c:pt idx="7146">
                  <c:v>8</c:v>
                </c:pt>
                <c:pt idx="7147">
                  <c:v>3</c:v>
                </c:pt>
                <c:pt idx="7148">
                  <c:v>5</c:v>
                </c:pt>
                <c:pt idx="7149">
                  <c:v>5</c:v>
                </c:pt>
                <c:pt idx="7150">
                  <c:v>2</c:v>
                </c:pt>
                <c:pt idx="7151">
                  <c:v>3</c:v>
                </c:pt>
                <c:pt idx="7152">
                  <c:v>2</c:v>
                </c:pt>
                <c:pt idx="7153">
                  <c:v>2</c:v>
                </c:pt>
                <c:pt idx="7154">
                  <c:v>9</c:v>
                </c:pt>
                <c:pt idx="7155">
                  <c:v>3</c:v>
                </c:pt>
                <c:pt idx="7156">
                  <c:v>3</c:v>
                </c:pt>
                <c:pt idx="7157">
                  <c:v>5</c:v>
                </c:pt>
                <c:pt idx="7158">
                  <c:v>3</c:v>
                </c:pt>
                <c:pt idx="7159">
                  <c:v>5</c:v>
                </c:pt>
                <c:pt idx="7160">
                  <c:v>1</c:v>
                </c:pt>
                <c:pt idx="7161">
                  <c:v>3</c:v>
                </c:pt>
                <c:pt idx="7162">
                  <c:v>1</c:v>
                </c:pt>
                <c:pt idx="7163">
                  <c:v>7</c:v>
                </c:pt>
                <c:pt idx="7164">
                  <c:v>8</c:v>
                </c:pt>
                <c:pt idx="7165">
                  <c:v>6</c:v>
                </c:pt>
                <c:pt idx="7166">
                  <c:v>5</c:v>
                </c:pt>
                <c:pt idx="7167">
                  <c:v>7</c:v>
                </c:pt>
                <c:pt idx="7168">
                  <c:v>3</c:v>
                </c:pt>
                <c:pt idx="7169">
                  <c:v>9</c:v>
                </c:pt>
                <c:pt idx="7170">
                  <c:v>1</c:v>
                </c:pt>
                <c:pt idx="7171">
                  <c:v>3</c:v>
                </c:pt>
                <c:pt idx="7172">
                  <c:v>4</c:v>
                </c:pt>
                <c:pt idx="7173">
                  <c:v>8</c:v>
                </c:pt>
                <c:pt idx="7174">
                  <c:v>4</c:v>
                </c:pt>
                <c:pt idx="7175">
                  <c:v>8</c:v>
                </c:pt>
                <c:pt idx="7176">
                  <c:v>8</c:v>
                </c:pt>
                <c:pt idx="7177">
                  <c:v>7</c:v>
                </c:pt>
                <c:pt idx="7178">
                  <c:v>4</c:v>
                </c:pt>
                <c:pt idx="7179">
                  <c:v>1</c:v>
                </c:pt>
                <c:pt idx="7180">
                  <c:v>4</c:v>
                </c:pt>
                <c:pt idx="7181">
                  <c:v>0</c:v>
                </c:pt>
                <c:pt idx="7182">
                  <c:v>7</c:v>
                </c:pt>
                <c:pt idx="7183">
                  <c:v>1</c:v>
                </c:pt>
                <c:pt idx="7184">
                  <c:v>6</c:v>
                </c:pt>
                <c:pt idx="7185">
                  <c:v>1</c:v>
                </c:pt>
                <c:pt idx="7186">
                  <c:v>4</c:v>
                </c:pt>
                <c:pt idx="7187">
                  <c:v>9</c:v>
                </c:pt>
                <c:pt idx="7188">
                  <c:v>6</c:v>
                </c:pt>
                <c:pt idx="7189">
                  <c:v>5</c:v>
                </c:pt>
                <c:pt idx="7190">
                  <c:v>4</c:v>
                </c:pt>
                <c:pt idx="7191">
                  <c:v>5</c:v>
                </c:pt>
                <c:pt idx="7192">
                  <c:v>1</c:v>
                </c:pt>
                <c:pt idx="7193">
                  <c:v>9</c:v>
                </c:pt>
                <c:pt idx="7194">
                  <c:v>0</c:v>
                </c:pt>
                <c:pt idx="7195">
                  <c:v>0</c:v>
                </c:pt>
                <c:pt idx="7196">
                  <c:v>7</c:v>
                </c:pt>
                <c:pt idx="7197">
                  <c:v>2</c:v>
                </c:pt>
                <c:pt idx="7198">
                  <c:v>2</c:v>
                </c:pt>
                <c:pt idx="7199">
                  <c:v>8</c:v>
                </c:pt>
                <c:pt idx="7200">
                  <c:v>5</c:v>
                </c:pt>
                <c:pt idx="7201">
                  <c:v>3</c:v>
                </c:pt>
                <c:pt idx="7202">
                  <c:v>3</c:v>
                </c:pt>
                <c:pt idx="7203">
                  <c:v>6</c:v>
                </c:pt>
                <c:pt idx="7204">
                  <c:v>5</c:v>
                </c:pt>
                <c:pt idx="7205">
                  <c:v>1</c:v>
                </c:pt>
                <c:pt idx="7206">
                  <c:v>8</c:v>
                </c:pt>
                <c:pt idx="7207">
                  <c:v>1</c:v>
                </c:pt>
                <c:pt idx="7208">
                  <c:v>7</c:v>
                </c:pt>
                <c:pt idx="7209">
                  <c:v>3</c:v>
                </c:pt>
                <c:pt idx="7210">
                  <c:v>9</c:v>
                </c:pt>
                <c:pt idx="7211">
                  <c:v>0</c:v>
                </c:pt>
                <c:pt idx="7212">
                  <c:v>0</c:v>
                </c:pt>
                <c:pt idx="7213">
                  <c:v>8</c:v>
                </c:pt>
                <c:pt idx="7214">
                  <c:v>3</c:v>
                </c:pt>
                <c:pt idx="7215">
                  <c:v>0</c:v>
                </c:pt>
                <c:pt idx="7216">
                  <c:v>2</c:v>
                </c:pt>
                <c:pt idx="7217">
                  <c:v>2</c:v>
                </c:pt>
                <c:pt idx="7218">
                  <c:v>6</c:v>
                </c:pt>
                <c:pt idx="7219">
                  <c:v>5</c:v>
                </c:pt>
                <c:pt idx="7220">
                  <c:v>7</c:v>
                </c:pt>
                <c:pt idx="7221">
                  <c:v>6</c:v>
                </c:pt>
                <c:pt idx="7222">
                  <c:v>0</c:v>
                </c:pt>
                <c:pt idx="7223">
                  <c:v>2</c:v>
                </c:pt>
                <c:pt idx="7224">
                  <c:v>8</c:v>
                </c:pt>
                <c:pt idx="7225">
                  <c:v>3</c:v>
                </c:pt>
                <c:pt idx="7226">
                  <c:v>2</c:v>
                </c:pt>
                <c:pt idx="7227">
                  <c:v>4</c:v>
                </c:pt>
                <c:pt idx="7228">
                  <c:v>7</c:v>
                </c:pt>
                <c:pt idx="7229">
                  <c:v>0</c:v>
                </c:pt>
                <c:pt idx="7230">
                  <c:v>1</c:v>
                </c:pt>
                <c:pt idx="7231">
                  <c:v>6</c:v>
                </c:pt>
                <c:pt idx="7232">
                  <c:v>0</c:v>
                </c:pt>
                <c:pt idx="7233">
                  <c:v>4</c:v>
                </c:pt>
                <c:pt idx="7234">
                  <c:v>9</c:v>
                </c:pt>
                <c:pt idx="7235">
                  <c:v>7</c:v>
                </c:pt>
                <c:pt idx="7236">
                  <c:v>5</c:v>
                </c:pt>
                <c:pt idx="7237">
                  <c:v>2</c:v>
                </c:pt>
                <c:pt idx="7238">
                  <c:v>6</c:v>
                </c:pt>
                <c:pt idx="7239">
                  <c:v>2</c:v>
                </c:pt>
                <c:pt idx="7240">
                  <c:v>4</c:v>
                </c:pt>
                <c:pt idx="7241">
                  <c:v>6</c:v>
                </c:pt>
                <c:pt idx="7242">
                  <c:v>1</c:v>
                </c:pt>
                <c:pt idx="7243">
                  <c:v>9</c:v>
                </c:pt>
                <c:pt idx="7244">
                  <c:v>3</c:v>
                </c:pt>
                <c:pt idx="7245">
                  <c:v>1</c:v>
                </c:pt>
                <c:pt idx="7246">
                  <c:v>6</c:v>
                </c:pt>
                <c:pt idx="7247">
                  <c:v>2</c:v>
                </c:pt>
                <c:pt idx="7248">
                  <c:v>8</c:v>
                </c:pt>
                <c:pt idx="7249">
                  <c:v>5</c:v>
                </c:pt>
                <c:pt idx="7250">
                  <c:v>0</c:v>
                </c:pt>
                <c:pt idx="7251">
                  <c:v>9</c:v>
                </c:pt>
                <c:pt idx="7252">
                  <c:v>7</c:v>
                </c:pt>
                <c:pt idx="7253">
                  <c:v>6</c:v>
                </c:pt>
                <c:pt idx="7254">
                  <c:v>0</c:v>
                </c:pt>
                <c:pt idx="7255">
                  <c:v>2</c:v>
                </c:pt>
                <c:pt idx="7256">
                  <c:v>2</c:v>
                </c:pt>
                <c:pt idx="7257">
                  <c:v>2</c:v>
                </c:pt>
                <c:pt idx="7258">
                  <c:v>6</c:v>
                </c:pt>
                <c:pt idx="7259">
                  <c:v>5</c:v>
                </c:pt>
                <c:pt idx="7260">
                  <c:v>1</c:v>
                </c:pt>
                <c:pt idx="7261">
                  <c:v>4</c:v>
                </c:pt>
                <c:pt idx="7262">
                  <c:v>5</c:v>
                </c:pt>
                <c:pt idx="7263">
                  <c:v>1</c:v>
                </c:pt>
                <c:pt idx="7264">
                  <c:v>0</c:v>
                </c:pt>
                <c:pt idx="7265">
                  <c:v>3</c:v>
                </c:pt>
                <c:pt idx="7266">
                  <c:v>3</c:v>
                </c:pt>
                <c:pt idx="7267">
                  <c:v>3</c:v>
                </c:pt>
                <c:pt idx="7268">
                  <c:v>0</c:v>
                </c:pt>
                <c:pt idx="7269">
                  <c:v>2</c:v>
                </c:pt>
                <c:pt idx="7270">
                  <c:v>6</c:v>
                </c:pt>
                <c:pt idx="7271">
                  <c:v>3</c:v>
                </c:pt>
                <c:pt idx="7272">
                  <c:v>1</c:v>
                </c:pt>
                <c:pt idx="7273">
                  <c:v>7</c:v>
                </c:pt>
                <c:pt idx="7274">
                  <c:v>0</c:v>
                </c:pt>
                <c:pt idx="7275">
                  <c:v>8</c:v>
                </c:pt>
                <c:pt idx="7276">
                  <c:v>4</c:v>
                </c:pt>
                <c:pt idx="7277">
                  <c:v>1</c:v>
                </c:pt>
                <c:pt idx="7278">
                  <c:v>3</c:v>
                </c:pt>
                <c:pt idx="7279">
                  <c:v>2</c:v>
                </c:pt>
                <c:pt idx="7280">
                  <c:v>6</c:v>
                </c:pt>
                <c:pt idx="7281">
                  <c:v>5</c:v>
                </c:pt>
                <c:pt idx="7282">
                  <c:v>8</c:v>
                </c:pt>
                <c:pt idx="7283">
                  <c:v>3</c:v>
                </c:pt>
                <c:pt idx="7284">
                  <c:v>2</c:v>
                </c:pt>
                <c:pt idx="7285">
                  <c:v>6</c:v>
                </c:pt>
                <c:pt idx="7286">
                  <c:v>5</c:v>
                </c:pt>
                <c:pt idx="7287">
                  <c:v>4</c:v>
                </c:pt>
                <c:pt idx="7288">
                  <c:v>9</c:v>
                </c:pt>
                <c:pt idx="7289">
                  <c:v>6</c:v>
                </c:pt>
                <c:pt idx="7290">
                  <c:v>4</c:v>
                </c:pt>
                <c:pt idx="7291">
                  <c:v>8</c:v>
                </c:pt>
                <c:pt idx="7292">
                  <c:v>3</c:v>
                </c:pt>
                <c:pt idx="7293">
                  <c:v>0</c:v>
                </c:pt>
                <c:pt idx="7294">
                  <c:v>9</c:v>
                </c:pt>
                <c:pt idx="7295">
                  <c:v>4</c:v>
                </c:pt>
                <c:pt idx="7296">
                  <c:v>0</c:v>
                </c:pt>
                <c:pt idx="7297">
                  <c:v>0</c:v>
                </c:pt>
                <c:pt idx="7298">
                  <c:v>0</c:v>
                </c:pt>
                <c:pt idx="7299">
                  <c:v>0</c:v>
                </c:pt>
                <c:pt idx="7300">
                  <c:v>7</c:v>
                </c:pt>
                <c:pt idx="7301">
                  <c:v>1</c:v>
                </c:pt>
                <c:pt idx="7302">
                  <c:v>8</c:v>
                </c:pt>
                <c:pt idx="7303">
                  <c:v>6</c:v>
                </c:pt>
                <c:pt idx="7304">
                  <c:v>2</c:v>
                </c:pt>
                <c:pt idx="7305">
                  <c:v>8</c:v>
                </c:pt>
                <c:pt idx="7306">
                  <c:v>3</c:v>
                </c:pt>
                <c:pt idx="7307">
                  <c:v>6</c:v>
                </c:pt>
                <c:pt idx="7308">
                  <c:v>2</c:v>
                </c:pt>
                <c:pt idx="7309">
                  <c:v>4</c:v>
                </c:pt>
                <c:pt idx="7310">
                  <c:v>3</c:v>
                </c:pt>
                <c:pt idx="7311">
                  <c:v>5</c:v>
                </c:pt>
                <c:pt idx="7312">
                  <c:v>8</c:v>
                </c:pt>
                <c:pt idx="7313">
                  <c:v>4</c:v>
                </c:pt>
                <c:pt idx="7314">
                  <c:v>0</c:v>
                </c:pt>
                <c:pt idx="7315">
                  <c:v>4</c:v>
                </c:pt>
                <c:pt idx="7316">
                  <c:v>4</c:v>
                </c:pt>
                <c:pt idx="7317">
                  <c:v>8</c:v>
                </c:pt>
                <c:pt idx="7318">
                  <c:v>7</c:v>
                </c:pt>
                <c:pt idx="7319">
                  <c:v>4</c:v>
                </c:pt>
                <c:pt idx="7320">
                  <c:v>4</c:v>
                </c:pt>
                <c:pt idx="7321">
                  <c:v>1</c:v>
                </c:pt>
                <c:pt idx="7322">
                  <c:v>8</c:v>
                </c:pt>
                <c:pt idx="7323">
                  <c:v>3</c:v>
                </c:pt>
                <c:pt idx="7324">
                  <c:v>6</c:v>
                </c:pt>
                <c:pt idx="7325">
                  <c:v>9</c:v>
                </c:pt>
                <c:pt idx="7326">
                  <c:v>5</c:v>
                </c:pt>
                <c:pt idx="7327">
                  <c:v>4</c:v>
                </c:pt>
                <c:pt idx="7328">
                  <c:v>4</c:v>
                </c:pt>
                <c:pt idx="7329">
                  <c:v>6</c:v>
                </c:pt>
                <c:pt idx="7330">
                  <c:v>1</c:v>
                </c:pt>
                <c:pt idx="7331">
                  <c:v>8</c:v>
                </c:pt>
                <c:pt idx="7332">
                  <c:v>1</c:v>
                </c:pt>
                <c:pt idx="7333">
                  <c:v>8</c:v>
                </c:pt>
                <c:pt idx="7334">
                  <c:v>3</c:v>
                </c:pt>
                <c:pt idx="7335">
                  <c:v>9</c:v>
                </c:pt>
                <c:pt idx="7336">
                  <c:v>9</c:v>
                </c:pt>
                <c:pt idx="7337">
                  <c:v>5</c:v>
                </c:pt>
                <c:pt idx="7338">
                  <c:v>0</c:v>
                </c:pt>
                <c:pt idx="7339">
                  <c:v>4</c:v>
                </c:pt>
                <c:pt idx="7340">
                  <c:v>5</c:v>
                </c:pt>
                <c:pt idx="7341">
                  <c:v>8</c:v>
                </c:pt>
                <c:pt idx="7342">
                  <c:v>8</c:v>
                </c:pt>
                <c:pt idx="7343">
                  <c:v>8</c:v>
                </c:pt>
                <c:pt idx="7344">
                  <c:v>2</c:v>
                </c:pt>
                <c:pt idx="7345">
                  <c:v>3</c:v>
                </c:pt>
                <c:pt idx="7346">
                  <c:v>7</c:v>
                </c:pt>
                <c:pt idx="7347">
                  <c:v>7</c:v>
                </c:pt>
                <c:pt idx="7348">
                  <c:v>1</c:v>
                </c:pt>
                <c:pt idx="7349">
                  <c:v>7</c:v>
                </c:pt>
                <c:pt idx="7350">
                  <c:v>6</c:v>
                </c:pt>
                <c:pt idx="7351">
                  <c:v>8</c:v>
                </c:pt>
                <c:pt idx="7352">
                  <c:v>4</c:v>
                </c:pt>
                <c:pt idx="7353">
                  <c:v>1</c:v>
                </c:pt>
                <c:pt idx="7354">
                  <c:v>4</c:v>
                </c:pt>
                <c:pt idx="7355">
                  <c:v>1</c:v>
                </c:pt>
                <c:pt idx="7356">
                  <c:v>4</c:v>
                </c:pt>
                <c:pt idx="7357">
                  <c:v>8</c:v>
                </c:pt>
                <c:pt idx="7358">
                  <c:v>6</c:v>
                </c:pt>
                <c:pt idx="7359">
                  <c:v>6</c:v>
                </c:pt>
                <c:pt idx="7360">
                  <c:v>0</c:v>
                </c:pt>
                <c:pt idx="7361">
                  <c:v>8</c:v>
                </c:pt>
                <c:pt idx="7362">
                  <c:v>5</c:v>
                </c:pt>
                <c:pt idx="7363">
                  <c:v>6</c:v>
                </c:pt>
                <c:pt idx="7364">
                  <c:v>1</c:v>
                </c:pt>
                <c:pt idx="7365">
                  <c:v>0</c:v>
                </c:pt>
                <c:pt idx="7366">
                  <c:v>3</c:v>
                </c:pt>
                <c:pt idx="7367">
                  <c:v>8</c:v>
                </c:pt>
                <c:pt idx="7368">
                  <c:v>8</c:v>
                </c:pt>
                <c:pt idx="7369">
                  <c:v>2</c:v>
                </c:pt>
                <c:pt idx="7370">
                  <c:v>0</c:v>
                </c:pt>
                <c:pt idx="7371">
                  <c:v>1</c:v>
                </c:pt>
                <c:pt idx="7372">
                  <c:v>8</c:v>
                </c:pt>
                <c:pt idx="7373">
                  <c:v>8</c:v>
                </c:pt>
                <c:pt idx="7374">
                  <c:v>0</c:v>
                </c:pt>
                <c:pt idx="7375">
                  <c:v>8</c:v>
                </c:pt>
                <c:pt idx="7376">
                  <c:v>0</c:v>
                </c:pt>
                <c:pt idx="7377">
                  <c:v>9</c:v>
                </c:pt>
                <c:pt idx="7378">
                  <c:v>3</c:v>
                </c:pt>
                <c:pt idx="7379">
                  <c:v>4</c:v>
                </c:pt>
                <c:pt idx="7380">
                  <c:v>7</c:v>
                </c:pt>
                <c:pt idx="7381">
                  <c:v>4</c:v>
                </c:pt>
                <c:pt idx="7382">
                  <c:v>4</c:v>
                </c:pt>
                <c:pt idx="7383">
                  <c:v>3</c:v>
                </c:pt>
                <c:pt idx="7384">
                  <c:v>8</c:v>
                </c:pt>
                <c:pt idx="7385">
                  <c:v>7</c:v>
                </c:pt>
                <c:pt idx="7386">
                  <c:v>8</c:v>
                </c:pt>
                <c:pt idx="7387">
                  <c:v>6</c:v>
                </c:pt>
                <c:pt idx="7388">
                  <c:v>6</c:v>
                </c:pt>
                <c:pt idx="7389">
                  <c:v>4</c:v>
                </c:pt>
                <c:pt idx="7390">
                  <c:v>9</c:v>
                </c:pt>
                <c:pt idx="7391">
                  <c:v>0</c:v>
                </c:pt>
                <c:pt idx="7392">
                  <c:v>5</c:v>
                </c:pt>
                <c:pt idx="7393">
                  <c:v>9</c:v>
                </c:pt>
                <c:pt idx="7394">
                  <c:v>5</c:v>
                </c:pt>
                <c:pt idx="7395">
                  <c:v>9</c:v>
                </c:pt>
                <c:pt idx="7396">
                  <c:v>3</c:v>
                </c:pt>
                <c:pt idx="7397">
                  <c:v>1</c:v>
                </c:pt>
                <c:pt idx="7398">
                  <c:v>0</c:v>
                </c:pt>
                <c:pt idx="7399">
                  <c:v>2</c:v>
                </c:pt>
                <c:pt idx="7400">
                  <c:v>8</c:v>
                </c:pt>
                <c:pt idx="7401">
                  <c:v>0</c:v>
                </c:pt>
                <c:pt idx="7402">
                  <c:v>4</c:v>
                </c:pt>
                <c:pt idx="7403">
                  <c:v>9</c:v>
                </c:pt>
                <c:pt idx="7404">
                  <c:v>5</c:v>
                </c:pt>
                <c:pt idx="7405">
                  <c:v>8</c:v>
                </c:pt>
                <c:pt idx="7406">
                  <c:v>0</c:v>
                </c:pt>
                <c:pt idx="7407">
                  <c:v>4</c:v>
                </c:pt>
                <c:pt idx="7408">
                  <c:v>0</c:v>
                </c:pt>
                <c:pt idx="7409">
                  <c:v>1</c:v>
                </c:pt>
                <c:pt idx="7410">
                  <c:v>1</c:v>
                </c:pt>
                <c:pt idx="7411">
                  <c:v>4</c:v>
                </c:pt>
                <c:pt idx="7412">
                  <c:v>9</c:v>
                </c:pt>
                <c:pt idx="7413">
                  <c:v>3</c:v>
                </c:pt>
                <c:pt idx="7414">
                  <c:v>5</c:v>
                </c:pt>
                <c:pt idx="7415">
                  <c:v>4</c:v>
                </c:pt>
                <c:pt idx="7416">
                  <c:v>1</c:v>
                </c:pt>
                <c:pt idx="7417">
                  <c:v>8</c:v>
                </c:pt>
                <c:pt idx="7418">
                  <c:v>9</c:v>
                </c:pt>
                <c:pt idx="7419">
                  <c:v>7</c:v>
                </c:pt>
                <c:pt idx="7420">
                  <c:v>8</c:v>
                </c:pt>
                <c:pt idx="7421">
                  <c:v>5</c:v>
                </c:pt>
                <c:pt idx="7422">
                  <c:v>4</c:v>
                </c:pt>
                <c:pt idx="7423">
                  <c:v>4</c:v>
                </c:pt>
                <c:pt idx="7424">
                  <c:v>1</c:v>
                </c:pt>
                <c:pt idx="7425">
                  <c:v>3</c:v>
                </c:pt>
                <c:pt idx="7426">
                  <c:v>1</c:v>
                </c:pt>
                <c:pt idx="7427">
                  <c:v>1</c:v>
                </c:pt>
                <c:pt idx="7428">
                  <c:v>7</c:v>
                </c:pt>
                <c:pt idx="7429">
                  <c:v>3</c:v>
                </c:pt>
                <c:pt idx="7430">
                  <c:v>3</c:v>
                </c:pt>
                <c:pt idx="7431">
                  <c:v>6</c:v>
                </c:pt>
                <c:pt idx="7432">
                  <c:v>3</c:v>
                </c:pt>
                <c:pt idx="7433">
                  <c:v>8</c:v>
                </c:pt>
                <c:pt idx="7434">
                  <c:v>8</c:v>
                </c:pt>
                <c:pt idx="7435">
                  <c:v>2</c:v>
                </c:pt>
                <c:pt idx="7436">
                  <c:v>5</c:v>
                </c:pt>
                <c:pt idx="7437">
                  <c:v>6</c:v>
                </c:pt>
                <c:pt idx="7438">
                  <c:v>2</c:v>
                </c:pt>
                <c:pt idx="7439">
                  <c:v>3</c:v>
                </c:pt>
                <c:pt idx="7440">
                  <c:v>0</c:v>
                </c:pt>
                <c:pt idx="7441">
                  <c:v>8</c:v>
                </c:pt>
                <c:pt idx="7442">
                  <c:v>6</c:v>
                </c:pt>
                <c:pt idx="7443">
                  <c:v>9</c:v>
                </c:pt>
                <c:pt idx="7444">
                  <c:v>6</c:v>
                </c:pt>
                <c:pt idx="7445">
                  <c:v>8</c:v>
                </c:pt>
                <c:pt idx="7446">
                  <c:v>5</c:v>
                </c:pt>
                <c:pt idx="7447">
                  <c:v>7</c:v>
                </c:pt>
                <c:pt idx="7448">
                  <c:v>4</c:v>
                </c:pt>
                <c:pt idx="7449">
                  <c:v>7</c:v>
                </c:pt>
                <c:pt idx="7450">
                  <c:v>9</c:v>
                </c:pt>
                <c:pt idx="7451">
                  <c:v>0</c:v>
                </c:pt>
                <c:pt idx="7452">
                  <c:v>2</c:v>
                </c:pt>
                <c:pt idx="7453">
                  <c:v>3</c:v>
                </c:pt>
                <c:pt idx="7454">
                  <c:v>8</c:v>
                </c:pt>
                <c:pt idx="7455">
                  <c:v>7</c:v>
                </c:pt>
                <c:pt idx="7456">
                  <c:v>7</c:v>
                </c:pt>
                <c:pt idx="7457">
                  <c:v>1</c:v>
                </c:pt>
                <c:pt idx="7458">
                  <c:v>6</c:v>
                </c:pt>
                <c:pt idx="7459">
                  <c:v>2</c:v>
                </c:pt>
                <c:pt idx="7460">
                  <c:v>5</c:v>
                </c:pt>
                <c:pt idx="7461">
                  <c:v>3</c:v>
                </c:pt>
                <c:pt idx="7462">
                  <c:v>5</c:v>
                </c:pt>
                <c:pt idx="7463">
                  <c:v>3</c:v>
                </c:pt>
                <c:pt idx="7464">
                  <c:v>2</c:v>
                </c:pt>
                <c:pt idx="7465">
                  <c:v>1</c:v>
                </c:pt>
                <c:pt idx="7466">
                  <c:v>3</c:v>
                </c:pt>
                <c:pt idx="7467">
                  <c:v>9</c:v>
                </c:pt>
                <c:pt idx="7468">
                  <c:v>1</c:v>
                </c:pt>
                <c:pt idx="7469">
                  <c:v>6</c:v>
                </c:pt>
                <c:pt idx="7470">
                  <c:v>0</c:v>
                </c:pt>
                <c:pt idx="7471">
                  <c:v>0</c:v>
                </c:pt>
                <c:pt idx="7472">
                  <c:v>4</c:v>
                </c:pt>
                <c:pt idx="7473">
                  <c:v>6</c:v>
                </c:pt>
                <c:pt idx="7474">
                  <c:v>0</c:v>
                </c:pt>
                <c:pt idx="7475">
                  <c:v>3</c:v>
                </c:pt>
                <c:pt idx="7476">
                  <c:v>4</c:v>
                </c:pt>
                <c:pt idx="7477">
                  <c:v>1</c:v>
                </c:pt>
                <c:pt idx="7478">
                  <c:v>6</c:v>
                </c:pt>
                <c:pt idx="7479">
                  <c:v>3</c:v>
                </c:pt>
                <c:pt idx="7480">
                  <c:v>7</c:v>
                </c:pt>
                <c:pt idx="7481">
                  <c:v>0</c:v>
                </c:pt>
                <c:pt idx="7482">
                  <c:v>9</c:v>
                </c:pt>
                <c:pt idx="7483">
                  <c:v>0</c:v>
                </c:pt>
                <c:pt idx="7484">
                  <c:v>0</c:v>
                </c:pt>
                <c:pt idx="7485">
                  <c:v>3</c:v>
                </c:pt>
                <c:pt idx="7486">
                  <c:v>0</c:v>
                </c:pt>
                <c:pt idx="7487">
                  <c:v>4</c:v>
                </c:pt>
                <c:pt idx="7488">
                  <c:v>5</c:v>
                </c:pt>
                <c:pt idx="7489">
                  <c:v>6</c:v>
                </c:pt>
                <c:pt idx="7490">
                  <c:v>7</c:v>
                </c:pt>
                <c:pt idx="7491">
                  <c:v>7</c:v>
                </c:pt>
                <c:pt idx="7492">
                  <c:v>1</c:v>
                </c:pt>
                <c:pt idx="7493">
                  <c:v>3</c:v>
                </c:pt>
                <c:pt idx="7494">
                  <c:v>6</c:v>
                </c:pt>
                <c:pt idx="7495">
                  <c:v>8</c:v>
                </c:pt>
                <c:pt idx="7496">
                  <c:v>8</c:v>
                </c:pt>
                <c:pt idx="7497">
                  <c:v>2</c:v>
                </c:pt>
                <c:pt idx="7498">
                  <c:v>6</c:v>
                </c:pt>
                <c:pt idx="7499">
                  <c:v>3</c:v>
                </c:pt>
                <c:pt idx="7500">
                  <c:v>8</c:v>
                </c:pt>
                <c:pt idx="7501">
                  <c:v>6</c:v>
                </c:pt>
                <c:pt idx="7502">
                  <c:v>5</c:v>
                </c:pt>
                <c:pt idx="7503">
                  <c:v>8</c:v>
                </c:pt>
                <c:pt idx="7504">
                  <c:v>6</c:v>
                </c:pt>
                <c:pt idx="7505">
                  <c:v>7</c:v>
                </c:pt>
                <c:pt idx="7506">
                  <c:v>4</c:v>
                </c:pt>
                <c:pt idx="7507">
                  <c:v>3</c:v>
                </c:pt>
                <c:pt idx="7508">
                  <c:v>0</c:v>
                </c:pt>
                <c:pt idx="7509">
                  <c:v>7</c:v>
                </c:pt>
                <c:pt idx="7510">
                  <c:v>5</c:v>
                </c:pt>
                <c:pt idx="7511">
                  <c:v>3</c:v>
                </c:pt>
                <c:pt idx="7512">
                  <c:v>2</c:v>
                </c:pt>
                <c:pt idx="7513">
                  <c:v>4</c:v>
                </c:pt>
                <c:pt idx="7514">
                  <c:v>3</c:v>
                </c:pt>
                <c:pt idx="7515">
                  <c:v>6</c:v>
                </c:pt>
                <c:pt idx="7516">
                  <c:v>5</c:v>
                </c:pt>
                <c:pt idx="7517">
                  <c:v>2</c:v>
                </c:pt>
                <c:pt idx="7518">
                  <c:v>9</c:v>
                </c:pt>
                <c:pt idx="7519">
                  <c:v>0</c:v>
                </c:pt>
                <c:pt idx="7520">
                  <c:v>6</c:v>
                </c:pt>
                <c:pt idx="7521">
                  <c:v>4</c:v>
                </c:pt>
                <c:pt idx="7522">
                  <c:v>0</c:v>
                </c:pt>
                <c:pt idx="7523">
                  <c:v>0</c:v>
                </c:pt>
                <c:pt idx="7524">
                  <c:v>5</c:v>
                </c:pt>
                <c:pt idx="7525">
                  <c:v>3</c:v>
                </c:pt>
                <c:pt idx="7526">
                  <c:v>7</c:v>
                </c:pt>
                <c:pt idx="7527">
                  <c:v>1</c:v>
                </c:pt>
                <c:pt idx="7528">
                  <c:v>3</c:v>
                </c:pt>
                <c:pt idx="7529">
                  <c:v>7</c:v>
                </c:pt>
                <c:pt idx="7530">
                  <c:v>7</c:v>
                </c:pt>
                <c:pt idx="7531">
                  <c:v>4</c:v>
                </c:pt>
                <c:pt idx="7532">
                  <c:v>2</c:v>
                </c:pt>
                <c:pt idx="7533">
                  <c:v>3</c:v>
                </c:pt>
                <c:pt idx="7534">
                  <c:v>2</c:v>
                </c:pt>
                <c:pt idx="7535">
                  <c:v>1</c:v>
                </c:pt>
                <c:pt idx="7536">
                  <c:v>3</c:v>
                </c:pt>
                <c:pt idx="7537">
                  <c:v>8</c:v>
                </c:pt>
                <c:pt idx="7538">
                  <c:v>5</c:v>
                </c:pt>
                <c:pt idx="7539">
                  <c:v>3</c:v>
                </c:pt>
                <c:pt idx="7540">
                  <c:v>0</c:v>
                </c:pt>
                <c:pt idx="7541">
                  <c:v>6</c:v>
                </c:pt>
                <c:pt idx="7542">
                  <c:v>1</c:v>
                </c:pt>
                <c:pt idx="7543">
                  <c:v>5</c:v>
                </c:pt>
                <c:pt idx="7544">
                  <c:v>9</c:v>
                </c:pt>
                <c:pt idx="7545">
                  <c:v>0</c:v>
                </c:pt>
                <c:pt idx="7546">
                  <c:v>6</c:v>
                </c:pt>
                <c:pt idx="7547">
                  <c:v>3</c:v>
                </c:pt>
                <c:pt idx="7548">
                  <c:v>2</c:v>
                </c:pt>
                <c:pt idx="7549">
                  <c:v>9</c:v>
                </c:pt>
                <c:pt idx="7550">
                  <c:v>6</c:v>
                </c:pt>
                <c:pt idx="7551">
                  <c:v>2</c:v>
                </c:pt>
                <c:pt idx="7552">
                  <c:v>7</c:v>
                </c:pt>
                <c:pt idx="7553">
                  <c:v>3</c:v>
                </c:pt>
                <c:pt idx="7554">
                  <c:v>2</c:v>
                </c:pt>
                <c:pt idx="7555">
                  <c:v>6</c:v>
                </c:pt>
                <c:pt idx="7556">
                  <c:v>6</c:v>
                </c:pt>
                <c:pt idx="7557">
                  <c:v>8</c:v>
                </c:pt>
                <c:pt idx="7558">
                  <c:v>9</c:v>
                </c:pt>
                <c:pt idx="7559">
                  <c:v>6</c:v>
                </c:pt>
                <c:pt idx="7560">
                  <c:v>5</c:v>
                </c:pt>
                <c:pt idx="7561">
                  <c:v>2</c:v>
                </c:pt>
                <c:pt idx="7562">
                  <c:v>3</c:v>
                </c:pt>
                <c:pt idx="7563">
                  <c:v>7</c:v>
                </c:pt>
                <c:pt idx="7564">
                  <c:v>5</c:v>
                </c:pt>
                <c:pt idx="7565">
                  <c:v>8</c:v>
                </c:pt>
                <c:pt idx="7566">
                  <c:v>7</c:v>
                </c:pt>
                <c:pt idx="7567">
                  <c:v>7</c:v>
                </c:pt>
                <c:pt idx="7568">
                  <c:v>9</c:v>
                </c:pt>
                <c:pt idx="7569">
                  <c:v>9</c:v>
                </c:pt>
                <c:pt idx="7570">
                  <c:v>6</c:v>
                </c:pt>
                <c:pt idx="7571">
                  <c:v>9</c:v>
                </c:pt>
                <c:pt idx="7572">
                  <c:v>0</c:v>
                </c:pt>
                <c:pt idx="7573">
                  <c:v>4</c:v>
                </c:pt>
                <c:pt idx="7574">
                  <c:v>6</c:v>
                </c:pt>
                <c:pt idx="7575">
                  <c:v>9</c:v>
                </c:pt>
                <c:pt idx="7576">
                  <c:v>8</c:v>
                </c:pt>
                <c:pt idx="7577">
                  <c:v>3</c:v>
                </c:pt>
                <c:pt idx="7578">
                  <c:v>7</c:v>
                </c:pt>
                <c:pt idx="7579">
                  <c:v>0</c:v>
                </c:pt>
                <c:pt idx="7580">
                  <c:v>3</c:v>
                </c:pt>
                <c:pt idx="7581">
                  <c:v>3</c:v>
                </c:pt>
                <c:pt idx="7582">
                  <c:v>1</c:v>
                </c:pt>
                <c:pt idx="7583">
                  <c:v>2</c:v>
                </c:pt>
                <c:pt idx="7584">
                  <c:v>2</c:v>
                </c:pt>
                <c:pt idx="7585">
                  <c:v>8</c:v>
                </c:pt>
                <c:pt idx="7586">
                  <c:v>6</c:v>
                </c:pt>
                <c:pt idx="7587">
                  <c:v>1</c:v>
                </c:pt>
                <c:pt idx="7588">
                  <c:v>8</c:v>
                </c:pt>
                <c:pt idx="7589">
                  <c:v>7</c:v>
                </c:pt>
                <c:pt idx="7590">
                  <c:v>5</c:v>
                </c:pt>
                <c:pt idx="7591">
                  <c:v>5</c:v>
                </c:pt>
                <c:pt idx="7592">
                  <c:v>1</c:v>
                </c:pt>
                <c:pt idx="7593">
                  <c:v>2</c:v>
                </c:pt>
                <c:pt idx="7594">
                  <c:v>5</c:v>
                </c:pt>
                <c:pt idx="7595">
                  <c:v>2</c:v>
                </c:pt>
                <c:pt idx="7596">
                  <c:v>6</c:v>
                </c:pt>
                <c:pt idx="7597">
                  <c:v>4</c:v>
                </c:pt>
                <c:pt idx="7598">
                  <c:v>3</c:v>
                </c:pt>
                <c:pt idx="7599">
                  <c:v>7</c:v>
                </c:pt>
                <c:pt idx="7600">
                  <c:v>1</c:v>
                </c:pt>
                <c:pt idx="7601">
                  <c:v>2</c:v>
                </c:pt>
                <c:pt idx="7602">
                  <c:v>9</c:v>
                </c:pt>
                <c:pt idx="7603">
                  <c:v>3</c:v>
                </c:pt>
                <c:pt idx="7604">
                  <c:v>9</c:v>
                </c:pt>
                <c:pt idx="7605">
                  <c:v>5</c:v>
                </c:pt>
                <c:pt idx="7606">
                  <c:v>4</c:v>
                </c:pt>
                <c:pt idx="7607">
                  <c:v>4</c:v>
                </c:pt>
                <c:pt idx="7608">
                  <c:v>6</c:v>
                </c:pt>
                <c:pt idx="7609">
                  <c:v>7</c:v>
                </c:pt>
                <c:pt idx="7610">
                  <c:v>5</c:v>
                </c:pt>
                <c:pt idx="7611">
                  <c:v>2</c:v>
                </c:pt>
                <c:pt idx="7612">
                  <c:v>3</c:v>
                </c:pt>
                <c:pt idx="7613">
                  <c:v>0</c:v>
                </c:pt>
                <c:pt idx="7614">
                  <c:v>4</c:v>
                </c:pt>
                <c:pt idx="7615">
                  <c:v>9</c:v>
                </c:pt>
                <c:pt idx="7616">
                  <c:v>7</c:v>
                </c:pt>
                <c:pt idx="7617">
                  <c:v>2</c:v>
                </c:pt>
                <c:pt idx="7618">
                  <c:v>9</c:v>
                </c:pt>
                <c:pt idx="7619">
                  <c:v>3</c:v>
                </c:pt>
                <c:pt idx="7620">
                  <c:v>3</c:v>
                </c:pt>
                <c:pt idx="7621">
                  <c:v>5</c:v>
                </c:pt>
                <c:pt idx="7622">
                  <c:v>8</c:v>
                </c:pt>
                <c:pt idx="7623">
                  <c:v>9</c:v>
                </c:pt>
                <c:pt idx="7624">
                  <c:v>2</c:v>
                </c:pt>
                <c:pt idx="7625">
                  <c:v>3</c:v>
                </c:pt>
                <c:pt idx="7626">
                  <c:v>5</c:v>
                </c:pt>
                <c:pt idx="7627">
                  <c:v>5</c:v>
                </c:pt>
                <c:pt idx="7628">
                  <c:v>6</c:v>
                </c:pt>
                <c:pt idx="7629">
                  <c:v>0</c:v>
                </c:pt>
                <c:pt idx="7630">
                  <c:v>8</c:v>
                </c:pt>
                <c:pt idx="7631">
                  <c:v>1</c:v>
                </c:pt>
                <c:pt idx="7632">
                  <c:v>3</c:v>
                </c:pt>
                <c:pt idx="7633">
                  <c:v>2</c:v>
                </c:pt>
                <c:pt idx="7634">
                  <c:v>2</c:v>
                </c:pt>
                <c:pt idx="7635">
                  <c:v>4</c:v>
                </c:pt>
                <c:pt idx="7636">
                  <c:v>6</c:v>
                </c:pt>
                <c:pt idx="7637">
                  <c:v>6</c:v>
                </c:pt>
                <c:pt idx="7638">
                  <c:v>6</c:v>
                </c:pt>
                <c:pt idx="7639">
                  <c:v>2</c:v>
                </c:pt>
                <c:pt idx="7640">
                  <c:v>8</c:v>
                </c:pt>
                <c:pt idx="7641">
                  <c:v>5</c:v>
                </c:pt>
                <c:pt idx="7642">
                  <c:v>9</c:v>
                </c:pt>
                <c:pt idx="7643">
                  <c:v>7</c:v>
                </c:pt>
                <c:pt idx="7644">
                  <c:v>0</c:v>
                </c:pt>
                <c:pt idx="7645">
                  <c:v>3</c:v>
                </c:pt>
                <c:pt idx="7646">
                  <c:v>6</c:v>
                </c:pt>
                <c:pt idx="7647">
                  <c:v>8</c:v>
                </c:pt>
                <c:pt idx="7648">
                  <c:v>2</c:v>
                </c:pt>
                <c:pt idx="7649">
                  <c:v>5</c:v>
                </c:pt>
                <c:pt idx="7650">
                  <c:v>7</c:v>
                </c:pt>
                <c:pt idx="7651">
                  <c:v>2</c:v>
                </c:pt>
                <c:pt idx="7652">
                  <c:v>5</c:v>
                </c:pt>
                <c:pt idx="7653">
                  <c:v>8</c:v>
                </c:pt>
                <c:pt idx="7654">
                  <c:v>8</c:v>
                </c:pt>
                <c:pt idx="7655">
                  <c:v>5</c:v>
                </c:pt>
                <c:pt idx="7656">
                  <c:v>4</c:v>
                </c:pt>
                <c:pt idx="7657">
                  <c:v>0</c:v>
                </c:pt>
                <c:pt idx="7658">
                  <c:v>2</c:v>
                </c:pt>
                <c:pt idx="7659">
                  <c:v>2</c:v>
                </c:pt>
                <c:pt idx="7660">
                  <c:v>3</c:v>
                </c:pt>
                <c:pt idx="7661">
                  <c:v>4</c:v>
                </c:pt>
                <c:pt idx="7662">
                  <c:v>7</c:v>
                </c:pt>
                <c:pt idx="7663">
                  <c:v>8</c:v>
                </c:pt>
                <c:pt idx="7664">
                  <c:v>6</c:v>
                </c:pt>
                <c:pt idx="7665">
                  <c:v>9</c:v>
                </c:pt>
                <c:pt idx="7666">
                  <c:v>5</c:v>
                </c:pt>
                <c:pt idx="7667">
                  <c:v>2</c:v>
                </c:pt>
                <c:pt idx="7668">
                  <c:v>8</c:v>
                </c:pt>
                <c:pt idx="7669">
                  <c:v>9</c:v>
                </c:pt>
                <c:pt idx="7670">
                  <c:v>0</c:v>
                </c:pt>
                <c:pt idx="7671">
                  <c:v>8</c:v>
                </c:pt>
                <c:pt idx="7672">
                  <c:v>2</c:v>
                </c:pt>
                <c:pt idx="7673">
                  <c:v>8</c:v>
                </c:pt>
                <c:pt idx="7674">
                  <c:v>9</c:v>
                </c:pt>
                <c:pt idx="7675">
                  <c:v>0</c:v>
                </c:pt>
                <c:pt idx="7676">
                  <c:v>7</c:v>
                </c:pt>
                <c:pt idx="7677">
                  <c:v>5</c:v>
                </c:pt>
                <c:pt idx="7678">
                  <c:v>8</c:v>
                </c:pt>
                <c:pt idx="7679">
                  <c:v>3</c:v>
                </c:pt>
                <c:pt idx="7680">
                  <c:v>4</c:v>
                </c:pt>
                <c:pt idx="7681">
                  <c:v>5</c:v>
                </c:pt>
                <c:pt idx="7682">
                  <c:v>8</c:v>
                </c:pt>
                <c:pt idx="7683">
                  <c:v>5</c:v>
                </c:pt>
                <c:pt idx="7684">
                  <c:v>8</c:v>
                </c:pt>
                <c:pt idx="7685">
                  <c:v>1</c:v>
                </c:pt>
                <c:pt idx="7686">
                  <c:v>3</c:v>
                </c:pt>
                <c:pt idx="7687">
                  <c:v>2</c:v>
                </c:pt>
                <c:pt idx="7688">
                  <c:v>3</c:v>
                </c:pt>
                <c:pt idx="7689">
                  <c:v>0</c:v>
                </c:pt>
                <c:pt idx="7690">
                  <c:v>1</c:v>
                </c:pt>
                <c:pt idx="7691">
                  <c:v>3</c:v>
                </c:pt>
                <c:pt idx="7692">
                  <c:v>9</c:v>
                </c:pt>
                <c:pt idx="7693">
                  <c:v>3</c:v>
                </c:pt>
                <c:pt idx="7694">
                  <c:v>4</c:v>
                </c:pt>
                <c:pt idx="7695">
                  <c:v>8</c:v>
                </c:pt>
                <c:pt idx="7696">
                  <c:v>0</c:v>
                </c:pt>
                <c:pt idx="7697">
                  <c:v>7</c:v>
                </c:pt>
                <c:pt idx="7698">
                  <c:v>2</c:v>
                </c:pt>
                <c:pt idx="7699">
                  <c:v>8</c:v>
                </c:pt>
                <c:pt idx="7700">
                  <c:v>7</c:v>
                </c:pt>
                <c:pt idx="7701">
                  <c:v>7</c:v>
                </c:pt>
                <c:pt idx="7702">
                  <c:v>8</c:v>
                </c:pt>
                <c:pt idx="7703">
                  <c:v>3</c:v>
                </c:pt>
                <c:pt idx="7704">
                  <c:v>4</c:v>
                </c:pt>
                <c:pt idx="7705">
                  <c:v>6</c:v>
                </c:pt>
                <c:pt idx="7706">
                  <c:v>1</c:v>
                </c:pt>
                <c:pt idx="7707">
                  <c:v>6</c:v>
                </c:pt>
                <c:pt idx="7708">
                  <c:v>2</c:v>
                </c:pt>
                <c:pt idx="7709">
                  <c:v>5</c:v>
                </c:pt>
                <c:pt idx="7710">
                  <c:v>5</c:v>
                </c:pt>
                <c:pt idx="7711">
                  <c:v>5</c:v>
                </c:pt>
                <c:pt idx="7712">
                  <c:v>9</c:v>
                </c:pt>
                <c:pt idx="7713">
                  <c:v>1</c:v>
                </c:pt>
                <c:pt idx="7714">
                  <c:v>8</c:v>
                </c:pt>
                <c:pt idx="7715">
                  <c:v>7</c:v>
                </c:pt>
                <c:pt idx="7716">
                  <c:v>6</c:v>
                </c:pt>
                <c:pt idx="7717">
                  <c:v>8</c:v>
                </c:pt>
                <c:pt idx="7718">
                  <c:v>3</c:v>
                </c:pt>
                <c:pt idx="7719">
                  <c:v>1</c:v>
                </c:pt>
                <c:pt idx="7720">
                  <c:v>3</c:v>
                </c:pt>
                <c:pt idx="7721">
                  <c:v>9</c:v>
                </c:pt>
                <c:pt idx="7722">
                  <c:v>2</c:v>
                </c:pt>
                <c:pt idx="7723">
                  <c:v>1</c:v>
                </c:pt>
                <c:pt idx="7724">
                  <c:v>1</c:v>
                </c:pt>
                <c:pt idx="7725">
                  <c:v>7</c:v>
                </c:pt>
                <c:pt idx="7726">
                  <c:v>4</c:v>
                </c:pt>
                <c:pt idx="7727">
                  <c:v>5</c:v>
                </c:pt>
                <c:pt idx="7728">
                  <c:v>7</c:v>
                </c:pt>
                <c:pt idx="7729">
                  <c:v>6</c:v>
                </c:pt>
                <c:pt idx="7730">
                  <c:v>6</c:v>
                </c:pt>
                <c:pt idx="7731">
                  <c:v>6</c:v>
                </c:pt>
                <c:pt idx="7732">
                  <c:v>6</c:v>
                </c:pt>
                <c:pt idx="7733">
                  <c:v>7</c:v>
                </c:pt>
                <c:pt idx="7734">
                  <c:v>0</c:v>
                </c:pt>
                <c:pt idx="7735">
                  <c:v>2</c:v>
                </c:pt>
                <c:pt idx="7736">
                  <c:v>0</c:v>
                </c:pt>
                <c:pt idx="7737">
                  <c:v>7</c:v>
                </c:pt>
                <c:pt idx="7738">
                  <c:v>1</c:v>
                </c:pt>
                <c:pt idx="7739">
                  <c:v>6</c:v>
                </c:pt>
                <c:pt idx="7740">
                  <c:v>5</c:v>
                </c:pt>
                <c:pt idx="7741">
                  <c:v>0</c:v>
                </c:pt>
                <c:pt idx="7742">
                  <c:v>5</c:v>
                </c:pt>
                <c:pt idx="7743">
                  <c:v>8</c:v>
                </c:pt>
                <c:pt idx="7744">
                  <c:v>2</c:v>
                </c:pt>
                <c:pt idx="7745">
                  <c:v>6</c:v>
                </c:pt>
                <c:pt idx="7746">
                  <c:v>3</c:v>
                </c:pt>
                <c:pt idx="7747">
                  <c:v>0</c:v>
                </c:pt>
                <c:pt idx="7748">
                  <c:v>6</c:v>
                </c:pt>
                <c:pt idx="7749">
                  <c:v>0</c:v>
                </c:pt>
                <c:pt idx="7750">
                  <c:v>3</c:v>
                </c:pt>
                <c:pt idx="7751">
                  <c:v>8</c:v>
                </c:pt>
                <c:pt idx="7752">
                  <c:v>4</c:v>
                </c:pt>
                <c:pt idx="7753">
                  <c:v>6</c:v>
                </c:pt>
                <c:pt idx="7754">
                  <c:v>6</c:v>
                </c:pt>
                <c:pt idx="7755">
                  <c:v>2</c:v>
                </c:pt>
                <c:pt idx="7756">
                  <c:v>7</c:v>
                </c:pt>
                <c:pt idx="7757">
                  <c:v>0</c:v>
                </c:pt>
                <c:pt idx="7758">
                  <c:v>3</c:v>
                </c:pt>
                <c:pt idx="7759">
                  <c:v>9</c:v>
                </c:pt>
                <c:pt idx="7760">
                  <c:v>3</c:v>
                </c:pt>
                <c:pt idx="7761">
                  <c:v>1</c:v>
                </c:pt>
                <c:pt idx="7762">
                  <c:v>5</c:v>
                </c:pt>
                <c:pt idx="7763">
                  <c:v>0</c:v>
                </c:pt>
                <c:pt idx="7764">
                  <c:v>2</c:v>
                </c:pt>
                <c:pt idx="7765">
                  <c:v>8</c:v>
                </c:pt>
                <c:pt idx="7766">
                  <c:v>9</c:v>
                </c:pt>
                <c:pt idx="7767">
                  <c:v>5</c:v>
                </c:pt>
                <c:pt idx="7768">
                  <c:v>1</c:v>
                </c:pt>
                <c:pt idx="7769">
                  <c:v>8</c:v>
                </c:pt>
                <c:pt idx="7770">
                  <c:v>1</c:v>
                </c:pt>
                <c:pt idx="7771">
                  <c:v>6</c:v>
                </c:pt>
                <c:pt idx="7772">
                  <c:v>0</c:v>
                </c:pt>
                <c:pt idx="7773">
                  <c:v>4</c:v>
                </c:pt>
                <c:pt idx="7774">
                  <c:v>6</c:v>
                </c:pt>
                <c:pt idx="7775">
                  <c:v>2</c:v>
                </c:pt>
                <c:pt idx="7776">
                  <c:v>3</c:v>
                </c:pt>
                <c:pt idx="7777">
                  <c:v>4</c:v>
                </c:pt>
                <c:pt idx="7778">
                  <c:v>2</c:v>
                </c:pt>
                <c:pt idx="7779">
                  <c:v>5</c:v>
                </c:pt>
                <c:pt idx="7780">
                  <c:v>2</c:v>
                </c:pt>
                <c:pt idx="7781">
                  <c:v>7</c:v>
                </c:pt>
                <c:pt idx="7782">
                  <c:v>6</c:v>
                </c:pt>
                <c:pt idx="7783">
                  <c:v>0</c:v>
                </c:pt>
                <c:pt idx="7784">
                  <c:v>1</c:v>
                </c:pt>
                <c:pt idx="7785">
                  <c:v>3</c:v>
                </c:pt>
                <c:pt idx="7786">
                  <c:v>4</c:v>
                </c:pt>
                <c:pt idx="7787">
                  <c:v>9</c:v>
                </c:pt>
                <c:pt idx="7788">
                  <c:v>3</c:v>
                </c:pt>
                <c:pt idx="7789">
                  <c:v>3</c:v>
                </c:pt>
                <c:pt idx="7790">
                  <c:v>8</c:v>
                </c:pt>
                <c:pt idx="7791">
                  <c:v>3</c:v>
                </c:pt>
                <c:pt idx="7792">
                  <c:v>3</c:v>
                </c:pt>
                <c:pt idx="7793">
                  <c:v>3</c:v>
                </c:pt>
                <c:pt idx="7794">
                  <c:v>1</c:v>
                </c:pt>
                <c:pt idx="7795">
                  <c:v>7</c:v>
                </c:pt>
                <c:pt idx="7796">
                  <c:v>3</c:v>
                </c:pt>
                <c:pt idx="7797">
                  <c:v>4</c:v>
                </c:pt>
                <c:pt idx="7798">
                  <c:v>7</c:v>
                </c:pt>
                <c:pt idx="7799">
                  <c:v>3</c:v>
                </c:pt>
                <c:pt idx="7800">
                  <c:v>4</c:v>
                </c:pt>
                <c:pt idx="7801">
                  <c:v>4</c:v>
                </c:pt>
                <c:pt idx="7802">
                  <c:v>5</c:v>
                </c:pt>
                <c:pt idx="7803">
                  <c:v>6</c:v>
                </c:pt>
                <c:pt idx="7804">
                  <c:v>2</c:v>
                </c:pt>
                <c:pt idx="7805">
                  <c:v>9</c:v>
                </c:pt>
                <c:pt idx="7806">
                  <c:v>2</c:v>
                </c:pt>
                <c:pt idx="7807">
                  <c:v>8</c:v>
                </c:pt>
                <c:pt idx="7808">
                  <c:v>0</c:v>
                </c:pt>
                <c:pt idx="7809">
                  <c:v>9</c:v>
                </c:pt>
                <c:pt idx="7810">
                  <c:v>7</c:v>
                </c:pt>
                <c:pt idx="7811">
                  <c:v>9</c:v>
                </c:pt>
                <c:pt idx="7812">
                  <c:v>2</c:v>
                </c:pt>
                <c:pt idx="7813">
                  <c:v>4</c:v>
                </c:pt>
                <c:pt idx="7814">
                  <c:v>2</c:v>
                </c:pt>
                <c:pt idx="7815">
                  <c:v>9</c:v>
                </c:pt>
                <c:pt idx="7816">
                  <c:v>0</c:v>
                </c:pt>
                <c:pt idx="7817">
                  <c:v>9</c:v>
                </c:pt>
                <c:pt idx="7818">
                  <c:v>4</c:v>
                </c:pt>
                <c:pt idx="7819">
                  <c:v>7</c:v>
                </c:pt>
                <c:pt idx="7820">
                  <c:v>4</c:v>
                </c:pt>
                <c:pt idx="7821">
                  <c:v>3</c:v>
                </c:pt>
                <c:pt idx="7822">
                  <c:v>8</c:v>
                </c:pt>
                <c:pt idx="7823">
                  <c:v>0</c:v>
                </c:pt>
                <c:pt idx="7824">
                  <c:v>4</c:v>
                </c:pt>
                <c:pt idx="7825">
                  <c:v>0</c:v>
                </c:pt>
                <c:pt idx="7826">
                  <c:v>5</c:v>
                </c:pt>
                <c:pt idx="7827">
                  <c:v>9</c:v>
                </c:pt>
                <c:pt idx="7828">
                  <c:v>8</c:v>
                </c:pt>
                <c:pt idx="7829">
                  <c:v>1</c:v>
                </c:pt>
                <c:pt idx="7830">
                  <c:v>3</c:v>
                </c:pt>
                <c:pt idx="7831">
                  <c:v>7</c:v>
                </c:pt>
                <c:pt idx="7832">
                  <c:v>2</c:v>
                </c:pt>
                <c:pt idx="7833">
                  <c:v>6</c:v>
                </c:pt>
                <c:pt idx="7834">
                  <c:v>6</c:v>
                </c:pt>
                <c:pt idx="7835">
                  <c:v>1</c:v>
                </c:pt>
                <c:pt idx="7836">
                  <c:v>9</c:v>
                </c:pt>
                <c:pt idx="7837">
                  <c:v>3</c:v>
                </c:pt>
                <c:pt idx="7838">
                  <c:v>0</c:v>
                </c:pt>
                <c:pt idx="7839">
                  <c:v>7</c:v>
                </c:pt>
                <c:pt idx="7840">
                  <c:v>9</c:v>
                </c:pt>
                <c:pt idx="7841">
                  <c:v>9</c:v>
                </c:pt>
                <c:pt idx="7842">
                  <c:v>8</c:v>
                </c:pt>
                <c:pt idx="7843">
                  <c:v>0</c:v>
                </c:pt>
                <c:pt idx="7844">
                  <c:v>6</c:v>
                </c:pt>
                <c:pt idx="7845">
                  <c:v>0</c:v>
                </c:pt>
                <c:pt idx="7846">
                  <c:v>0</c:v>
                </c:pt>
                <c:pt idx="7847">
                  <c:v>8</c:v>
                </c:pt>
                <c:pt idx="7848">
                  <c:v>9</c:v>
                </c:pt>
                <c:pt idx="7849">
                  <c:v>9</c:v>
                </c:pt>
                <c:pt idx="7850">
                  <c:v>5</c:v>
                </c:pt>
                <c:pt idx="7851">
                  <c:v>0</c:v>
                </c:pt>
                <c:pt idx="7852">
                  <c:v>6</c:v>
                </c:pt>
                <c:pt idx="7853">
                  <c:v>2</c:v>
                </c:pt>
                <c:pt idx="7854">
                  <c:v>9</c:v>
                </c:pt>
                <c:pt idx="7855">
                  <c:v>3</c:v>
                </c:pt>
                <c:pt idx="7856">
                  <c:v>3</c:v>
                </c:pt>
                <c:pt idx="7857">
                  <c:v>7</c:v>
                </c:pt>
                <c:pt idx="7858">
                  <c:v>0</c:v>
                </c:pt>
                <c:pt idx="7859">
                  <c:v>7</c:v>
                </c:pt>
                <c:pt idx="7860">
                  <c:v>8</c:v>
                </c:pt>
                <c:pt idx="7861">
                  <c:v>6</c:v>
                </c:pt>
                <c:pt idx="7862">
                  <c:v>0</c:v>
                </c:pt>
                <c:pt idx="7863">
                  <c:v>6</c:v>
                </c:pt>
                <c:pt idx="7864">
                  <c:v>5</c:v>
                </c:pt>
                <c:pt idx="7865">
                  <c:v>4</c:v>
                </c:pt>
                <c:pt idx="7866">
                  <c:v>4</c:v>
                </c:pt>
                <c:pt idx="7867">
                  <c:v>0</c:v>
                </c:pt>
                <c:pt idx="7868">
                  <c:v>5</c:v>
                </c:pt>
                <c:pt idx="7869">
                  <c:v>3</c:v>
                </c:pt>
                <c:pt idx="7870">
                  <c:v>0</c:v>
                </c:pt>
                <c:pt idx="7871">
                  <c:v>7</c:v>
                </c:pt>
                <c:pt idx="7872">
                  <c:v>7</c:v>
                </c:pt>
                <c:pt idx="7873">
                  <c:v>3</c:v>
                </c:pt>
                <c:pt idx="7874">
                  <c:v>6</c:v>
                </c:pt>
                <c:pt idx="7875">
                  <c:v>2</c:v>
                </c:pt>
                <c:pt idx="7876">
                  <c:v>7</c:v>
                </c:pt>
                <c:pt idx="7877">
                  <c:v>6</c:v>
                </c:pt>
                <c:pt idx="7878">
                  <c:v>4</c:v>
                </c:pt>
                <c:pt idx="7879">
                  <c:v>4</c:v>
                </c:pt>
                <c:pt idx="7880">
                  <c:v>8</c:v>
                </c:pt>
                <c:pt idx="7881">
                  <c:v>5</c:v>
                </c:pt>
                <c:pt idx="7882">
                  <c:v>5</c:v>
                </c:pt>
                <c:pt idx="7883">
                  <c:v>1</c:v>
                </c:pt>
                <c:pt idx="7884">
                  <c:v>4</c:v>
                </c:pt>
                <c:pt idx="7885">
                  <c:v>3</c:v>
                </c:pt>
                <c:pt idx="7886">
                  <c:v>9</c:v>
                </c:pt>
                <c:pt idx="7887">
                  <c:v>2</c:v>
                </c:pt>
                <c:pt idx="7888">
                  <c:v>8</c:v>
                </c:pt>
                <c:pt idx="7889">
                  <c:v>6</c:v>
                </c:pt>
                <c:pt idx="7890">
                  <c:v>3</c:v>
                </c:pt>
                <c:pt idx="7891">
                  <c:v>8</c:v>
                </c:pt>
                <c:pt idx="7892">
                  <c:v>8</c:v>
                </c:pt>
                <c:pt idx="7893">
                  <c:v>6</c:v>
                </c:pt>
                <c:pt idx="7894">
                  <c:v>4</c:v>
                </c:pt>
                <c:pt idx="7895">
                  <c:v>8</c:v>
                </c:pt>
                <c:pt idx="7896">
                  <c:v>6</c:v>
                </c:pt>
                <c:pt idx="7897">
                  <c:v>8</c:v>
                </c:pt>
                <c:pt idx="7898">
                  <c:v>2</c:v>
                </c:pt>
                <c:pt idx="7899">
                  <c:v>8</c:v>
                </c:pt>
                <c:pt idx="7900">
                  <c:v>0</c:v>
                </c:pt>
                <c:pt idx="7901">
                  <c:v>4</c:v>
                </c:pt>
                <c:pt idx="7902">
                  <c:v>1</c:v>
                </c:pt>
                <c:pt idx="7903">
                  <c:v>0</c:v>
                </c:pt>
                <c:pt idx="7904">
                  <c:v>2</c:v>
                </c:pt>
                <c:pt idx="7905">
                  <c:v>6</c:v>
                </c:pt>
                <c:pt idx="7906">
                  <c:v>2</c:v>
                </c:pt>
                <c:pt idx="7907">
                  <c:v>9</c:v>
                </c:pt>
                <c:pt idx="7908">
                  <c:v>9</c:v>
                </c:pt>
                <c:pt idx="7909">
                  <c:v>8</c:v>
                </c:pt>
                <c:pt idx="7910">
                  <c:v>2</c:v>
                </c:pt>
                <c:pt idx="7911">
                  <c:v>5</c:v>
                </c:pt>
                <c:pt idx="7912">
                  <c:v>1</c:v>
                </c:pt>
                <c:pt idx="7913">
                  <c:v>7</c:v>
                </c:pt>
                <c:pt idx="7914">
                  <c:v>9</c:v>
                </c:pt>
                <c:pt idx="7915">
                  <c:v>4</c:v>
                </c:pt>
                <c:pt idx="7916">
                  <c:v>1</c:v>
                </c:pt>
                <c:pt idx="7917">
                  <c:v>6</c:v>
                </c:pt>
                <c:pt idx="7918">
                  <c:v>2</c:v>
                </c:pt>
                <c:pt idx="7919">
                  <c:v>4</c:v>
                </c:pt>
                <c:pt idx="7920">
                  <c:v>8</c:v>
                </c:pt>
                <c:pt idx="7921">
                  <c:v>0</c:v>
                </c:pt>
                <c:pt idx="7922">
                  <c:v>1</c:v>
                </c:pt>
                <c:pt idx="7923">
                  <c:v>4</c:v>
                </c:pt>
                <c:pt idx="7924">
                  <c:v>3</c:v>
                </c:pt>
                <c:pt idx="7925">
                  <c:v>0</c:v>
                </c:pt>
                <c:pt idx="7926">
                  <c:v>6</c:v>
                </c:pt>
                <c:pt idx="7927">
                  <c:v>8</c:v>
                </c:pt>
                <c:pt idx="7928">
                  <c:v>0</c:v>
                </c:pt>
                <c:pt idx="7929">
                  <c:v>7</c:v>
                </c:pt>
                <c:pt idx="7930">
                  <c:v>8</c:v>
                </c:pt>
                <c:pt idx="7931">
                  <c:v>1</c:v>
                </c:pt>
                <c:pt idx="7932">
                  <c:v>0</c:v>
                </c:pt>
                <c:pt idx="7933">
                  <c:v>5</c:v>
                </c:pt>
                <c:pt idx="7934">
                  <c:v>6</c:v>
                </c:pt>
                <c:pt idx="7935">
                  <c:v>1</c:v>
                </c:pt>
                <c:pt idx="7936">
                  <c:v>4</c:v>
                </c:pt>
                <c:pt idx="7937">
                  <c:v>4</c:v>
                </c:pt>
                <c:pt idx="7938">
                  <c:v>6</c:v>
                </c:pt>
                <c:pt idx="7939">
                  <c:v>0</c:v>
                </c:pt>
                <c:pt idx="7940">
                  <c:v>9</c:v>
                </c:pt>
                <c:pt idx="7941">
                  <c:v>7</c:v>
                </c:pt>
                <c:pt idx="7942">
                  <c:v>4</c:v>
                </c:pt>
                <c:pt idx="7943">
                  <c:v>2</c:v>
                </c:pt>
                <c:pt idx="7944">
                  <c:v>8</c:v>
                </c:pt>
                <c:pt idx="7945">
                  <c:v>2</c:v>
                </c:pt>
                <c:pt idx="7946">
                  <c:v>6</c:v>
                </c:pt>
                <c:pt idx="7947">
                  <c:v>9</c:v>
                </c:pt>
                <c:pt idx="7948">
                  <c:v>6</c:v>
                </c:pt>
                <c:pt idx="7949">
                  <c:v>9</c:v>
                </c:pt>
                <c:pt idx="7950">
                  <c:v>7</c:v>
                </c:pt>
                <c:pt idx="7951">
                  <c:v>9</c:v>
                </c:pt>
                <c:pt idx="7952">
                  <c:v>7</c:v>
                </c:pt>
                <c:pt idx="7953">
                  <c:v>3</c:v>
                </c:pt>
                <c:pt idx="7954">
                  <c:v>0</c:v>
                </c:pt>
                <c:pt idx="7955">
                  <c:v>3</c:v>
                </c:pt>
                <c:pt idx="7956">
                  <c:v>5</c:v>
                </c:pt>
                <c:pt idx="7957">
                  <c:v>9</c:v>
                </c:pt>
                <c:pt idx="7958">
                  <c:v>5</c:v>
                </c:pt>
                <c:pt idx="7959">
                  <c:v>5</c:v>
                </c:pt>
                <c:pt idx="7960">
                  <c:v>6</c:v>
                </c:pt>
                <c:pt idx="7961">
                  <c:v>0</c:v>
                </c:pt>
                <c:pt idx="7962">
                  <c:v>9</c:v>
                </c:pt>
                <c:pt idx="7963">
                  <c:v>0</c:v>
                </c:pt>
                <c:pt idx="7964">
                  <c:v>6</c:v>
                </c:pt>
                <c:pt idx="7965">
                  <c:v>3</c:v>
                </c:pt>
                <c:pt idx="7966">
                  <c:v>5</c:v>
                </c:pt>
                <c:pt idx="7967">
                  <c:v>5</c:v>
                </c:pt>
                <c:pt idx="7968">
                  <c:v>8</c:v>
                </c:pt>
                <c:pt idx="7969">
                  <c:v>1</c:v>
                </c:pt>
                <c:pt idx="7970">
                  <c:v>3</c:v>
                </c:pt>
                <c:pt idx="7971">
                  <c:v>3</c:v>
                </c:pt>
                <c:pt idx="7972">
                  <c:v>6</c:v>
                </c:pt>
                <c:pt idx="7973">
                  <c:v>0</c:v>
                </c:pt>
                <c:pt idx="7974">
                  <c:v>4</c:v>
                </c:pt>
                <c:pt idx="7975">
                  <c:v>3</c:v>
                </c:pt>
                <c:pt idx="7976">
                  <c:v>1</c:v>
                </c:pt>
                <c:pt idx="7977">
                  <c:v>4</c:v>
                </c:pt>
                <c:pt idx="7978">
                  <c:v>8</c:v>
                </c:pt>
                <c:pt idx="7979">
                  <c:v>7</c:v>
                </c:pt>
                <c:pt idx="7980">
                  <c:v>8</c:v>
                </c:pt>
                <c:pt idx="7981">
                  <c:v>6</c:v>
                </c:pt>
                <c:pt idx="7982">
                  <c:v>9</c:v>
                </c:pt>
                <c:pt idx="7983">
                  <c:v>6</c:v>
                </c:pt>
                <c:pt idx="7984">
                  <c:v>1</c:v>
                </c:pt>
                <c:pt idx="7985">
                  <c:v>2</c:v>
                </c:pt>
                <c:pt idx="7986">
                  <c:v>9</c:v>
                </c:pt>
                <c:pt idx="7987">
                  <c:v>7</c:v>
                </c:pt>
                <c:pt idx="7988">
                  <c:v>1</c:v>
                </c:pt>
                <c:pt idx="7989">
                  <c:v>6</c:v>
                </c:pt>
                <c:pt idx="7990">
                  <c:v>5</c:v>
                </c:pt>
                <c:pt idx="7991">
                  <c:v>9</c:v>
                </c:pt>
                <c:pt idx="7992">
                  <c:v>3</c:v>
                </c:pt>
                <c:pt idx="7993">
                  <c:v>3</c:v>
                </c:pt>
                <c:pt idx="7994">
                  <c:v>2</c:v>
                </c:pt>
                <c:pt idx="7995">
                  <c:v>5</c:v>
                </c:pt>
                <c:pt idx="7996">
                  <c:v>2</c:v>
                </c:pt>
                <c:pt idx="7997">
                  <c:v>8</c:v>
                </c:pt>
                <c:pt idx="7998">
                  <c:v>3</c:v>
                </c:pt>
                <c:pt idx="7999">
                  <c:v>3</c:v>
                </c:pt>
                <c:pt idx="8000">
                  <c:v>1</c:v>
                </c:pt>
                <c:pt idx="8001">
                  <c:v>1</c:v>
                </c:pt>
                <c:pt idx="8002">
                  <c:v>6</c:v>
                </c:pt>
                <c:pt idx="8003">
                  <c:v>4</c:v>
                </c:pt>
                <c:pt idx="8004">
                  <c:v>2</c:v>
                </c:pt>
                <c:pt idx="8005">
                  <c:v>5</c:v>
                </c:pt>
                <c:pt idx="8006">
                  <c:v>5</c:v>
                </c:pt>
                <c:pt idx="8007">
                  <c:v>0</c:v>
                </c:pt>
                <c:pt idx="8008">
                  <c:v>2</c:v>
                </c:pt>
                <c:pt idx="8009">
                  <c:v>4</c:v>
                </c:pt>
                <c:pt idx="8010">
                  <c:v>6</c:v>
                </c:pt>
                <c:pt idx="8011">
                  <c:v>3</c:v>
                </c:pt>
                <c:pt idx="8012">
                  <c:v>7</c:v>
                </c:pt>
                <c:pt idx="8013">
                  <c:v>2</c:v>
                </c:pt>
                <c:pt idx="8014">
                  <c:v>5</c:v>
                </c:pt>
                <c:pt idx="8015">
                  <c:v>5</c:v>
                </c:pt>
                <c:pt idx="8016">
                  <c:v>8</c:v>
                </c:pt>
                <c:pt idx="8017">
                  <c:v>3</c:v>
                </c:pt>
                <c:pt idx="8018">
                  <c:v>6</c:v>
                </c:pt>
                <c:pt idx="8019">
                  <c:v>9</c:v>
                </c:pt>
                <c:pt idx="8020">
                  <c:v>0</c:v>
                </c:pt>
                <c:pt idx="8021">
                  <c:v>0</c:v>
                </c:pt>
                <c:pt idx="8022">
                  <c:v>1</c:v>
                </c:pt>
                <c:pt idx="8023">
                  <c:v>3</c:v>
                </c:pt>
                <c:pt idx="8024">
                  <c:v>5</c:v>
                </c:pt>
                <c:pt idx="8025">
                  <c:v>3</c:v>
                </c:pt>
                <c:pt idx="8026">
                  <c:v>5</c:v>
                </c:pt>
                <c:pt idx="8027">
                  <c:v>1</c:v>
                </c:pt>
                <c:pt idx="8028">
                  <c:v>8</c:v>
                </c:pt>
                <c:pt idx="8029">
                  <c:v>2</c:v>
                </c:pt>
                <c:pt idx="8030">
                  <c:v>6</c:v>
                </c:pt>
                <c:pt idx="8031">
                  <c:v>0</c:v>
                </c:pt>
                <c:pt idx="8032">
                  <c:v>7</c:v>
                </c:pt>
                <c:pt idx="8033">
                  <c:v>3</c:v>
                </c:pt>
                <c:pt idx="8034">
                  <c:v>4</c:v>
                </c:pt>
                <c:pt idx="8035">
                  <c:v>6</c:v>
                </c:pt>
                <c:pt idx="8036">
                  <c:v>2</c:v>
                </c:pt>
                <c:pt idx="8037">
                  <c:v>8</c:v>
                </c:pt>
                <c:pt idx="8038">
                  <c:v>8</c:v>
                </c:pt>
                <c:pt idx="8039">
                  <c:v>7</c:v>
                </c:pt>
                <c:pt idx="8040">
                  <c:v>0</c:v>
                </c:pt>
                <c:pt idx="8041">
                  <c:v>1</c:v>
                </c:pt>
                <c:pt idx="8042">
                  <c:v>1</c:v>
                </c:pt>
                <c:pt idx="8043">
                  <c:v>2</c:v>
                </c:pt>
                <c:pt idx="8044">
                  <c:v>1</c:v>
                </c:pt>
                <c:pt idx="8045">
                  <c:v>0</c:v>
                </c:pt>
                <c:pt idx="8046">
                  <c:v>4</c:v>
                </c:pt>
                <c:pt idx="8047">
                  <c:v>5</c:v>
                </c:pt>
                <c:pt idx="8048">
                  <c:v>6</c:v>
                </c:pt>
                <c:pt idx="8049">
                  <c:v>9</c:v>
                </c:pt>
                <c:pt idx="8050">
                  <c:v>6</c:v>
                </c:pt>
                <c:pt idx="8051">
                  <c:v>1</c:v>
                </c:pt>
                <c:pt idx="8052">
                  <c:v>6</c:v>
                </c:pt>
                <c:pt idx="8053">
                  <c:v>1</c:v>
                </c:pt>
                <c:pt idx="8054">
                  <c:v>1</c:v>
                </c:pt>
                <c:pt idx="8055">
                  <c:v>5</c:v>
                </c:pt>
                <c:pt idx="8056">
                  <c:v>5</c:v>
                </c:pt>
                <c:pt idx="8057">
                  <c:v>7</c:v>
                </c:pt>
                <c:pt idx="8058">
                  <c:v>4</c:v>
                </c:pt>
                <c:pt idx="8059">
                  <c:v>4</c:v>
                </c:pt>
                <c:pt idx="8060">
                  <c:v>9</c:v>
                </c:pt>
                <c:pt idx="8061">
                  <c:v>0</c:v>
                </c:pt>
                <c:pt idx="8062">
                  <c:v>3</c:v>
                </c:pt>
                <c:pt idx="8063">
                  <c:v>0</c:v>
                </c:pt>
                <c:pt idx="8064">
                  <c:v>9</c:v>
                </c:pt>
                <c:pt idx="8065">
                  <c:v>4</c:v>
                </c:pt>
                <c:pt idx="8066">
                  <c:v>7</c:v>
                </c:pt>
                <c:pt idx="8067">
                  <c:v>0</c:v>
                </c:pt>
                <c:pt idx="8068">
                  <c:v>2</c:v>
                </c:pt>
                <c:pt idx="8069">
                  <c:v>0</c:v>
                </c:pt>
                <c:pt idx="8070">
                  <c:v>5</c:v>
                </c:pt>
                <c:pt idx="8071">
                  <c:v>9</c:v>
                </c:pt>
                <c:pt idx="8072">
                  <c:v>0</c:v>
                </c:pt>
                <c:pt idx="8073">
                  <c:v>9</c:v>
                </c:pt>
                <c:pt idx="8074">
                  <c:v>2</c:v>
                </c:pt>
                <c:pt idx="8075">
                  <c:v>4</c:v>
                </c:pt>
                <c:pt idx="8076">
                  <c:v>4</c:v>
                </c:pt>
                <c:pt idx="8077">
                  <c:v>1</c:v>
                </c:pt>
                <c:pt idx="8078">
                  <c:v>2</c:v>
                </c:pt>
                <c:pt idx="8079">
                  <c:v>8</c:v>
                </c:pt>
                <c:pt idx="8080">
                  <c:v>0</c:v>
                </c:pt>
                <c:pt idx="8081">
                  <c:v>0</c:v>
                </c:pt>
                <c:pt idx="8082">
                  <c:v>1</c:v>
                </c:pt>
                <c:pt idx="8083">
                  <c:v>7</c:v>
                </c:pt>
                <c:pt idx="8084">
                  <c:v>5</c:v>
                </c:pt>
                <c:pt idx="8085">
                  <c:v>3</c:v>
                </c:pt>
                <c:pt idx="8086">
                  <c:v>6</c:v>
                </c:pt>
                <c:pt idx="8087">
                  <c:v>5</c:v>
                </c:pt>
                <c:pt idx="8088">
                  <c:v>8</c:v>
                </c:pt>
                <c:pt idx="8089">
                  <c:v>5</c:v>
                </c:pt>
                <c:pt idx="8090">
                  <c:v>1</c:v>
                </c:pt>
                <c:pt idx="8091">
                  <c:v>2</c:v>
                </c:pt>
                <c:pt idx="8092">
                  <c:v>8</c:v>
                </c:pt>
                <c:pt idx="8093">
                  <c:v>6</c:v>
                </c:pt>
                <c:pt idx="8094">
                  <c:v>5</c:v>
                </c:pt>
                <c:pt idx="8095">
                  <c:v>4</c:v>
                </c:pt>
                <c:pt idx="8096">
                  <c:v>2</c:v>
                </c:pt>
                <c:pt idx="8097">
                  <c:v>3</c:v>
                </c:pt>
                <c:pt idx="8098">
                  <c:v>0</c:v>
                </c:pt>
                <c:pt idx="8099">
                  <c:v>4</c:v>
                </c:pt>
                <c:pt idx="8100">
                  <c:v>6</c:v>
                </c:pt>
                <c:pt idx="8101">
                  <c:v>1</c:v>
                </c:pt>
                <c:pt idx="8102">
                  <c:v>7</c:v>
                </c:pt>
                <c:pt idx="8103">
                  <c:v>9</c:v>
                </c:pt>
                <c:pt idx="8104">
                  <c:v>5</c:v>
                </c:pt>
                <c:pt idx="8105">
                  <c:v>9</c:v>
                </c:pt>
                <c:pt idx="8106">
                  <c:v>2</c:v>
                </c:pt>
                <c:pt idx="8107">
                  <c:v>1</c:v>
                </c:pt>
                <c:pt idx="8108">
                  <c:v>7</c:v>
                </c:pt>
                <c:pt idx="8109">
                  <c:v>3</c:v>
                </c:pt>
                <c:pt idx="8110">
                  <c:v>6</c:v>
                </c:pt>
                <c:pt idx="8111">
                  <c:v>6</c:v>
                </c:pt>
                <c:pt idx="8112">
                  <c:v>9</c:v>
                </c:pt>
                <c:pt idx="8113">
                  <c:v>8</c:v>
                </c:pt>
                <c:pt idx="8114">
                  <c:v>9</c:v>
                </c:pt>
                <c:pt idx="8115">
                  <c:v>7</c:v>
                </c:pt>
                <c:pt idx="8116">
                  <c:v>7</c:v>
                </c:pt>
                <c:pt idx="8117">
                  <c:v>6</c:v>
                </c:pt>
                <c:pt idx="8118">
                  <c:v>9</c:v>
                </c:pt>
                <c:pt idx="8119">
                  <c:v>4</c:v>
                </c:pt>
                <c:pt idx="8120">
                  <c:v>8</c:v>
                </c:pt>
                <c:pt idx="8121">
                  <c:v>6</c:v>
                </c:pt>
                <c:pt idx="8122">
                  <c:v>2</c:v>
                </c:pt>
                <c:pt idx="8123">
                  <c:v>5</c:v>
                </c:pt>
                <c:pt idx="8124">
                  <c:v>2</c:v>
                </c:pt>
                <c:pt idx="8125">
                  <c:v>5</c:v>
                </c:pt>
                <c:pt idx="8126">
                  <c:v>7</c:v>
                </c:pt>
                <c:pt idx="8127">
                  <c:v>8</c:v>
                </c:pt>
                <c:pt idx="8128">
                  <c:v>1</c:v>
                </c:pt>
                <c:pt idx="8129">
                  <c:v>5</c:v>
                </c:pt>
                <c:pt idx="8130">
                  <c:v>2</c:v>
                </c:pt>
                <c:pt idx="8131">
                  <c:v>6</c:v>
                </c:pt>
                <c:pt idx="8132">
                  <c:v>3</c:v>
                </c:pt>
                <c:pt idx="8133">
                  <c:v>4</c:v>
                </c:pt>
                <c:pt idx="8134">
                  <c:v>9</c:v>
                </c:pt>
                <c:pt idx="8135">
                  <c:v>5</c:v>
                </c:pt>
                <c:pt idx="8136">
                  <c:v>7</c:v>
                </c:pt>
                <c:pt idx="8137">
                  <c:v>1</c:v>
                </c:pt>
                <c:pt idx="8138">
                  <c:v>3</c:v>
                </c:pt>
                <c:pt idx="8139">
                  <c:v>3</c:v>
                </c:pt>
                <c:pt idx="8140">
                  <c:v>5</c:v>
                </c:pt>
                <c:pt idx="8141">
                  <c:v>3</c:v>
                </c:pt>
                <c:pt idx="8142">
                  <c:v>4</c:v>
                </c:pt>
                <c:pt idx="8143">
                  <c:v>4</c:v>
                </c:pt>
                <c:pt idx="8144">
                  <c:v>7</c:v>
                </c:pt>
                <c:pt idx="8145">
                  <c:v>3</c:v>
                </c:pt>
                <c:pt idx="8146">
                  <c:v>5</c:v>
                </c:pt>
                <c:pt idx="8147">
                  <c:v>6</c:v>
                </c:pt>
                <c:pt idx="8148">
                  <c:v>7</c:v>
                </c:pt>
                <c:pt idx="8149">
                  <c:v>8</c:v>
                </c:pt>
                <c:pt idx="8150">
                  <c:v>9</c:v>
                </c:pt>
                <c:pt idx="8151">
                  <c:v>7</c:v>
                </c:pt>
                <c:pt idx="8152">
                  <c:v>3</c:v>
                </c:pt>
                <c:pt idx="8153">
                  <c:v>3</c:v>
                </c:pt>
                <c:pt idx="8154">
                  <c:v>9</c:v>
                </c:pt>
                <c:pt idx="8155">
                  <c:v>4</c:v>
                </c:pt>
                <c:pt idx="8156">
                  <c:v>2</c:v>
                </c:pt>
                <c:pt idx="8157">
                  <c:v>1</c:v>
                </c:pt>
                <c:pt idx="8158">
                  <c:v>1</c:v>
                </c:pt>
                <c:pt idx="8159">
                  <c:v>8</c:v>
                </c:pt>
                <c:pt idx="8160">
                  <c:v>7</c:v>
                </c:pt>
                <c:pt idx="8161">
                  <c:v>5</c:v>
                </c:pt>
                <c:pt idx="8162">
                  <c:v>8</c:v>
                </c:pt>
                <c:pt idx="8163">
                  <c:v>4</c:v>
                </c:pt>
                <c:pt idx="8164">
                  <c:v>9</c:v>
                </c:pt>
                <c:pt idx="8165">
                  <c:v>0</c:v>
                </c:pt>
                <c:pt idx="8166">
                  <c:v>7</c:v>
                </c:pt>
                <c:pt idx="8167">
                  <c:v>2</c:v>
                </c:pt>
                <c:pt idx="8168">
                  <c:v>8</c:v>
                </c:pt>
                <c:pt idx="8169">
                  <c:v>0</c:v>
                </c:pt>
                <c:pt idx="8170">
                  <c:v>2</c:v>
                </c:pt>
                <c:pt idx="8171">
                  <c:v>0</c:v>
                </c:pt>
                <c:pt idx="8172">
                  <c:v>0</c:v>
                </c:pt>
                <c:pt idx="8173">
                  <c:v>5</c:v>
                </c:pt>
                <c:pt idx="8174">
                  <c:v>3</c:v>
                </c:pt>
                <c:pt idx="8175">
                  <c:v>9</c:v>
                </c:pt>
                <c:pt idx="8176">
                  <c:v>3</c:v>
                </c:pt>
                <c:pt idx="8177">
                  <c:v>4</c:v>
                </c:pt>
                <c:pt idx="8178">
                  <c:v>2</c:v>
                </c:pt>
                <c:pt idx="8179">
                  <c:v>1</c:v>
                </c:pt>
                <c:pt idx="8180">
                  <c:v>9</c:v>
                </c:pt>
                <c:pt idx="8181">
                  <c:v>7</c:v>
                </c:pt>
                <c:pt idx="8182">
                  <c:v>6</c:v>
                </c:pt>
                <c:pt idx="8183">
                  <c:v>9</c:v>
                </c:pt>
                <c:pt idx="8184">
                  <c:v>3</c:v>
                </c:pt>
                <c:pt idx="8185">
                  <c:v>1</c:v>
                </c:pt>
                <c:pt idx="8186">
                  <c:v>8</c:v>
                </c:pt>
                <c:pt idx="8187">
                  <c:v>7</c:v>
                </c:pt>
                <c:pt idx="8188">
                  <c:v>3</c:v>
                </c:pt>
                <c:pt idx="8189">
                  <c:v>4</c:v>
                </c:pt>
                <c:pt idx="8190">
                  <c:v>9</c:v>
                </c:pt>
                <c:pt idx="8191">
                  <c:v>5</c:v>
                </c:pt>
                <c:pt idx="8192">
                  <c:v>3</c:v>
                </c:pt>
                <c:pt idx="8193">
                  <c:v>1</c:v>
                </c:pt>
                <c:pt idx="8194">
                  <c:v>4</c:v>
                </c:pt>
                <c:pt idx="8195">
                  <c:v>0</c:v>
                </c:pt>
                <c:pt idx="8196">
                  <c:v>6</c:v>
                </c:pt>
                <c:pt idx="8197">
                  <c:v>8</c:v>
                </c:pt>
                <c:pt idx="8198">
                  <c:v>2</c:v>
                </c:pt>
                <c:pt idx="8199">
                  <c:v>5</c:v>
                </c:pt>
                <c:pt idx="8200">
                  <c:v>8</c:v>
                </c:pt>
                <c:pt idx="8201">
                  <c:v>3</c:v>
                </c:pt>
                <c:pt idx="8202">
                  <c:v>5</c:v>
                </c:pt>
                <c:pt idx="8203">
                  <c:v>2</c:v>
                </c:pt>
                <c:pt idx="8204">
                  <c:v>8</c:v>
                </c:pt>
                <c:pt idx="8205">
                  <c:v>6</c:v>
                </c:pt>
                <c:pt idx="8206">
                  <c:v>6</c:v>
                </c:pt>
                <c:pt idx="8207">
                  <c:v>3</c:v>
                </c:pt>
                <c:pt idx="8208">
                  <c:v>5</c:v>
                </c:pt>
                <c:pt idx="8209">
                  <c:v>7</c:v>
                </c:pt>
                <c:pt idx="8210">
                  <c:v>5</c:v>
                </c:pt>
                <c:pt idx="8211">
                  <c:v>5</c:v>
                </c:pt>
                <c:pt idx="8212">
                  <c:v>3</c:v>
                </c:pt>
                <c:pt idx="8213">
                  <c:v>7</c:v>
                </c:pt>
                <c:pt idx="8214">
                  <c:v>9</c:v>
                </c:pt>
                <c:pt idx="8215">
                  <c:v>7</c:v>
                </c:pt>
                <c:pt idx="8216">
                  <c:v>8</c:v>
                </c:pt>
                <c:pt idx="8217">
                  <c:v>5</c:v>
                </c:pt>
                <c:pt idx="8218">
                  <c:v>1</c:v>
                </c:pt>
                <c:pt idx="8219">
                  <c:v>3</c:v>
                </c:pt>
                <c:pt idx="8220">
                  <c:v>3</c:v>
                </c:pt>
                <c:pt idx="8221">
                  <c:v>7</c:v>
                </c:pt>
                <c:pt idx="8222">
                  <c:v>4</c:v>
                </c:pt>
                <c:pt idx="8223">
                  <c:v>3</c:v>
                </c:pt>
                <c:pt idx="8224">
                  <c:v>7</c:v>
                </c:pt>
                <c:pt idx="8225">
                  <c:v>2</c:v>
                </c:pt>
                <c:pt idx="8226">
                  <c:v>1</c:v>
                </c:pt>
                <c:pt idx="8227">
                  <c:v>3</c:v>
                </c:pt>
                <c:pt idx="8228">
                  <c:v>0</c:v>
                </c:pt>
                <c:pt idx="8229">
                  <c:v>0</c:v>
                </c:pt>
                <c:pt idx="8230">
                  <c:v>4</c:v>
                </c:pt>
                <c:pt idx="8231">
                  <c:v>0</c:v>
                </c:pt>
                <c:pt idx="8232">
                  <c:v>3</c:v>
                </c:pt>
                <c:pt idx="8233">
                  <c:v>7</c:v>
                </c:pt>
                <c:pt idx="8234">
                  <c:v>7</c:v>
                </c:pt>
                <c:pt idx="8235">
                  <c:v>1</c:v>
                </c:pt>
                <c:pt idx="8236">
                  <c:v>2</c:v>
                </c:pt>
                <c:pt idx="8237">
                  <c:v>2</c:v>
                </c:pt>
                <c:pt idx="8238">
                  <c:v>0</c:v>
                </c:pt>
                <c:pt idx="8239">
                  <c:v>2</c:v>
                </c:pt>
                <c:pt idx="8240">
                  <c:v>7</c:v>
                </c:pt>
                <c:pt idx="8241">
                  <c:v>5</c:v>
                </c:pt>
                <c:pt idx="8242">
                  <c:v>4</c:v>
                </c:pt>
                <c:pt idx="8243">
                  <c:v>9</c:v>
                </c:pt>
                <c:pt idx="8244">
                  <c:v>8</c:v>
                </c:pt>
                <c:pt idx="8245">
                  <c:v>6</c:v>
                </c:pt>
                <c:pt idx="8246">
                  <c:v>5</c:v>
                </c:pt>
                <c:pt idx="8247">
                  <c:v>4</c:v>
                </c:pt>
                <c:pt idx="8248">
                  <c:v>4</c:v>
                </c:pt>
                <c:pt idx="8249">
                  <c:v>9</c:v>
                </c:pt>
                <c:pt idx="8250">
                  <c:v>8</c:v>
                </c:pt>
                <c:pt idx="8251">
                  <c:v>9</c:v>
                </c:pt>
                <c:pt idx="8252">
                  <c:v>5</c:v>
                </c:pt>
                <c:pt idx="8253">
                  <c:v>3</c:v>
                </c:pt>
                <c:pt idx="8254">
                  <c:v>3</c:v>
                </c:pt>
                <c:pt idx="8255">
                  <c:v>3</c:v>
                </c:pt>
                <c:pt idx="8256">
                  <c:v>5</c:v>
                </c:pt>
                <c:pt idx="8257">
                  <c:v>0</c:v>
                </c:pt>
                <c:pt idx="8258">
                  <c:v>8</c:v>
                </c:pt>
                <c:pt idx="8259">
                  <c:v>1</c:v>
                </c:pt>
                <c:pt idx="8260">
                  <c:v>1</c:v>
                </c:pt>
                <c:pt idx="8261">
                  <c:v>4</c:v>
                </c:pt>
                <c:pt idx="8262">
                  <c:v>3</c:v>
                </c:pt>
                <c:pt idx="8263">
                  <c:v>2</c:v>
                </c:pt>
                <c:pt idx="8264">
                  <c:v>4</c:v>
                </c:pt>
                <c:pt idx="8265">
                  <c:v>6</c:v>
                </c:pt>
                <c:pt idx="8266">
                  <c:v>9</c:v>
                </c:pt>
                <c:pt idx="8267">
                  <c:v>1</c:v>
                </c:pt>
                <c:pt idx="8268">
                  <c:v>5</c:v>
                </c:pt>
                <c:pt idx="8269">
                  <c:v>3</c:v>
                </c:pt>
                <c:pt idx="8270">
                  <c:v>1</c:v>
                </c:pt>
                <c:pt idx="8271">
                  <c:v>0</c:v>
                </c:pt>
                <c:pt idx="8272">
                  <c:v>7</c:v>
                </c:pt>
                <c:pt idx="8273">
                  <c:v>4</c:v>
                </c:pt>
                <c:pt idx="8274">
                  <c:v>9</c:v>
                </c:pt>
                <c:pt idx="8275">
                  <c:v>1</c:v>
                </c:pt>
                <c:pt idx="8276">
                  <c:v>7</c:v>
                </c:pt>
                <c:pt idx="8277">
                  <c:v>2</c:v>
                </c:pt>
                <c:pt idx="8278">
                  <c:v>6</c:v>
                </c:pt>
                <c:pt idx="8279">
                  <c:v>1</c:v>
                </c:pt>
                <c:pt idx="8280">
                  <c:v>6</c:v>
                </c:pt>
                <c:pt idx="8281">
                  <c:v>3</c:v>
                </c:pt>
                <c:pt idx="8282">
                  <c:v>9</c:v>
                </c:pt>
                <c:pt idx="8283">
                  <c:v>0</c:v>
                </c:pt>
                <c:pt idx="8284">
                  <c:v>4</c:v>
                </c:pt>
                <c:pt idx="8285">
                  <c:v>3</c:v>
                </c:pt>
                <c:pt idx="8286">
                  <c:v>7</c:v>
                </c:pt>
                <c:pt idx="8287">
                  <c:v>0</c:v>
                </c:pt>
                <c:pt idx="8288">
                  <c:v>1</c:v>
                </c:pt>
                <c:pt idx="8289">
                  <c:v>4</c:v>
                </c:pt>
                <c:pt idx="8290">
                  <c:v>9</c:v>
                </c:pt>
                <c:pt idx="8291">
                  <c:v>9</c:v>
                </c:pt>
                <c:pt idx="8292">
                  <c:v>1</c:v>
                </c:pt>
                <c:pt idx="8293">
                  <c:v>0</c:v>
                </c:pt>
                <c:pt idx="8294">
                  <c:v>5</c:v>
                </c:pt>
                <c:pt idx="8295">
                  <c:v>9</c:v>
                </c:pt>
                <c:pt idx="8296">
                  <c:v>3</c:v>
                </c:pt>
                <c:pt idx="8297">
                  <c:v>4</c:v>
                </c:pt>
                <c:pt idx="8298">
                  <c:v>2</c:v>
                </c:pt>
                <c:pt idx="8299">
                  <c:v>9</c:v>
                </c:pt>
                <c:pt idx="8300">
                  <c:v>5</c:v>
                </c:pt>
                <c:pt idx="8301">
                  <c:v>3</c:v>
                </c:pt>
                <c:pt idx="8302">
                  <c:v>5</c:v>
                </c:pt>
                <c:pt idx="8303">
                  <c:v>4</c:v>
                </c:pt>
                <c:pt idx="8304">
                  <c:v>1</c:v>
                </c:pt>
                <c:pt idx="8305">
                  <c:v>3</c:v>
                </c:pt>
                <c:pt idx="8306">
                  <c:v>1</c:v>
                </c:pt>
                <c:pt idx="8307">
                  <c:v>4</c:v>
                </c:pt>
                <c:pt idx="8308">
                  <c:v>2</c:v>
                </c:pt>
                <c:pt idx="8309">
                  <c:v>5</c:v>
                </c:pt>
                <c:pt idx="8310">
                  <c:v>4</c:v>
                </c:pt>
                <c:pt idx="8311">
                  <c:v>1</c:v>
                </c:pt>
                <c:pt idx="8312">
                  <c:v>9</c:v>
                </c:pt>
                <c:pt idx="8313">
                  <c:v>7</c:v>
                </c:pt>
                <c:pt idx="8314">
                  <c:v>5</c:v>
                </c:pt>
                <c:pt idx="8315">
                  <c:v>8</c:v>
                </c:pt>
                <c:pt idx="8316">
                  <c:v>2</c:v>
                </c:pt>
                <c:pt idx="8317">
                  <c:v>3</c:v>
                </c:pt>
                <c:pt idx="8318">
                  <c:v>7</c:v>
                </c:pt>
                <c:pt idx="8319">
                  <c:v>6</c:v>
                </c:pt>
                <c:pt idx="8320">
                  <c:v>7</c:v>
                </c:pt>
                <c:pt idx="8321">
                  <c:v>8</c:v>
                </c:pt>
                <c:pt idx="8322">
                  <c:v>7</c:v>
                </c:pt>
                <c:pt idx="8323">
                  <c:v>7</c:v>
                </c:pt>
                <c:pt idx="8324">
                  <c:v>5</c:v>
                </c:pt>
                <c:pt idx="8325">
                  <c:v>1</c:v>
                </c:pt>
                <c:pt idx="8326">
                  <c:v>6</c:v>
                </c:pt>
                <c:pt idx="8327">
                  <c:v>3</c:v>
                </c:pt>
                <c:pt idx="8328">
                  <c:v>2</c:v>
                </c:pt>
                <c:pt idx="8329">
                  <c:v>3</c:v>
                </c:pt>
                <c:pt idx="8330">
                  <c:v>3</c:v>
                </c:pt>
                <c:pt idx="8331">
                  <c:v>2</c:v>
                </c:pt>
                <c:pt idx="8332">
                  <c:v>8</c:v>
                </c:pt>
                <c:pt idx="8333">
                  <c:v>2</c:v>
                </c:pt>
                <c:pt idx="8334">
                  <c:v>1</c:v>
                </c:pt>
                <c:pt idx="8335">
                  <c:v>0</c:v>
                </c:pt>
                <c:pt idx="8336">
                  <c:v>0</c:v>
                </c:pt>
                <c:pt idx="8337">
                  <c:v>4</c:v>
                </c:pt>
                <c:pt idx="8338">
                  <c:v>4</c:v>
                </c:pt>
                <c:pt idx="8339">
                  <c:v>8</c:v>
                </c:pt>
                <c:pt idx="8340">
                  <c:v>3</c:v>
                </c:pt>
                <c:pt idx="8341">
                  <c:v>4</c:v>
                </c:pt>
                <c:pt idx="8342">
                  <c:v>5</c:v>
                </c:pt>
                <c:pt idx="8343">
                  <c:v>9</c:v>
                </c:pt>
                <c:pt idx="8344">
                  <c:v>6</c:v>
                </c:pt>
                <c:pt idx="8345">
                  <c:v>8</c:v>
                </c:pt>
                <c:pt idx="8346">
                  <c:v>5</c:v>
                </c:pt>
                <c:pt idx="8347">
                  <c:v>0</c:v>
                </c:pt>
                <c:pt idx="8348">
                  <c:v>7</c:v>
                </c:pt>
                <c:pt idx="8349">
                  <c:v>1</c:v>
                </c:pt>
                <c:pt idx="8350">
                  <c:v>8</c:v>
                </c:pt>
                <c:pt idx="8351">
                  <c:v>6</c:v>
                </c:pt>
                <c:pt idx="8352">
                  <c:v>6</c:v>
                </c:pt>
                <c:pt idx="8353">
                  <c:v>9</c:v>
                </c:pt>
                <c:pt idx="8354">
                  <c:v>9</c:v>
                </c:pt>
                <c:pt idx="8355">
                  <c:v>4</c:v>
                </c:pt>
                <c:pt idx="8356">
                  <c:v>7</c:v>
                </c:pt>
                <c:pt idx="8357">
                  <c:v>9</c:v>
                </c:pt>
                <c:pt idx="8358">
                  <c:v>0</c:v>
                </c:pt>
                <c:pt idx="8359">
                  <c:v>2</c:v>
                </c:pt>
                <c:pt idx="8360">
                  <c:v>8</c:v>
                </c:pt>
                <c:pt idx="8361">
                  <c:v>0</c:v>
                </c:pt>
                <c:pt idx="8362">
                  <c:v>7</c:v>
                </c:pt>
                <c:pt idx="8363">
                  <c:v>5</c:v>
                </c:pt>
                <c:pt idx="8364">
                  <c:v>9</c:v>
                </c:pt>
                <c:pt idx="8365">
                  <c:v>4</c:v>
                </c:pt>
                <c:pt idx="8366">
                  <c:v>5</c:v>
                </c:pt>
                <c:pt idx="8367">
                  <c:v>4</c:v>
                </c:pt>
                <c:pt idx="8368">
                  <c:v>8</c:v>
                </c:pt>
                <c:pt idx="8369">
                  <c:v>1</c:v>
                </c:pt>
                <c:pt idx="8370">
                  <c:v>9</c:v>
                </c:pt>
                <c:pt idx="8371">
                  <c:v>5</c:v>
                </c:pt>
                <c:pt idx="8372">
                  <c:v>3</c:v>
                </c:pt>
                <c:pt idx="8373">
                  <c:v>2</c:v>
                </c:pt>
                <c:pt idx="8374">
                  <c:v>4</c:v>
                </c:pt>
                <c:pt idx="8375">
                  <c:v>1</c:v>
                </c:pt>
                <c:pt idx="8376">
                  <c:v>2</c:v>
                </c:pt>
                <c:pt idx="8377">
                  <c:v>6</c:v>
                </c:pt>
                <c:pt idx="8378">
                  <c:v>0</c:v>
                </c:pt>
                <c:pt idx="8379">
                  <c:v>1</c:v>
                </c:pt>
                <c:pt idx="8380">
                  <c:v>2</c:v>
                </c:pt>
                <c:pt idx="8381">
                  <c:v>9</c:v>
                </c:pt>
                <c:pt idx="8382">
                  <c:v>6</c:v>
                </c:pt>
                <c:pt idx="8383">
                  <c:v>3</c:v>
                </c:pt>
                <c:pt idx="8384">
                  <c:v>7</c:v>
                </c:pt>
                <c:pt idx="8385">
                  <c:v>7</c:v>
                </c:pt>
                <c:pt idx="8386">
                  <c:v>0</c:v>
                </c:pt>
                <c:pt idx="8387">
                  <c:v>4</c:v>
                </c:pt>
                <c:pt idx="8388">
                  <c:v>0</c:v>
                </c:pt>
                <c:pt idx="8389">
                  <c:v>6</c:v>
                </c:pt>
                <c:pt idx="8390">
                  <c:v>3</c:v>
                </c:pt>
                <c:pt idx="8391">
                  <c:v>7</c:v>
                </c:pt>
                <c:pt idx="8392">
                  <c:v>7</c:v>
                </c:pt>
                <c:pt idx="8393">
                  <c:v>8</c:v>
                </c:pt>
                <c:pt idx="8394">
                  <c:v>5</c:v>
                </c:pt>
                <c:pt idx="8395">
                  <c:v>6</c:v>
                </c:pt>
                <c:pt idx="8396">
                  <c:v>6</c:v>
                </c:pt>
                <c:pt idx="8397">
                  <c:v>4</c:v>
                </c:pt>
                <c:pt idx="8398">
                  <c:v>6</c:v>
                </c:pt>
                <c:pt idx="8399">
                  <c:v>8</c:v>
                </c:pt>
                <c:pt idx="8400">
                  <c:v>3</c:v>
                </c:pt>
                <c:pt idx="8401">
                  <c:v>1</c:v>
                </c:pt>
                <c:pt idx="8402">
                  <c:v>7</c:v>
                </c:pt>
                <c:pt idx="8403">
                  <c:v>6</c:v>
                </c:pt>
                <c:pt idx="8404">
                  <c:v>5</c:v>
                </c:pt>
                <c:pt idx="8405">
                  <c:v>6</c:v>
                </c:pt>
                <c:pt idx="8406">
                  <c:v>2</c:v>
                </c:pt>
                <c:pt idx="8407">
                  <c:v>5</c:v>
                </c:pt>
                <c:pt idx="8408">
                  <c:v>9</c:v>
                </c:pt>
                <c:pt idx="8409">
                  <c:v>6</c:v>
                </c:pt>
                <c:pt idx="8410">
                  <c:v>6</c:v>
                </c:pt>
                <c:pt idx="8411">
                  <c:v>4</c:v>
                </c:pt>
                <c:pt idx="8412">
                  <c:v>2</c:v>
                </c:pt>
                <c:pt idx="8413">
                  <c:v>1</c:v>
                </c:pt>
                <c:pt idx="8414">
                  <c:v>6</c:v>
                </c:pt>
                <c:pt idx="8415">
                  <c:v>3</c:v>
                </c:pt>
                <c:pt idx="8416">
                  <c:v>1</c:v>
                </c:pt>
                <c:pt idx="8417">
                  <c:v>7</c:v>
                </c:pt>
                <c:pt idx="8418">
                  <c:v>1</c:v>
                </c:pt>
                <c:pt idx="8419">
                  <c:v>5</c:v>
                </c:pt>
                <c:pt idx="8420">
                  <c:v>3</c:v>
                </c:pt>
                <c:pt idx="8421">
                  <c:v>8</c:v>
                </c:pt>
                <c:pt idx="8422">
                  <c:v>4</c:v>
                </c:pt>
                <c:pt idx="8423">
                  <c:v>3</c:v>
                </c:pt>
                <c:pt idx="8424">
                  <c:v>7</c:v>
                </c:pt>
                <c:pt idx="8425">
                  <c:v>2</c:v>
                </c:pt>
                <c:pt idx="8426">
                  <c:v>8</c:v>
                </c:pt>
                <c:pt idx="8427">
                  <c:v>7</c:v>
                </c:pt>
                <c:pt idx="8428">
                  <c:v>7</c:v>
                </c:pt>
                <c:pt idx="8429">
                  <c:v>9</c:v>
                </c:pt>
                <c:pt idx="8430">
                  <c:v>4</c:v>
                </c:pt>
                <c:pt idx="8431">
                  <c:v>0</c:v>
                </c:pt>
                <c:pt idx="8432">
                  <c:v>9</c:v>
                </c:pt>
                <c:pt idx="8433">
                  <c:v>8</c:v>
                </c:pt>
                <c:pt idx="8434">
                  <c:v>1</c:v>
                </c:pt>
                <c:pt idx="8435">
                  <c:v>0</c:v>
                </c:pt>
                <c:pt idx="8436">
                  <c:v>5</c:v>
                </c:pt>
                <c:pt idx="8437">
                  <c:v>0</c:v>
                </c:pt>
                <c:pt idx="8438">
                  <c:v>9</c:v>
                </c:pt>
                <c:pt idx="8439">
                  <c:v>9</c:v>
                </c:pt>
                <c:pt idx="8440">
                  <c:v>9</c:v>
                </c:pt>
                <c:pt idx="8441">
                  <c:v>6</c:v>
                </c:pt>
                <c:pt idx="8442">
                  <c:v>6</c:v>
                </c:pt>
                <c:pt idx="8443">
                  <c:v>0</c:v>
                </c:pt>
                <c:pt idx="8444">
                  <c:v>9</c:v>
                </c:pt>
                <c:pt idx="8445">
                  <c:v>4</c:v>
                </c:pt>
                <c:pt idx="8446">
                  <c:v>2</c:v>
                </c:pt>
                <c:pt idx="8447">
                  <c:v>1</c:v>
                </c:pt>
                <c:pt idx="8448">
                  <c:v>4</c:v>
                </c:pt>
                <c:pt idx="8449">
                  <c:v>4</c:v>
                </c:pt>
                <c:pt idx="8450">
                  <c:v>1</c:v>
                </c:pt>
                <c:pt idx="8451">
                  <c:v>5</c:v>
                </c:pt>
                <c:pt idx="8452">
                  <c:v>6</c:v>
                </c:pt>
                <c:pt idx="8453">
                  <c:v>0</c:v>
                </c:pt>
                <c:pt idx="8454">
                  <c:v>2</c:v>
                </c:pt>
                <c:pt idx="8455">
                  <c:v>3</c:v>
                </c:pt>
                <c:pt idx="8456">
                  <c:v>1</c:v>
                </c:pt>
                <c:pt idx="8457">
                  <c:v>9</c:v>
                </c:pt>
                <c:pt idx="8458">
                  <c:v>4</c:v>
                </c:pt>
                <c:pt idx="8459">
                  <c:v>3</c:v>
                </c:pt>
                <c:pt idx="8460">
                  <c:v>1</c:v>
                </c:pt>
                <c:pt idx="8461">
                  <c:v>0</c:v>
                </c:pt>
                <c:pt idx="8462">
                  <c:v>7</c:v>
                </c:pt>
                <c:pt idx="8463">
                  <c:v>1</c:v>
                </c:pt>
                <c:pt idx="8464">
                  <c:v>3</c:v>
                </c:pt>
                <c:pt idx="8465">
                  <c:v>9</c:v>
                </c:pt>
                <c:pt idx="8466">
                  <c:v>4</c:v>
                </c:pt>
                <c:pt idx="8467">
                  <c:v>1</c:v>
                </c:pt>
                <c:pt idx="8468">
                  <c:v>9</c:v>
                </c:pt>
                <c:pt idx="8469">
                  <c:v>8</c:v>
                </c:pt>
                <c:pt idx="8470">
                  <c:v>1</c:v>
                </c:pt>
                <c:pt idx="8471">
                  <c:v>5</c:v>
                </c:pt>
                <c:pt idx="8472">
                  <c:v>6</c:v>
                </c:pt>
                <c:pt idx="8473">
                  <c:v>5</c:v>
                </c:pt>
                <c:pt idx="8474">
                  <c:v>3</c:v>
                </c:pt>
                <c:pt idx="8475">
                  <c:v>0</c:v>
                </c:pt>
                <c:pt idx="8476">
                  <c:v>1</c:v>
                </c:pt>
                <c:pt idx="8477">
                  <c:v>9</c:v>
                </c:pt>
                <c:pt idx="8478">
                  <c:v>9</c:v>
                </c:pt>
                <c:pt idx="8479">
                  <c:v>5</c:v>
                </c:pt>
                <c:pt idx="8480">
                  <c:v>7</c:v>
                </c:pt>
                <c:pt idx="8481">
                  <c:v>2</c:v>
                </c:pt>
                <c:pt idx="8482">
                  <c:v>6</c:v>
                </c:pt>
                <c:pt idx="8483">
                  <c:v>8</c:v>
                </c:pt>
                <c:pt idx="8484">
                  <c:v>3</c:v>
                </c:pt>
                <c:pt idx="8485">
                  <c:v>6</c:v>
                </c:pt>
                <c:pt idx="8486">
                  <c:v>6</c:v>
                </c:pt>
                <c:pt idx="8487">
                  <c:v>9</c:v>
                </c:pt>
                <c:pt idx="8488">
                  <c:v>8</c:v>
                </c:pt>
                <c:pt idx="8489">
                  <c:v>2</c:v>
                </c:pt>
                <c:pt idx="8490">
                  <c:v>0</c:v>
                </c:pt>
                <c:pt idx="8491">
                  <c:v>7</c:v>
                </c:pt>
                <c:pt idx="8492">
                  <c:v>3</c:v>
                </c:pt>
                <c:pt idx="8493">
                  <c:v>1</c:v>
                </c:pt>
                <c:pt idx="8494">
                  <c:v>4</c:v>
                </c:pt>
                <c:pt idx="8495">
                  <c:v>3</c:v>
                </c:pt>
                <c:pt idx="8496">
                  <c:v>0</c:v>
                </c:pt>
                <c:pt idx="8497">
                  <c:v>6</c:v>
                </c:pt>
                <c:pt idx="8498">
                  <c:v>3</c:v>
                </c:pt>
                <c:pt idx="8499">
                  <c:v>7</c:v>
                </c:pt>
                <c:pt idx="8500">
                  <c:v>8</c:v>
                </c:pt>
                <c:pt idx="8501">
                  <c:v>7</c:v>
                </c:pt>
                <c:pt idx="8502">
                  <c:v>0</c:v>
                </c:pt>
                <c:pt idx="8503">
                  <c:v>7</c:v>
                </c:pt>
                <c:pt idx="8504">
                  <c:v>4</c:v>
                </c:pt>
                <c:pt idx="8505">
                  <c:v>0</c:v>
                </c:pt>
                <c:pt idx="8506">
                  <c:v>8</c:v>
                </c:pt>
                <c:pt idx="8507">
                  <c:v>8</c:v>
                </c:pt>
                <c:pt idx="8508">
                  <c:v>6</c:v>
                </c:pt>
                <c:pt idx="8509">
                  <c:v>6</c:v>
                </c:pt>
                <c:pt idx="8510">
                  <c:v>0</c:v>
                </c:pt>
                <c:pt idx="8511">
                  <c:v>8</c:v>
                </c:pt>
                <c:pt idx="8512">
                  <c:v>0</c:v>
                </c:pt>
                <c:pt idx="8513">
                  <c:v>6</c:v>
                </c:pt>
                <c:pt idx="8514">
                  <c:v>8</c:v>
                </c:pt>
                <c:pt idx="8515">
                  <c:v>8</c:v>
                </c:pt>
                <c:pt idx="8516">
                  <c:v>4</c:v>
                </c:pt>
                <c:pt idx="8517">
                  <c:v>5</c:v>
                </c:pt>
                <c:pt idx="8518">
                  <c:v>1</c:v>
                </c:pt>
                <c:pt idx="8519">
                  <c:v>1</c:v>
                </c:pt>
                <c:pt idx="8520">
                  <c:v>9</c:v>
                </c:pt>
                <c:pt idx="8521">
                  <c:v>8</c:v>
                </c:pt>
                <c:pt idx="8522">
                  <c:v>0</c:v>
                </c:pt>
                <c:pt idx="8523">
                  <c:v>9</c:v>
                </c:pt>
                <c:pt idx="8524">
                  <c:v>4</c:v>
                </c:pt>
                <c:pt idx="8525">
                  <c:v>6</c:v>
                </c:pt>
                <c:pt idx="8526">
                  <c:v>9</c:v>
                </c:pt>
                <c:pt idx="8527">
                  <c:v>5</c:v>
                </c:pt>
                <c:pt idx="8528">
                  <c:v>5</c:v>
                </c:pt>
                <c:pt idx="8529">
                  <c:v>5</c:v>
                </c:pt>
                <c:pt idx="8530">
                  <c:v>7</c:v>
                </c:pt>
                <c:pt idx="8531">
                  <c:v>6</c:v>
                </c:pt>
                <c:pt idx="8532">
                  <c:v>4</c:v>
                </c:pt>
                <c:pt idx="8533">
                  <c:v>9</c:v>
                </c:pt>
                <c:pt idx="8534">
                  <c:v>1</c:v>
                </c:pt>
                <c:pt idx="8535">
                  <c:v>9</c:v>
                </c:pt>
                <c:pt idx="8536">
                  <c:v>5</c:v>
                </c:pt>
                <c:pt idx="8537">
                  <c:v>9</c:v>
                </c:pt>
                <c:pt idx="8538">
                  <c:v>4</c:v>
                </c:pt>
                <c:pt idx="8539">
                  <c:v>3</c:v>
                </c:pt>
                <c:pt idx="8540">
                  <c:v>9</c:v>
                </c:pt>
                <c:pt idx="8541">
                  <c:v>4</c:v>
                </c:pt>
                <c:pt idx="8542">
                  <c:v>8</c:v>
                </c:pt>
                <c:pt idx="8543">
                  <c:v>1</c:v>
                </c:pt>
                <c:pt idx="8544">
                  <c:v>5</c:v>
                </c:pt>
                <c:pt idx="8545">
                  <c:v>8</c:v>
                </c:pt>
                <c:pt idx="8546">
                  <c:v>9</c:v>
                </c:pt>
                <c:pt idx="8547">
                  <c:v>4</c:v>
                </c:pt>
                <c:pt idx="8548">
                  <c:v>5</c:v>
                </c:pt>
                <c:pt idx="8549">
                  <c:v>9</c:v>
                </c:pt>
                <c:pt idx="8550">
                  <c:v>3</c:v>
                </c:pt>
                <c:pt idx="8551">
                  <c:v>4</c:v>
                </c:pt>
                <c:pt idx="8552">
                  <c:v>7</c:v>
                </c:pt>
                <c:pt idx="8553">
                  <c:v>0</c:v>
                </c:pt>
                <c:pt idx="8554">
                  <c:v>0</c:v>
                </c:pt>
                <c:pt idx="8555">
                  <c:v>9</c:v>
                </c:pt>
                <c:pt idx="8556">
                  <c:v>3</c:v>
                </c:pt>
                <c:pt idx="8557">
                  <c:v>9</c:v>
                </c:pt>
                <c:pt idx="8558">
                  <c:v>2</c:v>
                </c:pt>
                <c:pt idx="8559">
                  <c:v>4</c:v>
                </c:pt>
                <c:pt idx="8560">
                  <c:v>9</c:v>
                </c:pt>
                <c:pt idx="8561">
                  <c:v>7</c:v>
                </c:pt>
                <c:pt idx="8562">
                  <c:v>0</c:v>
                </c:pt>
                <c:pt idx="8563">
                  <c:v>4</c:v>
                </c:pt>
                <c:pt idx="8564">
                  <c:v>4</c:v>
                </c:pt>
                <c:pt idx="8565">
                  <c:v>1</c:v>
                </c:pt>
                <c:pt idx="8566">
                  <c:v>4</c:v>
                </c:pt>
                <c:pt idx="8567">
                  <c:v>7</c:v>
                </c:pt>
                <c:pt idx="8568">
                  <c:v>9</c:v>
                </c:pt>
                <c:pt idx="8569">
                  <c:v>6</c:v>
                </c:pt>
                <c:pt idx="8570">
                  <c:v>1</c:v>
                </c:pt>
                <c:pt idx="8571">
                  <c:v>5</c:v>
                </c:pt>
                <c:pt idx="8572">
                  <c:v>9</c:v>
                </c:pt>
                <c:pt idx="8573">
                  <c:v>0</c:v>
                </c:pt>
                <c:pt idx="8574">
                  <c:v>9</c:v>
                </c:pt>
                <c:pt idx="8575">
                  <c:v>9</c:v>
                </c:pt>
                <c:pt idx="8576">
                  <c:v>2</c:v>
                </c:pt>
                <c:pt idx="8577">
                  <c:v>5</c:v>
                </c:pt>
                <c:pt idx="8578">
                  <c:v>8</c:v>
                </c:pt>
                <c:pt idx="8579">
                  <c:v>0</c:v>
                </c:pt>
                <c:pt idx="8580">
                  <c:v>5</c:v>
                </c:pt>
                <c:pt idx="8581">
                  <c:v>1</c:v>
                </c:pt>
                <c:pt idx="8582">
                  <c:v>8</c:v>
                </c:pt>
                <c:pt idx="8583">
                  <c:v>1</c:v>
                </c:pt>
                <c:pt idx="8584">
                  <c:v>2</c:v>
                </c:pt>
                <c:pt idx="8585">
                  <c:v>1</c:v>
                </c:pt>
                <c:pt idx="8586">
                  <c:v>3</c:v>
                </c:pt>
                <c:pt idx="8587">
                  <c:v>3</c:v>
                </c:pt>
                <c:pt idx="8588">
                  <c:v>9</c:v>
                </c:pt>
                <c:pt idx="8589">
                  <c:v>0</c:v>
                </c:pt>
                <c:pt idx="8590">
                  <c:v>7</c:v>
                </c:pt>
                <c:pt idx="8591">
                  <c:v>4</c:v>
                </c:pt>
                <c:pt idx="8592">
                  <c:v>7</c:v>
                </c:pt>
                <c:pt idx="8593">
                  <c:v>5</c:v>
                </c:pt>
                <c:pt idx="8594">
                  <c:v>1</c:v>
                </c:pt>
                <c:pt idx="8595">
                  <c:v>6</c:v>
                </c:pt>
                <c:pt idx="8596">
                  <c:v>9</c:v>
                </c:pt>
                <c:pt idx="8597">
                  <c:v>8</c:v>
                </c:pt>
                <c:pt idx="8598">
                  <c:v>6</c:v>
                </c:pt>
                <c:pt idx="8599">
                  <c:v>4</c:v>
                </c:pt>
                <c:pt idx="8600">
                  <c:v>3</c:v>
                </c:pt>
                <c:pt idx="8601">
                  <c:v>7</c:v>
                </c:pt>
                <c:pt idx="8602">
                  <c:v>5</c:v>
                </c:pt>
                <c:pt idx="8603">
                  <c:v>4</c:v>
                </c:pt>
                <c:pt idx="8604">
                  <c:v>6</c:v>
                </c:pt>
                <c:pt idx="8605">
                  <c:v>2</c:v>
                </c:pt>
                <c:pt idx="8606">
                  <c:v>8</c:v>
                </c:pt>
                <c:pt idx="8607">
                  <c:v>3</c:v>
                </c:pt>
                <c:pt idx="8608">
                  <c:v>3</c:v>
                </c:pt>
                <c:pt idx="8609">
                  <c:v>7</c:v>
                </c:pt>
                <c:pt idx="8610">
                  <c:v>5</c:v>
                </c:pt>
                <c:pt idx="8611">
                  <c:v>0</c:v>
                </c:pt>
                <c:pt idx="8612">
                  <c:v>1</c:v>
                </c:pt>
                <c:pt idx="8613">
                  <c:v>8</c:v>
                </c:pt>
                <c:pt idx="8614">
                  <c:v>5</c:v>
                </c:pt>
                <c:pt idx="8615">
                  <c:v>6</c:v>
                </c:pt>
                <c:pt idx="8616">
                  <c:v>8</c:v>
                </c:pt>
                <c:pt idx="8617">
                  <c:v>2</c:v>
                </c:pt>
                <c:pt idx="8618">
                  <c:v>4</c:v>
                </c:pt>
                <c:pt idx="8619">
                  <c:v>4</c:v>
                </c:pt>
                <c:pt idx="8620">
                  <c:v>9</c:v>
                </c:pt>
                <c:pt idx="8621">
                  <c:v>6</c:v>
                </c:pt>
                <c:pt idx="8622">
                  <c:v>1</c:v>
                </c:pt>
                <c:pt idx="8623">
                  <c:v>3</c:v>
                </c:pt>
                <c:pt idx="8624">
                  <c:v>3</c:v>
                </c:pt>
                <c:pt idx="8625">
                  <c:v>7</c:v>
                </c:pt>
                <c:pt idx="8626">
                  <c:v>9</c:v>
                </c:pt>
                <c:pt idx="8627">
                  <c:v>2</c:v>
                </c:pt>
                <c:pt idx="8628">
                  <c:v>1</c:v>
                </c:pt>
                <c:pt idx="8629">
                  <c:v>8</c:v>
                </c:pt>
                <c:pt idx="8630">
                  <c:v>3</c:v>
                </c:pt>
                <c:pt idx="8631">
                  <c:v>8</c:v>
                </c:pt>
                <c:pt idx="8632">
                  <c:v>5</c:v>
                </c:pt>
                <c:pt idx="8633">
                  <c:v>0</c:v>
                </c:pt>
                <c:pt idx="8634">
                  <c:v>2</c:v>
                </c:pt>
                <c:pt idx="8635">
                  <c:v>6</c:v>
                </c:pt>
                <c:pt idx="8636">
                  <c:v>8</c:v>
                </c:pt>
                <c:pt idx="8637">
                  <c:v>7</c:v>
                </c:pt>
                <c:pt idx="8638">
                  <c:v>4</c:v>
                </c:pt>
                <c:pt idx="8639">
                  <c:v>7</c:v>
                </c:pt>
                <c:pt idx="8640">
                  <c:v>1</c:v>
                </c:pt>
                <c:pt idx="8641">
                  <c:v>2</c:v>
                </c:pt>
                <c:pt idx="8642">
                  <c:v>7</c:v>
                </c:pt>
                <c:pt idx="8643">
                  <c:v>8</c:v>
                </c:pt>
                <c:pt idx="8644">
                  <c:v>9</c:v>
                </c:pt>
                <c:pt idx="8645">
                  <c:v>7</c:v>
                </c:pt>
                <c:pt idx="8646">
                  <c:v>3</c:v>
                </c:pt>
                <c:pt idx="8647">
                  <c:v>5</c:v>
                </c:pt>
                <c:pt idx="8648">
                  <c:v>4</c:v>
                </c:pt>
                <c:pt idx="8649">
                  <c:v>3</c:v>
                </c:pt>
                <c:pt idx="8650">
                  <c:v>8</c:v>
                </c:pt>
                <c:pt idx="8651">
                  <c:v>9</c:v>
                </c:pt>
                <c:pt idx="8652">
                  <c:v>2</c:v>
                </c:pt>
                <c:pt idx="8653">
                  <c:v>0</c:v>
                </c:pt>
                <c:pt idx="8654">
                  <c:v>6</c:v>
                </c:pt>
                <c:pt idx="8655">
                  <c:v>9</c:v>
                </c:pt>
                <c:pt idx="8656">
                  <c:v>7</c:v>
                </c:pt>
                <c:pt idx="8657">
                  <c:v>2</c:v>
                </c:pt>
                <c:pt idx="8658">
                  <c:v>2</c:v>
                </c:pt>
                <c:pt idx="8659">
                  <c:v>5</c:v>
                </c:pt>
                <c:pt idx="8660">
                  <c:v>1</c:v>
                </c:pt>
                <c:pt idx="8661">
                  <c:v>5</c:v>
                </c:pt>
                <c:pt idx="8662">
                  <c:v>4</c:v>
                </c:pt>
                <c:pt idx="8663">
                  <c:v>6</c:v>
                </c:pt>
                <c:pt idx="8664">
                  <c:v>8</c:v>
                </c:pt>
                <c:pt idx="8665">
                  <c:v>8</c:v>
                </c:pt>
                <c:pt idx="8666">
                  <c:v>0</c:v>
                </c:pt>
                <c:pt idx="8667">
                  <c:v>6</c:v>
                </c:pt>
                <c:pt idx="8668">
                  <c:v>2</c:v>
                </c:pt>
                <c:pt idx="8669">
                  <c:v>3</c:v>
                </c:pt>
                <c:pt idx="8670">
                  <c:v>1</c:v>
                </c:pt>
                <c:pt idx="8671">
                  <c:v>0</c:v>
                </c:pt>
                <c:pt idx="8672">
                  <c:v>9</c:v>
                </c:pt>
                <c:pt idx="8673">
                  <c:v>2</c:v>
                </c:pt>
                <c:pt idx="8674">
                  <c:v>9</c:v>
                </c:pt>
                <c:pt idx="8675">
                  <c:v>8</c:v>
                </c:pt>
                <c:pt idx="8676">
                  <c:v>0</c:v>
                </c:pt>
                <c:pt idx="8677">
                  <c:v>2</c:v>
                </c:pt>
                <c:pt idx="8678">
                  <c:v>4</c:v>
                </c:pt>
                <c:pt idx="8679">
                  <c:v>2</c:v>
                </c:pt>
                <c:pt idx="8680">
                  <c:v>3</c:v>
                </c:pt>
                <c:pt idx="8681">
                  <c:v>3</c:v>
                </c:pt>
                <c:pt idx="8682">
                  <c:v>0</c:v>
                </c:pt>
                <c:pt idx="8683">
                  <c:v>5</c:v>
                </c:pt>
                <c:pt idx="8684">
                  <c:v>6</c:v>
                </c:pt>
                <c:pt idx="8685">
                  <c:v>6</c:v>
                </c:pt>
                <c:pt idx="8686">
                  <c:v>5</c:v>
                </c:pt>
                <c:pt idx="8687">
                  <c:v>6</c:v>
                </c:pt>
                <c:pt idx="8688">
                  <c:v>2</c:v>
                </c:pt>
                <c:pt idx="8689">
                  <c:v>4</c:v>
                </c:pt>
                <c:pt idx="8690">
                  <c:v>6</c:v>
                </c:pt>
                <c:pt idx="8691">
                  <c:v>9</c:v>
                </c:pt>
                <c:pt idx="8692">
                  <c:v>4</c:v>
                </c:pt>
                <c:pt idx="8693">
                  <c:v>9</c:v>
                </c:pt>
                <c:pt idx="8694">
                  <c:v>1</c:v>
                </c:pt>
                <c:pt idx="8695">
                  <c:v>5</c:v>
                </c:pt>
                <c:pt idx="8696">
                  <c:v>6</c:v>
                </c:pt>
                <c:pt idx="8697">
                  <c:v>1</c:v>
                </c:pt>
                <c:pt idx="8698">
                  <c:v>9</c:v>
                </c:pt>
                <c:pt idx="8699">
                  <c:v>7</c:v>
                </c:pt>
                <c:pt idx="8700">
                  <c:v>4</c:v>
                </c:pt>
                <c:pt idx="8701">
                  <c:v>7</c:v>
                </c:pt>
                <c:pt idx="8702">
                  <c:v>2</c:v>
                </c:pt>
                <c:pt idx="8703">
                  <c:v>1</c:v>
                </c:pt>
                <c:pt idx="8704">
                  <c:v>6</c:v>
                </c:pt>
                <c:pt idx="8705">
                  <c:v>4</c:v>
                </c:pt>
                <c:pt idx="8706">
                  <c:v>4</c:v>
                </c:pt>
                <c:pt idx="8707">
                  <c:v>7</c:v>
                </c:pt>
                <c:pt idx="8708">
                  <c:v>8</c:v>
                </c:pt>
                <c:pt idx="8709">
                  <c:v>7</c:v>
                </c:pt>
                <c:pt idx="8710">
                  <c:v>9</c:v>
                </c:pt>
                <c:pt idx="8711">
                  <c:v>1</c:v>
                </c:pt>
                <c:pt idx="8712">
                  <c:v>9</c:v>
                </c:pt>
                <c:pt idx="8713">
                  <c:v>6</c:v>
                </c:pt>
                <c:pt idx="8714">
                  <c:v>4</c:v>
                </c:pt>
                <c:pt idx="8715">
                  <c:v>6</c:v>
                </c:pt>
                <c:pt idx="8716">
                  <c:v>2</c:v>
                </c:pt>
                <c:pt idx="8717">
                  <c:v>3</c:v>
                </c:pt>
                <c:pt idx="8718">
                  <c:v>6</c:v>
                </c:pt>
                <c:pt idx="8719">
                  <c:v>1</c:v>
                </c:pt>
                <c:pt idx="8720">
                  <c:v>1</c:v>
                </c:pt>
                <c:pt idx="8721">
                  <c:v>0</c:v>
                </c:pt>
                <c:pt idx="8722">
                  <c:v>0</c:v>
                </c:pt>
                <c:pt idx="8723">
                  <c:v>0</c:v>
                </c:pt>
                <c:pt idx="8724">
                  <c:v>5</c:v>
                </c:pt>
                <c:pt idx="8725">
                  <c:v>4</c:v>
                </c:pt>
                <c:pt idx="8726">
                  <c:v>9</c:v>
                </c:pt>
                <c:pt idx="8727">
                  <c:v>7</c:v>
                </c:pt>
                <c:pt idx="8728">
                  <c:v>4</c:v>
                </c:pt>
                <c:pt idx="8729">
                  <c:v>0</c:v>
                </c:pt>
                <c:pt idx="8730">
                  <c:v>7</c:v>
                </c:pt>
                <c:pt idx="8731">
                  <c:v>5</c:v>
                </c:pt>
                <c:pt idx="8732">
                  <c:v>7</c:v>
                </c:pt>
                <c:pt idx="8733">
                  <c:v>1</c:v>
                </c:pt>
                <c:pt idx="8734">
                  <c:v>9</c:v>
                </c:pt>
                <c:pt idx="8735">
                  <c:v>7</c:v>
                </c:pt>
                <c:pt idx="8736">
                  <c:v>5</c:v>
                </c:pt>
                <c:pt idx="8737">
                  <c:v>0</c:v>
                </c:pt>
                <c:pt idx="8738">
                  <c:v>0</c:v>
                </c:pt>
                <c:pt idx="8739">
                  <c:v>9</c:v>
                </c:pt>
                <c:pt idx="8740">
                  <c:v>4</c:v>
                </c:pt>
                <c:pt idx="8741">
                  <c:v>6</c:v>
                </c:pt>
                <c:pt idx="8742">
                  <c:v>3</c:v>
                </c:pt>
                <c:pt idx="8743">
                  <c:v>9</c:v>
                </c:pt>
                <c:pt idx="8744">
                  <c:v>4</c:v>
                </c:pt>
                <c:pt idx="8745">
                  <c:v>9</c:v>
                </c:pt>
                <c:pt idx="8746">
                  <c:v>2</c:v>
                </c:pt>
                <c:pt idx="8747">
                  <c:v>1</c:v>
                </c:pt>
                <c:pt idx="8748">
                  <c:v>1</c:v>
                </c:pt>
                <c:pt idx="8749">
                  <c:v>4</c:v>
                </c:pt>
                <c:pt idx="8750">
                  <c:v>3</c:v>
                </c:pt>
                <c:pt idx="8751">
                  <c:v>1</c:v>
                </c:pt>
                <c:pt idx="8752">
                  <c:v>4</c:v>
                </c:pt>
                <c:pt idx="8753">
                  <c:v>9</c:v>
                </c:pt>
                <c:pt idx="8754">
                  <c:v>8</c:v>
                </c:pt>
                <c:pt idx="8755">
                  <c:v>7</c:v>
                </c:pt>
                <c:pt idx="8756">
                  <c:v>8</c:v>
                </c:pt>
                <c:pt idx="8757">
                  <c:v>8</c:v>
                </c:pt>
                <c:pt idx="8758">
                  <c:v>7</c:v>
                </c:pt>
                <c:pt idx="8759">
                  <c:v>8</c:v>
                </c:pt>
                <c:pt idx="8760">
                  <c:v>3</c:v>
                </c:pt>
                <c:pt idx="8761">
                  <c:v>7</c:v>
                </c:pt>
                <c:pt idx="8762">
                  <c:v>1</c:v>
                </c:pt>
                <c:pt idx="8763">
                  <c:v>8</c:v>
                </c:pt>
                <c:pt idx="8764">
                  <c:v>8</c:v>
                </c:pt>
                <c:pt idx="8765">
                  <c:v>2</c:v>
                </c:pt>
                <c:pt idx="8766">
                  <c:v>5</c:v>
                </c:pt>
                <c:pt idx="8767">
                  <c:v>6</c:v>
                </c:pt>
                <c:pt idx="8768">
                  <c:v>2</c:v>
                </c:pt>
                <c:pt idx="8769">
                  <c:v>4</c:v>
                </c:pt>
                <c:pt idx="8770">
                  <c:v>0</c:v>
                </c:pt>
                <c:pt idx="8771">
                  <c:v>2</c:v>
                </c:pt>
                <c:pt idx="8772">
                  <c:v>7</c:v>
                </c:pt>
                <c:pt idx="8773">
                  <c:v>2</c:v>
                </c:pt>
                <c:pt idx="8774">
                  <c:v>7</c:v>
                </c:pt>
                <c:pt idx="8775">
                  <c:v>8</c:v>
                </c:pt>
                <c:pt idx="8776">
                  <c:v>5</c:v>
                </c:pt>
                <c:pt idx="8777">
                  <c:v>6</c:v>
                </c:pt>
                <c:pt idx="8778">
                  <c:v>5</c:v>
                </c:pt>
                <c:pt idx="8779">
                  <c:v>7</c:v>
                </c:pt>
                <c:pt idx="8780">
                  <c:v>6</c:v>
                </c:pt>
                <c:pt idx="8781">
                  <c:v>9</c:v>
                </c:pt>
                <c:pt idx="8782">
                  <c:v>0</c:v>
                </c:pt>
                <c:pt idx="8783">
                  <c:v>2</c:v>
                </c:pt>
                <c:pt idx="8784">
                  <c:v>2</c:v>
                </c:pt>
                <c:pt idx="8785">
                  <c:v>2</c:v>
                </c:pt>
                <c:pt idx="8786">
                  <c:v>3</c:v>
                </c:pt>
                <c:pt idx="8787">
                  <c:v>0</c:v>
                </c:pt>
                <c:pt idx="8788">
                  <c:v>1</c:v>
                </c:pt>
                <c:pt idx="8789">
                  <c:v>4</c:v>
                </c:pt>
                <c:pt idx="8790">
                  <c:v>5</c:v>
                </c:pt>
                <c:pt idx="8791">
                  <c:v>8</c:v>
                </c:pt>
                <c:pt idx="8792">
                  <c:v>1</c:v>
                </c:pt>
                <c:pt idx="8793">
                  <c:v>8</c:v>
                </c:pt>
                <c:pt idx="8794">
                  <c:v>6</c:v>
                </c:pt>
                <c:pt idx="8795">
                  <c:v>8</c:v>
                </c:pt>
                <c:pt idx="8796">
                  <c:v>3</c:v>
                </c:pt>
                <c:pt idx="8797">
                  <c:v>6</c:v>
                </c:pt>
                <c:pt idx="8798">
                  <c:v>0</c:v>
                </c:pt>
                <c:pt idx="8799">
                  <c:v>7</c:v>
                </c:pt>
                <c:pt idx="8800">
                  <c:v>6</c:v>
                </c:pt>
                <c:pt idx="8801">
                  <c:v>6</c:v>
                </c:pt>
                <c:pt idx="8802">
                  <c:v>1</c:v>
                </c:pt>
                <c:pt idx="8803">
                  <c:v>9</c:v>
                </c:pt>
                <c:pt idx="8804">
                  <c:v>8</c:v>
                </c:pt>
                <c:pt idx="8805">
                  <c:v>7</c:v>
                </c:pt>
                <c:pt idx="8806">
                  <c:v>0</c:v>
                </c:pt>
                <c:pt idx="8807">
                  <c:v>0</c:v>
                </c:pt>
                <c:pt idx="8808">
                  <c:v>4</c:v>
                </c:pt>
                <c:pt idx="8809">
                  <c:v>1</c:v>
                </c:pt>
                <c:pt idx="8810">
                  <c:v>0</c:v>
                </c:pt>
                <c:pt idx="8811">
                  <c:v>9</c:v>
                </c:pt>
                <c:pt idx="8812">
                  <c:v>7</c:v>
                </c:pt>
                <c:pt idx="8813">
                  <c:v>3</c:v>
                </c:pt>
                <c:pt idx="8814">
                  <c:v>1</c:v>
                </c:pt>
                <c:pt idx="8815">
                  <c:v>4</c:v>
                </c:pt>
                <c:pt idx="8816">
                  <c:v>5</c:v>
                </c:pt>
                <c:pt idx="8817">
                  <c:v>7</c:v>
                </c:pt>
                <c:pt idx="8818">
                  <c:v>6</c:v>
                </c:pt>
                <c:pt idx="8819">
                  <c:v>6</c:v>
                </c:pt>
                <c:pt idx="8820">
                  <c:v>0</c:v>
                </c:pt>
                <c:pt idx="8821">
                  <c:v>2</c:v>
                </c:pt>
                <c:pt idx="8822">
                  <c:v>2</c:v>
                </c:pt>
                <c:pt idx="8823">
                  <c:v>6</c:v>
                </c:pt>
                <c:pt idx="8824">
                  <c:v>1</c:v>
                </c:pt>
                <c:pt idx="8825">
                  <c:v>9</c:v>
                </c:pt>
                <c:pt idx="8826">
                  <c:v>6</c:v>
                </c:pt>
                <c:pt idx="8827">
                  <c:v>8</c:v>
                </c:pt>
                <c:pt idx="8828">
                  <c:v>0</c:v>
                </c:pt>
                <c:pt idx="8829">
                  <c:v>1</c:v>
                </c:pt>
                <c:pt idx="8830">
                  <c:v>5</c:v>
                </c:pt>
                <c:pt idx="8831">
                  <c:v>1</c:v>
                </c:pt>
                <c:pt idx="8832">
                  <c:v>1</c:v>
                </c:pt>
                <c:pt idx="8833">
                  <c:v>4</c:v>
                </c:pt>
                <c:pt idx="8834">
                  <c:v>6</c:v>
                </c:pt>
                <c:pt idx="8835">
                  <c:v>3</c:v>
                </c:pt>
                <c:pt idx="8836">
                  <c:v>5</c:v>
                </c:pt>
                <c:pt idx="8837">
                  <c:v>2</c:v>
                </c:pt>
                <c:pt idx="8838">
                  <c:v>3</c:v>
                </c:pt>
                <c:pt idx="8839">
                  <c:v>3</c:v>
                </c:pt>
                <c:pt idx="8840">
                  <c:v>3</c:v>
                </c:pt>
                <c:pt idx="8841">
                  <c:v>0</c:v>
                </c:pt>
                <c:pt idx="8842">
                  <c:v>3</c:v>
                </c:pt>
                <c:pt idx="8843">
                  <c:v>3</c:v>
                </c:pt>
                <c:pt idx="8844">
                  <c:v>5</c:v>
                </c:pt>
                <c:pt idx="8845">
                  <c:v>8</c:v>
                </c:pt>
                <c:pt idx="8846">
                  <c:v>9</c:v>
                </c:pt>
                <c:pt idx="8847">
                  <c:v>5</c:v>
                </c:pt>
                <c:pt idx="8848">
                  <c:v>5</c:v>
                </c:pt>
                <c:pt idx="8849">
                  <c:v>6</c:v>
                </c:pt>
                <c:pt idx="8850">
                  <c:v>6</c:v>
                </c:pt>
                <c:pt idx="8851">
                  <c:v>0</c:v>
                </c:pt>
                <c:pt idx="8852">
                  <c:v>7</c:v>
                </c:pt>
                <c:pt idx="8853">
                  <c:v>0</c:v>
                </c:pt>
                <c:pt idx="8854">
                  <c:v>8</c:v>
                </c:pt>
                <c:pt idx="8855">
                  <c:v>3</c:v>
                </c:pt>
                <c:pt idx="8856">
                  <c:v>8</c:v>
                </c:pt>
                <c:pt idx="8857">
                  <c:v>7</c:v>
                </c:pt>
                <c:pt idx="8858">
                  <c:v>8</c:v>
                </c:pt>
                <c:pt idx="8859">
                  <c:v>5</c:v>
                </c:pt>
                <c:pt idx="8860">
                  <c:v>8</c:v>
                </c:pt>
                <c:pt idx="8861">
                  <c:v>3</c:v>
                </c:pt>
                <c:pt idx="8862">
                  <c:v>2</c:v>
                </c:pt>
                <c:pt idx="8863">
                  <c:v>2</c:v>
                </c:pt>
                <c:pt idx="8864">
                  <c:v>7</c:v>
                </c:pt>
                <c:pt idx="8865">
                  <c:v>1</c:v>
                </c:pt>
                <c:pt idx="8866">
                  <c:v>5</c:v>
                </c:pt>
                <c:pt idx="8867">
                  <c:v>8</c:v>
                </c:pt>
                <c:pt idx="8868">
                  <c:v>8</c:v>
                </c:pt>
                <c:pt idx="8869">
                  <c:v>7</c:v>
                </c:pt>
                <c:pt idx="8870">
                  <c:v>7</c:v>
                </c:pt>
                <c:pt idx="8871">
                  <c:v>0</c:v>
                </c:pt>
                <c:pt idx="8872">
                  <c:v>6</c:v>
                </c:pt>
                <c:pt idx="8873">
                  <c:v>0</c:v>
                </c:pt>
                <c:pt idx="8874">
                  <c:v>8</c:v>
                </c:pt>
                <c:pt idx="8875">
                  <c:v>2</c:v>
                </c:pt>
                <c:pt idx="8876">
                  <c:v>0</c:v>
                </c:pt>
                <c:pt idx="8877">
                  <c:v>7</c:v>
                </c:pt>
                <c:pt idx="8878">
                  <c:v>6</c:v>
                </c:pt>
                <c:pt idx="8879">
                  <c:v>1</c:v>
                </c:pt>
                <c:pt idx="8880">
                  <c:v>6</c:v>
                </c:pt>
                <c:pt idx="8881">
                  <c:v>4</c:v>
                </c:pt>
                <c:pt idx="8882">
                  <c:v>6</c:v>
                </c:pt>
                <c:pt idx="8883">
                  <c:v>9</c:v>
                </c:pt>
                <c:pt idx="8884">
                  <c:v>6</c:v>
                </c:pt>
                <c:pt idx="8885">
                  <c:v>1</c:v>
                </c:pt>
                <c:pt idx="8886">
                  <c:v>1</c:v>
                </c:pt>
                <c:pt idx="8887">
                  <c:v>6</c:v>
                </c:pt>
                <c:pt idx="8888">
                  <c:v>2</c:v>
                </c:pt>
                <c:pt idx="8889">
                  <c:v>3</c:v>
                </c:pt>
                <c:pt idx="8890">
                  <c:v>6</c:v>
                </c:pt>
                <c:pt idx="8891">
                  <c:v>1</c:v>
                </c:pt>
                <c:pt idx="8892">
                  <c:v>1</c:v>
                </c:pt>
                <c:pt idx="8893">
                  <c:v>8</c:v>
                </c:pt>
                <c:pt idx="8894">
                  <c:v>0</c:v>
                </c:pt>
                <c:pt idx="8895">
                  <c:v>2</c:v>
                </c:pt>
                <c:pt idx="8896">
                  <c:v>9</c:v>
                </c:pt>
                <c:pt idx="8897">
                  <c:v>3</c:v>
                </c:pt>
                <c:pt idx="8898">
                  <c:v>4</c:v>
                </c:pt>
                <c:pt idx="8899">
                  <c:v>2</c:v>
                </c:pt>
                <c:pt idx="8900">
                  <c:v>8</c:v>
                </c:pt>
                <c:pt idx="8901">
                  <c:v>4</c:v>
                </c:pt>
                <c:pt idx="8902">
                  <c:v>6</c:v>
                </c:pt>
                <c:pt idx="8903">
                  <c:v>6</c:v>
                </c:pt>
                <c:pt idx="8904">
                  <c:v>8</c:v>
                </c:pt>
                <c:pt idx="8905">
                  <c:v>1</c:v>
                </c:pt>
                <c:pt idx="8906">
                  <c:v>2</c:v>
                </c:pt>
                <c:pt idx="8907">
                  <c:v>3</c:v>
                </c:pt>
                <c:pt idx="8908">
                  <c:v>7</c:v>
                </c:pt>
                <c:pt idx="8909">
                  <c:v>0</c:v>
                </c:pt>
                <c:pt idx="8910">
                  <c:v>8</c:v>
                </c:pt>
                <c:pt idx="8911">
                  <c:v>4</c:v>
                </c:pt>
                <c:pt idx="8912">
                  <c:v>3</c:v>
                </c:pt>
                <c:pt idx="8913">
                  <c:v>7</c:v>
                </c:pt>
                <c:pt idx="8914">
                  <c:v>8</c:v>
                </c:pt>
                <c:pt idx="8915">
                  <c:v>2</c:v>
                </c:pt>
                <c:pt idx="8916">
                  <c:v>3</c:v>
                </c:pt>
                <c:pt idx="8917">
                  <c:v>0</c:v>
                </c:pt>
                <c:pt idx="8918">
                  <c:v>2</c:v>
                </c:pt>
                <c:pt idx="8919">
                  <c:v>9</c:v>
                </c:pt>
                <c:pt idx="8920">
                  <c:v>4</c:v>
                </c:pt>
                <c:pt idx="8921">
                  <c:v>7</c:v>
                </c:pt>
                <c:pt idx="8922">
                  <c:v>0</c:v>
                </c:pt>
                <c:pt idx="8923">
                  <c:v>0</c:v>
                </c:pt>
                <c:pt idx="8924">
                  <c:v>2</c:v>
                </c:pt>
                <c:pt idx="8925">
                  <c:v>8</c:v>
                </c:pt>
                <c:pt idx="8926">
                  <c:v>8</c:v>
                </c:pt>
                <c:pt idx="8927">
                  <c:v>0</c:v>
                </c:pt>
                <c:pt idx="8928">
                  <c:v>3</c:v>
                </c:pt>
                <c:pt idx="8929">
                  <c:v>7</c:v>
                </c:pt>
                <c:pt idx="8930">
                  <c:v>1</c:v>
                </c:pt>
                <c:pt idx="8931">
                  <c:v>3</c:v>
                </c:pt>
                <c:pt idx="8932">
                  <c:v>6</c:v>
                </c:pt>
                <c:pt idx="8933">
                  <c:v>6</c:v>
                </c:pt>
                <c:pt idx="8934">
                  <c:v>4</c:v>
                </c:pt>
                <c:pt idx="8935">
                  <c:v>6</c:v>
                </c:pt>
                <c:pt idx="8936">
                  <c:v>5</c:v>
                </c:pt>
                <c:pt idx="8937">
                  <c:v>1</c:v>
                </c:pt>
                <c:pt idx="8938">
                  <c:v>8</c:v>
                </c:pt>
                <c:pt idx="8939">
                  <c:v>4</c:v>
                </c:pt>
                <c:pt idx="8940">
                  <c:v>1</c:v>
                </c:pt>
                <c:pt idx="8941">
                  <c:v>5</c:v>
                </c:pt>
                <c:pt idx="8942">
                  <c:v>9</c:v>
                </c:pt>
                <c:pt idx="8943">
                  <c:v>4</c:v>
                </c:pt>
                <c:pt idx="8944">
                  <c:v>1</c:v>
                </c:pt>
                <c:pt idx="8945">
                  <c:v>9</c:v>
                </c:pt>
                <c:pt idx="8946">
                  <c:v>9</c:v>
                </c:pt>
                <c:pt idx="8947">
                  <c:v>6</c:v>
                </c:pt>
                <c:pt idx="8948">
                  <c:v>9</c:v>
                </c:pt>
                <c:pt idx="8949">
                  <c:v>1</c:v>
                </c:pt>
                <c:pt idx="8950">
                  <c:v>6</c:v>
                </c:pt>
                <c:pt idx="8951">
                  <c:v>5</c:v>
                </c:pt>
                <c:pt idx="8952">
                  <c:v>3</c:v>
                </c:pt>
                <c:pt idx="8953">
                  <c:v>3</c:v>
                </c:pt>
                <c:pt idx="8954">
                  <c:v>5</c:v>
                </c:pt>
                <c:pt idx="8955">
                  <c:v>8</c:v>
                </c:pt>
                <c:pt idx="8956">
                  <c:v>9</c:v>
                </c:pt>
                <c:pt idx="8957">
                  <c:v>5</c:v>
                </c:pt>
                <c:pt idx="8958">
                  <c:v>5</c:v>
                </c:pt>
                <c:pt idx="8959">
                  <c:v>0</c:v>
                </c:pt>
                <c:pt idx="8960">
                  <c:v>4</c:v>
                </c:pt>
                <c:pt idx="8961">
                  <c:v>0</c:v>
                </c:pt>
                <c:pt idx="8962">
                  <c:v>8</c:v>
                </c:pt>
                <c:pt idx="8963">
                  <c:v>9</c:v>
                </c:pt>
                <c:pt idx="8964">
                  <c:v>3</c:v>
                </c:pt>
                <c:pt idx="8965">
                  <c:v>1</c:v>
                </c:pt>
                <c:pt idx="8966">
                  <c:v>8</c:v>
                </c:pt>
                <c:pt idx="8967">
                  <c:v>5</c:v>
                </c:pt>
                <c:pt idx="8968">
                  <c:v>9</c:v>
                </c:pt>
                <c:pt idx="8969">
                  <c:v>2</c:v>
                </c:pt>
                <c:pt idx="8970">
                  <c:v>1</c:v>
                </c:pt>
                <c:pt idx="8971">
                  <c:v>5</c:v>
                </c:pt>
                <c:pt idx="8972">
                  <c:v>9</c:v>
                </c:pt>
                <c:pt idx="8973">
                  <c:v>5</c:v>
                </c:pt>
                <c:pt idx="8974">
                  <c:v>8</c:v>
                </c:pt>
                <c:pt idx="8975">
                  <c:v>4</c:v>
                </c:pt>
                <c:pt idx="8976">
                  <c:v>8</c:v>
                </c:pt>
                <c:pt idx="8977">
                  <c:v>4</c:v>
                </c:pt>
                <c:pt idx="8978">
                  <c:v>1</c:v>
                </c:pt>
                <c:pt idx="8979">
                  <c:v>0</c:v>
                </c:pt>
                <c:pt idx="8980">
                  <c:v>8</c:v>
                </c:pt>
                <c:pt idx="8981">
                  <c:v>9</c:v>
                </c:pt>
                <c:pt idx="8982">
                  <c:v>6</c:v>
                </c:pt>
                <c:pt idx="8983">
                  <c:v>2</c:v>
                </c:pt>
                <c:pt idx="8984">
                  <c:v>5</c:v>
                </c:pt>
                <c:pt idx="8985">
                  <c:v>9</c:v>
                </c:pt>
                <c:pt idx="8986">
                  <c:v>3</c:v>
                </c:pt>
                <c:pt idx="8987">
                  <c:v>8</c:v>
                </c:pt>
                <c:pt idx="8988">
                  <c:v>1</c:v>
                </c:pt>
                <c:pt idx="8989">
                  <c:v>3</c:v>
                </c:pt>
                <c:pt idx="8990">
                  <c:v>0</c:v>
                </c:pt>
                <c:pt idx="8991">
                  <c:v>6</c:v>
                </c:pt>
                <c:pt idx="8992">
                  <c:v>3</c:v>
                </c:pt>
                <c:pt idx="8993">
                  <c:v>4</c:v>
                </c:pt>
                <c:pt idx="8994">
                  <c:v>0</c:v>
                </c:pt>
                <c:pt idx="8995">
                  <c:v>1</c:v>
                </c:pt>
                <c:pt idx="8996">
                  <c:v>3</c:v>
                </c:pt>
                <c:pt idx="8997">
                  <c:v>1</c:v>
                </c:pt>
                <c:pt idx="8998">
                  <c:v>0</c:v>
                </c:pt>
                <c:pt idx="8999">
                  <c:v>9</c:v>
                </c:pt>
                <c:pt idx="9000">
                  <c:v>0</c:v>
                </c:pt>
                <c:pt idx="9001">
                  <c:v>5</c:v>
                </c:pt>
                <c:pt idx="9002">
                  <c:v>1</c:v>
                </c:pt>
                <c:pt idx="9003">
                  <c:v>2</c:v>
                </c:pt>
                <c:pt idx="9004">
                  <c:v>4</c:v>
                </c:pt>
                <c:pt idx="9005">
                  <c:v>2</c:v>
                </c:pt>
                <c:pt idx="9006">
                  <c:v>5</c:v>
                </c:pt>
                <c:pt idx="9007">
                  <c:v>6</c:v>
                </c:pt>
                <c:pt idx="9008">
                  <c:v>9</c:v>
                </c:pt>
                <c:pt idx="9009">
                  <c:v>5</c:v>
                </c:pt>
                <c:pt idx="9010">
                  <c:v>1</c:v>
                </c:pt>
                <c:pt idx="9011">
                  <c:v>8</c:v>
                </c:pt>
                <c:pt idx="9012">
                  <c:v>1</c:v>
                </c:pt>
                <c:pt idx="9013">
                  <c:v>5</c:v>
                </c:pt>
                <c:pt idx="9014">
                  <c:v>8</c:v>
                </c:pt>
                <c:pt idx="9015">
                  <c:v>8</c:v>
                </c:pt>
                <c:pt idx="9016">
                  <c:v>1</c:v>
                </c:pt>
                <c:pt idx="9017">
                  <c:v>8</c:v>
                </c:pt>
                <c:pt idx="9018">
                  <c:v>7</c:v>
                </c:pt>
                <c:pt idx="9019">
                  <c:v>6</c:v>
                </c:pt>
                <c:pt idx="9020">
                  <c:v>7</c:v>
                </c:pt>
                <c:pt idx="9021">
                  <c:v>9</c:v>
                </c:pt>
                <c:pt idx="9022">
                  <c:v>7</c:v>
                </c:pt>
                <c:pt idx="9023">
                  <c:v>0</c:v>
                </c:pt>
                <c:pt idx="9024">
                  <c:v>8</c:v>
                </c:pt>
                <c:pt idx="9025">
                  <c:v>5</c:v>
                </c:pt>
                <c:pt idx="9026">
                  <c:v>0</c:v>
                </c:pt>
                <c:pt idx="9027">
                  <c:v>0</c:v>
                </c:pt>
                <c:pt idx="9028">
                  <c:v>6</c:v>
                </c:pt>
                <c:pt idx="9029">
                  <c:v>9</c:v>
                </c:pt>
                <c:pt idx="9030">
                  <c:v>1</c:v>
                </c:pt>
                <c:pt idx="9031">
                  <c:v>5</c:v>
                </c:pt>
                <c:pt idx="9032">
                  <c:v>4</c:v>
                </c:pt>
                <c:pt idx="9033">
                  <c:v>4</c:v>
                </c:pt>
                <c:pt idx="9034">
                  <c:v>9</c:v>
                </c:pt>
                <c:pt idx="9035">
                  <c:v>5</c:v>
                </c:pt>
                <c:pt idx="9036">
                  <c:v>7</c:v>
                </c:pt>
                <c:pt idx="9037">
                  <c:v>4</c:v>
                </c:pt>
                <c:pt idx="9038">
                  <c:v>7</c:v>
                </c:pt>
                <c:pt idx="9039">
                  <c:v>4</c:v>
                </c:pt>
                <c:pt idx="9040">
                  <c:v>9</c:v>
                </c:pt>
                <c:pt idx="9041">
                  <c:v>5</c:v>
                </c:pt>
                <c:pt idx="9042">
                  <c:v>7</c:v>
                </c:pt>
                <c:pt idx="9043">
                  <c:v>1</c:v>
                </c:pt>
                <c:pt idx="9044">
                  <c:v>6</c:v>
                </c:pt>
                <c:pt idx="9045">
                  <c:v>2</c:v>
                </c:pt>
                <c:pt idx="9046">
                  <c:v>8</c:v>
                </c:pt>
                <c:pt idx="9047">
                  <c:v>9</c:v>
                </c:pt>
                <c:pt idx="9048">
                  <c:v>6</c:v>
                </c:pt>
                <c:pt idx="9049">
                  <c:v>2</c:v>
                </c:pt>
                <c:pt idx="9050">
                  <c:v>7</c:v>
                </c:pt>
                <c:pt idx="9051">
                  <c:v>9</c:v>
                </c:pt>
                <c:pt idx="9052">
                  <c:v>1</c:v>
                </c:pt>
                <c:pt idx="9053">
                  <c:v>9</c:v>
                </c:pt>
                <c:pt idx="9054">
                  <c:v>7</c:v>
                </c:pt>
                <c:pt idx="9055">
                  <c:v>6</c:v>
                </c:pt>
                <c:pt idx="9056">
                  <c:v>4</c:v>
                </c:pt>
                <c:pt idx="9057">
                  <c:v>3</c:v>
                </c:pt>
                <c:pt idx="9058">
                  <c:v>9</c:v>
                </c:pt>
                <c:pt idx="9059">
                  <c:v>9</c:v>
                </c:pt>
                <c:pt idx="9060">
                  <c:v>0</c:v>
                </c:pt>
                <c:pt idx="9061">
                  <c:v>3</c:v>
                </c:pt>
                <c:pt idx="9062">
                  <c:v>5</c:v>
                </c:pt>
                <c:pt idx="9063">
                  <c:v>5</c:v>
                </c:pt>
                <c:pt idx="9064">
                  <c:v>1</c:v>
                </c:pt>
                <c:pt idx="9065">
                  <c:v>8</c:v>
                </c:pt>
                <c:pt idx="9066">
                  <c:v>0</c:v>
                </c:pt>
                <c:pt idx="9067">
                  <c:v>3</c:v>
                </c:pt>
                <c:pt idx="9068">
                  <c:v>3</c:v>
                </c:pt>
                <c:pt idx="9069">
                  <c:v>1</c:v>
                </c:pt>
                <c:pt idx="9070">
                  <c:v>7</c:v>
                </c:pt>
                <c:pt idx="9071">
                  <c:v>1</c:v>
                </c:pt>
                <c:pt idx="9072">
                  <c:v>1</c:v>
                </c:pt>
                <c:pt idx="9073">
                  <c:v>1</c:v>
                </c:pt>
                <c:pt idx="9074">
                  <c:v>0</c:v>
                </c:pt>
                <c:pt idx="9075">
                  <c:v>4</c:v>
                </c:pt>
                <c:pt idx="9076">
                  <c:v>3</c:v>
                </c:pt>
                <c:pt idx="9077">
                  <c:v>1</c:v>
                </c:pt>
                <c:pt idx="9078">
                  <c:v>0</c:v>
                </c:pt>
                <c:pt idx="9079">
                  <c:v>0</c:v>
                </c:pt>
                <c:pt idx="9080">
                  <c:v>1</c:v>
                </c:pt>
                <c:pt idx="9081">
                  <c:v>0</c:v>
                </c:pt>
                <c:pt idx="9082">
                  <c:v>8</c:v>
                </c:pt>
                <c:pt idx="9083">
                  <c:v>1</c:v>
                </c:pt>
                <c:pt idx="9084">
                  <c:v>2</c:v>
                </c:pt>
                <c:pt idx="9085">
                  <c:v>8</c:v>
                </c:pt>
                <c:pt idx="9086">
                  <c:v>4</c:v>
                </c:pt>
                <c:pt idx="9087">
                  <c:v>7</c:v>
                </c:pt>
                <c:pt idx="9088">
                  <c:v>6</c:v>
                </c:pt>
                <c:pt idx="9089">
                  <c:v>5</c:v>
                </c:pt>
                <c:pt idx="9090">
                  <c:v>1</c:v>
                </c:pt>
                <c:pt idx="9091">
                  <c:v>3</c:v>
                </c:pt>
                <c:pt idx="9092">
                  <c:v>8</c:v>
                </c:pt>
                <c:pt idx="9093">
                  <c:v>6</c:v>
                </c:pt>
                <c:pt idx="9094">
                  <c:v>2</c:v>
                </c:pt>
                <c:pt idx="9095">
                  <c:v>5</c:v>
                </c:pt>
                <c:pt idx="9096">
                  <c:v>7</c:v>
                </c:pt>
                <c:pt idx="9097">
                  <c:v>7</c:v>
                </c:pt>
                <c:pt idx="9098">
                  <c:v>7</c:v>
                </c:pt>
                <c:pt idx="9099">
                  <c:v>7</c:v>
                </c:pt>
                <c:pt idx="9100">
                  <c:v>9</c:v>
                </c:pt>
                <c:pt idx="9101">
                  <c:v>5</c:v>
                </c:pt>
                <c:pt idx="9102">
                  <c:v>9</c:v>
                </c:pt>
                <c:pt idx="9103">
                  <c:v>2</c:v>
                </c:pt>
                <c:pt idx="9104">
                  <c:v>8</c:v>
                </c:pt>
                <c:pt idx="9105">
                  <c:v>2</c:v>
                </c:pt>
                <c:pt idx="9106">
                  <c:v>3</c:v>
                </c:pt>
                <c:pt idx="9107">
                  <c:v>9</c:v>
                </c:pt>
                <c:pt idx="9108">
                  <c:v>0</c:v>
                </c:pt>
                <c:pt idx="9109">
                  <c:v>1</c:v>
                </c:pt>
                <c:pt idx="9110">
                  <c:v>5</c:v>
                </c:pt>
                <c:pt idx="9111">
                  <c:v>0</c:v>
                </c:pt>
                <c:pt idx="9112">
                  <c:v>8</c:v>
                </c:pt>
                <c:pt idx="9113">
                  <c:v>7</c:v>
                </c:pt>
                <c:pt idx="9114">
                  <c:v>1</c:v>
                </c:pt>
                <c:pt idx="9115">
                  <c:v>1</c:v>
                </c:pt>
                <c:pt idx="9116">
                  <c:v>7</c:v>
                </c:pt>
                <c:pt idx="9117">
                  <c:v>7</c:v>
                </c:pt>
                <c:pt idx="9118">
                  <c:v>0</c:v>
                </c:pt>
                <c:pt idx="9119">
                  <c:v>4</c:v>
                </c:pt>
                <c:pt idx="9120">
                  <c:v>1</c:v>
                </c:pt>
                <c:pt idx="9121">
                  <c:v>0</c:v>
                </c:pt>
                <c:pt idx="9122">
                  <c:v>2</c:v>
                </c:pt>
                <c:pt idx="9123">
                  <c:v>2</c:v>
                </c:pt>
                <c:pt idx="9124">
                  <c:v>9</c:v>
                </c:pt>
                <c:pt idx="9125">
                  <c:v>8</c:v>
                </c:pt>
                <c:pt idx="9126">
                  <c:v>9</c:v>
                </c:pt>
                <c:pt idx="9127">
                  <c:v>0</c:v>
                </c:pt>
                <c:pt idx="9128">
                  <c:v>1</c:v>
                </c:pt>
                <c:pt idx="9129">
                  <c:v>8</c:v>
                </c:pt>
                <c:pt idx="9130">
                  <c:v>4</c:v>
                </c:pt>
                <c:pt idx="9131">
                  <c:v>8</c:v>
                </c:pt>
                <c:pt idx="9132">
                  <c:v>5</c:v>
                </c:pt>
                <c:pt idx="9133">
                  <c:v>9</c:v>
                </c:pt>
                <c:pt idx="9134">
                  <c:v>9</c:v>
                </c:pt>
                <c:pt idx="9135">
                  <c:v>2</c:v>
                </c:pt>
                <c:pt idx="9136">
                  <c:v>7</c:v>
                </c:pt>
                <c:pt idx="9137">
                  <c:v>8</c:v>
                </c:pt>
                <c:pt idx="9138">
                  <c:v>1</c:v>
                </c:pt>
                <c:pt idx="9139">
                  <c:v>8</c:v>
                </c:pt>
                <c:pt idx="9140">
                  <c:v>3</c:v>
                </c:pt>
                <c:pt idx="9141">
                  <c:v>7</c:v>
                </c:pt>
                <c:pt idx="9142">
                  <c:v>4</c:v>
                </c:pt>
                <c:pt idx="9143">
                  <c:v>5</c:v>
                </c:pt>
                <c:pt idx="9144">
                  <c:v>3</c:v>
                </c:pt>
                <c:pt idx="9145">
                  <c:v>4</c:v>
                </c:pt>
                <c:pt idx="9146">
                  <c:v>0</c:v>
                </c:pt>
                <c:pt idx="9147">
                  <c:v>2</c:v>
                </c:pt>
                <c:pt idx="9148">
                  <c:v>3</c:v>
                </c:pt>
                <c:pt idx="9149">
                  <c:v>0</c:v>
                </c:pt>
                <c:pt idx="9150">
                  <c:v>2</c:v>
                </c:pt>
                <c:pt idx="9151">
                  <c:v>3</c:v>
                </c:pt>
                <c:pt idx="9152">
                  <c:v>8</c:v>
                </c:pt>
                <c:pt idx="9153">
                  <c:v>2</c:v>
                </c:pt>
                <c:pt idx="9154">
                  <c:v>2</c:v>
                </c:pt>
                <c:pt idx="9155">
                  <c:v>3</c:v>
                </c:pt>
                <c:pt idx="9156">
                  <c:v>8</c:v>
                </c:pt>
                <c:pt idx="9157">
                  <c:v>8</c:v>
                </c:pt>
                <c:pt idx="9158">
                  <c:v>0</c:v>
                </c:pt>
                <c:pt idx="9159">
                  <c:v>7</c:v>
                </c:pt>
                <c:pt idx="9160">
                  <c:v>9</c:v>
                </c:pt>
                <c:pt idx="9161">
                  <c:v>0</c:v>
                </c:pt>
                <c:pt idx="9162">
                  <c:v>1</c:v>
                </c:pt>
                <c:pt idx="9163">
                  <c:v>9</c:v>
                </c:pt>
                <c:pt idx="9164">
                  <c:v>4</c:v>
                </c:pt>
                <c:pt idx="9165">
                  <c:v>5</c:v>
                </c:pt>
                <c:pt idx="9166">
                  <c:v>1</c:v>
                </c:pt>
                <c:pt idx="9167">
                  <c:v>9</c:v>
                </c:pt>
                <c:pt idx="9168">
                  <c:v>4</c:v>
                </c:pt>
                <c:pt idx="9169">
                  <c:v>2</c:v>
                </c:pt>
                <c:pt idx="9170">
                  <c:v>6</c:v>
                </c:pt>
                <c:pt idx="9171">
                  <c:v>0</c:v>
                </c:pt>
                <c:pt idx="9172">
                  <c:v>4</c:v>
                </c:pt>
                <c:pt idx="9173">
                  <c:v>2</c:v>
                </c:pt>
                <c:pt idx="9174">
                  <c:v>1</c:v>
                </c:pt>
                <c:pt idx="9175">
                  <c:v>2</c:v>
                </c:pt>
                <c:pt idx="9176">
                  <c:v>9</c:v>
                </c:pt>
                <c:pt idx="9177">
                  <c:v>3</c:v>
                </c:pt>
                <c:pt idx="9178">
                  <c:v>1</c:v>
                </c:pt>
                <c:pt idx="9179">
                  <c:v>1</c:v>
                </c:pt>
                <c:pt idx="9180">
                  <c:v>2</c:v>
                </c:pt>
                <c:pt idx="9181">
                  <c:v>1</c:v>
                </c:pt>
                <c:pt idx="9182">
                  <c:v>5</c:v>
                </c:pt>
                <c:pt idx="9183">
                  <c:v>1</c:v>
                </c:pt>
                <c:pt idx="9184">
                  <c:v>0</c:v>
                </c:pt>
                <c:pt idx="9185">
                  <c:v>7</c:v>
                </c:pt>
                <c:pt idx="9186">
                  <c:v>9</c:v>
                </c:pt>
                <c:pt idx="9187">
                  <c:v>3</c:v>
                </c:pt>
                <c:pt idx="9188">
                  <c:v>1</c:v>
                </c:pt>
                <c:pt idx="9189">
                  <c:v>3</c:v>
                </c:pt>
                <c:pt idx="9190">
                  <c:v>1</c:v>
                </c:pt>
                <c:pt idx="9191">
                  <c:v>4</c:v>
                </c:pt>
                <c:pt idx="9192">
                  <c:v>6</c:v>
                </c:pt>
                <c:pt idx="9193">
                  <c:v>5</c:v>
                </c:pt>
                <c:pt idx="9194">
                  <c:v>1</c:v>
                </c:pt>
                <c:pt idx="9195">
                  <c:v>3</c:v>
                </c:pt>
                <c:pt idx="9196">
                  <c:v>7</c:v>
                </c:pt>
                <c:pt idx="9197">
                  <c:v>6</c:v>
                </c:pt>
                <c:pt idx="9198">
                  <c:v>6</c:v>
                </c:pt>
                <c:pt idx="9199">
                  <c:v>3</c:v>
                </c:pt>
                <c:pt idx="9200">
                  <c:v>0</c:v>
                </c:pt>
                <c:pt idx="9201">
                  <c:v>6</c:v>
                </c:pt>
                <c:pt idx="9202">
                  <c:v>5</c:v>
                </c:pt>
                <c:pt idx="9203">
                  <c:v>7</c:v>
                </c:pt>
                <c:pt idx="9204">
                  <c:v>4</c:v>
                </c:pt>
                <c:pt idx="9205">
                  <c:v>7</c:v>
                </c:pt>
                <c:pt idx="9206">
                  <c:v>9</c:v>
                </c:pt>
                <c:pt idx="9207">
                  <c:v>7</c:v>
                </c:pt>
                <c:pt idx="9208">
                  <c:v>8</c:v>
                </c:pt>
                <c:pt idx="9209">
                  <c:v>0</c:v>
                </c:pt>
                <c:pt idx="9210">
                  <c:v>2</c:v>
                </c:pt>
                <c:pt idx="9211">
                  <c:v>5</c:v>
                </c:pt>
                <c:pt idx="9212">
                  <c:v>3</c:v>
                </c:pt>
                <c:pt idx="9213">
                  <c:v>7</c:v>
                </c:pt>
                <c:pt idx="9214">
                  <c:v>9</c:v>
                </c:pt>
                <c:pt idx="9215">
                  <c:v>0</c:v>
                </c:pt>
                <c:pt idx="9216">
                  <c:v>4</c:v>
                </c:pt>
                <c:pt idx="9217">
                  <c:v>3</c:v>
                </c:pt>
                <c:pt idx="9218">
                  <c:v>0</c:v>
                </c:pt>
                <c:pt idx="9219">
                  <c:v>9</c:v>
                </c:pt>
                <c:pt idx="9220">
                  <c:v>5</c:v>
                </c:pt>
                <c:pt idx="9221">
                  <c:v>9</c:v>
                </c:pt>
                <c:pt idx="9222">
                  <c:v>2</c:v>
                </c:pt>
                <c:pt idx="9223">
                  <c:v>4</c:v>
                </c:pt>
                <c:pt idx="9224">
                  <c:v>5</c:v>
                </c:pt>
                <c:pt idx="9225">
                  <c:v>3</c:v>
                </c:pt>
                <c:pt idx="9226">
                  <c:v>9</c:v>
                </c:pt>
                <c:pt idx="9227">
                  <c:v>9</c:v>
                </c:pt>
                <c:pt idx="9228">
                  <c:v>5</c:v>
                </c:pt>
                <c:pt idx="9229">
                  <c:v>6</c:v>
                </c:pt>
                <c:pt idx="9230">
                  <c:v>1</c:v>
                </c:pt>
                <c:pt idx="9231">
                  <c:v>6</c:v>
                </c:pt>
                <c:pt idx="9232">
                  <c:v>6</c:v>
                </c:pt>
                <c:pt idx="9233">
                  <c:v>1</c:v>
                </c:pt>
                <c:pt idx="9234">
                  <c:v>2</c:v>
                </c:pt>
                <c:pt idx="9235">
                  <c:v>2</c:v>
                </c:pt>
                <c:pt idx="9236">
                  <c:v>0</c:v>
                </c:pt>
                <c:pt idx="9237">
                  <c:v>0</c:v>
                </c:pt>
                <c:pt idx="9238">
                  <c:v>9</c:v>
                </c:pt>
                <c:pt idx="9239">
                  <c:v>5</c:v>
                </c:pt>
                <c:pt idx="9240">
                  <c:v>8</c:v>
                </c:pt>
                <c:pt idx="9241">
                  <c:v>8</c:v>
                </c:pt>
                <c:pt idx="9242">
                  <c:v>0</c:v>
                </c:pt>
                <c:pt idx="9243">
                  <c:v>6</c:v>
                </c:pt>
                <c:pt idx="9244">
                  <c:v>5</c:v>
                </c:pt>
                <c:pt idx="9245">
                  <c:v>3</c:v>
                </c:pt>
                <c:pt idx="9246">
                  <c:v>2</c:v>
                </c:pt>
                <c:pt idx="9247">
                  <c:v>8</c:v>
                </c:pt>
                <c:pt idx="9248">
                  <c:v>9</c:v>
                </c:pt>
                <c:pt idx="9249">
                  <c:v>4</c:v>
                </c:pt>
                <c:pt idx="9250">
                  <c:v>7</c:v>
                </c:pt>
                <c:pt idx="9251">
                  <c:v>3</c:v>
                </c:pt>
                <c:pt idx="9252">
                  <c:v>3</c:v>
                </c:pt>
                <c:pt idx="9253">
                  <c:v>5</c:v>
                </c:pt>
                <c:pt idx="9254">
                  <c:v>5</c:v>
                </c:pt>
                <c:pt idx="9255">
                  <c:v>2</c:v>
                </c:pt>
                <c:pt idx="9256">
                  <c:v>1</c:v>
                </c:pt>
                <c:pt idx="9257">
                  <c:v>8</c:v>
                </c:pt>
                <c:pt idx="9258">
                  <c:v>1</c:v>
                </c:pt>
                <c:pt idx="9259">
                  <c:v>8</c:v>
                </c:pt>
                <c:pt idx="9260">
                  <c:v>7</c:v>
                </c:pt>
                <c:pt idx="9261">
                  <c:v>9</c:v>
                </c:pt>
                <c:pt idx="9262">
                  <c:v>6</c:v>
                </c:pt>
                <c:pt idx="9263">
                  <c:v>4</c:v>
                </c:pt>
                <c:pt idx="9264">
                  <c:v>2</c:v>
                </c:pt>
                <c:pt idx="9265">
                  <c:v>1</c:v>
                </c:pt>
                <c:pt idx="9266">
                  <c:v>7</c:v>
                </c:pt>
                <c:pt idx="9267">
                  <c:v>1</c:v>
                </c:pt>
                <c:pt idx="9268">
                  <c:v>7</c:v>
                </c:pt>
                <c:pt idx="9269">
                  <c:v>4</c:v>
                </c:pt>
                <c:pt idx="9270">
                  <c:v>8</c:v>
                </c:pt>
                <c:pt idx="9271">
                  <c:v>3</c:v>
                </c:pt>
                <c:pt idx="9272">
                  <c:v>7</c:v>
                </c:pt>
                <c:pt idx="9273">
                  <c:v>6</c:v>
                </c:pt>
                <c:pt idx="9274">
                  <c:v>7</c:v>
                </c:pt>
                <c:pt idx="9275">
                  <c:v>4</c:v>
                </c:pt>
                <c:pt idx="9276">
                  <c:v>1</c:v>
                </c:pt>
                <c:pt idx="9277">
                  <c:v>6</c:v>
                </c:pt>
                <c:pt idx="9278">
                  <c:v>2</c:v>
                </c:pt>
                <c:pt idx="9279">
                  <c:v>9</c:v>
                </c:pt>
                <c:pt idx="9280">
                  <c:v>9</c:v>
                </c:pt>
                <c:pt idx="9281">
                  <c:v>9</c:v>
                </c:pt>
                <c:pt idx="9282">
                  <c:v>9</c:v>
                </c:pt>
                <c:pt idx="9283">
                  <c:v>1</c:v>
                </c:pt>
                <c:pt idx="9284">
                  <c:v>2</c:v>
                </c:pt>
                <c:pt idx="9285">
                  <c:v>3</c:v>
                </c:pt>
                <c:pt idx="9286">
                  <c:v>9</c:v>
                </c:pt>
                <c:pt idx="9287">
                  <c:v>6</c:v>
                </c:pt>
                <c:pt idx="9288">
                  <c:v>9</c:v>
                </c:pt>
                <c:pt idx="9289">
                  <c:v>0</c:v>
                </c:pt>
                <c:pt idx="9290">
                  <c:v>5</c:v>
                </c:pt>
                <c:pt idx="9291">
                  <c:v>5</c:v>
                </c:pt>
                <c:pt idx="9292">
                  <c:v>7</c:v>
                </c:pt>
                <c:pt idx="9293">
                  <c:v>1</c:v>
                </c:pt>
                <c:pt idx="9294">
                  <c:v>1</c:v>
                </c:pt>
                <c:pt idx="9295">
                  <c:v>0</c:v>
                </c:pt>
                <c:pt idx="9296">
                  <c:v>2</c:v>
                </c:pt>
                <c:pt idx="9297">
                  <c:v>6</c:v>
                </c:pt>
                <c:pt idx="9298">
                  <c:v>7</c:v>
                </c:pt>
                <c:pt idx="9299">
                  <c:v>6</c:v>
                </c:pt>
                <c:pt idx="9300">
                  <c:v>8</c:v>
                </c:pt>
                <c:pt idx="9301">
                  <c:v>7</c:v>
                </c:pt>
                <c:pt idx="9302">
                  <c:v>7</c:v>
                </c:pt>
                <c:pt idx="9303">
                  <c:v>1</c:v>
                </c:pt>
                <c:pt idx="9304">
                  <c:v>0</c:v>
                </c:pt>
                <c:pt idx="9305">
                  <c:v>5</c:v>
                </c:pt>
                <c:pt idx="9306">
                  <c:v>6</c:v>
                </c:pt>
                <c:pt idx="9307">
                  <c:v>5</c:v>
                </c:pt>
                <c:pt idx="9308">
                  <c:v>6</c:v>
                </c:pt>
                <c:pt idx="9309">
                  <c:v>7</c:v>
                </c:pt>
                <c:pt idx="9310">
                  <c:v>1</c:v>
                </c:pt>
                <c:pt idx="9311">
                  <c:v>0</c:v>
                </c:pt>
                <c:pt idx="9312">
                  <c:v>9</c:v>
                </c:pt>
                <c:pt idx="9313">
                  <c:v>7</c:v>
                </c:pt>
                <c:pt idx="9314">
                  <c:v>7</c:v>
                </c:pt>
                <c:pt idx="9315">
                  <c:v>7</c:v>
                </c:pt>
                <c:pt idx="9316">
                  <c:v>9</c:v>
                </c:pt>
                <c:pt idx="9317">
                  <c:v>6</c:v>
                </c:pt>
                <c:pt idx="9318">
                  <c:v>1</c:v>
                </c:pt>
                <c:pt idx="9319">
                  <c:v>3</c:v>
                </c:pt>
                <c:pt idx="9320">
                  <c:v>8</c:v>
                </c:pt>
                <c:pt idx="9321">
                  <c:v>7</c:v>
                </c:pt>
                <c:pt idx="9322">
                  <c:v>3</c:v>
                </c:pt>
                <c:pt idx="9323">
                  <c:v>7</c:v>
                </c:pt>
                <c:pt idx="9324">
                  <c:v>9</c:v>
                </c:pt>
                <c:pt idx="9325">
                  <c:v>5</c:v>
                </c:pt>
                <c:pt idx="9326">
                  <c:v>8</c:v>
                </c:pt>
                <c:pt idx="9327">
                  <c:v>0</c:v>
                </c:pt>
                <c:pt idx="9328">
                  <c:v>5</c:v>
                </c:pt>
                <c:pt idx="9329">
                  <c:v>3</c:v>
                </c:pt>
                <c:pt idx="9330">
                  <c:v>2</c:v>
                </c:pt>
                <c:pt idx="9331">
                  <c:v>4</c:v>
                </c:pt>
                <c:pt idx="9332">
                  <c:v>9</c:v>
                </c:pt>
                <c:pt idx="9333">
                  <c:v>7</c:v>
                </c:pt>
                <c:pt idx="9334">
                  <c:v>9</c:v>
                </c:pt>
                <c:pt idx="9335">
                  <c:v>5</c:v>
                </c:pt>
                <c:pt idx="9336">
                  <c:v>0</c:v>
                </c:pt>
                <c:pt idx="9337">
                  <c:v>5</c:v>
                </c:pt>
                <c:pt idx="9338">
                  <c:v>6</c:v>
                </c:pt>
                <c:pt idx="9339">
                  <c:v>5</c:v>
                </c:pt>
                <c:pt idx="9340">
                  <c:v>2</c:v>
                </c:pt>
                <c:pt idx="9341">
                  <c:v>8</c:v>
                </c:pt>
                <c:pt idx="9342">
                  <c:v>9</c:v>
                </c:pt>
                <c:pt idx="9343">
                  <c:v>9</c:v>
                </c:pt>
                <c:pt idx="9344">
                  <c:v>3</c:v>
                </c:pt>
                <c:pt idx="9345">
                  <c:v>4</c:v>
                </c:pt>
                <c:pt idx="9346">
                  <c:v>4</c:v>
                </c:pt>
                <c:pt idx="9347">
                  <c:v>2</c:v>
                </c:pt>
                <c:pt idx="9348">
                  <c:v>1</c:v>
                </c:pt>
                <c:pt idx="9349">
                  <c:v>7</c:v>
                </c:pt>
                <c:pt idx="9350">
                  <c:v>6</c:v>
                </c:pt>
                <c:pt idx="9351">
                  <c:v>4</c:v>
                </c:pt>
                <c:pt idx="9352">
                  <c:v>0</c:v>
                </c:pt>
                <c:pt idx="9353">
                  <c:v>9</c:v>
                </c:pt>
                <c:pt idx="9354">
                  <c:v>0</c:v>
                </c:pt>
                <c:pt idx="9355">
                  <c:v>7</c:v>
                </c:pt>
                <c:pt idx="9356">
                  <c:v>3</c:v>
                </c:pt>
                <c:pt idx="9357">
                  <c:v>3</c:v>
                </c:pt>
                <c:pt idx="9358">
                  <c:v>8</c:v>
                </c:pt>
                <c:pt idx="9359">
                  <c:v>1</c:v>
                </c:pt>
                <c:pt idx="9360">
                  <c:v>4</c:v>
                </c:pt>
                <c:pt idx="9361">
                  <c:v>5</c:v>
                </c:pt>
                <c:pt idx="9362">
                  <c:v>5</c:v>
                </c:pt>
                <c:pt idx="9363">
                  <c:v>9</c:v>
                </c:pt>
                <c:pt idx="9364">
                  <c:v>2</c:v>
                </c:pt>
                <c:pt idx="9365">
                  <c:v>9</c:v>
                </c:pt>
                <c:pt idx="9366">
                  <c:v>5</c:v>
                </c:pt>
                <c:pt idx="9367">
                  <c:v>9</c:v>
                </c:pt>
                <c:pt idx="9368">
                  <c:v>9</c:v>
                </c:pt>
                <c:pt idx="9369">
                  <c:v>4</c:v>
                </c:pt>
                <c:pt idx="9370">
                  <c:v>7</c:v>
                </c:pt>
                <c:pt idx="9371">
                  <c:v>3</c:v>
                </c:pt>
                <c:pt idx="9372">
                  <c:v>9</c:v>
                </c:pt>
                <c:pt idx="9373">
                  <c:v>9</c:v>
                </c:pt>
                <c:pt idx="9374">
                  <c:v>2</c:v>
                </c:pt>
                <c:pt idx="9375">
                  <c:v>5</c:v>
                </c:pt>
                <c:pt idx="9376">
                  <c:v>9</c:v>
                </c:pt>
                <c:pt idx="9377">
                  <c:v>8</c:v>
                </c:pt>
                <c:pt idx="9378">
                  <c:v>7</c:v>
                </c:pt>
                <c:pt idx="9379">
                  <c:v>9</c:v>
                </c:pt>
                <c:pt idx="9380">
                  <c:v>7</c:v>
                </c:pt>
                <c:pt idx="9381">
                  <c:v>2</c:v>
                </c:pt>
                <c:pt idx="9382">
                  <c:v>0</c:v>
                </c:pt>
                <c:pt idx="9383">
                  <c:v>2</c:v>
                </c:pt>
                <c:pt idx="9384">
                  <c:v>2</c:v>
                </c:pt>
                <c:pt idx="9385">
                  <c:v>5</c:v>
                </c:pt>
                <c:pt idx="9386">
                  <c:v>2</c:v>
                </c:pt>
                <c:pt idx="9387">
                  <c:v>1</c:v>
                </c:pt>
                <c:pt idx="9388">
                  <c:v>8</c:v>
                </c:pt>
                <c:pt idx="9389">
                  <c:v>5</c:v>
                </c:pt>
                <c:pt idx="9390">
                  <c:v>4</c:v>
                </c:pt>
                <c:pt idx="9391">
                  <c:v>2</c:v>
                </c:pt>
                <c:pt idx="9392">
                  <c:v>6</c:v>
                </c:pt>
                <c:pt idx="9393">
                  <c:v>6</c:v>
                </c:pt>
                <c:pt idx="9394">
                  <c:v>3</c:v>
                </c:pt>
                <c:pt idx="9395">
                  <c:v>9</c:v>
                </c:pt>
                <c:pt idx="9396">
                  <c:v>1</c:v>
                </c:pt>
                <c:pt idx="9397">
                  <c:v>1</c:v>
                </c:pt>
                <c:pt idx="9398">
                  <c:v>7</c:v>
                </c:pt>
                <c:pt idx="9399">
                  <c:v>3</c:v>
                </c:pt>
                <c:pt idx="9400">
                  <c:v>6</c:v>
                </c:pt>
                <c:pt idx="9401">
                  <c:v>2</c:v>
                </c:pt>
                <c:pt idx="9402">
                  <c:v>8</c:v>
                </c:pt>
                <c:pt idx="9403">
                  <c:v>9</c:v>
                </c:pt>
                <c:pt idx="9404">
                  <c:v>8</c:v>
                </c:pt>
                <c:pt idx="9405">
                  <c:v>6</c:v>
                </c:pt>
                <c:pt idx="9406">
                  <c:v>6</c:v>
                </c:pt>
                <c:pt idx="9407">
                  <c:v>0</c:v>
                </c:pt>
                <c:pt idx="9408">
                  <c:v>9</c:v>
                </c:pt>
                <c:pt idx="9409">
                  <c:v>7</c:v>
                </c:pt>
                <c:pt idx="9410">
                  <c:v>1</c:v>
                </c:pt>
                <c:pt idx="9411">
                  <c:v>7</c:v>
                </c:pt>
                <c:pt idx="9412">
                  <c:v>1</c:v>
                </c:pt>
                <c:pt idx="9413">
                  <c:v>0</c:v>
                </c:pt>
                <c:pt idx="9414">
                  <c:v>7</c:v>
                </c:pt>
                <c:pt idx="9415">
                  <c:v>3</c:v>
                </c:pt>
                <c:pt idx="9416">
                  <c:v>9</c:v>
                </c:pt>
                <c:pt idx="9417">
                  <c:v>5</c:v>
                </c:pt>
                <c:pt idx="9418">
                  <c:v>9</c:v>
                </c:pt>
                <c:pt idx="9419">
                  <c:v>9</c:v>
                </c:pt>
                <c:pt idx="9420">
                  <c:v>0</c:v>
                </c:pt>
                <c:pt idx="9421">
                  <c:v>8</c:v>
                </c:pt>
                <c:pt idx="9422">
                  <c:v>6</c:v>
                </c:pt>
                <c:pt idx="9423">
                  <c:v>4</c:v>
                </c:pt>
                <c:pt idx="9424">
                  <c:v>5</c:v>
                </c:pt>
                <c:pt idx="9425">
                  <c:v>2</c:v>
                </c:pt>
                <c:pt idx="9426">
                  <c:v>8</c:v>
                </c:pt>
                <c:pt idx="9427">
                  <c:v>1</c:v>
                </c:pt>
                <c:pt idx="9428">
                  <c:v>9</c:v>
                </c:pt>
                <c:pt idx="9429">
                  <c:v>0</c:v>
                </c:pt>
                <c:pt idx="9430">
                  <c:v>0</c:v>
                </c:pt>
                <c:pt idx="9431">
                  <c:v>9</c:v>
                </c:pt>
                <c:pt idx="9432">
                  <c:v>1</c:v>
                </c:pt>
                <c:pt idx="9433">
                  <c:v>5</c:v>
                </c:pt>
                <c:pt idx="9434">
                  <c:v>5</c:v>
                </c:pt>
                <c:pt idx="9435">
                  <c:v>8</c:v>
                </c:pt>
                <c:pt idx="9436">
                  <c:v>9</c:v>
                </c:pt>
                <c:pt idx="9437">
                  <c:v>3</c:v>
                </c:pt>
                <c:pt idx="9438">
                  <c:v>7</c:v>
                </c:pt>
                <c:pt idx="9439">
                  <c:v>3</c:v>
                </c:pt>
                <c:pt idx="9440">
                  <c:v>2</c:v>
                </c:pt>
                <c:pt idx="9441">
                  <c:v>3</c:v>
                </c:pt>
                <c:pt idx="9442">
                  <c:v>0</c:v>
                </c:pt>
                <c:pt idx="9443">
                  <c:v>8</c:v>
                </c:pt>
                <c:pt idx="9444">
                  <c:v>4</c:v>
                </c:pt>
                <c:pt idx="9445">
                  <c:v>6</c:v>
                </c:pt>
                <c:pt idx="9446">
                  <c:v>2</c:v>
                </c:pt>
                <c:pt idx="9447">
                  <c:v>4</c:v>
                </c:pt>
                <c:pt idx="9448">
                  <c:v>9</c:v>
                </c:pt>
                <c:pt idx="9449">
                  <c:v>3</c:v>
                </c:pt>
                <c:pt idx="9450">
                  <c:v>6</c:v>
                </c:pt>
                <c:pt idx="9451">
                  <c:v>4</c:v>
                </c:pt>
                <c:pt idx="9452">
                  <c:v>1</c:v>
                </c:pt>
                <c:pt idx="9453">
                  <c:v>2</c:v>
                </c:pt>
                <c:pt idx="9454">
                  <c:v>7</c:v>
                </c:pt>
                <c:pt idx="9455">
                  <c:v>2</c:v>
                </c:pt>
                <c:pt idx="9456">
                  <c:v>6</c:v>
                </c:pt>
                <c:pt idx="9457">
                  <c:v>4</c:v>
                </c:pt>
                <c:pt idx="9458">
                  <c:v>6</c:v>
                </c:pt>
                <c:pt idx="9459">
                  <c:v>9</c:v>
                </c:pt>
                <c:pt idx="9460">
                  <c:v>8</c:v>
                </c:pt>
                <c:pt idx="9461">
                  <c:v>6</c:v>
                </c:pt>
                <c:pt idx="9462">
                  <c:v>5</c:v>
                </c:pt>
                <c:pt idx="9463">
                  <c:v>0</c:v>
                </c:pt>
                <c:pt idx="9464">
                  <c:v>3</c:v>
                </c:pt>
                <c:pt idx="9465">
                  <c:v>7</c:v>
                </c:pt>
                <c:pt idx="9466">
                  <c:v>0</c:v>
                </c:pt>
                <c:pt idx="9467">
                  <c:v>5</c:v>
                </c:pt>
                <c:pt idx="9468">
                  <c:v>1</c:v>
                </c:pt>
                <c:pt idx="9469">
                  <c:v>8</c:v>
                </c:pt>
                <c:pt idx="9470">
                  <c:v>7</c:v>
                </c:pt>
                <c:pt idx="9471">
                  <c:v>8</c:v>
                </c:pt>
                <c:pt idx="9472">
                  <c:v>8</c:v>
                </c:pt>
                <c:pt idx="9473">
                  <c:v>1</c:v>
                </c:pt>
                <c:pt idx="9474">
                  <c:v>1</c:v>
                </c:pt>
                <c:pt idx="9475">
                  <c:v>8</c:v>
                </c:pt>
                <c:pt idx="9476">
                  <c:v>1</c:v>
                </c:pt>
                <c:pt idx="9477">
                  <c:v>3</c:v>
                </c:pt>
                <c:pt idx="9478">
                  <c:v>1</c:v>
                </c:pt>
                <c:pt idx="9479">
                  <c:v>0</c:v>
                </c:pt>
                <c:pt idx="9480">
                  <c:v>9</c:v>
                </c:pt>
                <c:pt idx="9481">
                  <c:v>6</c:v>
                </c:pt>
                <c:pt idx="9482">
                  <c:v>4</c:v>
                </c:pt>
                <c:pt idx="9483">
                  <c:v>2</c:v>
                </c:pt>
                <c:pt idx="9484">
                  <c:v>7</c:v>
                </c:pt>
                <c:pt idx="9485">
                  <c:v>4</c:v>
                </c:pt>
                <c:pt idx="9486">
                  <c:v>0</c:v>
                </c:pt>
                <c:pt idx="9487">
                  <c:v>8</c:v>
                </c:pt>
                <c:pt idx="9488">
                  <c:v>4</c:v>
                </c:pt>
                <c:pt idx="9489">
                  <c:v>2</c:v>
                </c:pt>
                <c:pt idx="9490">
                  <c:v>5</c:v>
                </c:pt>
                <c:pt idx="9491">
                  <c:v>7</c:v>
                </c:pt>
                <c:pt idx="9492">
                  <c:v>1</c:v>
                </c:pt>
                <c:pt idx="9493">
                  <c:v>2</c:v>
                </c:pt>
                <c:pt idx="9494">
                  <c:v>6</c:v>
                </c:pt>
                <c:pt idx="9495">
                  <c:v>1</c:v>
                </c:pt>
                <c:pt idx="9496">
                  <c:v>4</c:v>
                </c:pt>
                <c:pt idx="9497">
                  <c:v>8</c:v>
                </c:pt>
                <c:pt idx="9498">
                  <c:v>6</c:v>
                </c:pt>
                <c:pt idx="9499">
                  <c:v>2</c:v>
                </c:pt>
                <c:pt idx="9500">
                  <c:v>1</c:v>
                </c:pt>
                <c:pt idx="9501">
                  <c:v>9</c:v>
                </c:pt>
                <c:pt idx="9502">
                  <c:v>8</c:v>
                </c:pt>
                <c:pt idx="9503">
                  <c:v>8</c:v>
                </c:pt>
                <c:pt idx="9504">
                  <c:v>8</c:v>
                </c:pt>
                <c:pt idx="9505">
                  <c:v>9</c:v>
                </c:pt>
                <c:pt idx="9506">
                  <c:v>2</c:v>
                </c:pt>
                <c:pt idx="9507">
                  <c:v>0</c:v>
                </c:pt>
                <c:pt idx="9508">
                  <c:v>8</c:v>
                </c:pt>
                <c:pt idx="9509">
                  <c:v>6</c:v>
                </c:pt>
                <c:pt idx="9510">
                  <c:v>1</c:v>
                </c:pt>
                <c:pt idx="9511">
                  <c:v>5</c:v>
                </c:pt>
                <c:pt idx="9512">
                  <c:v>8</c:v>
                </c:pt>
                <c:pt idx="9513">
                  <c:v>7</c:v>
                </c:pt>
                <c:pt idx="9514">
                  <c:v>5</c:v>
                </c:pt>
                <c:pt idx="9515">
                  <c:v>5</c:v>
                </c:pt>
                <c:pt idx="9516">
                  <c:v>7</c:v>
                </c:pt>
                <c:pt idx="9517">
                  <c:v>8</c:v>
                </c:pt>
                <c:pt idx="9518">
                  <c:v>7</c:v>
                </c:pt>
                <c:pt idx="9519">
                  <c:v>0</c:v>
                </c:pt>
                <c:pt idx="9520">
                  <c:v>1</c:v>
                </c:pt>
                <c:pt idx="9521">
                  <c:v>5</c:v>
                </c:pt>
                <c:pt idx="9522">
                  <c:v>7</c:v>
                </c:pt>
                <c:pt idx="9523">
                  <c:v>3</c:v>
                </c:pt>
                <c:pt idx="9524">
                  <c:v>3</c:v>
                </c:pt>
                <c:pt idx="9525">
                  <c:v>1</c:v>
                </c:pt>
                <c:pt idx="9526">
                  <c:v>9</c:v>
                </c:pt>
                <c:pt idx="9527">
                  <c:v>0</c:v>
                </c:pt>
                <c:pt idx="9528">
                  <c:v>9</c:v>
                </c:pt>
                <c:pt idx="9529">
                  <c:v>8</c:v>
                </c:pt>
                <c:pt idx="9530">
                  <c:v>6</c:v>
                </c:pt>
                <c:pt idx="9531">
                  <c:v>8</c:v>
                </c:pt>
                <c:pt idx="9532">
                  <c:v>1</c:v>
                </c:pt>
                <c:pt idx="9533">
                  <c:v>9</c:v>
                </c:pt>
                <c:pt idx="9534">
                  <c:v>4</c:v>
                </c:pt>
                <c:pt idx="9535">
                  <c:v>1</c:v>
                </c:pt>
                <c:pt idx="9536">
                  <c:v>9</c:v>
                </c:pt>
                <c:pt idx="9537">
                  <c:v>6</c:v>
                </c:pt>
                <c:pt idx="9538">
                  <c:v>8</c:v>
                </c:pt>
                <c:pt idx="9539">
                  <c:v>2</c:v>
                </c:pt>
                <c:pt idx="9540">
                  <c:v>0</c:v>
                </c:pt>
                <c:pt idx="9541">
                  <c:v>3</c:v>
                </c:pt>
                <c:pt idx="9542">
                  <c:v>3</c:v>
                </c:pt>
                <c:pt idx="9543">
                  <c:v>5</c:v>
                </c:pt>
                <c:pt idx="9544">
                  <c:v>4</c:v>
                </c:pt>
                <c:pt idx="9545">
                  <c:v>4</c:v>
                </c:pt>
                <c:pt idx="9546">
                  <c:v>8</c:v>
                </c:pt>
                <c:pt idx="9547">
                  <c:v>0</c:v>
                </c:pt>
                <c:pt idx="9548">
                  <c:v>7</c:v>
                </c:pt>
                <c:pt idx="9549">
                  <c:v>7</c:v>
                </c:pt>
                <c:pt idx="9550">
                  <c:v>7</c:v>
                </c:pt>
                <c:pt idx="9551">
                  <c:v>2</c:v>
                </c:pt>
                <c:pt idx="9552">
                  <c:v>9</c:v>
                </c:pt>
                <c:pt idx="9553">
                  <c:v>7</c:v>
                </c:pt>
                <c:pt idx="9554">
                  <c:v>1</c:v>
                </c:pt>
                <c:pt idx="9555">
                  <c:v>7</c:v>
                </c:pt>
                <c:pt idx="9556">
                  <c:v>7</c:v>
                </c:pt>
                <c:pt idx="9557">
                  <c:v>2</c:v>
                </c:pt>
                <c:pt idx="9558">
                  <c:v>3</c:v>
                </c:pt>
                <c:pt idx="9559">
                  <c:v>8</c:v>
                </c:pt>
                <c:pt idx="9560">
                  <c:v>8</c:v>
                </c:pt>
                <c:pt idx="9561">
                  <c:v>9</c:v>
                </c:pt>
                <c:pt idx="9562">
                  <c:v>8</c:v>
                </c:pt>
                <c:pt idx="9563">
                  <c:v>9</c:v>
                </c:pt>
                <c:pt idx="9564">
                  <c:v>5</c:v>
                </c:pt>
                <c:pt idx="9565">
                  <c:v>0</c:v>
                </c:pt>
                <c:pt idx="9566">
                  <c:v>7</c:v>
                </c:pt>
                <c:pt idx="9567">
                  <c:v>8</c:v>
                </c:pt>
                <c:pt idx="9568">
                  <c:v>7</c:v>
                </c:pt>
                <c:pt idx="9569">
                  <c:v>0</c:v>
                </c:pt>
                <c:pt idx="9570">
                  <c:v>5</c:v>
                </c:pt>
                <c:pt idx="9571">
                  <c:v>8</c:v>
                </c:pt>
                <c:pt idx="9572">
                  <c:v>8</c:v>
                </c:pt>
                <c:pt idx="9573">
                  <c:v>6</c:v>
                </c:pt>
                <c:pt idx="9574">
                  <c:v>6</c:v>
                </c:pt>
                <c:pt idx="9575">
                  <c:v>3</c:v>
                </c:pt>
                <c:pt idx="9576">
                  <c:v>6</c:v>
                </c:pt>
                <c:pt idx="9577">
                  <c:v>9</c:v>
                </c:pt>
                <c:pt idx="9578">
                  <c:v>4</c:v>
                </c:pt>
                <c:pt idx="9579">
                  <c:v>9</c:v>
                </c:pt>
                <c:pt idx="9580">
                  <c:v>4</c:v>
                </c:pt>
                <c:pt idx="9581">
                  <c:v>0</c:v>
                </c:pt>
                <c:pt idx="9582">
                  <c:v>1</c:v>
                </c:pt>
                <c:pt idx="9583">
                  <c:v>8</c:v>
                </c:pt>
                <c:pt idx="9584">
                  <c:v>1</c:v>
                </c:pt>
                <c:pt idx="9585">
                  <c:v>9</c:v>
                </c:pt>
                <c:pt idx="9586">
                  <c:v>1</c:v>
                </c:pt>
                <c:pt idx="9587">
                  <c:v>8</c:v>
                </c:pt>
                <c:pt idx="9588">
                  <c:v>2</c:v>
                </c:pt>
                <c:pt idx="9589">
                  <c:v>1</c:v>
                </c:pt>
                <c:pt idx="9590">
                  <c:v>6</c:v>
                </c:pt>
                <c:pt idx="9591">
                  <c:v>8</c:v>
                </c:pt>
                <c:pt idx="9592">
                  <c:v>5</c:v>
                </c:pt>
                <c:pt idx="9593">
                  <c:v>6</c:v>
                </c:pt>
                <c:pt idx="9594">
                  <c:v>2</c:v>
                </c:pt>
                <c:pt idx="9595">
                  <c:v>2</c:v>
                </c:pt>
                <c:pt idx="9596">
                  <c:v>7</c:v>
                </c:pt>
                <c:pt idx="9597">
                  <c:v>6</c:v>
                </c:pt>
                <c:pt idx="9598">
                  <c:v>4</c:v>
                </c:pt>
                <c:pt idx="9599">
                  <c:v>5</c:v>
                </c:pt>
                <c:pt idx="9600">
                  <c:v>8</c:v>
                </c:pt>
                <c:pt idx="9601">
                  <c:v>2</c:v>
                </c:pt>
                <c:pt idx="9602">
                  <c:v>2</c:v>
                </c:pt>
                <c:pt idx="9603">
                  <c:v>5</c:v>
                </c:pt>
                <c:pt idx="9604">
                  <c:v>7</c:v>
                </c:pt>
                <c:pt idx="9605">
                  <c:v>4</c:v>
                </c:pt>
                <c:pt idx="9606">
                  <c:v>0</c:v>
                </c:pt>
                <c:pt idx="9607">
                  <c:v>2</c:v>
                </c:pt>
                <c:pt idx="9608">
                  <c:v>7</c:v>
                </c:pt>
                <c:pt idx="9609">
                  <c:v>3</c:v>
                </c:pt>
                <c:pt idx="9610">
                  <c:v>8</c:v>
                </c:pt>
                <c:pt idx="9611">
                  <c:v>5</c:v>
                </c:pt>
                <c:pt idx="9612">
                  <c:v>9</c:v>
                </c:pt>
                <c:pt idx="9613">
                  <c:v>3</c:v>
                </c:pt>
                <c:pt idx="9614">
                  <c:v>3</c:v>
                </c:pt>
                <c:pt idx="9615">
                  <c:v>9</c:v>
                </c:pt>
                <c:pt idx="9616">
                  <c:v>4</c:v>
                </c:pt>
                <c:pt idx="9617">
                  <c:v>6</c:v>
                </c:pt>
                <c:pt idx="9618">
                  <c:v>6</c:v>
                </c:pt>
                <c:pt idx="9619">
                  <c:v>9</c:v>
                </c:pt>
                <c:pt idx="9620">
                  <c:v>6</c:v>
                </c:pt>
                <c:pt idx="9621">
                  <c:v>4</c:v>
                </c:pt>
                <c:pt idx="9622">
                  <c:v>8</c:v>
                </c:pt>
                <c:pt idx="9623">
                  <c:v>1</c:v>
                </c:pt>
                <c:pt idx="9624">
                  <c:v>7</c:v>
                </c:pt>
                <c:pt idx="9625">
                  <c:v>9</c:v>
                </c:pt>
                <c:pt idx="9626">
                  <c:v>7</c:v>
                </c:pt>
                <c:pt idx="9627">
                  <c:v>2</c:v>
                </c:pt>
                <c:pt idx="9628">
                  <c:v>4</c:v>
                </c:pt>
                <c:pt idx="9629">
                  <c:v>7</c:v>
                </c:pt>
                <c:pt idx="9630">
                  <c:v>9</c:v>
                </c:pt>
                <c:pt idx="9631">
                  <c:v>8</c:v>
                </c:pt>
                <c:pt idx="9632">
                  <c:v>6</c:v>
                </c:pt>
                <c:pt idx="9633">
                  <c:v>3</c:v>
                </c:pt>
                <c:pt idx="9634">
                  <c:v>3</c:v>
                </c:pt>
                <c:pt idx="9635">
                  <c:v>2</c:v>
                </c:pt>
                <c:pt idx="9636">
                  <c:v>7</c:v>
                </c:pt>
                <c:pt idx="9637">
                  <c:v>5</c:v>
                </c:pt>
                <c:pt idx="9638">
                  <c:v>9</c:v>
                </c:pt>
                <c:pt idx="9639">
                  <c:v>5</c:v>
                </c:pt>
                <c:pt idx="9640">
                  <c:v>9</c:v>
                </c:pt>
                <c:pt idx="9641">
                  <c:v>9</c:v>
                </c:pt>
                <c:pt idx="9642">
                  <c:v>8</c:v>
                </c:pt>
                <c:pt idx="9643">
                  <c:v>2</c:v>
                </c:pt>
                <c:pt idx="9644">
                  <c:v>3</c:v>
                </c:pt>
                <c:pt idx="9645">
                  <c:v>2</c:v>
                </c:pt>
                <c:pt idx="9646">
                  <c:v>2</c:v>
                </c:pt>
                <c:pt idx="9647">
                  <c:v>0</c:v>
                </c:pt>
                <c:pt idx="9648">
                  <c:v>9</c:v>
                </c:pt>
                <c:pt idx="9649">
                  <c:v>5</c:v>
                </c:pt>
                <c:pt idx="9650">
                  <c:v>8</c:v>
                </c:pt>
                <c:pt idx="9651">
                  <c:v>4</c:v>
                </c:pt>
                <c:pt idx="9652">
                  <c:v>9</c:v>
                </c:pt>
                <c:pt idx="9653">
                  <c:v>1</c:v>
                </c:pt>
                <c:pt idx="9654">
                  <c:v>9</c:v>
                </c:pt>
                <c:pt idx="9655">
                  <c:v>3</c:v>
                </c:pt>
                <c:pt idx="9656">
                  <c:v>5</c:v>
                </c:pt>
                <c:pt idx="9657">
                  <c:v>6</c:v>
                </c:pt>
                <c:pt idx="9658">
                  <c:v>6</c:v>
                </c:pt>
                <c:pt idx="9659">
                  <c:v>3</c:v>
                </c:pt>
                <c:pt idx="9660">
                  <c:v>9</c:v>
                </c:pt>
                <c:pt idx="9661">
                  <c:v>9</c:v>
                </c:pt>
                <c:pt idx="9662">
                  <c:v>4</c:v>
                </c:pt>
                <c:pt idx="9663">
                  <c:v>3</c:v>
                </c:pt>
                <c:pt idx="9664">
                  <c:v>9</c:v>
                </c:pt>
                <c:pt idx="9665">
                  <c:v>5</c:v>
                </c:pt>
                <c:pt idx="9666">
                  <c:v>6</c:v>
                </c:pt>
                <c:pt idx="9667">
                  <c:v>1</c:v>
                </c:pt>
                <c:pt idx="9668">
                  <c:v>9</c:v>
                </c:pt>
                <c:pt idx="9669">
                  <c:v>2</c:v>
                </c:pt>
                <c:pt idx="9670">
                  <c:v>7</c:v>
                </c:pt>
                <c:pt idx="9671">
                  <c:v>6</c:v>
                </c:pt>
                <c:pt idx="9672">
                  <c:v>0</c:v>
                </c:pt>
                <c:pt idx="9673">
                  <c:v>3</c:v>
                </c:pt>
                <c:pt idx="9674">
                  <c:v>4</c:v>
                </c:pt>
                <c:pt idx="9675">
                  <c:v>2</c:v>
                </c:pt>
                <c:pt idx="9676">
                  <c:v>3</c:v>
                </c:pt>
                <c:pt idx="9677">
                  <c:v>9</c:v>
                </c:pt>
                <c:pt idx="9678">
                  <c:v>9</c:v>
                </c:pt>
                <c:pt idx="9679">
                  <c:v>9</c:v>
                </c:pt>
                <c:pt idx="9680">
                  <c:v>6</c:v>
                </c:pt>
                <c:pt idx="9681">
                  <c:v>7</c:v>
                </c:pt>
                <c:pt idx="9682">
                  <c:v>8</c:v>
                </c:pt>
                <c:pt idx="9683">
                  <c:v>1</c:v>
                </c:pt>
                <c:pt idx="9684">
                  <c:v>3</c:v>
                </c:pt>
                <c:pt idx="9685">
                  <c:v>0</c:v>
                </c:pt>
                <c:pt idx="9686">
                  <c:v>2</c:v>
                </c:pt>
                <c:pt idx="9687">
                  <c:v>7</c:v>
                </c:pt>
                <c:pt idx="9688">
                  <c:v>6</c:v>
                </c:pt>
                <c:pt idx="9689">
                  <c:v>7</c:v>
                </c:pt>
                <c:pt idx="9690">
                  <c:v>5</c:v>
                </c:pt>
                <c:pt idx="9691">
                  <c:v>4</c:v>
                </c:pt>
                <c:pt idx="9692">
                  <c:v>9</c:v>
                </c:pt>
                <c:pt idx="9693">
                  <c:v>8</c:v>
                </c:pt>
                <c:pt idx="9694">
                  <c:v>4</c:v>
                </c:pt>
                <c:pt idx="9695">
                  <c:v>8</c:v>
                </c:pt>
                <c:pt idx="9696">
                  <c:v>3</c:v>
                </c:pt>
                <c:pt idx="9697">
                  <c:v>4</c:v>
                </c:pt>
                <c:pt idx="9698">
                  <c:v>0</c:v>
                </c:pt>
                <c:pt idx="9699">
                  <c:v>5</c:v>
                </c:pt>
                <c:pt idx="9700">
                  <c:v>2</c:v>
                </c:pt>
                <c:pt idx="9701">
                  <c:v>9</c:v>
                </c:pt>
                <c:pt idx="9702">
                  <c:v>1</c:v>
                </c:pt>
                <c:pt idx="9703">
                  <c:v>5</c:v>
                </c:pt>
                <c:pt idx="9704">
                  <c:v>0</c:v>
                </c:pt>
                <c:pt idx="9705">
                  <c:v>8</c:v>
                </c:pt>
                <c:pt idx="9706">
                  <c:v>4</c:v>
                </c:pt>
                <c:pt idx="9707">
                  <c:v>6</c:v>
                </c:pt>
                <c:pt idx="9708">
                  <c:v>9</c:v>
                </c:pt>
                <c:pt idx="9709">
                  <c:v>8</c:v>
                </c:pt>
                <c:pt idx="9710">
                  <c:v>8</c:v>
                </c:pt>
                <c:pt idx="9711">
                  <c:v>6</c:v>
                </c:pt>
                <c:pt idx="9712">
                  <c:v>3</c:v>
                </c:pt>
                <c:pt idx="9713">
                  <c:v>3</c:v>
                </c:pt>
                <c:pt idx="9714">
                  <c:v>6</c:v>
                </c:pt>
                <c:pt idx="9715">
                  <c:v>7</c:v>
                </c:pt>
                <c:pt idx="9716">
                  <c:v>6</c:v>
                </c:pt>
                <c:pt idx="9717">
                  <c:v>9</c:v>
                </c:pt>
                <c:pt idx="9718">
                  <c:v>3</c:v>
                </c:pt>
                <c:pt idx="9719">
                  <c:v>3</c:v>
                </c:pt>
                <c:pt idx="9720">
                  <c:v>7</c:v>
                </c:pt>
                <c:pt idx="9721">
                  <c:v>8</c:v>
                </c:pt>
                <c:pt idx="9722">
                  <c:v>6</c:v>
                </c:pt>
                <c:pt idx="9723">
                  <c:v>2</c:v>
                </c:pt>
                <c:pt idx="9724">
                  <c:v>9</c:v>
                </c:pt>
                <c:pt idx="9725">
                  <c:v>0</c:v>
                </c:pt>
                <c:pt idx="9726">
                  <c:v>4</c:v>
                </c:pt>
                <c:pt idx="9727">
                  <c:v>5</c:v>
                </c:pt>
                <c:pt idx="9728">
                  <c:v>8</c:v>
                </c:pt>
                <c:pt idx="9729">
                  <c:v>4</c:v>
                </c:pt>
                <c:pt idx="9730">
                  <c:v>0</c:v>
                </c:pt>
                <c:pt idx="9731">
                  <c:v>3</c:v>
                </c:pt>
                <c:pt idx="9732">
                  <c:v>1</c:v>
                </c:pt>
                <c:pt idx="9733">
                  <c:v>3</c:v>
                </c:pt>
                <c:pt idx="9734">
                  <c:v>6</c:v>
                </c:pt>
                <c:pt idx="9735">
                  <c:v>8</c:v>
                </c:pt>
                <c:pt idx="9736">
                  <c:v>2</c:v>
                </c:pt>
                <c:pt idx="9737">
                  <c:v>2</c:v>
                </c:pt>
                <c:pt idx="9738">
                  <c:v>3</c:v>
                </c:pt>
                <c:pt idx="9739">
                  <c:v>6</c:v>
                </c:pt>
                <c:pt idx="9740">
                  <c:v>5</c:v>
                </c:pt>
                <c:pt idx="9741">
                  <c:v>4</c:v>
                </c:pt>
                <c:pt idx="9742">
                  <c:v>3</c:v>
                </c:pt>
                <c:pt idx="9743">
                  <c:v>7</c:v>
                </c:pt>
                <c:pt idx="9744">
                  <c:v>3</c:v>
                </c:pt>
                <c:pt idx="9745">
                  <c:v>2</c:v>
                </c:pt>
                <c:pt idx="9746">
                  <c:v>6</c:v>
                </c:pt>
                <c:pt idx="9747">
                  <c:v>1</c:v>
                </c:pt>
                <c:pt idx="9748">
                  <c:v>3</c:v>
                </c:pt>
                <c:pt idx="9749">
                  <c:v>7</c:v>
                </c:pt>
                <c:pt idx="9750">
                  <c:v>3</c:v>
                </c:pt>
                <c:pt idx="9751">
                  <c:v>9</c:v>
                </c:pt>
                <c:pt idx="9752">
                  <c:v>6</c:v>
                </c:pt>
                <c:pt idx="9753">
                  <c:v>1</c:v>
                </c:pt>
                <c:pt idx="9754">
                  <c:v>4</c:v>
                </c:pt>
                <c:pt idx="9755">
                  <c:v>3</c:v>
                </c:pt>
                <c:pt idx="9756">
                  <c:v>8</c:v>
                </c:pt>
                <c:pt idx="9757">
                  <c:v>6</c:v>
                </c:pt>
                <c:pt idx="9758">
                  <c:v>8</c:v>
                </c:pt>
                <c:pt idx="9759">
                  <c:v>9</c:v>
                </c:pt>
                <c:pt idx="9760">
                  <c:v>6</c:v>
                </c:pt>
                <c:pt idx="9761">
                  <c:v>1</c:v>
                </c:pt>
                <c:pt idx="9762">
                  <c:v>1</c:v>
                </c:pt>
                <c:pt idx="9763">
                  <c:v>1</c:v>
                </c:pt>
                <c:pt idx="9764">
                  <c:v>4</c:v>
                </c:pt>
                <c:pt idx="9765">
                  <c:v>0</c:v>
                </c:pt>
                <c:pt idx="9766">
                  <c:v>6</c:v>
                </c:pt>
                <c:pt idx="9767">
                  <c:v>1</c:v>
                </c:pt>
                <c:pt idx="9768">
                  <c:v>3</c:v>
                </c:pt>
                <c:pt idx="9769">
                  <c:v>8</c:v>
                </c:pt>
                <c:pt idx="9770">
                  <c:v>7</c:v>
                </c:pt>
                <c:pt idx="9771">
                  <c:v>9</c:v>
                </c:pt>
                <c:pt idx="9772">
                  <c:v>1</c:v>
                </c:pt>
                <c:pt idx="9773">
                  <c:v>3</c:v>
                </c:pt>
                <c:pt idx="9774">
                  <c:v>3</c:v>
                </c:pt>
                <c:pt idx="9775">
                  <c:v>1</c:v>
                </c:pt>
                <c:pt idx="9776">
                  <c:v>1</c:v>
                </c:pt>
                <c:pt idx="9777">
                  <c:v>4</c:v>
                </c:pt>
                <c:pt idx="9778">
                  <c:v>3</c:v>
                </c:pt>
                <c:pt idx="9779">
                  <c:v>7</c:v>
                </c:pt>
                <c:pt idx="9780">
                  <c:v>3</c:v>
                </c:pt>
                <c:pt idx="9781">
                  <c:v>7</c:v>
                </c:pt>
                <c:pt idx="9782">
                  <c:v>4</c:v>
                </c:pt>
                <c:pt idx="9783">
                  <c:v>0</c:v>
                </c:pt>
                <c:pt idx="9784">
                  <c:v>8</c:v>
                </c:pt>
                <c:pt idx="9785">
                  <c:v>7</c:v>
                </c:pt>
                <c:pt idx="9786">
                  <c:v>0</c:v>
                </c:pt>
                <c:pt idx="9787">
                  <c:v>2</c:v>
                </c:pt>
                <c:pt idx="9788">
                  <c:v>2</c:v>
                </c:pt>
                <c:pt idx="9789">
                  <c:v>4</c:v>
                </c:pt>
                <c:pt idx="9790">
                  <c:v>6</c:v>
                </c:pt>
                <c:pt idx="9791">
                  <c:v>0</c:v>
                </c:pt>
                <c:pt idx="9792">
                  <c:v>0</c:v>
                </c:pt>
                <c:pt idx="9793">
                  <c:v>9</c:v>
                </c:pt>
                <c:pt idx="9794">
                  <c:v>5</c:v>
                </c:pt>
                <c:pt idx="9795">
                  <c:v>4</c:v>
                </c:pt>
                <c:pt idx="9796">
                  <c:v>2</c:v>
                </c:pt>
                <c:pt idx="9797">
                  <c:v>2</c:v>
                </c:pt>
                <c:pt idx="9798">
                  <c:v>3</c:v>
                </c:pt>
                <c:pt idx="9799">
                  <c:v>9</c:v>
                </c:pt>
                <c:pt idx="9800">
                  <c:v>1</c:v>
                </c:pt>
                <c:pt idx="9801">
                  <c:v>8</c:v>
                </c:pt>
                <c:pt idx="9802">
                  <c:v>3</c:v>
                </c:pt>
                <c:pt idx="9803">
                  <c:v>9</c:v>
                </c:pt>
                <c:pt idx="9804">
                  <c:v>2</c:v>
                </c:pt>
                <c:pt idx="9805">
                  <c:v>9</c:v>
                </c:pt>
                <c:pt idx="9806">
                  <c:v>6</c:v>
                </c:pt>
                <c:pt idx="9807">
                  <c:v>8</c:v>
                </c:pt>
                <c:pt idx="9808">
                  <c:v>1</c:v>
                </c:pt>
                <c:pt idx="9809">
                  <c:v>5</c:v>
                </c:pt>
                <c:pt idx="9810">
                  <c:v>4</c:v>
                </c:pt>
                <c:pt idx="9811">
                  <c:v>0</c:v>
                </c:pt>
                <c:pt idx="9812">
                  <c:v>6</c:v>
                </c:pt>
                <c:pt idx="9813">
                  <c:v>0</c:v>
                </c:pt>
                <c:pt idx="9814">
                  <c:v>9</c:v>
                </c:pt>
                <c:pt idx="9815">
                  <c:v>8</c:v>
                </c:pt>
                <c:pt idx="9816">
                  <c:v>3</c:v>
                </c:pt>
                <c:pt idx="9817">
                  <c:v>7</c:v>
                </c:pt>
                <c:pt idx="9818">
                  <c:v>0</c:v>
                </c:pt>
                <c:pt idx="9819">
                  <c:v>4</c:v>
                </c:pt>
                <c:pt idx="9820">
                  <c:v>2</c:v>
                </c:pt>
                <c:pt idx="9821">
                  <c:v>3</c:v>
                </c:pt>
                <c:pt idx="9822">
                  <c:v>3</c:v>
                </c:pt>
                <c:pt idx="9823">
                  <c:v>7</c:v>
                </c:pt>
                <c:pt idx="9824">
                  <c:v>9</c:v>
                </c:pt>
                <c:pt idx="9825">
                  <c:v>9</c:v>
                </c:pt>
                <c:pt idx="9826">
                  <c:v>2</c:v>
                </c:pt>
                <c:pt idx="9827">
                  <c:v>0</c:v>
                </c:pt>
                <c:pt idx="9828">
                  <c:v>4</c:v>
                </c:pt>
                <c:pt idx="9829">
                  <c:v>1</c:v>
                </c:pt>
                <c:pt idx="9830">
                  <c:v>5</c:v>
                </c:pt>
                <c:pt idx="9831">
                  <c:v>3</c:v>
                </c:pt>
                <c:pt idx="9832">
                  <c:v>8</c:v>
                </c:pt>
                <c:pt idx="9833">
                  <c:v>6</c:v>
                </c:pt>
                <c:pt idx="9834">
                  <c:v>1</c:v>
                </c:pt>
                <c:pt idx="9835">
                  <c:v>6</c:v>
                </c:pt>
                <c:pt idx="9836">
                  <c:v>9</c:v>
                </c:pt>
                <c:pt idx="9837">
                  <c:v>7</c:v>
                </c:pt>
                <c:pt idx="9838">
                  <c:v>2</c:v>
                </c:pt>
                <c:pt idx="9839">
                  <c:v>2</c:v>
                </c:pt>
                <c:pt idx="9840">
                  <c:v>1</c:v>
                </c:pt>
                <c:pt idx="9841">
                  <c:v>0</c:v>
                </c:pt>
                <c:pt idx="9842">
                  <c:v>2</c:v>
                </c:pt>
                <c:pt idx="9843">
                  <c:v>9</c:v>
                </c:pt>
                <c:pt idx="9844">
                  <c:v>6</c:v>
                </c:pt>
                <c:pt idx="9845">
                  <c:v>8</c:v>
                </c:pt>
                <c:pt idx="9846">
                  <c:v>8</c:v>
                </c:pt>
                <c:pt idx="9847">
                  <c:v>5</c:v>
                </c:pt>
                <c:pt idx="9848">
                  <c:v>5</c:v>
                </c:pt>
                <c:pt idx="9849">
                  <c:v>4</c:v>
                </c:pt>
                <c:pt idx="9850">
                  <c:v>1</c:v>
                </c:pt>
                <c:pt idx="9851">
                  <c:v>6</c:v>
                </c:pt>
                <c:pt idx="9852">
                  <c:v>0</c:v>
                </c:pt>
                <c:pt idx="9853">
                  <c:v>5</c:v>
                </c:pt>
                <c:pt idx="9854">
                  <c:v>3</c:v>
                </c:pt>
                <c:pt idx="9855">
                  <c:v>2</c:v>
                </c:pt>
                <c:pt idx="9856">
                  <c:v>0</c:v>
                </c:pt>
                <c:pt idx="9857">
                  <c:v>5</c:v>
                </c:pt>
                <c:pt idx="9858">
                  <c:v>6</c:v>
                </c:pt>
                <c:pt idx="9859">
                  <c:v>0</c:v>
                </c:pt>
                <c:pt idx="9860">
                  <c:v>0</c:v>
                </c:pt>
                <c:pt idx="9861">
                  <c:v>6</c:v>
                </c:pt>
                <c:pt idx="9862">
                  <c:v>5</c:v>
                </c:pt>
                <c:pt idx="9863">
                  <c:v>6</c:v>
                </c:pt>
                <c:pt idx="9864">
                  <c:v>7</c:v>
                </c:pt>
                <c:pt idx="9865">
                  <c:v>7</c:v>
                </c:pt>
                <c:pt idx="9866">
                  <c:v>8</c:v>
                </c:pt>
                <c:pt idx="9867">
                  <c:v>8</c:v>
                </c:pt>
                <c:pt idx="9868">
                  <c:v>6</c:v>
                </c:pt>
                <c:pt idx="9869">
                  <c:v>8</c:v>
                </c:pt>
                <c:pt idx="9870">
                  <c:v>5</c:v>
                </c:pt>
                <c:pt idx="9871">
                  <c:v>8</c:v>
                </c:pt>
                <c:pt idx="9872">
                  <c:v>1</c:v>
                </c:pt>
                <c:pt idx="9873">
                  <c:v>1</c:v>
                </c:pt>
                <c:pt idx="9874">
                  <c:v>5</c:v>
                </c:pt>
                <c:pt idx="9875">
                  <c:v>2</c:v>
                </c:pt>
                <c:pt idx="9876">
                  <c:v>1</c:v>
                </c:pt>
                <c:pt idx="9877">
                  <c:v>7</c:v>
                </c:pt>
                <c:pt idx="9878">
                  <c:v>6</c:v>
                </c:pt>
                <c:pt idx="9879">
                  <c:v>7</c:v>
                </c:pt>
                <c:pt idx="9880">
                  <c:v>5</c:v>
                </c:pt>
                <c:pt idx="9881">
                  <c:v>8</c:v>
                </c:pt>
                <c:pt idx="9882">
                  <c:v>8</c:v>
                </c:pt>
                <c:pt idx="9883">
                  <c:v>1</c:v>
                </c:pt>
                <c:pt idx="9884">
                  <c:v>9</c:v>
                </c:pt>
                <c:pt idx="9885">
                  <c:v>4</c:v>
                </c:pt>
                <c:pt idx="9886">
                  <c:v>8</c:v>
                </c:pt>
                <c:pt idx="9887">
                  <c:v>2</c:v>
                </c:pt>
                <c:pt idx="9888">
                  <c:v>4</c:v>
                </c:pt>
                <c:pt idx="9889">
                  <c:v>7</c:v>
                </c:pt>
                <c:pt idx="9890">
                  <c:v>1</c:v>
                </c:pt>
                <c:pt idx="9891">
                  <c:v>5</c:v>
                </c:pt>
                <c:pt idx="9892">
                  <c:v>3</c:v>
                </c:pt>
                <c:pt idx="9893">
                  <c:v>5</c:v>
                </c:pt>
                <c:pt idx="9894">
                  <c:v>2</c:v>
                </c:pt>
                <c:pt idx="9895">
                  <c:v>5</c:v>
                </c:pt>
                <c:pt idx="9896">
                  <c:v>6</c:v>
                </c:pt>
                <c:pt idx="9897">
                  <c:v>9</c:v>
                </c:pt>
                <c:pt idx="9898">
                  <c:v>2</c:v>
                </c:pt>
                <c:pt idx="9899">
                  <c:v>4</c:v>
                </c:pt>
                <c:pt idx="9900">
                  <c:v>7</c:v>
                </c:pt>
                <c:pt idx="9901">
                  <c:v>1</c:v>
                </c:pt>
                <c:pt idx="9902">
                  <c:v>6</c:v>
                </c:pt>
                <c:pt idx="9903">
                  <c:v>0</c:v>
                </c:pt>
                <c:pt idx="9904">
                  <c:v>6</c:v>
                </c:pt>
                <c:pt idx="9905">
                  <c:v>0</c:v>
                </c:pt>
                <c:pt idx="9906">
                  <c:v>3</c:v>
                </c:pt>
                <c:pt idx="9907">
                  <c:v>3</c:v>
                </c:pt>
                <c:pt idx="9908">
                  <c:v>4</c:v>
                </c:pt>
                <c:pt idx="9909">
                  <c:v>1</c:v>
                </c:pt>
                <c:pt idx="9910">
                  <c:v>5</c:v>
                </c:pt>
                <c:pt idx="9911">
                  <c:v>5</c:v>
                </c:pt>
                <c:pt idx="9912">
                  <c:v>7</c:v>
                </c:pt>
                <c:pt idx="9913">
                  <c:v>9</c:v>
                </c:pt>
                <c:pt idx="9914">
                  <c:v>0</c:v>
                </c:pt>
                <c:pt idx="9915">
                  <c:v>3</c:v>
                </c:pt>
                <c:pt idx="9916">
                  <c:v>1</c:v>
                </c:pt>
                <c:pt idx="9917">
                  <c:v>7</c:v>
                </c:pt>
                <c:pt idx="9918">
                  <c:v>3</c:v>
                </c:pt>
                <c:pt idx="9919">
                  <c:v>7</c:v>
                </c:pt>
                <c:pt idx="9920">
                  <c:v>1</c:v>
                </c:pt>
                <c:pt idx="9921">
                  <c:v>3</c:v>
                </c:pt>
                <c:pt idx="9922">
                  <c:v>8</c:v>
                </c:pt>
                <c:pt idx="9923">
                  <c:v>4</c:v>
                </c:pt>
                <c:pt idx="9924">
                  <c:v>5</c:v>
                </c:pt>
                <c:pt idx="9925">
                  <c:v>9</c:v>
                </c:pt>
                <c:pt idx="9926">
                  <c:v>8</c:v>
                </c:pt>
                <c:pt idx="9927">
                  <c:v>8</c:v>
                </c:pt>
                <c:pt idx="9928">
                  <c:v>6</c:v>
                </c:pt>
                <c:pt idx="9929">
                  <c:v>1</c:v>
                </c:pt>
                <c:pt idx="9930">
                  <c:v>6</c:v>
                </c:pt>
                <c:pt idx="9931">
                  <c:v>8</c:v>
                </c:pt>
                <c:pt idx="9932">
                  <c:v>1</c:v>
                </c:pt>
                <c:pt idx="9933">
                  <c:v>6</c:v>
                </c:pt>
                <c:pt idx="9934">
                  <c:v>6</c:v>
                </c:pt>
                <c:pt idx="9935">
                  <c:v>2</c:v>
                </c:pt>
                <c:pt idx="9936">
                  <c:v>5</c:v>
                </c:pt>
                <c:pt idx="9937">
                  <c:v>7</c:v>
                </c:pt>
                <c:pt idx="9938">
                  <c:v>9</c:v>
                </c:pt>
                <c:pt idx="9939">
                  <c:v>7</c:v>
                </c:pt>
                <c:pt idx="9940">
                  <c:v>2</c:v>
                </c:pt>
                <c:pt idx="9941">
                  <c:v>5</c:v>
                </c:pt>
                <c:pt idx="9942">
                  <c:v>1</c:v>
                </c:pt>
                <c:pt idx="9943">
                  <c:v>1</c:v>
                </c:pt>
                <c:pt idx="9944">
                  <c:v>7</c:v>
                </c:pt>
                <c:pt idx="9945">
                  <c:v>9</c:v>
                </c:pt>
                <c:pt idx="9946">
                  <c:v>4</c:v>
                </c:pt>
                <c:pt idx="9947">
                  <c:v>4</c:v>
                </c:pt>
                <c:pt idx="9948">
                  <c:v>3</c:v>
                </c:pt>
                <c:pt idx="9949">
                  <c:v>9</c:v>
                </c:pt>
                <c:pt idx="9950">
                  <c:v>3</c:v>
                </c:pt>
                <c:pt idx="9951">
                  <c:v>7</c:v>
                </c:pt>
                <c:pt idx="9952">
                  <c:v>2</c:v>
                </c:pt>
                <c:pt idx="9953">
                  <c:v>2</c:v>
                </c:pt>
                <c:pt idx="9954">
                  <c:v>7</c:v>
                </c:pt>
                <c:pt idx="9955">
                  <c:v>2</c:v>
                </c:pt>
                <c:pt idx="9956">
                  <c:v>1</c:v>
                </c:pt>
                <c:pt idx="9957">
                  <c:v>4</c:v>
                </c:pt>
                <c:pt idx="9958">
                  <c:v>2</c:v>
                </c:pt>
                <c:pt idx="9959">
                  <c:v>5</c:v>
                </c:pt>
                <c:pt idx="9960">
                  <c:v>6</c:v>
                </c:pt>
                <c:pt idx="9961">
                  <c:v>2</c:v>
                </c:pt>
                <c:pt idx="9962">
                  <c:v>8</c:v>
                </c:pt>
                <c:pt idx="9963">
                  <c:v>9</c:v>
                </c:pt>
                <c:pt idx="9964">
                  <c:v>0</c:v>
                </c:pt>
                <c:pt idx="9965">
                  <c:v>6</c:v>
                </c:pt>
                <c:pt idx="9966">
                  <c:v>3</c:v>
                </c:pt>
                <c:pt idx="9967">
                  <c:v>6</c:v>
                </c:pt>
                <c:pt idx="9968">
                  <c:v>8</c:v>
                </c:pt>
                <c:pt idx="9969">
                  <c:v>8</c:v>
                </c:pt>
                <c:pt idx="9970">
                  <c:v>0</c:v>
                </c:pt>
                <c:pt idx="9971">
                  <c:v>9</c:v>
                </c:pt>
                <c:pt idx="9972">
                  <c:v>3</c:v>
                </c:pt>
                <c:pt idx="9973">
                  <c:v>6</c:v>
                </c:pt>
                <c:pt idx="9974">
                  <c:v>9</c:v>
                </c:pt>
                <c:pt idx="9975">
                  <c:v>5</c:v>
                </c:pt>
                <c:pt idx="9976">
                  <c:v>8</c:v>
                </c:pt>
                <c:pt idx="9977">
                  <c:v>6</c:v>
                </c:pt>
                <c:pt idx="9978">
                  <c:v>2</c:v>
                </c:pt>
                <c:pt idx="9979">
                  <c:v>6</c:v>
                </c:pt>
                <c:pt idx="9980">
                  <c:v>9</c:v>
                </c:pt>
                <c:pt idx="9981">
                  <c:v>4</c:v>
                </c:pt>
                <c:pt idx="9982">
                  <c:v>1</c:v>
                </c:pt>
                <c:pt idx="9983">
                  <c:v>9</c:v>
                </c:pt>
                <c:pt idx="9984">
                  <c:v>2</c:v>
                </c:pt>
                <c:pt idx="9985">
                  <c:v>5</c:v>
                </c:pt>
                <c:pt idx="9986">
                  <c:v>5</c:v>
                </c:pt>
                <c:pt idx="9987">
                  <c:v>6</c:v>
                </c:pt>
                <c:pt idx="9988">
                  <c:v>5</c:v>
                </c:pt>
                <c:pt idx="9989">
                  <c:v>8</c:v>
                </c:pt>
                <c:pt idx="9990">
                  <c:v>4</c:v>
                </c:pt>
                <c:pt idx="9991">
                  <c:v>4</c:v>
                </c:pt>
                <c:pt idx="9992">
                  <c:v>7</c:v>
                </c:pt>
                <c:pt idx="9993">
                  <c:v>7</c:v>
                </c:pt>
                <c:pt idx="9994">
                  <c:v>0</c:v>
                </c:pt>
                <c:pt idx="9995">
                  <c:v>2</c:v>
                </c:pt>
                <c:pt idx="9996">
                  <c:v>5</c:v>
                </c:pt>
                <c:pt idx="9997">
                  <c:v>5</c:v>
                </c:pt>
                <c:pt idx="9998">
                  <c:v>0</c:v>
                </c:pt>
                <c:pt idx="9999">
                  <c:v>1</c:v>
                </c:pt>
              </c:numCache>
            </c:numRef>
          </c:xVal>
          <c:yVal>
            <c:numRef>
              <c:f>Student_Performance!$G$2:$G$10001</c:f>
              <c:numCache>
                <c:formatCode>General</c:formatCode>
                <c:ptCount val="10000"/>
                <c:pt idx="0">
                  <c:v>91</c:v>
                </c:pt>
                <c:pt idx="1">
                  <c:v>65</c:v>
                </c:pt>
                <c:pt idx="2">
                  <c:v>45</c:v>
                </c:pt>
                <c:pt idx="3">
                  <c:v>36</c:v>
                </c:pt>
                <c:pt idx="4">
                  <c:v>66</c:v>
                </c:pt>
                <c:pt idx="5">
                  <c:v>61</c:v>
                </c:pt>
                <c:pt idx="6">
                  <c:v>63</c:v>
                </c:pt>
                <c:pt idx="7">
                  <c:v>42</c:v>
                </c:pt>
                <c:pt idx="8">
                  <c:v>61</c:v>
                </c:pt>
                <c:pt idx="9">
                  <c:v>69</c:v>
                </c:pt>
                <c:pt idx="10">
                  <c:v>84</c:v>
                </c:pt>
                <c:pt idx="11">
                  <c:v>73</c:v>
                </c:pt>
                <c:pt idx="12">
                  <c:v>27</c:v>
                </c:pt>
                <c:pt idx="13">
                  <c:v>33</c:v>
                </c:pt>
                <c:pt idx="14">
                  <c:v>68</c:v>
                </c:pt>
                <c:pt idx="15">
                  <c:v>43</c:v>
                </c:pt>
                <c:pt idx="16">
                  <c:v>67</c:v>
                </c:pt>
                <c:pt idx="17">
                  <c:v>70</c:v>
                </c:pt>
                <c:pt idx="18">
                  <c:v>30</c:v>
                </c:pt>
                <c:pt idx="19">
                  <c:v>63</c:v>
                </c:pt>
                <c:pt idx="20">
                  <c:v>71</c:v>
                </c:pt>
                <c:pt idx="21">
                  <c:v>85</c:v>
                </c:pt>
                <c:pt idx="22">
                  <c:v>73</c:v>
                </c:pt>
                <c:pt idx="23">
                  <c:v>57</c:v>
                </c:pt>
                <c:pt idx="24">
                  <c:v>35</c:v>
                </c:pt>
                <c:pt idx="25">
                  <c:v>49</c:v>
                </c:pt>
                <c:pt idx="26">
                  <c:v>66</c:v>
                </c:pt>
                <c:pt idx="27">
                  <c:v>83</c:v>
                </c:pt>
                <c:pt idx="28">
                  <c:v>74</c:v>
                </c:pt>
                <c:pt idx="29">
                  <c:v>74</c:v>
                </c:pt>
                <c:pt idx="30">
                  <c:v>39</c:v>
                </c:pt>
                <c:pt idx="31">
                  <c:v>36</c:v>
                </c:pt>
                <c:pt idx="32">
                  <c:v>58</c:v>
                </c:pt>
                <c:pt idx="33">
                  <c:v>47</c:v>
                </c:pt>
                <c:pt idx="34">
                  <c:v>60</c:v>
                </c:pt>
                <c:pt idx="35">
                  <c:v>74</c:v>
                </c:pt>
                <c:pt idx="36">
                  <c:v>42</c:v>
                </c:pt>
                <c:pt idx="37">
                  <c:v>68</c:v>
                </c:pt>
                <c:pt idx="38">
                  <c:v>32</c:v>
                </c:pt>
                <c:pt idx="39">
                  <c:v>64</c:v>
                </c:pt>
                <c:pt idx="40">
                  <c:v>45</c:v>
                </c:pt>
                <c:pt idx="41">
                  <c:v>39</c:v>
                </c:pt>
                <c:pt idx="42">
                  <c:v>58</c:v>
                </c:pt>
                <c:pt idx="43">
                  <c:v>36</c:v>
                </c:pt>
                <c:pt idx="44">
                  <c:v>71</c:v>
                </c:pt>
                <c:pt idx="45">
                  <c:v>54</c:v>
                </c:pt>
                <c:pt idx="46">
                  <c:v>17</c:v>
                </c:pt>
                <c:pt idx="47">
                  <c:v>54</c:v>
                </c:pt>
                <c:pt idx="48">
                  <c:v>58</c:v>
                </c:pt>
                <c:pt idx="49">
                  <c:v>53</c:v>
                </c:pt>
                <c:pt idx="50">
                  <c:v>27</c:v>
                </c:pt>
                <c:pt idx="51">
                  <c:v>65</c:v>
                </c:pt>
                <c:pt idx="52">
                  <c:v>75</c:v>
                </c:pt>
                <c:pt idx="53">
                  <c:v>52</c:v>
                </c:pt>
                <c:pt idx="54">
                  <c:v>78</c:v>
                </c:pt>
                <c:pt idx="55">
                  <c:v>91</c:v>
                </c:pt>
                <c:pt idx="56">
                  <c:v>33</c:v>
                </c:pt>
                <c:pt idx="57">
                  <c:v>47</c:v>
                </c:pt>
                <c:pt idx="58">
                  <c:v>78</c:v>
                </c:pt>
                <c:pt idx="59">
                  <c:v>38</c:v>
                </c:pt>
                <c:pt idx="60">
                  <c:v>70</c:v>
                </c:pt>
                <c:pt idx="61">
                  <c:v>98</c:v>
                </c:pt>
                <c:pt idx="62">
                  <c:v>87</c:v>
                </c:pt>
                <c:pt idx="63">
                  <c:v>49</c:v>
                </c:pt>
                <c:pt idx="64">
                  <c:v>41</c:v>
                </c:pt>
                <c:pt idx="65">
                  <c:v>71</c:v>
                </c:pt>
                <c:pt idx="66">
                  <c:v>54</c:v>
                </c:pt>
                <c:pt idx="67">
                  <c:v>42</c:v>
                </c:pt>
                <c:pt idx="68">
                  <c:v>91</c:v>
                </c:pt>
                <c:pt idx="69">
                  <c:v>61</c:v>
                </c:pt>
                <c:pt idx="70">
                  <c:v>74</c:v>
                </c:pt>
                <c:pt idx="71">
                  <c:v>54</c:v>
                </c:pt>
                <c:pt idx="72">
                  <c:v>81</c:v>
                </c:pt>
                <c:pt idx="73">
                  <c:v>52</c:v>
                </c:pt>
                <c:pt idx="74">
                  <c:v>65</c:v>
                </c:pt>
                <c:pt idx="75">
                  <c:v>36</c:v>
                </c:pt>
                <c:pt idx="76">
                  <c:v>61</c:v>
                </c:pt>
                <c:pt idx="77">
                  <c:v>35</c:v>
                </c:pt>
                <c:pt idx="78">
                  <c:v>15</c:v>
                </c:pt>
                <c:pt idx="79">
                  <c:v>88</c:v>
                </c:pt>
                <c:pt idx="80">
                  <c:v>45</c:v>
                </c:pt>
                <c:pt idx="81">
                  <c:v>49</c:v>
                </c:pt>
                <c:pt idx="82">
                  <c:v>33</c:v>
                </c:pt>
                <c:pt idx="83">
                  <c:v>60</c:v>
                </c:pt>
                <c:pt idx="84">
                  <c:v>71</c:v>
                </c:pt>
                <c:pt idx="85">
                  <c:v>81</c:v>
                </c:pt>
                <c:pt idx="86">
                  <c:v>67</c:v>
                </c:pt>
                <c:pt idx="87">
                  <c:v>95</c:v>
                </c:pt>
                <c:pt idx="88">
                  <c:v>58</c:v>
                </c:pt>
                <c:pt idx="89">
                  <c:v>29</c:v>
                </c:pt>
                <c:pt idx="90">
                  <c:v>21</c:v>
                </c:pt>
                <c:pt idx="91">
                  <c:v>38</c:v>
                </c:pt>
                <c:pt idx="92">
                  <c:v>60</c:v>
                </c:pt>
                <c:pt idx="93">
                  <c:v>76</c:v>
                </c:pt>
                <c:pt idx="94">
                  <c:v>69</c:v>
                </c:pt>
                <c:pt idx="95">
                  <c:v>30</c:v>
                </c:pt>
                <c:pt idx="96">
                  <c:v>57</c:v>
                </c:pt>
                <c:pt idx="97">
                  <c:v>81</c:v>
                </c:pt>
                <c:pt idx="98">
                  <c:v>36</c:v>
                </c:pt>
                <c:pt idx="99">
                  <c:v>25</c:v>
                </c:pt>
                <c:pt idx="100">
                  <c:v>27</c:v>
                </c:pt>
                <c:pt idx="101">
                  <c:v>61</c:v>
                </c:pt>
                <c:pt idx="102">
                  <c:v>34</c:v>
                </c:pt>
                <c:pt idx="103">
                  <c:v>76</c:v>
                </c:pt>
                <c:pt idx="104">
                  <c:v>57</c:v>
                </c:pt>
                <c:pt idx="105">
                  <c:v>45</c:v>
                </c:pt>
                <c:pt idx="106">
                  <c:v>76</c:v>
                </c:pt>
                <c:pt idx="107">
                  <c:v>83</c:v>
                </c:pt>
                <c:pt idx="108">
                  <c:v>50</c:v>
                </c:pt>
                <c:pt idx="109">
                  <c:v>81</c:v>
                </c:pt>
                <c:pt idx="110">
                  <c:v>66</c:v>
                </c:pt>
                <c:pt idx="111">
                  <c:v>38</c:v>
                </c:pt>
                <c:pt idx="112">
                  <c:v>56</c:v>
                </c:pt>
                <c:pt idx="113">
                  <c:v>25</c:v>
                </c:pt>
                <c:pt idx="114">
                  <c:v>56</c:v>
                </c:pt>
                <c:pt idx="115">
                  <c:v>82</c:v>
                </c:pt>
                <c:pt idx="116">
                  <c:v>23</c:v>
                </c:pt>
                <c:pt idx="117">
                  <c:v>56</c:v>
                </c:pt>
                <c:pt idx="118">
                  <c:v>46</c:v>
                </c:pt>
                <c:pt idx="119">
                  <c:v>43</c:v>
                </c:pt>
                <c:pt idx="120">
                  <c:v>30</c:v>
                </c:pt>
                <c:pt idx="121">
                  <c:v>92</c:v>
                </c:pt>
                <c:pt idx="122">
                  <c:v>45</c:v>
                </c:pt>
                <c:pt idx="123">
                  <c:v>70</c:v>
                </c:pt>
                <c:pt idx="124">
                  <c:v>36</c:v>
                </c:pt>
                <c:pt idx="125">
                  <c:v>71</c:v>
                </c:pt>
                <c:pt idx="126">
                  <c:v>49</c:v>
                </c:pt>
                <c:pt idx="127">
                  <c:v>82</c:v>
                </c:pt>
                <c:pt idx="128">
                  <c:v>71</c:v>
                </c:pt>
                <c:pt idx="129">
                  <c:v>43</c:v>
                </c:pt>
                <c:pt idx="130">
                  <c:v>77</c:v>
                </c:pt>
                <c:pt idx="131">
                  <c:v>86</c:v>
                </c:pt>
                <c:pt idx="132">
                  <c:v>34</c:v>
                </c:pt>
                <c:pt idx="133">
                  <c:v>49</c:v>
                </c:pt>
                <c:pt idx="134">
                  <c:v>69</c:v>
                </c:pt>
                <c:pt idx="135">
                  <c:v>84</c:v>
                </c:pt>
                <c:pt idx="136">
                  <c:v>41</c:v>
                </c:pt>
                <c:pt idx="137">
                  <c:v>68</c:v>
                </c:pt>
                <c:pt idx="138">
                  <c:v>44</c:v>
                </c:pt>
                <c:pt idx="139">
                  <c:v>41</c:v>
                </c:pt>
                <c:pt idx="140">
                  <c:v>58</c:v>
                </c:pt>
                <c:pt idx="141">
                  <c:v>68</c:v>
                </c:pt>
                <c:pt idx="142">
                  <c:v>94</c:v>
                </c:pt>
                <c:pt idx="143">
                  <c:v>47</c:v>
                </c:pt>
                <c:pt idx="144">
                  <c:v>40</c:v>
                </c:pt>
                <c:pt idx="145">
                  <c:v>100</c:v>
                </c:pt>
                <c:pt idx="146">
                  <c:v>23</c:v>
                </c:pt>
                <c:pt idx="147">
                  <c:v>36</c:v>
                </c:pt>
                <c:pt idx="148">
                  <c:v>47</c:v>
                </c:pt>
                <c:pt idx="149">
                  <c:v>60</c:v>
                </c:pt>
                <c:pt idx="150">
                  <c:v>83</c:v>
                </c:pt>
                <c:pt idx="151">
                  <c:v>33</c:v>
                </c:pt>
                <c:pt idx="152">
                  <c:v>36</c:v>
                </c:pt>
                <c:pt idx="153">
                  <c:v>74</c:v>
                </c:pt>
                <c:pt idx="154">
                  <c:v>42</c:v>
                </c:pt>
                <c:pt idx="155">
                  <c:v>47</c:v>
                </c:pt>
                <c:pt idx="156">
                  <c:v>31</c:v>
                </c:pt>
                <c:pt idx="157">
                  <c:v>26</c:v>
                </c:pt>
                <c:pt idx="158">
                  <c:v>58</c:v>
                </c:pt>
                <c:pt idx="159">
                  <c:v>42</c:v>
                </c:pt>
                <c:pt idx="160">
                  <c:v>18</c:v>
                </c:pt>
                <c:pt idx="161">
                  <c:v>85</c:v>
                </c:pt>
                <c:pt idx="162">
                  <c:v>36</c:v>
                </c:pt>
                <c:pt idx="163">
                  <c:v>58</c:v>
                </c:pt>
                <c:pt idx="164">
                  <c:v>45</c:v>
                </c:pt>
                <c:pt idx="165">
                  <c:v>60</c:v>
                </c:pt>
                <c:pt idx="166">
                  <c:v>56</c:v>
                </c:pt>
                <c:pt idx="167">
                  <c:v>42</c:v>
                </c:pt>
                <c:pt idx="168">
                  <c:v>33</c:v>
                </c:pt>
                <c:pt idx="169">
                  <c:v>77</c:v>
                </c:pt>
                <c:pt idx="170">
                  <c:v>51</c:v>
                </c:pt>
                <c:pt idx="171">
                  <c:v>72</c:v>
                </c:pt>
                <c:pt idx="172">
                  <c:v>57</c:v>
                </c:pt>
                <c:pt idx="173">
                  <c:v>53</c:v>
                </c:pt>
                <c:pt idx="174">
                  <c:v>16</c:v>
                </c:pt>
                <c:pt idx="175">
                  <c:v>45</c:v>
                </c:pt>
                <c:pt idx="176">
                  <c:v>49</c:v>
                </c:pt>
                <c:pt idx="177">
                  <c:v>67</c:v>
                </c:pt>
                <c:pt idx="178">
                  <c:v>49</c:v>
                </c:pt>
                <c:pt idx="179">
                  <c:v>73</c:v>
                </c:pt>
                <c:pt idx="180">
                  <c:v>65</c:v>
                </c:pt>
                <c:pt idx="181">
                  <c:v>27</c:v>
                </c:pt>
                <c:pt idx="182">
                  <c:v>72</c:v>
                </c:pt>
                <c:pt idx="183">
                  <c:v>74</c:v>
                </c:pt>
                <c:pt idx="184">
                  <c:v>38</c:v>
                </c:pt>
                <c:pt idx="185">
                  <c:v>67</c:v>
                </c:pt>
                <c:pt idx="186">
                  <c:v>28</c:v>
                </c:pt>
                <c:pt idx="187">
                  <c:v>73</c:v>
                </c:pt>
                <c:pt idx="188">
                  <c:v>72</c:v>
                </c:pt>
                <c:pt idx="189">
                  <c:v>42</c:v>
                </c:pt>
                <c:pt idx="190">
                  <c:v>47</c:v>
                </c:pt>
                <c:pt idx="191">
                  <c:v>77</c:v>
                </c:pt>
                <c:pt idx="192">
                  <c:v>49</c:v>
                </c:pt>
                <c:pt idx="193">
                  <c:v>30</c:v>
                </c:pt>
                <c:pt idx="194">
                  <c:v>54</c:v>
                </c:pt>
                <c:pt idx="195">
                  <c:v>56</c:v>
                </c:pt>
                <c:pt idx="196">
                  <c:v>75</c:v>
                </c:pt>
                <c:pt idx="197">
                  <c:v>78</c:v>
                </c:pt>
                <c:pt idx="198">
                  <c:v>32</c:v>
                </c:pt>
                <c:pt idx="199">
                  <c:v>89</c:v>
                </c:pt>
                <c:pt idx="200">
                  <c:v>29</c:v>
                </c:pt>
                <c:pt idx="201">
                  <c:v>57</c:v>
                </c:pt>
                <c:pt idx="202">
                  <c:v>48</c:v>
                </c:pt>
                <c:pt idx="203">
                  <c:v>27</c:v>
                </c:pt>
                <c:pt idx="204">
                  <c:v>38</c:v>
                </c:pt>
                <c:pt idx="205">
                  <c:v>18</c:v>
                </c:pt>
                <c:pt idx="206">
                  <c:v>66</c:v>
                </c:pt>
                <c:pt idx="207">
                  <c:v>65</c:v>
                </c:pt>
                <c:pt idx="208">
                  <c:v>27</c:v>
                </c:pt>
                <c:pt idx="209">
                  <c:v>33</c:v>
                </c:pt>
                <c:pt idx="210">
                  <c:v>37</c:v>
                </c:pt>
                <c:pt idx="211">
                  <c:v>29</c:v>
                </c:pt>
                <c:pt idx="212">
                  <c:v>26</c:v>
                </c:pt>
                <c:pt idx="213">
                  <c:v>72</c:v>
                </c:pt>
                <c:pt idx="214">
                  <c:v>77</c:v>
                </c:pt>
                <c:pt idx="215">
                  <c:v>45</c:v>
                </c:pt>
                <c:pt idx="216">
                  <c:v>41</c:v>
                </c:pt>
                <c:pt idx="217">
                  <c:v>73</c:v>
                </c:pt>
                <c:pt idx="218">
                  <c:v>43</c:v>
                </c:pt>
                <c:pt idx="219">
                  <c:v>39</c:v>
                </c:pt>
                <c:pt idx="220">
                  <c:v>54</c:v>
                </c:pt>
                <c:pt idx="221">
                  <c:v>62</c:v>
                </c:pt>
                <c:pt idx="222">
                  <c:v>63</c:v>
                </c:pt>
                <c:pt idx="223">
                  <c:v>59</c:v>
                </c:pt>
                <c:pt idx="224">
                  <c:v>46</c:v>
                </c:pt>
                <c:pt idx="225">
                  <c:v>42</c:v>
                </c:pt>
                <c:pt idx="226">
                  <c:v>30</c:v>
                </c:pt>
                <c:pt idx="227">
                  <c:v>63</c:v>
                </c:pt>
                <c:pt idx="228">
                  <c:v>89</c:v>
                </c:pt>
                <c:pt idx="229">
                  <c:v>62</c:v>
                </c:pt>
                <c:pt idx="230">
                  <c:v>77</c:v>
                </c:pt>
                <c:pt idx="231">
                  <c:v>88</c:v>
                </c:pt>
                <c:pt idx="232">
                  <c:v>35</c:v>
                </c:pt>
                <c:pt idx="233">
                  <c:v>60</c:v>
                </c:pt>
                <c:pt idx="234">
                  <c:v>92</c:v>
                </c:pt>
                <c:pt idx="235">
                  <c:v>38</c:v>
                </c:pt>
                <c:pt idx="236">
                  <c:v>56</c:v>
                </c:pt>
                <c:pt idx="237">
                  <c:v>70</c:v>
                </c:pt>
                <c:pt idx="238">
                  <c:v>35</c:v>
                </c:pt>
                <c:pt idx="239">
                  <c:v>47</c:v>
                </c:pt>
                <c:pt idx="240">
                  <c:v>66</c:v>
                </c:pt>
                <c:pt idx="241">
                  <c:v>43</c:v>
                </c:pt>
                <c:pt idx="242">
                  <c:v>81</c:v>
                </c:pt>
                <c:pt idx="243">
                  <c:v>43</c:v>
                </c:pt>
                <c:pt idx="244">
                  <c:v>46</c:v>
                </c:pt>
                <c:pt idx="245">
                  <c:v>61</c:v>
                </c:pt>
                <c:pt idx="246">
                  <c:v>27</c:v>
                </c:pt>
                <c:pt idx="247">
                  <c:v>77</c:v>
                </c:pt>
                <c:pt idx="248">
                  <c:v>43</c:v>
                </c:pt>
                <c:pt idx="249">
                  <c:v>60</c:v>
                </c:pt>
                <c:pt idx="250">
                  <c:v>48</c:v>
                </c:pt>
                <c:pt idx="251">
                  <c:v>47</c:v>
                </c:pt>
                <c:pt idx="252">
                  <c:v>60</c:v>
                </c:pt>
                <c:pt idx="253">
                  <c:v>53</c:v>
                </c:pt>
                <c:pt idx="254">
                  <c:v>19</c:v>
                </c:pt>
                <c:pt idx="255">
                  <c:v>23</c:v>
                </c:pt>
                <c:pt idx="256">
                  <c:v>81</c:v>
                </c:pt>
                <c:pt idx="257">
                  <c:v>41</c:v>
                </c:pt>
                <c:pt idx="258">
                  <c:v>71</c:v>
                </c:pt>
                <c:pt idx="259">
                  <c:v>75</c:v>
                </c:pt>
                <c:pt idx="260">
                  <c:v>89</c:v>
                </c:pt>
                <c:pt idx="261">
                  <c:v>28</c:v>
                </c:pt>
                <c:pt idx="262">
                  <c:v>60</c:v>
                </c:pt>
                <c:pt idx="263">
                  <c:v>54</c:v>
                </c:pt>
                <c:pt idx="264">
                  <c:v>41</c:v>
                </c:pt>
                <c:pt idx="265">
                  <c:v>52</c:v>
                </c:pt>
                <c:pt idx="266">
                  <c:v>53</c:v>
                </c:pt>
                <c:pt idx="267">
                  <c:v>52</c:v>
                </c:pt>
                <c:pt idx="268">
                  <c:v>47</c:v>
                </c:pt>
                <c:pt idx="269">
                  <c:v>71</c:v>
                </c:pt>
                <c:pt idx="270">
                  <c:v>42</c:v>
                </c:pt>
                <c:pt idx="271">
                  <c:v>21</c:v>
                </c:pt>
                <c:pt idx="272">
                  <c:v>48</c:v>
                </c:pt>
                <c:pt idx="273">
                  <c:v>64</c:v>
                </c:pt>
                <c:pt idx="274">
                  <c:v>38</c:v>
                </c:pt>
                <c:pt idx="275">
                  <c:v>49</c:v>
                </c:pt>
                <c:pt idx="276">
                  <c:v>35</c:v>
                </c:pt>
                <c:pt idx="277">
                  <c:v>73</c:v>
                </c:pt>
                <c:pt idx="278">
                  <c:v>81</c:v>
                </c:pt>
                <c:pt idx="279">
                  <c:v>47</c:v>
                </c:pt>
                <c:pt idx="280">
                  <c:v>36</c:v>
                </c:pt>
                <c:pt idx="281">
                  <c:v>63</c:v>
                </c:pt>
                <c:pt idx="282">
                  <c:v>52</c:v>
                </c:pt>
                <c:pt idx="283">
                  <c:v>58</c:v>
                </c:pt>
                <c:pt idx="284">
                  <c:v>77</c:v>
                </c:pt>
                <c:pt idx="285">
                  <c:v>58</c:v>
                </c:pt>
                <c:pt idx="286">
                  <c:v>33</c:v>
                </c:pt>
                <c:pt idx="287">
                  <c:v>67</c:v>
                </c:pt>
                <c:pt idx="288">
                  <c:v>76</c:v>
                </c:pt>
                <c:pt idx="289">
                  <c:v>62</c:v>
                </c:pt>
                <c:pt idx="290">
                  <c:v>37</c:v>
                </c:pt>
                <c:pt idx="291">
                  <c:v>86</c:v>
                </c:pt>
                <c:pt idx="292">
                  <c:v>37</c:v>
                </c:pt>
                <c:pt idx="293">
                  <c:v>88</c:v>
                </c:pt>
                <c:pt idx="294">
                  <c:v>38</c:v>
                </c:pt>
                <c:pt idx="295">
                  <c:v>76</c:v>
                </c:pt>
                <c:pt idx="296">
                  <c:v>57</c:v>
                </c:pt>
                <c:pt idx="297">
                  <c:v>82</c:v>
                </c:pt>
                <c:pt idx="298">
                  <c:v>35</c:v>
                </c:pt>
                <c:pt idx="299">
                  <c:v>41</c:v>
                </c:pt>
                <c:pt idx="300">
                  <c:v>75</c:v>
                </c:pt>
                <c:pt idx="301">
                  <c:v>51</c:v>
                </c:pt>
                <c:pt idx="302">
                  <c:v>34</c:v>
                </c:pt>
                <c:pt idx="303">
                  <c:v>92</c:v>
                </c:pt>
                <c:pt idx="304">
                  <c:v>39</c:v>
                </c:pt>
                <c:pt idx="305">
                  <c:v>56</c:v>
                </c:pt>
                <c:pt idx="306">
                  <c:v>69</c:v>
                </c:pt>
                <c:pt idx="307">
                  <c:v>69</c:v>
                </c:pt>
                <c:pt idx="308">
                  <c:v>40</c:v>
                </c:pt>
                <c:pt idx="309">
                  <c:v>63</c:v>
                </c:pt>
                <c:pt idx="310">
                  <c:v>86</c:v>
                </c:pt>
                <c:pt idx="311">
                  <c:v>89</c:v>
                </c:pt>
                <c:pt idx="312">
                  <c:v>94</c:v>
                </c:pt>
                <c:pt idx="313">
                  <c:v>79</c:v>
                </c:pt>
                <c:pt idx="314">
                  <c:v>44</c:v>
                </c:pt>
                <c:pt idx="315">
                  <c:v>33</c:v>
                </c:pt>
                <c:pt idx="316">
                  <c:v>36</c:v>
                </c:pt>
                <c:pt idx="317">
                  <c:v>50</c:v>
                </c:pt>
                <c:pt idx="318">
                  <c:v>94</c:v>
                </c:pt>
                <c:pt idx="319">
                  <c:v>22</c:v>
                </c:pt>
                <c:pt idx="320">
                  <c:v>44</c:v>
                </c:pt>
                <c:pt idx="321">
                  <c:v>60</c:v>
                </c:pt>
                <c:pt idx="322">
                  <c:v>64</c:v>
                </c:pt>
                <c:pt idx="323">
                  <c:v>58</c:v>
                </c:pt>
                <c:pt idx="324">
                  <c:v>78</c:v>
                </c:pt>
                <c:pt idx="325">
                  <c:v>51</c:v>
                </c:pt>
                <c:pt idx="326">
                  <c:v>30</c:v>
                </c:pt>
                <c:pt idx="327">
                  <c:v>29</c:v>
                </c:pt>
                <c:pt idx="328">
                  <c:v>22</c:v>
                </c:pt>
                <c:pt idx="329">
                  <c:v>51</c:v>
                </c:pt>
                <c:pt idx="330">
                  <c:v>45</c:v>
                </c:pt>
                <c:pt idx="331">
                  <c:v>70</c:v>
                </c:pt>
                <c:pt idx="332">
                  <c:v>10</c:v>
                </c:pt>
                <c:pt idx="333">
                  <c:v>38</c:v>
                </c:pt>
                <c:pt idx="334">
                  <c:v>30</c:v>
                </c:pt>
                <c:pt idx="335">
                  <c:v>82</c:v>
                </c:pt>
                <c:pt idx="336">
                  <c:v>74</c:v>
                </c:pt>
                <c:pt idx="337">
                  <c:v>87</c:v>
                </c:pt>
                <c:pt idx="338">
                  <c:v>77</c:v>
                </c:pt>
                <c:pt idx="339">
                  <c:v>72</c:v>
                </c:pt>
                <c:pt idx="340">
                  <c:v>51</c:v>
                </c:pt>
                <c:pt idx="341">
                  <c:v>40</c:v>
                </c:pt>
                <c:pt idx="342">
                  <c:v>72</c:v>
                </c:pt>
                <c:pt idx="343">
                  <c:v>68</c:v>
                </c:pt>
                <c:pt idx="344">
                  <c:v>22</c:v>
                </c:pt>
                <c:pt idx="345">
                  <c:v>67</c:v>
                </c:pt>
                <c:pt idx="346">
                  <c:v>18</c:v>
                </c:pt>
                <c:pt idx="347">
                  <c:v>64</c:v>
                </c:pt>
                <c:pt idx="348">
                  <c:v>66</c:v>
                </c:pt>
                <c:pt idx="349">
                  <c:v>50</c:v>
                </c:pt>
                <c:pt idx="350">
                  <c:v>68</c:v>
                </c:pt>
                <c:pt idx="351">
                  <c:v>44</c:v>
                </c:pt>
                <c:pt idx="352">
                  <c:v>90</c:v>
                </c:pt>
                <c:pt idx="353">
                  <c:v>41</c:v>
                </c:pt>
                <c:pt idx="354">
                  <c:v>83</c:v>
                </c:pt>
                <c:pt idx="355">
                  <c:v>57</c:v>
                </c:pt>
                <c:pt idx="356">
                  <c:v>64</c:v>
                </c:pt>
                <c:pt idx="357">
                  <c:v>18</c:v>
                </c:pt>
                <c:pt idx="358">
                  <c:v>62</c:v>
                </c:pt>
                <c:pt idx="359">
                  <c:v>66</c:v>
                </c:pt>
                <c:pt idx="360">
                  <c:v>85</c:v>
                </c:pt>
                <c:pt idx="361">
                  <c:v>62</c:v>
                </c:pt>
                <c:pt idx="362">
                  <c:v>62</c:v>
                </c:pt>
                <c:pt idx="363">
                  <c:v>62</c:v>
                </c:pt>
                <c:pt idx="364">
                  <c:v>26</c:v>
                </c:pt>
                <c:pt idx="365">
                  <c:v>66</c:v>
                </c:pt>
                <c:pt idx="366">
                  <c:v>43</c:v>
                </c:pt>
                <c:pt idx="367">
                  <c:v>30</c:v>
                </c:pt>
                <c:pt idx="368">
                  <c:v>25</c:v>
                </c:pt>
                <c:pt idx="369">
                  <c:v>77</c:v>
                </c:pt>
                <c:pt idx="370">
                  <c:v>88</c:v>
                </c:pt>
                <c:pt idx="371">
                  <c:v>62</c:v>
                </c:pt>
                <c:pt idx="372">
                  <c:v>82</c:v>
                </c:pt>
                <c:pt idx="373">
                  <c:v>73</c:v>
                </c:pt>
                <c:pt idx="374">
                  <c:v>44</c:v>
                </c:pt>
                <c:pt idx="375">
                  <c:v>40</c:v>
                </c:pt>
                <c:pt idx="376">
                  <c:v>39</c:v>
                </c:pt>
                <c:pt idx="377">
                  <c:v>34</c:v>
                </c:pt>
                <c:pt idx="378">
                  <c:v>27</c:v>
                </c:pt>
                <c:pt idx="379">
                  <c:v>73</c:v>
                </c:pt>
                <c:pt idx="380">
                  <c:v>46</c:v>
                </c:pt>
                <c:pt idx="381">
                  <c:v>78</c:v>
                </c:pt>
                <c:pt idx="382">
                  <c:v>80</c:v>
                </c:pt>
                <c:pt idx="383">
                  <c:v>33</c:v>
                </c:pt>
                <c:pt idx="384">
                  <c:v>68</c:v>
                </c:pt>
                <c:pt idx="385">
                  <c:v>45</c:v>
                </c:pt>
                <c:pt idx="386">
                  <c:v>56</c:v>
                </c:pt>
                <c:pt idx="387">
                  <c:v>58</c:v>
                </c:pt>
                <c:pt idx="388">
                  <c:v>37</c:v>
                </c:pt>
                <c:pt idx="389">
                  <c:v>88</c:v>
                </c:pt>
                <c:pt idx="390">
                  <c:v>75</c:v>
                </c:pt>
                <c:pt idx="391">
                  <c:v>70</c:v>
                </c:pt>
                <c:pt idx="392">
                  <c:v>62</c:v>
                </c:pt>
                <c:pt idx="393">
                  <c:v>57</c:v>
                </c:pt>
                <c:pt idx="394">
                  <c:v>32</c:v>
                </c:pt>
                <c:pt idx="395">
                  <c:v>53</c:v>
                </c:pt>
                <c:pt idx="396">
                  <c:v>82</c:v>
                </c:pt>
                <c:pt idx="397">
                  <c:v>41</c:v>
                </c:pt>
                <c:pt idx="398">
                  <c:v>75</c:v>
                </c:pt>
                <c:pt idx="399">
                  <c:v>63</c:v>
                </c:pt>
                <c:pt idx="400">
                  <c:v>17</c:v>
                </c:pt>
                <c:pt idx="401">
                  <c:v>24</c:v>
                </c:pt>
                <c:pt idx="402">
                  <c:v>69</c:v>
                </c:pt>
                <c:pt idx="403">
                  <c:v>47</c:v>
                </c:pt>
                <c:pt idx="404">
                  <c:v>43</c:v>
                </c:pt>
                <c:pt idx="405">
                  <c:v>48</c:v>
                </c:pt>
                <c:pt idx="406">
                  <c:v>17</c:v>
                </c:pt>
                <c:pt idx="407">
                  <c:v>75</c:v>
                </c:pt>
                <c:pt idx="408">
                  <c:v>54</c:v>
                </c:pt>
                <c:pt idx="409">
                  <c:v>59</c:v>
                </c:pt>
                <c:pt idx="410">
                  <c:v>56</c:v>
                </c:pt>
                <c:pt idx="411">
                  <c:v>20</c:v>
                </c:pt>
                <c:pt idx="412">
                  <c:v>34</c:v>
                </c:pt>
                <c:pt idx="413">
                  <c:v>54</c:v>
                </c:pt>
                <c:pt idx="414">
                  <c:v>83</c:v>
                </c:pt>
                <c:pt idx="415">
                  <c:v>59</c:v>
                </c:pt>
                <c:pt idx="416">
                  <c:v>63</c:v>
                </c:pt>
                <c:pt idx="417">
                  <c:v>72</c:v>
                </c:pt>
                <c:pt idx="418">
                  <c:v>70</c:v>
                </c:pt>
                <c:pt idx="419">
                  <c:v>41</c:v>
                </c:pt>
                <c:pt idx="420">
                  <c:v>54</c:v>
                </c:pt>
                <c:pt idx="421">
                  <c:v>21</c:v>
                </c:pt>
                <c:pt idx="422">
                  <c:v>83</c:v>
                </c:pt>
                <c:pt idx="423">
                  <c:v>64</c:v>
                </c:pt>
                <c:pt idx="424">
                  <c:v>51</c:v>
                </c:pt>
                <c:pt idx="425">
                  <c:v>66</c:v>
                </c:pt>
                <c:pt idx="426">
                  <c:v>83</c:v>
                </c:pt>
                <c:pt idx="427">
                  <c:v>26</c:v>
                </c:pt>
                <c:pt idx="428">
                  <c:v>49</c:v>
                </c:pt>
                <c:pt idx="429">
                  <c:v>85</c:v>
                </c:pt>
                <c:pt idx="430">
                  <c:v>95</c:v>
                </c:pt>
                <c:pt idx="431">
                  <c:v>56</c:v>
                </c:pt>
                <c:pt idx="432">
                  <c:v>50</c:v>
                </c:pt>
                <c:pt idx="433">
                  <c:v>23</c:v>
                </c:pt>
                <c:pt idx="434">
                  <c:v>26</c:v>
                </c:pt>
                <c:pt idx="435">
                  <c:v>30</c:v>
                </c:pt>
                <c:pt idx="436">
                  <c:v>28</c:v>
                </c:pt>
                <c:pt idx="437">
                  <c:v>48</c:v>
                </c:pt>
                <c:pt idx="438">
                  <c:v>46</c:v>
                </c:pt>
                <c:pt idx="439">
                  <c:v>73</c:v>
                </c:pt>
                <c:pt idx="440">
                  <c:v>45</c:v>
                </c:pt>
                <c:pt idx="441">
                  <c:v>76</c:v>
                </c:pt>
                <c:pt idx="442">
                  <c:v>71</c:v>
                </c:pt>
                <c:pt idx="443">
                  <c:v>60</c:v>
                </c:pt>
                <c:pt idx="444">
                  <c:v>77</c:v>
                </c:pt>
                <c:pt idx="445">
                  <c:v>36</c:v>
                </c:pt>
                <c:pt idx="446">
                  <c:v>96</c:v>
                </c:pt>
                <c:pt idx="447">
                  <c:v>62</c:v>
                </c:pt>
                <c:pt idx="448">
                  <c:v>22</c:v>
                </c:pt>
                <c:pt idx="449">
                  <c:v>21</c:v>
                </c:pt>
                <c:pt idx="450">
                  <c:v>79</c:v>
                </c:pt>
                <c:pt idx="451">
                  <c:v>82</c:v>
                </c:pt>
                <c:pt idx="452">
                  <c:v>55</c:v>
                </c:pt>
                <c:pt idx="453">
                  <c:v>22</c:v>
                </c:pt>
                <c:pt idx="454">
                  <c:v>70</c:v>
                </c:pt>
                <c:pt idx="455">
                  <c:v>37</c:v>
                </c:pt>
                <c:pt idx="456">
                  <c:v>42</c:v>
                </c:pt>
                <c:pt idx="457">
                  <c:v>64</c:v>
                </c:pt>
                <c:pt idx="458">
                  <c:v>72</c:v>
                </c:pt>
                <c:pt idx="459">
                  <c:v>42</c:v>
                </c:pt>
                <c:pt idx="460">
                  <c:v>56</c:v>
                </c:pt>
                <c:pt idx="461">
                  <c:v>43</c:v>
                </c:pt>
                <c:pt idx="462">
                  <c:v>24</c:v>
                </c:pt>
                <c:pt idx="463">
                  <c:v>55</c:v>
                </c:pt>
                <c:pt idx="464">
                  <c:v>64</c:v>
                </c:pt>
                <c:pt idx="465">
                  <c:v>34</c:v>
                </c:pt>
                <c:pt idx="466">
                  <c:v>78</c:v>
                </c:pt>
                <c:pt idx="467">
                  <c:v>71</c:v>
                </c:pt>
                <c:pt idx="468">
                  <c:v>33</c:v>
                </c:pt>
                <c:pt idx="469">
                  <c:v>46</c:v>
                </c:pt>
                <c:pt idx="470">
                  <c:v>86</c:v>
                </c:pt>
                <c:pt idx="471">
                  <c:v>34</c:v>
                </c:pt>
                <c:pt idx="472">
                  <c:v>26</c:v>
                </c:pt>
                <c:pt idx="473">
                  <c:v>44</c:v>
                </c:pt>
                <c:pt idx="474">
                  <c:v>53</c:v>
                </c:pt>
                <c:pt idx="475">
                  <c:v>61</c:v>
                </c:pt>
                <c:pt idx="476">
                  <c:v>84</c:v>
                </c:pt>
                <c:pt idx="477">
                  <c:v>40</c:v>
                </c:pt>
                <c:pt idx="478">
                  <c:v>53</c:v>
                </c:pt>
                <c:pt idx="479">
                  <c:v>67</c:v>
                </c:pt>
                <c:pt idx="480">
                  <c:v>58</c:v>
                </c:pt>
                <c:pt idx="481">
                  <c:v>41</c:v>
                </c:pt>
                <c:pt idx="482">
                  <c:v>89</c:v>
                </c:pt>
                <c:pt idx="483">
                  <c:v>85</c:v>
                </c:pt>
                <c:pt idx="484">
                  <c:v>33</c:v>
                </c:pt>
                <c:pt idx="485">
                  <c:v>20</c:v>
                </c:pt>
                <c:pt idx="486">
                  <c:v>66</c:v>
                </c:pt>
                <c:pt idx="487">
                  <c:v>38</c:v>
                </c:pt>
                <c:pt idx="488">
                  <c:v>25</c:v>
                </c:pt>
                <c:pt idx="489">
                  <c:v>43</c:v>
                </c:pt>
                <c:pt idx="490">
                  <c:v>79</c:v>
                </c:pt>
                <c:pt idx="491">
                  <c:v>16</c:v>
                </c:pt>
                <c:pt idx="492">
                  <c:v>67</c:v>
                </c:pt>
                <c:pt idx="493">
                  <c:v>80</c:v>
                </c:pt>
                <c:pt idx="494">
                  <c:v>26</c:v>
                </c:pt>
                <c:pt idx="495">
                  <c:v>57</c:v>
                </c:pt>
                <c:pt idx="496">
                  <c:v>91</c:v>
                </c:pt>
                <c:pt idx="497">
                  <c:v>29</c:v>
                </c:pt>
                <c:pt idx="498">
                  <c:v>48</c:v>
                </c:pt>
                <c:pt idx="499">
                  <c:v>84</c:v>
                </c:pt>
                <c:pt idx="500">
                  <c:v>33</c:v>
                </c:pt>
                <c:pt idx="501">
                  <c:v>82</c:v>
                </c:pt>
                <c:pt idx="502">
                  <c:v>81</c:v>
                </c:pt>
                <c:pt idx="503">
                  <c:v>24</c:v>
                </c:pt>
                <c:pt idx="504">
                  <c:v>81</c:v>
                </c:pt>
                <c:pt idx="505">
                  <c:v>54</c:v>
                </c:pt>
                <c:pt idx="506">
                  <c:v>25</c:v>
                </c:pt>
                <c:pt idx="507">
                  <c:v>53</c:v>
                </c:pt>
                <c:pt idx="508">
                  <c:v>48</c:v>
                </c:pt>
                <c:pt idx="509">
                  <c:v>40</c:v>
                </c:pt>
                <c:pt idx="510">
                  <c:v>66</c:v>
                </c:pt>
                <c:pt idx="511">
                  <c:v>29</c:v>
                </c:pt>
                <c:pt idx="512">
                  <c:v>73</c:v>
                </c:pt>
                <c:pt idx="513">
                  <c:v>89</c:v>
                </c:pt>
                <c:pt idx="514">
                  <c:v>27</c:v>
                </c:pt>
                <c:pt idx="515">
                  <c:v>40</c:v>
                </c:pt>
                <c:pt idx="516">
                  <c:v>83</c:v>
                </c:pt>
                <c:pt idx="517">
                  <c:v>69</c:v>
                </c:pt>
                <c:pt idx="518">
                  <c:v>72</c:v>
                </c:pt>
                <c:pt idx="519">
                  <c:v>77</c:v>
                </c:pt>
                <c:pt idx="520">
                  <c:v>32</c:v>
                </c:pt>
                <c:pt idx="521">
                  <c:v>49</c:v>
                </c:pt>
                <c:pt idx="522">
                  <c:v>44</c:v>
                </c:pt>
                <c:pt idx="523">
                  <c:v>57</c:v>
                </c:pt>
                <c:pt idx="524">
                  <c:v>34</c:v>
                </c:pt>
                <c:pt idx="525">
                  <c:v>76</c:v>
                </c:pt>
                <c:pt idx="526">
                  <c:v>22</c:v>
                </c:pt>
                <c:pt idx="527">
                  <c:v>30</c:v>
                </c:pt>
                <c:pt idx="528">
                  <c:v>67</c:v>
                </c:pt>
                <c:pt idx="529">
                  <c:v>71</c:v>
                </c:pt>
                <c:pt idx="530">
                  <c:v>29</c:v>
                </c:pt>
                <c:pt idx="531">
                  <c:v>74</c:v>
                </c:pt>
                <c:pt idx="532">
                  <c:v>67</c:v>
                </c:pt>
                <c:pt idx="533">
                  <c:v>46</c:v>
                </c:pt>
                <c:pt idx="534">
                  <c:v>34</c:v>
                </c:pt>
                <c:pt idx="535">
                  <c:v>76</c:v>
                </c:pt>
                <c:pt idx="536">
                  <c:v>64</c:v>
                </c:pt>
                <c:pt idx="537">
                  <c:v>46</c:v>
                </c:pt>
                <c:pt idx="538">
                  <c:v>68</c:v>
                </c:pt>
                <c:pt idx="539">
                  <c:v>58</c:v>
                </c:pt>
                <c:pt idx="540">
                  <c:v>41</c:v>
                </c:pt>
                <c:pt idx="541">
                  <c:v>64</c:v>
                </c:pt>
                <c:pt idx="542">
                  <c:v>84</c:v>
                </c:pt>
                <c:pt idx="543">
                  <c:v>70</c:v>
                </c:pt>
                <c:pt idx="544">
                  <c:v>77</c:v>
                </c:pt>
                <c:pt idx="545">
                  <c:v>60</c:v>
                </c:pt>
                <c:pt idx="546">
                  <c:v>65</c:v>
                </c:pt>
                <c:pt idx="547">
                  <c:v>21</c:v>
                </c:pt>
                <c:pt idx="548">
                  <c:v>60</c:v>
                </c:pt>
                <c:pt idx="549">
                  <c:v>48</c:v>
                </c:pt>
                <c:pt idx="550">
                  <c:v>77</c:v>
                </c:pt>
                <c:pt idx="551">
                  <c:v>63</c:v>
                </c:pt>
                <c:pt idx="552">
                  <c:v>68</c:v>
                </c:pt>
                <c:pt idx="553">
                  <c:v>81</c:v>
                </c:pt>
                <c:pt idx="554">
                  <c:v>29</c:v>
                </c:pt>
                <c:pt idx="555">
                  <c:v>66</c:v>
                </c:pt>
                <c:pt idx="556">
                  <c:v>36</c:v>
                </c:pt>
                <c:pt idx="557">
                  <c:v>29</c:v>
                </c:pt>
                <c:pt idx="558">
                  <c:v>32</c:v>
                </c:pt>
                <c:pt idx="559">
                  <c:v>31</c:v>
                </c:pt>
                <c:pt idx="560">
                  <c:v>45</c:v>
                </c:pt>
                <c:pt idx="561">
                  <c:v>65</c:v>
                </c:pt>
                <c:pt idx="562">
                  <c:v>57</c:v>
                </c:pt>
                <c:pt idx="563">
                  <c:v>58</c:v>
                </c:pt>
                <c:pt idx="564">
                  <c:v>38</c:v>
                </c:pt>
                <c:pt idx="565">
                  <c:v>22</c:v>
                </c:pt>
                <c:pt idx="566">
                  <c:v>48</c:v>
                </c:pt>
                <c:pt idx="567">
                  <c:v>59</c:v>
                </c:pt>
                <c:pt idx="568">
                  <c:v>58</c:v>
                </c:pt>
                <c:pt idx="569">
                  <c:v>62</c:v>
                </c:pt>
                <c:pt idx="570">
                  <c:v>30</c:v>
                </c:pt>
                <c:pt idx="571">
                  <c:v>56</c:v>
                </c:pt>
                <c:pt idx="572">
                  <c:v>40</c:v>
                </c:pt>
                <c:pt idx="573">
                  <c:v>59</c:v>
                </c:pt>
                <c:pt idx="574">
                  <c:v>65</c:v>
                </c:pt>
                <c:pt idx="575">
                  <c:v>43</c:v>
                </c:pt>
                <c:pt idx="576">
                  <c:v>48</c:v>
                </c:pt>
                <c:pt idx="577">
                  <c:v>24</c:v>
                </c:pt>
                <c:pt idx="578">
                  <c:v>51</c:v>
                </c:pt>
                <c:pt idx="579">
                  <c:v>81</c:v>
                </c:pt>
                <c:pt idx="580">
                  <c:v>62</c:v>
                </c:pt>
                <c:pt idx="581">
                  <c:v>43</c:v>
                </c:pt>
                <c:pt idx="582">
                  <c:v>63</c:v>
                </c:pt>
                <c:pt idx="583">
                  <c:v>73</c:v>
                </c:pt>
                <c:pt idx="584">
                  <c:v>76</c:v>
                </c:pt>
                <c:pt idx="585">
                  <c:v>43</c:v>
                </c:pt>
                <c:pt idx="586">
                  <c:v>34</c:v>
                </c:pt>
                <c:pt idx="587">
                  <c:v>57</c:v>
                </c:pt>
                <c:pt idx="588">
                  <c:v>72</c:v>
                </c:pt>
                <c:pt idx="589">
                  <c:v>47</c:v>
                </c:pt>
                <c:pt idx="590">
                  <c:v>52</c:v>
                </c:pt>
                <c:pt idx="591">
                  <c:v>49</c:v>
                </c:pt>
                <c:pt idx="592">
                  <c:v>77</c:v>
                </c:pt>
                <c:pt idx="593">
                  <c:v>41</c:v>
                </c:pt>
                <c:pt idx="594">
                  <c:v>56</c:v>
                </c:pt>
                <c:pt idx="595">
                  <c:v>89</c:v>
                </c:pt>
                <c:pt idx="596">
                  <c:v>65</c:v>
                </c:pt>
                <c:pt idx="597">
                  <c:v>49</c:v>
                </c:pt>
                <c:pt idx="598">
                  <c:v>48</c:v>
                </c:pt>
                <c:pt idx="599">
                  <c:v>47</c:v>
                </c:pt>
                <c:pt idx="600">
                  <c:v>37</c:v>
                </c:pt>
                <c:pt idx="601">
                  <c:v>48</c:v>
                </c:pt>
                <c:pt idx="602">
                  <c:v>61</c:v>
                </c:pt>
                <c:pt idx="603">
                  <c:v>77</c:v>
                </c:pt>
                <c:pt idx="604">
                  <c:v>75</c:v>
                </c:pt>
                <c:pt idx="605">
                  <c:v>57</c:v>
                </c:pt>
                <c:pt idx="606">
                  <c:v>45</c:v>
                </c:pt>
                <c:pt idx="607">
                  <c:v>82</c:v>
                </c:pt>
                <c:pt idx="608">
                  <c:v>90</c:v>
                </c:pt>
                <c:pt idx="609">
                  <c:v>42</c:v>
                </c:pt>
                <c:pt idx="610">
                  <c:v>74</c:v>
                </c:pt>
                <c:pt idx="611">
                  <c:v>60</c:v>
                </c:pt>
                <c:pt idx="612">
                  <c:v>73</c:v>
                </c:pt>
                <c:pt idx="613">
                  <c:v>40</c:v>
                </c:pt>
                <c:pt idx="614">
                  <c:v>32</c:v>
                </c:pt>
                <c:pt idx="615">
                  <c:v>67</c:v>
                </c:pt>
                <c:pt idx="616">
                  <c:v>46</c:v>
                </c:pt>
                <c:pt idx="617">
                  <c:v>65</c:v>
                </c:pt>
                <c:pt idx="618">
                  <c:v>42</c:v>
                </c:pt>
                <c:pt idx="619">
                  <c:v>69</c:v>
                </c:pt>
                <c:pt idx="620">
                  <c:v>62</c:v>
                </c:pt>
                <c:pt idx="621">
                  <c:v>75</c:v>
                </c:pt>
                <c:pt idx="622">
                  <c:v>40</c:v>
                </c:pt>
                <c:pt idx="623">
                  <c:v>43</c:v>
                </c:pt>
                <c:pt idx="624">
                  <c:v>42</c:v>
                </c:pt>
                <c:pt idx="625">
                  <c:v>84</c:v>
                </c:pt>
                <c:pt idx="626">
                  <c:v>15</c:v>
                </c:pt>
                <c:pt idx="627">
                  <c:v>39</c:v>
                </c:pt>
                <c:pt idx="628">
                  <c:v>26</c:v>
                </c:pt>
                <c:pt idx="629">
                  <c:v>73</c:v>
                </c:pt>
                <c:pt idx="630">
                  <c:v>34</c:v>
                </c:pt>
                <c:pt idx="631">
                  <c:v>34</c:v>
                </c:pt>
                <c:pt idx="632">
                  <c:v>37</c:v>
                </c:pt>
                <c:pt idx="633">
                  <c:v>34</c:v>
                </c:pt>
                <c:pt idx="634">
                  <c:v>85</c:v>
                </c:pt>
                <c:pt idx="635">
                  <c:v>31</c:v>
                </c:pt>
                <c:pt idx="636">
                  <c:v>18</c:v>
                </c:pt>
                <c:pt idx="637">
                  <c:v>92</c:v>
                </c:pt>
                <c:pt idx="638">
                  <c:v>44</c:v>
                </c:pt>
                <c:pt idx="639">
                  <c:v>72</c:v>
                </c:pt>
                <c:pt idx="640">
                  <c:v>40</c:v>
                </c:pt>
                <c:pt idx="641">
                  <c:v>31</c:v>
                </c:pt>
                <c:pt idx="642">
                  <c:v>25</c:v>
                </c:pt>
                <c:pt idx="643">
                  <c:v>44</c:v>
                </c:pt>
                <c:pt idx="644">
                  <c:v>27</c:v>
                </c:pt>
                <c:pt idx="645">
                  <c:v>66</c:v>
                </c:pt>
                <c:pt idx="646">
                  <c:v>34</c:v>
                </c:pt>
                <c:pt idx="647">
                  <c:v>70</c:v>
                </c:pt>
                <c:pt idx="648">
                  <c:v>81</c:v>
                </c:pt>
                <c:pt idx="649">
                  <c:v>56</c:v>
                </c:pt>
                <c:pt idx="650">
                  <c:v>30</c:v>
                </c:pt>
                <c:pt idx="651">
                  <c:v>60</c:v>
                </c:pt>
                <c:pt idx="652">
                  <c:v>64</c:v>
                </c:pt>
                <c:pt idx="653">
                  <c:v>74</c:v>
                </c:pt>
                <c:pt idx="654">
                  <c:v>52</c:v>
                </c:pt>
                <c:pt idx="655">
                  <c:v>84</c:v>
                </c:pt>
                <c:pt idx="656">
                  <c:v>66</c:v>
                </c:pt>
                <c:pt idx="657">
                  <c:v>32</c:v>
                </c:pt>
                <c:pt idx="658">
                  <c:v>47</c:v>
                </c:pt>
                <c:pt idx="659">
                  <c:v>51</c:v>
                </c:pt>
                <c:pt idx="660">
                  <c:v>67</c:v>
                </c:pt>
                <c:pt idx="661">
                  <c:v>57</c:v>
                </c:pt>
                <c:pt idx="662">
                  <c:v>71</c:v>
                </c:pt>
                <c:pt idx="663">
                  <c:v>86</c:v>
                </c:pt>
                <c:pt idx="664">
                  <c:v>77</c:v>
                </c:pt>
                <c:pt idx="665">
                  <c:v>72</c:v>
                </c:pt>
                <c:pt idx="666">
                  <c:v>24</c:v>
                </c:pt>
                <c:pt idx="667">
                  <c:v>60</c:v>
                </c:pt>
                <c:pt idx="668">
                  <c:v>55</c:v>
                </c:pt>
                <c:pt idx="669">
                  <c:v>54</c:v>
                </c:pt>
                <c:pt idx="670">
                  <c:v>39</c:v>
                </c:pt>
                <c:pt idx="671">
                  <c:v>19</c:v>
                </c:pt>
                <c:pt idx="672">
                  <c:v>68</c:v>
                </c:pt>
                <c:pt idx="673">
                  <c:v>83</c:v>
                </c:pt>
                <c:pt idx="674">
                  <c:v>72</c:v>
                </c:pt>
                <c:pt idx="675">
                  <c:v>49</c:v>
                </c:pt>
                <c:pt idx="676">
                  <c:v>74</c:v>
                </c:pt>
                <c:pt idx="677">
                  <c:v>86</c:v>
                </c:pt>
                <c:pt idx="678">
                  <c:v>26</c:v>
                </c:pt>
                <c:pt idx="679">
                  <c:v>60</c:v>
                </c:pt>
                <c:pt idx="680">
                  <c:v>54</c:v>
                </c:pt>
                <c:pt idx="681">
                  <c:v>73</c:v>
                </c:pt>
                <c:pt idx="682">
                  <c:v>61</c:v>
                </c:pt>
                <c:pt idx="683">
                  <c:v>45</c:v>
                </c:pt>
                <c:pt idx="684">
                  <c:v>57</c:v>
                </c:pt>
                <c:pt idx="685">
                  <c:v>68</c:v>
                </c:pt>
                <c:pt idx="686">
                  <c:v>72</c:v>
                </c:pt>
                <c:pt idx="687">
                  <c:v>17</c:v>
                </c:pt>
                <c:pt idx="688">
                  <c:v>37</c:v>
                </c:pt>
                <c:pt idx="689">
                  <c:v>54</c:v>
                </c:pt>
                <c:pt idx="690">
                  <c:v>22</c:v>
                </c:pt>
                <c:pt idx="691">
                  <c:v>73</c:v>
                </c:pt>
                <c:pt idx="692">
                  <c:v>47</c:v>
                </c:pt>
                <c:pt idx="693">
                  <c:v>63</c:v>
                </c:pt>
                <c:pt idx="694">
                  <c:v>63</c:v>
                </c:pt>
                <c:pt idx="695">
                  <c:v>68</c:v>
                </c:pt>
                <c:pt idx="696">
                  <c:v>52</c:v>
                </c:pt>
                <c:pt idx="697">
                  <c:v>64</c:v>
                </c:pt>
                <c:pt idx="698">
                  <c:v>38</c:v>
                </c:pt>
                <c:pt idx="699">
                  <c:v>60</c:v>
                </c:pt>
                <c:pt idx="700">
                  <c:v>45</c:v>
                </c:pt>
                <c:pt idx="701">
                  <c:v>39</c:v>
                </c:pt>
                <c:pt idx="702">
                  <c:v>75</c:v>
                </c:pt>
                <c:pt idx="703">
                  <c:v>67</c:v>
                </c:pt>
                <c:pt idx="704">
                  <c:v>48</c:v>
                </c:pt>
                <c:pt idx="705">
                  <c:v>44</c:v>
                </c:pt>
                <c:pt idx="706">
                  <c:v>37</c:v>
                </c:pt>
                <c:pt idx="707">
                  <c:v>41</c:v>
                </c:pt>
                <c:pt idx="708">
                  <c:v>47</c:v>
                </c:pt>
                <c:pt idx="709">
                  <c:v>45</c:v>
                </c:pt>
                <c:pt idx="710">
                  <c:v>43</c:v>
                </c:pt>
                <c:pt idx="711">
                  <c:v>54</c:v>
                </c:pt>
                <c:pt idx="712">
                  <c:v>32</c:v>
                </c:pt>
                <c:pt idx="713">
                  <c:v>64</c:v>
                </c:pt>
                <c:pt idx="714">
                  <c:v>74</c:v>
                </c:pt>
                <c:pt idx="715">
                  <c:v>50</c:v>
                </c:pt>
                <c:pt idx="716">
                  <c:v>33</c:v>
                </c:pt>
                <c:pt idx="717">
                  <c:v>36</c:v>
                </c:pt>
                <c:pt idx="718">
                  <c:v>45</c:v>
                </c:pt>
                <c:pt idx="719">
                  <c:v>58</c:v>
                </c:pt>
                <c:pt idx="720">
                  <c:v>85</c:v>
                </c:pt>
                <c:pt idx="721">
                  <c:v>41</c:v>
                </c:pt>
                <c:pt idx="722">
                  <c:v>78</c:v>
                </c:pt>
                <c:pt idx="723">
                  <c:v>63</c:v>
                </c:pt>
                <c:pt idx="724">
                  <c:v>76</c:v>
                </c:pt>
                <c:pt idx="725">
                  <c:v>51</c:v>
                </c:pt>
                <c:pt idx="726">
                  <c:v>36</c:v>
                </c:pt>
                <c:pt idx="727">
                  <c:v>74</c:v>
                </c:pt>
                <c:pt idx="728">
                  <c:v>65</c:v>
                </c:pt>
                <c:pt idx="729">
                  <c:v>65</c:v>
                </c:pt>
                <c:pt idx="730">
                  <c:v>79</c:v>
                </c:pt>
                <c:pt idx="731">
                  <c:v>46</c:v>
                </c:pt>
                <c:pt idx="732">
                  <c:v>47</c:v>
                </c:pt>
                <c:pt idx="733">
                  <c:v>42</c:v>
                </c:pt>
                <c:pt idx="734">
                  <c:v>46</c:v>
                </c:pt>
                <c:pt idx="735">
                  <c:v>34</c:v>
                </c:pt>
                <c:pt idx="736">
                  <c:v>27</c:v>
                </c:pt>
                <c:pt idx="737">
                  <c:v>52</c:v>
                </c:pt>
                <c:pt idx="738">
                  <c:v>17</c:v>
                </c:pt>
                <c:pt idx="739">
                  <c:v>53</c:v>
                </c:pt>
                <c:pt idx="740">
                  <c:v>84</c:v>
                </c:pt>
                <c:pt idx="741">
                  <c:v>39</c:v>
                </c:pt>
                <c:pt idx="742">
                  <c:v>44</c:v>
                </c:pt>
                <c:pt idx="743">
                  <c:v>36</c:v>
                </c:pt>
                <c:pt idx="744">
                  <c:v>81</c:v>
                </c:pt>
                <c:pt idx="745">
                  <c:v>30</c:v>
                </c:pt>
                <c:pt idx="746">
                  <c:v>80</c:v>
                </c:pt>
                <c:pt idx="747">
                  <c:v>41</c:v>
                </c:pt>
                <c:pt idx="748">
                  <c:v>77</c:v>
                </c:pt>
                <c:pt idx="749">
                  <c:v>69</c:v>
                </c:pt>
                <c:pt idx="750">
                  <c:v>34</c:v>
                </c:pt>
                <c:pt idx="751">
                  <c:v>64</c:v>
                </c:pt>
                <c:pt idx="752">
                  <c:v>78</c:v>
                </c:pt>
                <c:pt idx="753">
                  <c:v>74</c:v>
                </c:pt>
                <c:pt idx="754">
                  <c:v>52</c:v>
                </c:pt>
                <c:pt idx="755">
                  <c:v>76</c:v>
                </c:pt>
                <c:pt idx="756">
                  <c:v>53</c:v>
                </c:pt>
                <c:pt idx="757">
                  <c:v>46</c:v>
                </c:pt>
                <c:pt idx="758">
                  <c:v>77</c:v>
                </c:pt>
                <c:pt idx="759">
                  <c:v>59</c:v>
                </c:pt>
                <c:pt idx="760">
                  <c:v>35</c:v>
                </c:pt>
                <c:pt idx="761">
                  <c:v>61</c:v>
                </c:pt>
                <c:pt idx="762">
                  <c:v>46</c:v>
                </c:pt>
                <c:pt idx="763">
                  <c:v>97</c:v>
                </c:pt>
                <c:pt idx="764">
                  <c:v>86</c:v>
                </c:pt>
                <c:pt idx="765">
                  <c:v>24</c:v>
                </c:pt>
                <c:pt idx="766">
                  <c:v>37</c:v>
                </c:pt>
                <c:pt idx="767">
                  <c:v>18</c:v>
                </c:pt>
                <c:pt idx="768">
                  <c:v>84</c:v>
                </c:pt>
                <c:pt idx="769">
                  <c:v>59</c:v>
                </c:pt>
                <c:pt idx="770">
                  <c:v>29</c:v>
                </c:pt>
                <c:pt idx="771">
                  <c:v>84</c:v>
                </c:pt>
                <c:pt idx="772">
                  <c:v>60</c:v>
                </c:pt>
                <c:pt idx="773">
                  <c:v>78</c:v>
                </c:pt>
                <c:pt idx="774">
                  <c:v>46</c:v>
                </c:pt>
                <c:pt idx="775">
                  <c:v>31</c:v>
                </c:pt>
                <c:pt idx="776">
                  <c:v>68</c:v>
                </c:pt>
                <c:pt idx="777">
                  <c:v>25</c:v>
                </c:pt>
                <c:pt idx="778">
                  <c:v>37</c:v>
                </c:pt>
                <c:pt idx="779">
                  <c:v>62</c:v>
                </c:pt>
                <c:pt idx="780">
                  <c:v>69</c:v>
                </c:pt>
                <c:pt idx="781">
                  <c:v>50</c:v>
                </c:pt>
                <c:pt idx="782">
                  <c:v>55</c:v>
                </c:pt>
                <c:pt idx="783">
                  <c:v>54</c:v>
                </c:pt>
                <c:pt idx="784">
                  <c:v>12</c:v>
                </c:pt>
                <c:pt idx="785">
                  <c:v>88</c:v>
                </c:pt>
                <c:pt idx="786">
                  <c:v>69</c:v>
                </c:pt>
                <c:pt idx="787">
                  <c:v>88</c:v>
                </c:pt>
                <c:pt idx="788">
                  <c:v>41</c:v>
                </c:pt>
                <c:pt idx="789">
                  <c:v>83</c:v>
                </c:pt>
                <c:pt idx="790">
                  <c:v>62</c:v>
                </c:pt>
                <c:pt idx="791">
                  <c:v>45</c:v>
                </c:pt>
                <c:pt idx="792">
                  <c:v>42</c:v>
                </c:pt>
                <c:pt idx="793">
                  <c:v>65</c:v>
                </c:pt>
                <c:pt idx="794">
                  <c:v>73</c:v>
                </c:pt>
                <c:pt idx="795">
                  <c:v>23</c:v>
                </c:pt>
                <c:pt idx="796">
                  <c:v>61</c:v>
                </c:pt>
                <c:pt idx="797">
                  <c:v>41</c:v>
                </c:pt>
                <c:pt idx="798">
                  <c:v>85</c:v>
                </c:pt>
                <c:pt idx="799">
                  <c:v>93</c:v>
                </c:pt>
                <c:pt idx="800">
                  <c:v>35</c:v>
                </c:pt>
                <c:pt idx="801">
                  <c:v>92</c:v>
                </c:pt>
                <c:pt idx="802">
                  <c:v>79</c:v>
                </c:pt>
                <c:pt idx="803">
                  <c:v>57</c:v>
                </c:pt>
                <c:pt idx="804">
                  <c:v>49</c:v>
                </c:pt>
                <c:pt idx="805">
                  <c:v>28</c:v>
                </c:pt>
                <c:pt idx="806">
                  <c:v>85</c:v>
                </c:pt>
                <c:pt idx="807">
                  <c:v>82</c:v>
                </c:pt>
                <c:pt idx="808">
                  <c:v>80</c:v>
                </c:pt>
                <c:pt idx="809">
                  <c:v>41</c:v>
                </c:pt>
                <c:pt idx="810">
                  <c:v>57</c:v>
                </c:pt>
                <c:pt idx="811">
                  <c:v>41</c:v>
                </c:pt>
                <c:pt idx="812">
                  <c:v>43</c:v>
                </c:pt>
                <c:pt idx="813">
                  <c:v>73</c:v>
                </c:pt>
                <c:pt idx="814">
                  <c:v>46</c:v>
                </c:pt>
                <c:pt idx="815">
                  <c:v>61</c:v>
                </c:pt>
                <c:pt idx="816">
                  <c:v>61</c:v>
                </c:pt>
                <c:pt idx="817">
                  <c:v>87</c:v>
                </c:pt>
                <c:pt idx="818">
                  <c:v>78</c:v>
                </c:pt>
                <c:pt idx="819">
                  <c:v>43</c:v>
                </c:pt>
                <c:pt idx="820">
                  <c:v>75</c:v>
                </c:pt>
                <c:pt idx="821">
                  <c:v>72</c:v>
                </c:pt>
                <c:pt idx="822">
                  <c:v>18</c:v>
                </c:pt>
                <c:pt idx="823">
                  <c:v>36</c:v>
                </c:pt>
                <c:pt idx="824">
                  <c:v>92</c:v>
                </c:pt>
                <c:pt idx="825">
                  <c:v>71</c:v>
                </c:pt>
                <c:pt idx="826">
                  <c:v>58</c:v>
                </c:pt>
                <c:pt idx="827">
                  <c:v>69</c:v>
                </c:pt>
                <c:pt idx="828">
                  <c:v>58</c:v>
                </c:pt>
                <c:pt idx="829">
                  <c:v>74</c:v>
                </c:pt>
                <c:pt idx="830">
                  <c:v>72</c:v>
                </c:pt>
                <c:pt idx="831">
                  <c:v>61</c:v>
                </c:pt>
                <c:pt idx="832">
                  <c:v>74</c:v>
                </c:pt>
                <c:pt idx="833">
                  <c:v>60</c:v>
                </c:pt>
                <c:pt idx="834">
                  <c:v>70</c:v>
                </c:pt>
                <c:pt idx="835">
                  <c:v>27</c:v>
                </c:pt>
                <c:pt idx="836">
                  <c:v>49</c:v>
                </c:pt>
                <c:pt idx="837">
                  <c:v>17</c:v>
                </c:pt>
                <c:pt idx="838">
                  <c:v>34</c:v>
                </c:pt>
                <c:pt idx="839">
                  <c:v>51</c:v>
                </c:pt>
                <c:pt idx="840">
                  <c:v>27</c:v>
                </c:pt>
                <c:pt idx="841">
                  <c:v>67</c:v>
                </c:pt>
                <c:pt idx="842">
                  <c:v>84</c:v>
                </c:pt>
                <c:pt idx="843">
                  <c:v>81</c:v>
                </c:pt>
                <c:pt idx="844">
                  <c:v>45</c:v>
                </c:pt>
                <c:pt idx="845">
                  <c:v>50</c:v>
                </c:pt>
                <c:pt idx="846">
                  <c:v>67</c:v>
                </c:pt>
                <c:pt idx="847">
                  <c:v>67</c:v>
                </c:pt>
                <c:pt idx="848">
                  <c:v>77</c:v>
                </c:pt>
                <c:pt idx="849">
                  <c:v>70</c:v>
                </c:pt>
                <c:pt idx="850">
                  <c:v>59</c:v>
                </c:pt>
                <c:pt idx="851">
                  <c:v>27</c:v>
                </c:pt>
                <c:pt idx="852">
                  <c:v>88</c:v>
                </c:pt>
                <c:pt idx="853">
                  <c:v>60</c:v>
                </c:pt>
                <c:pt idx="854">
                  <c:v>14</c:v>
                </c:pt>
                <c:pt idx="855">
                  <c:v>27</c:v>
                </c:pt>
                <c:pt idx="856">
                  <c:v>54</c:v>
                </c:pt>
                <c:pt idx="857">
                  <c:v>32</c:v>
                </c:pt>
                <c:pt idx="858">
                  <c:v>79</c:v>
                </c:pt>
                <c:pt idx="859">
                  <c:v>44</c:v>
                </c:pt>
                <c:pt idx="860">
                  <c:v>20</c:v>
                </c:pt>
                <c:pt idx="861">
                  <c:v>42</c:v>
                </c:pt>
                <c:pt idx="862">
                  <c:v>33</c:v>
                </c:pt>
                <c:pt idx="863">
                  <c:v>58</c:v>
                </c:pt>
                <c:pt idx="864">
                  <c:v>31</c:v>
                </c:pt>
                <c:pt idx="865">
                  <c:v>75</c:v>
                </c:pt>
                <c:pt idx="866">
                  <c:v>22</c:v>
                </c:pt>
                <c:pt idx="867">
                  <c:v>46</c:v>
                </c:pt>
                <c:pt idx="868">
                  <c:v>68</c:v>
                </c:pt>
                <c:pt idx="869">
                  <c:v>66</c:v>
                </c:pt>
                <c:pt idx="870">
                  <c:v>60</c:v>
                </c:pt>
                <c:pt idx="871">
                  <c:v>44</c:v>
                </c:pt>
                <c:pt idx="872">
                  <c:v>90</c:v>
                </c:pt>
                <c:pt idx="873">
                  <c:v>47</c:v>
                </c:pt>
                <c:pt idx="874">
                  <c:v>88</c:v>
                </c:pt>
                <c:pt idx="875">
                  <c:v>56</c:v>
                </c:pt>
                <c:pt idx="876">
                  <c:v>66</c:v>
                </c:pt>
                <c:pt idx="877">
                  <c:v>78</c:v>
                </c:pt>
                <c:pt idx="878">
                  <c:v>43</c:v>
                </c:pt>
                <c:pt idx="879">
                  <c:v>72</c:v>
                </c:pt>
                <c:pt idx="880">
                  <c:v>69</c:v>
                </c:pt>
                <c:pt idx="881">
                  <c:v>24</c:v>
                </c:pt>
                <c:pt idx="882">
                  <c:v>47</c:v>
                </c:pt>
                <c:pt idx="883">
                  <c:v>45</c:v>
                </c:pt>
                <c:pt idx="884">
                  <c:v>72</c:v>
                </c:pt>
                <c:pt idx="885">
                  <c:v>51</c:v>
                </c:pt>
                <c:pt idx="886">
                  <c:v>73</c:v>
                </c:pt>
                <c:pt idx="887">
                  <c:v>28</c:v>
                </c:pt>
                <c:pt idx="888">
                  <c:v>56</c:v>
                </c:pt>
                <c:pt idx="889">
                  <c:v>29</c:v>
                </c:pt>
                <c:pt idx="890">
                  <c:v>60</c:v>
                </c:pt>
                <c:pt idx="891">
                  <c:v>28</c:v>
                </c:pt>
                <c:pt idx="892">
                  <c:v>66</c:v>
                </c:pt>
                <c:pt idx="893">
                  <c:v>21</c:v>
                </c:pt>
                <c:pt idx="894">
                  <c:v>84</c:v>
                </c:pt>
                <c:pt idx="895">
                  <c:v>42</c:v>
                </c:pt>
                <c:pt idx="896">
                  <c:v>51</c:v>
                </c:pt>
                <c:pt idx="897">
                  <c:v>74</c:v>
                </c:pt>
                <c:pt idx="898">
                  <c:v>50</c:v>
                </c:pt>
                <c:pt idx="899">
                  <c:v>62</c:v>
                </c:pt>
                <c:pt idx="900">
                  <c:v>90</c:v>
                </c:pt>
                <c:pt idx="901">
                  <c:v>32</c:v>
                </c:pt>
                <c:pt idx="902">
                  <c:v>71</c:v>
                </c:pt>
                <c:pt idx="903">
                  <c:v>37</c:v>
                </c:pt>
                <c:pt idx="904">
                  <c:v>42</c:v>
                </c:pt>
                <c:pt idx="905">
                  <c:v>85</c:v>
                </c:pt>
                <c:pt idx="906">
                  <c:v>96</c:v>
                </c:pt>
                <c:pt idx="907">
                  <c:v>51</c:v>
                </c:pt>
                <c:pt idx="908">
                  <c:v>82</c:v>
                </c:pt>
                <c:pt idx="909">
                  <c:v>64</c:v>
                </c:pt>
                <c:pt idx="910">
                  <c:v>67</c:v>
                </c:pt>
                <c:pt idx="911">
                  <c:v>32</c:v>
                </c:pt>
                <c:pt idx="912">
                  <c:v>50</c:v>
                </c:pt>
                <c:pt idx="913">
                  <c:v>73</c:v>
                </c:pt>
                <c:pt idx="914">
                  <c:v>62</c:v>
                </c:pt>
                <c:pt idx="915">
                  <c:v>48</c:v>
                </c:pt>
                <c:pt idx="916">
                  <c:v>20</c:v>
                </c:pt>
                <c:pt idx="917">
                  <c:v>33</c:v>
                </c:pt>
                <c:pt idx="918">
                  <c:v>43</c:v>
                </c:pt>
                <c:pt idx="919">
                  <c:v>49</c:v>
                </c:pt>
                <c:pt idx="920">
                  <c:v>70</c:v>
                </c:pt>
                <c:pt idx="921">
                  <c:v>28</c:v>
                </c:pt>
                <c:pt idx="922">
                  <c:v>82</c:v>
                </c:pt>
                <c:pt idx="923">
                  <c:v>29</c:v>
                </c:pt>
                <c:pt idx="924">
                  <c:v>42</c:v>
                </c:pt>
                <c:pt idx="925">
                  <c:v>79</c:v>
                </c:pt>
                <c:pt idx="926">
                  <c:v>41</c:v>
                </c:pt>
                <c:pt idx="927">
                  <c:v>61</c:v>
                </c:pt>
                <c:pt idx="928">
                  <c:v>69</c:v>
                </c:pt>
                <c:pt idx="929">
                  <c:v>68</c:v>
                </c:pt>
                <c:pt idx="930">
                  <c:v>38</c:v>
                </c:pt>
                <c:pt idx="931">
                  <c:v>67</c:v>
                </c:pt>
                <c:pt idx="932">
                  <c:v>54</c:v>
                </c:pt>
                <c:pt idx="933">
                  <c:v>39</c:v>
                </c:pt>
                <c:pt idx="934">
                  <c:v>93</c:v>
                </c:pt>
                <c:pt idx="935">
                  <c:v>76</c:v>
                </c:pt>
                <c:pt idx="936">
                  <c:v>39</c:v>
                </c:pt>
                <c:pt idx="937">
                  <c:v>38</c:v>
                </c:pt>
                <c:pt idx="938">
                  <c:v>69</c:v>
                </c:pt>
                <c:pt idx="939">
                  <c:v>88</c:v>
                </c:pt>
                <c:pt idx="940">
                  <c:v>54</c:v>
                </c:pt>
                <c:pt idx="941">
                  <c:v>68</c:v>
                </c:pt>
                <c:pt idx="942">
                  <c:v>33</c:v>
                </c:pt>
                <c:pt idx="943">
                  <c:v>40</c:v>
                </c:pt>
                <c:pt idx="944">
                  <c:v>87</c:v>
                </c:pt>
                <c:pt idx="945">
                  <c:v>64</c:v>
                </c:pt>
                <c:pt idx="946">
                  <c:v>70</c:v>
                </c:pt>
                <c:pt idx="947">
                  <c:v>70</c:v>
                </c:pt>
                <c:pt idx="948">
                  <c:v>72</c:v>
                </c:pt>
                <c:pt idx="949">
                  <c:v>38</c:v>
                </c:pt>
                <c:pt idx="950">
                  <c:v>71</c:v>
                </c:pt>
                <c:pt idx="951">
                  <c:v>40</c:v>
                </c:pt>
                <c:pt idx="952">
                  <c:v>58</c:v>
                </c:pt>
                <c:pt idx="953">
                  <c:v>77</c:v>
                </c:pt>
                <c:pt idx="954">
                  <c:v>38</c:v>
                </c:pt>
                <c:pt idx="955">
                  <c:v>60</c:v>
                </c:pt>
                <c:pt idx="956">
                  <c:v>57</c:v>
                </c:pt>
                <c:pt idx="957">
                  <c:v>63</c:v>
                </c:pt>
                <c:pt idx="958">
                  <c:v>82</c:v>
                </c:pt>
                <c:pt idx="959">
                  <c:v>84</c:v>
                </c:pt>
                <c:pt idx="960">
                  <c:v>84</c:v>
                </c:pt>
                <c:pt idx="961">
                  <c:v>77</c:v>
                </c:pt>
                <c:pt idx="962">
                  <c:v>61</c:v>
                </c:pt>
                <c:pt idx="963">
                  <c:v>73</c:v>
                </c:pt>
                <c:pt idx="964">
                  <c:v>15</c:v>
                </c:pt>
                <c:pt idx="965">
                  <c:v>64</c:v>
                </c:pt>
                <c:pt idx="966">
                  <c:v>33</c:v>
                </c:pt>
                <c:pt idx="967">
                  <c:v>78</c:v>
                </c:pt>
                <c:pt idx="968">
                  <c:v>43</c:v>
                </c:pt>
                <c:pt idx="969">
                  <c:v>34</c:v>
                </c:pt>
                <c:pt idx="970">
                  <c:v>48</c:v>
                </c:pt>
                <c:pt idx="971">
                  <c:v>66</c:v>
                </c:pt>
                <c:pt idx="972">
                  <c:v>60</c:v>
                </c:pt>
                <c:pt idx="973">
                  <c:v>53</c:v>
                </c:pt>
                <c:pt idx="974">
                  <c:v>51</c:v>
                </c:pt>
                <c:pt idx="975">
                  <c:v>43</c:v>
                </c:pt>
                <c:pt idx="976">
                  <c:v>68</c:v>
                </c:pt>
                <c:pt idx="977">
                  <c:v>80</c:v>
                </c:pt>
                <c:pt idx="978">
                  <c:v>26</c:v>
                </c:pt>
                <c:pt idx="979">
                  <c:v>70</c:v>
                </c:pt>
                <c:pt idx="980">
                  <c:v>85</c:v>
                </c:pt>
                <c:pt idx="981">
                  <c:v>57</c:v>
                </c:pt>
                <c:pt idx="982">
                  <c:v>30</c:v>
                </c:pt>
                <c:pt idx="983">
                  <c:v>56</c:v>
                </c:pt>
                <c:pt idx="984">
                  <c:v>53</c:v>
                </c:pt>
                <c:pt idx="985">
                  <c:v>52</c:v>
                </c:pt>
                <c:pt idx="986">
                  <c:v>47</c:v>
                </c:pt>
                <c:pt idx="987">
                  <c:v>48</c:v>
                </c:pt>
                <c:pt idx="988">
                  <c:v>78</c:v>
                </c:pt>
                <c:pt idx="989">
                  <c:v>79</c:v>
                </c:pt>
                <c:pt idx="990">
                  <c:v>75</c:v>
                </c:pt>
                <c:pt idx="991">
                  <c:v>40</c:v>
                </c:pt>
                <c:pt idx="992">
                  <c:v>59</c:v>
                </c:pt>
                <c:pt idx="993">
                  <c:v>49</c:v>
                </c:pt>
                <c:pt idx="994">
                  <c:v>48</c:v>
                </c:pt>
                <c:pt idx="995">
                  <c:v>60</c:v>
                </c:pt>
                <c:pt idx="996">
                  <c:v>29</c:v>
                </c:pt>
                <c:pt idx="997">
                  <c:v>68</c:v>
                </c:pt>
                <c:pt idx="998">
                  <c:v>63</c:v>
                </c:pt>
                <c:pt idx="999">
                  <c:v>71</c:v>
                </c:pt>
                <c:pt idx="1000">
                  <c:v>76</c:v>
                </c:pt>
                <c:pt idx="1001">
                  <c:v>57</c:v>
                </c:pt>
                <c:pt idx="1002">
                  <c:v>54</c:v>
                </c:pt>
                <c:pt idx="1003">
                  <c:v>61</c:v>
                </c:pt>
                <c:pt idx="1004">
                  <c:v>34</c:v>
                </c:pt>
                <c:pt idx="1005">
                  <c:v>32</c:v>
                </c:pt>
                <c:pt idx="1006">
                  <c:v>23</c:v>
                </c:pt>
                <c:pt idx="1007">
                  <c:v>44</c:v>
                </c:pt>
                <c:pt idx="1008">
                  <c:v>18</c:v>
                </c:pt>
                <c:pt idx="1009">
                  <c:v>82</c:v>
                </c:pt>
                <c:pt idx="1010">
                  <c:v>18</c:v>
                </c:pt>
                <c:pt idx="1011">
                  <c:v>52</c:v>
                </c:pt>
                <c:pt idx="1012">
                  <c:v>88</c:v>
                </c:pt>
                <c:pt idx="1013">
                  <c:v>78</c:v>
                </c:pt>
                <c:pt idx="1014">
                  <c:v>26</c:v>
                </c:pt>
                <c:pt idx="1015">
                  <c:v>26</c:v>
                </c:pt>
                <c:pt idx="1016">
                  <c:v>74</c:v>
                </c:pt>
                <c:pt idx="1017">
                  <c:v>52</c:v>
                </c:pt>
                <c:pt idx="1018">
                  <c:v>40</c:v>
                </c:pt>
                <c:pt idx="1019">
                  <c:v>54</c:v>
                </c:pt>
                <c:pt idx="1020">
                  <c:v>51</c:v>
                </c:pt>
                <c:pt idx="1021">
                  <c:v>35</c:v>
                </c:pt>
                <c:pt idx="1022">
                  <c:v>79</c:v>
                </c:pt>
                <c:pt idx="1023">
                  <c:v>45</c:v>
                </c:pt>
                <c:pt idx="1024">
                  <c:v>81</c:v>
                </c:pt>
                <c:pt idx="1025">
                  <c:v>87</c:v>
                </c:pt>
                <c:pt idx="1026">
                  <c:v>56</c:v>
                </c:pt>
                <c:pt idx="1027">
                  <c:v>65</c:v>
                </c:pt>
                <c:pt idx="1028">
                  <c:v>38</c:v>
                </c:pt>
                <c:pt idx="1029">
                  <c:v>17</c:v>
                </c:pt>
                <c:pt idx="1030">
                  <c:v>35</c:v>
                </c:pt>
                <c:pt idx="1031">
                  <c:v>20</c:v>
                </c:pt>
                <c:pt idx="1032">
                  <c:v>75</c:v>
                </c:pt>
                <c:pt idx="1033">
                  <c:v>26</c:v>
                </c:pt>
                <c:pt idx="1034">
                  <c:v>23</c:v>
                </c:pt>
                <c:pt idx="1035">
                  <c:v>38</c:v>
                </c:pt>
                <c:pt idx="1036">
                  <c:v>78</c:v>
                </c:pt>
                <c:pt idx="1037">
                  <c:v>91</c:v>
                </c:pt>
                <c:pt idx="1038">
                  <c:v>67</c:v>
                </c:pt>
                <c:pt idx="1039">
                  <c:v>31</c:v>
                </c:pt>
                <c:pt idx="1040">
                  <c:v>49</c:v>
                </c:pt>
                <c:pt idx="1041">
                  <c:v>57</c:v>
                </c:pt>
                <c:pt idx="1042">
                  <c:v>45</c:v>
                </c:pt>
                <c:pt idx="1043">
                  <c:v>22</c:v>
                </c:pt>
                <c:pt idx="1044">
                  <c:v>35</c:v>
                </c:pt>
                <c:pt idx="1045">
                  <c:v>65</c:v>
                </c:pt>
                <c:pt idx="1046">
                  <c:v>53</c:v>
                </c:pt>
                <c:pt idx="1047">
                  <c:v>79</c:v>
                </c:pt>
                <c:pt idx="1048">
                  <c:v>57</c:v>
                </c:pt>
                <c:pt idx="1049">
                  <c:v>58</c:v>
                </c:pt>
                <c:pt idx="1050">
                  <c:v>50</c:v>
                </c:pt>
                <c:pt idx="1051">
                  <c:v>75</c:v>
                </c:pt>
                <c:pt idx="1052">
                  <c:v>17</c:v>
                </c:pt>
                <c:pt idx="1053">
                  <c:v>70</c:v>
                </c:pt>
                <c:pt idx="1054">
                  <c:v>36</c:v>
                </c:pt>
                <c:pt idx="1055">
                  <c:v>61</c:v>
                </c:pt>
                <c:pt idx="1056">
                  <c:v>78</c:v>
                </c:pt>
                <c:pt idx="1057">
                  <c:v>71</c:v>
                </c:pt>
                <c:pt idx="1058">
                  <c:v>36</c:v>
                </c:pt>
                <c:pt idx="1059">
                  <c:v>63</c:v>
                </c:pt>
                <c:pt idx="1060">
                  <c:v>78</c:v>
                </c:pt>
                <c:pt idx="1061">
                  <c:v>39</c:v>
                </c:pt>
                <c:pt idx="1062">
                  <c:v>70</c:v>
                </c:pt>
                <c:pt idx="1063">
                  <c:v>34</c:v>
                </c:pt>
                <c:pt idx="1064">
                  <c:v>49</c:v>
                </c:pt>
                <c:pt idx="1065">
                  <c:v>71</c:v>
                </c:pt>
                <c:pt idx="1066">
                  <c:v>34</c:v>
                </c:pt>
                <c:pt idx="1067">
                  <c:v>77</c:v>
                </c:pt>
                <c:pt idx="1068">
                  <c:v>67</c:v>
                </c:pt>
                <c:pt idx="1069">
                  <c:v>52</c:v>
                </c:pt>
                <c:pt idx="1070">
                  <c:v>25</c:v>
                </c:pt>
                <c:pt idx="1071">
                  <c:v>68</c:v>
                </c:pt>
                <c:pt idx="1072">
                  <c:v>76</c:v>
                </c:pt>
                <c:pt idx="1073">
                  <c:v>85</c:v>
                </c:pt>
                <c:pt idx="1074">
                  <c:v>40</c:v>
                </c:pt>
                <c:pt idx="1075">
                  <c:v>56</c:v>
                </c:pt>
                <c:pt idx="1076">
                  <c:v>62</c:v>
                </c:pt>
                <c:pt idx="1077">
                  <c:v>99</c:v>
                </c:pt>
                <c:pt idx="1078">
                  <c:v>46</c:v>
                </c:pt>
                <c:pt idx="1079">
                  <c:v>86</c:v>
                </c:pt>
                <c:pt idx="1080">
                  <c:v>73</c:v>
                </c:pt>
                <c:pt idx="1081">
                  <c:v>74</c:v>
                </c:pt>
                <c:pt idx="1082">
                  <c:v>37</c:v>
                </c:pt>
                <c:pt idx="1083">
                  <c:v>50</c:v>
                </c:pt>
                <c:pt idx="1084">
                  <c:v>65</c:v>
                </c:pt>
                <c:pt idx="1085">
                  <c:v>79</c:v>
                </c:pt>
                <c:pt idx="1086">
                  <c:v>53</c:v>
                </c:pt>
                <c:pt idx="1087">
                  <c:v>55</c:v>
                </c:pt>
                <c:pt idx="1088">
                  <c:v>31</c:v>
                </c:pt>
                <c:pt idx="1089">
                  <c:v>47</c:v>
                </c:pt>
                <c:pt idx="1090">
                  <c:v>63</c:v>
                </c:pt>
                <c:pt idx="1091">
                  <c:v>27</c:v>
                </c:pt>
                <c:pt idx="1092">
                  <c:v>53</c:v>
                </c:pt>
                <c:pt idx="1093">
                  <c:v>33</c:v>
                </c:pt>
                <c:pt idx="1094">
                  <c:v>56</c:v>
                </c:pt>
                <c:pt idx="1095">
                  <c:v>65</c:v>
                </c:pt>
                <c:pt idx="1096">
                  <c:v>55</c:v>
                </c:pt>
                <c:pt idx="1097">
                  <c:v>67</c:v>
                </c:pt>
                <c:pt idx="1098">
                  <c:v>32</c:v>
                </c:pt>
                <c:pt idx="1099">
                  <c:v>73</c:v>
                </c:pt>
                <c:pt idx="1100">
                  <c:v>45</c:v>
                </c:pt>
                <c:pt idx="1101">
                  <c:v>43</c:v>
                </c:pt>
                <c:pt idx="1102">
                  <c:v>32</c:v>
                </c:pt>
                <c:pt idx="1103">
                  <c:v>42</c:v>
                </c:pt>
                <c:pt idx="1104">
                  <c:v>55</c:v>
                </c:pt>
                <c:pt idx="1105">
                  <c:v>28</c:v>
                </c:pt>
                <c:pt idx="1106">
                  <c:v>58</c:v>
                </c:pt>
                <c:pt idx="1107">
                  <c:v>67</c:v>
                </c:pt>
                <c:pt idx="1108">
                  <c:v>66</c:v>
                </c:pt>
                <c:pt idx="1109">
                  <c:v>46</c:v>
                </c:pt>
                <c:pt idx="1110">
                  <c:v>79</c:v>
                </c:pt>
                <c:pt idx="1111">
                  <c:v>83</c:v>
                </c:pt>
                <c:pt idx="1112">
                  <c:v>63</c:v>
                </c:pt>
                <c:pt idx="1113">
                  <c:v>45</c:v>
                </c:pt>
                <c:pt idx="1114">
                  <c:v>63</c:v>
                </c:pt>
                <c:pt idx="1115">
                  <c:v>70</c:v>
                </c:pt>
                <c:pt idx="1116">
                  <c:v>58</c:v>
                </c:pt>
                <c:pt idx="1117">
                  <c:v>50</c:v>
                </c:pt>
                <c:pt idx="1118">
                  <c:v>77</c:v>
                </c:pt>
                <c:pt idx="1119">
                  <c:v>75</c:v>
                </c:pt>
                <c:pt idx="1120">
                  <c:v>40</c:v>
                </c:pt>
                <c:pt idx="1121">
                  <c:v>43</c:v>
                </c:pt>
                <c:pt idx="1122">
                  <c:v>47</c:v>
                </c:pt>
                <c:pt idx="1123">
                  <c:v>22</c:v>
                </c:pt>
                <c:pt idx="1124">
                  <c:v>71</c:v>
                </c:pt>
                <c:pt idx="1125">
                  <c:v>63</c:v>
                </c:pt>
                <c:pt idx="1126">
                  <c:v>37</c:v>
                </c:pt>
                <c:pt idx="1127">
                  <c:v>72</c:v>
                </c:pt>
                <c:pt idx="1128">
                  <c:v>73</c:v>
                </c:pt>
                <c:pt idx="1129">
                  <c:v>72</c:v>
                </c:pt>
                <c:pt idx="1130">
                  <c:v>68</c:v>
                </c:pt>
                <c:pt idx="1131">
                  <c:v>59</c:v>
                </c:pt>
                <c:pt idx="1132">
                  <c:v>97</c:v>
                </c:pt>
                <c:pt idx="1133">
                  <c:v>83</c:v>
                </c:pt>
                <c:pt idx="1134">
                  <c:v>65</c:v>
                </c:pt>
                <c:pt idx="1135">
                  <c:v>47</c:v>
                </c:pt>
                <c:pt idx="1136">
                  <c:v>51</c:v>
                </c:pt>
                <c:pt idx="1137">
                  <c:v>32</c:v>
                </c:pt>
                <c:pt idx="1138">
                  <c:v>63</c:v>
                </c:pt>
                <c:pt idx="1139">
                  <c:v>60</c:v>
                </c:pt>
                <c:pt idx="1140">
                  <c:v>70</c:v>
                </c:pt>
                <c:pt idx="1141">
                  <c:v>32</c:v>
                </c:pt>
                <c:pt idx="1142">
                  <c:v>32</c:v>
                </c:pt>
                <c:pt idx="1143">
                  <c:v>29</c:v>
                </c:pt>
                <c:pt idx="1144">
                  <c:v>21</c:v>
                </c:pt>
                <c:pt idx="1145">
                  <c:v>74</c:v>
                </c:pt>
                <c:pt idx="1146">
                  <c:v>81</c:v>
                </c:pt>
                <c:pt idx="1147">
                  <c:v>11</c:v>
                </c:pt>
                <c:pt idx="1148">
                  <c:v>65</c:v>
                </c:pt>
                <c:pt idx="1149">
                  <c:v>37</c:v>
                </c:pt>
                <c:pt idx="1150">
                  <c:v>75</c:v>
                </c:pt>
                <c:pt idx="1151">
                  <c:v>61</c:v>
                </c:pt>
                <c:pt idx="1152">
                  <c:v>17</c:v>
                </c:pt>
                <c:pt idx="1153">
                  <c:v>87</c:v>
                </c:pt>
                <c:pt idx="1154">
                  <c:v>52</c:v>
                </c:pt>
                <c:pt idx="1155">
                  <c:v>71</c:v>
                </c:pt>
                <c:pt idx="1156">
                  <c:v>46</c:v>
                </c:pt>
                <c:pt idx="1157">
                  <c:v>99</c:v>
                </c:pt>
                <c:pt idx="1158">
                  <c:v>40</c:v>
                </c:pt>
                <c:pt idx="1159">
                  <c:v>42</c:v>
                </c:pt>
                <c:pt idx="1160">
                  <c:v>91</c:v>
                </c:pt>
                <c:pt idx="1161">
                  <c:v>57</c:v>
                </c:pt>
                <c:pt idx="1162">
                  <c:v>58</c:v>
                </c:pt>
                <c:pt idx="1163">
                  <c:v>55</c:v>
                </c:pt>
                <c:pt idx="1164">
                  <c:v>46</c:v>
                </c:pt>
                <c:pt idx="1165">
                  <c:v>64</c:v>
                </c:pt>
                <c:pt idx="1166">
                  <c:v>45</c:v>
                </c:pt>
                <c:pt idx="1167">
                  <c:v>78</c:v>
                </c:pt>
                <c:pt idx="1168">
                  <c:v>24</c:v>
                </c:pt>
                <c:pt idx="1169">
                  <c:v>36</c:v>
                </c:pt>
                <c:pt idx="1170">
                  <c:v>65</c:v>
                </c:pt>
                <c:pt idx="1171">
                  <c:v>35</c:v>
                </c:pt>
                <c:pt idx="1172">
                  <c:v>87</c:v>
                </c:pt>
                <c:pt idx="1173">
                  <c:v>45</c:v>
                </c:pt>
                <c:pt idx="1174">
                  <c:v>35</c:v>
                </c:pt>
                <c:pt idx="1175">
                  <c:v>18</c:v>
                </c:pt>
                <c:pt idx="1176">
                  <c:v>46</c:v>
                </c:pt>
                <c:pt idx="1177">
                  <c:v>63</c:v>
                </c:pt>
                <c:pt idx="1178">
                  <c:v>62</c:v>
                </c:pt>
                <c:pt idx="1179">
                  <c:v>35</c:v>
                </c:pt>
                <c:pt idx="1180">
                  <c:v>63</c:v>
                </c:pt>
                <c:pt idx="1181">
                  <c:v>58</c:v>
                </c:pt>
                <c:pt idx="1182">
                  <c:v>37</c:v>
                </c:pt>
                <c:pt idx="1183">
                  <c:v>74</c:v>
                </c:pt>
                <c:pt idx="1184">
                  <c:v>40</c:v>
                </c:pt>
                <c:pt idx="1185">
                  <c:v>78</c:v>
                </c:pt>
                <c:pt idx="1186">
                  <c:v>38</c:v>
                </c:pt>
                <c:pt idx="1187">
                  <c:v>55</c:v>
                </c:pt>
                <c:pt idx="1188">
                  <c:v>39</c:v>
                </c:pt>
                <c:pt idx="1189">
                  <c:v>84</c:v>
                </c:pt>
                <c:pt idx="1190">
                  <c:v>60</c:v>
                </c:pt>
                <c:pt idx="1191">
                  <c:v>47</c:v>
                </c:pt>
                <c:pt idx="1192">
                  <c:v>34</c:v>
                </c:pt>
                <c:pt idx="1193">
                  <c:v>54</c:v>
                </c:pt>
                <c:pt idx="1194">
                  <c:v>56</c:v>
                </c:pt>
                <c:pt idx="1195">
                  <c:v>82</c:v>
                </c:pt>
                <c:pt idx="1196">
                  <c:v>45</c:v>
                </c:pt>
                <c:pt idx="1197">
                  <c:v>45</c:v>
                </c:pt>
                <c:pt idx="1198">
                  <c:v>43</c:v>
                </c:pt>
                <c:pt idx="1199">
                  <c:v>57</c:v>
                </c:pt>
                <c:pt idx="1200">
                  <c:v>56</c:v>
                </c:pt>
                <c:pt idx="1201">
                  <c:v>56</c:v>
                </c:pt>
                <c:pt idx="1202">
                  <c:v>30</c:v>
                </c:pt>
                <c:pt idx="1203">
                  <c:v>75</c:v>
                </c:pt>
                <c:pt idx="1204">
                  <c:v>33</c:v>
                </c:pt>
                <c:pt idx="1205">
                  <c:v>80</c:v>
                </c:pt>
                <c:pt idx="1206">
                  <c:v>27</c:v>
                </c:pt>
                <c:pt idx="1207">
                  <c:v>26</c:v>
                </c:pt>
                <c:pt idx="1208">
                  <c:v>81</c:v>
                </c:pt>
                <c:pt idx="1209">
                  <c:v>41</c:v>
                </c:pt>
                <c:pt idx="1210">
                  <c:v>34</c:v>
                </c:pt>
                <c:pt idx="1211">
                  <c:v>68</c:v>
                </c:pt>
                <c:pt idx="1212">
                  <c:v>83</c:v>
                </c:pt>
                <c:pt idx="1213">
                  <c:v>44</c:v>
                </c:pt>
                <c:pt idx="1214">
                  <c:v>75</c:v>
                </c:pt>
                <c:pt idx="1215">
                  <c:v>52</c:v>
                </c:pt>
                <c:pt idx="1216">
                  <c:v>56</c:v>
                </c:pt>
                <c:pt idx="1217">
                  <c:v>37</c:v>
                </c:pt>
                <c:pt idx="1218">
                  <c:v>67</c:v>
                </c:pt>
                <c:pt idx="1219">
                  <c:v>50</c:v>
                </c:pt>
                <c:pt idx="1220">
                  <c:v>46</c:v>
                </c:pt>
                <c:pt idx="1221">
                  <c:v>31</c:v>
                </c:pt>
                <c:pt idx="1222">
                  <c:v>51</c:v>
                </c:pt>
                <c:pt idx="1223">
                  <c:v>82</c:v>
                </c:pt>
                <c:pt idx="1224">
                  <c:v>58</c:v>
                </c:pt>
                <c:pt idx="1225">
                  <c:v>31</c:v>
                </c:pt>
                <c:pt idx="1226">
                  <c:v>29</c:v>
                </c:pt>
                <c:pt idx="1227">
                  <c:v>40</c:v>
                </c:pt>
                <c:pt idx="1228">
                  <c:v>51</c:v>
                </c:pt>
                <c:pt idx="1229">
                  <c:v>79</c:v>
                </c:pt>
                <c:pt idx="1230">
                  <c:v>52</c:v>
                </c:pt>
                <c:pt idx="1231">
                  <c:v>36</c:v>
                </c:pt>
                <c:pt idx="1232">
                  <c:v>43</c:v>
                </c:pt>
                <c:pt idx="1233">
                  <c:v>81</c:v>
                </c:pt>
                <c:pt idx="1234">
                  <c:v>81</c:v>
                </c:pt>
                <c:pt idx="1235">
                  <c:v>84</c:v>
                </c:pt>
                <c:pt idx="1236">
                  <c:v>55</c:v>
                </c:pt>
                <c:pt idx="1237">
                  <c:v>64</c:v>
                </c:pt>
                <c:pt idx="1238">
                  <c:v>68</c:v>
                </c:pt>
                <c:pt idx="1239">
                  <c:v>41</c:v>
                </c:pt>
                <c:pt idx="1240">
                  <c:v>53</c:v>
                </c:pt>
                <c:pt idx="1241">
                  <c:v>50</c:v>
                </c:pt>
                <c:pt idx="1242">
                  <c:v>65</c:v>
                </c:pt>
                <c:pt idx="1243">
                  <c:v>78</c:v>
                </c:pt>
                <c:pt idx="1244">
                  <c:v>31</c:v>
                </c:pt>
                <c:pt idx="1245">
                  <c:v>30</c:v>
                </c:pt>
                <c:pt idx="1246">
                  <c:v>64</c:v>
                </c:pt>
                <c:pt idx="1247">
                  <c:v>26</c:v>
                </c:pt>
                <c:pt idx="1248">
                  <c:v>66</c:v>
                </c:pt>
                <c:pt idx="1249">
                  <c:v>55</c:v>
                </c:pt>
                <c:pt idx="1250">
                  <c:v>52</c:v>
                </c:pt>
                <c:pt idx="1251">
                  <c:v>57</c:v>
                </c:pt>
                <c:pt idx="1252">
                  <c:v>68</c:v>
                </c:pt>
                <c:pt idx="1253">
                  <c:v>57</c:v>
                </c:pt>
                <c:pt idx="1254">
                  <c:v>75</c:v>
                </c:pt>
                <c:pt idx="1255">
                  <c:v>54</c:v>
                </c:pt>
                <c:pt idx="1256">
                  <c:v>82</c:v>
                </c:pt>
                <c:pt idx="1257">
                  <c:v>51</c:v>
                </c:pt>
                <c:pt idx="1258">
                  <c:v>43</c:v>
                </c:pt>
                <c:pt idx="1259">
                  <c:v>68</c:v>
                </c:pt>
                <c:pt idx="1260">
                  <c:v>77</c:v>
                </c:pt>
                <c:pt idx="1261">
                  <c:v>33</c:v>
                </c:pt>
                <c:pt idx="1262">
                  <c:v>37</c:v>
                </c:pt>
                <c:pt idx="1263">
                  <c:v>23</c:v>
                </c:pt>
                <c:pt idx="1264">
                  <c:v>26</c:v>
                </c:pt>
                <c:pt idx="1265">
                  <c:v>56</c:v>
                </c:pt>
                <c:pt idx="1266">
                  <c:v>42</c:v>
                </c:pt>
                <c:pt idx="1267">
                  <c:v>65</c:v>
                </c:pt>
                <c:pt idx="1268">
                  <c:v>66</c:v>
                </c:pt>
                <c:pt idx="1269">
                  <c:v>57</c:v>
                </c:pt>
                <c:pt idx="1270">
                  <c:v>59</c:v>
                </c:pt>
                <c:pt idx="1271">
                  <c:v>28</c:v>
                </c:pt>
                <c:pt idx="1272">
                  <c:v>46</c:v>
                </c:pt>
                <c:pt idx="1273">
                  <c:v>84</c:v>
                </c:pt>
                <c:pt idx="1274">
                  <c:v>42</c:v>
                </c:pt>
                <c:pt idx="1275">
                  <c:v>73</c:v>
                </c:pt>
                <c:pt idx="1276">
                  <c:v>77</c:v>
                </c:pt>
                <c:pt idx="1277">
                  <c:v>74</c:v>
                </c:pt>
                <c:pt idx="1278">
                  <c:v>75</c:v>
                </c:pt>
                <c:pt idx="1279">
                  <c:v>94</c:v>
                </c:pt>
                <c:pt idx="1280">
                  <c:v>27</c:v>
                </c:pt>
                <c:pt idx="1281">
                  <c:v>89</c:v>
                </c:pt>
                <c:pt idx="1282">
                  <c:v>62</c:v>
                </c:pt>
                <c:pt idx="1283">
                  <c:v>59</c:v>
                </c:pt>
                <c:pt idx="1284">
                  <c:v>73</c:v>
                </c:pt>
                <c:pt idx="1285">
                  <c:v>57</c:v>
                </c:pt>
                <c:pt idx="1286">
                  <c:v>90</c:v>
                </c:pt>
                <c:pt idx="1287">
                  <c:v>80</c:v>
                </c:pt>
                <c:pt idx="1288">
                  <c:v>50</c:v>
                </c:pt>
                <c:pt idx="1289">
                  <c:v>18</c:v>
                </c:pt>
                <c:pt idx="1290">
                  <c:v>68</c:v>
                </c:pt>
                <c:pt idx="1291">
                  <c:v>39</c:v>
                </c:pt>
                <c:pt idx="1292">
                  <c:v>67</c:v>
                </c:pt>
                <c:pt idx="1293">
                  <c:v>69</c:v>
                </c:pt>
                <c:pt idx="1294">
                  <c:v>43</c:v>
                </c:pt>
                <c:pt idx="1295">
                  <c:v>84</c:v>
                </c:pt>
                <c:pt idx="1296">
                  <c:v>50</c:v>
                </c:pt>
                <c:pt idx="1297">
                  <c:v>65</c:v>
                </c:pt>
                <c:pt idx="1298">
                  <c:v>74</c:v>
                </c:pt>
                <c:pt idx="1299">
                  <c:v>35</c:v>
                </c:pt>
                <c:pt idx="1300">
                  <c:v>61</c:v>
                </c:pt>
                <c:pt idx="1301">
                  <c:v>64</c:v>
                </c:pt>
                <c:pt idx="1302">
                  <c:v>66</c:v>
                </c:pt>
                <c:pt idx="1303">
                  <c:v>81</c:v>
                </c:pt>
                <c:pt idx="1304">
                  <c:v>93</c:v>
                </c:pt>
                <c:pt idx="1305">
                  <c:v>28</c:v>
                </c:pt>
                <c:pt idx="1306">
                  <c:v>71</c:v>
                </c:pt>
                <c:pt idx="1307">
                  <c:v>13</c:v>
                </c:pt>
                <c:pt idx="1308">
                  <c:v>59</c:v>
                </c:pt>
                <c:pt idx="1309">
                  <c:v>67</c:v>
                </c:pt>
                <c:pt idx="1310">
                  <c:v>35</c:v>
                </c:pt>
                <c:pt idx="1311">
                  <c:v>46</c:v>
                </c:pt>
                <c:pt idx="1312">
                  <c:v>59</c:v>
                </c:pt>
                <c:pt idx="1313">
                  <c:v>57</c:v>
                </c:pt>
                <c:pt idx="1314">
                  <c:v>51</c:v>
                </c:pt>
                <c:pt idx="1315">
                  <c:v>80</c:v>
                </c:pt>
                <c:pt idx="1316">
                  <c:v>22</c:v>
                </c:pt>
                <c:pt idx="1317">
                  <c:v>71</c:v>
                </c:pt>
                <c:pt idx="1318">
                  <c:v>73</c:v>
                </c:pt>
                <c:pt idx="1319">
                  <c:v>40</c:v>
                </c:pt>
                <c:pt idx="1320">
                  <c:v>75</c:v>
                </c:pt>
                <c:pt idx="1321">
                  <c:v>24</c:v>
                </c:pt>
                <c:pt idx="1322">
                  <c:v>45</c:v>
                </c:pt>
                <c:pt idx="1323">
                  <c:v>25</c:v>
                </c:pt>
                <c:pt idx="1324">
                  <c:v>42</c:v>
                </c:pt>
                <c:pt idx="1325">
                  <c:v>63</c:v>
                </c:pt>
                <c:pt idx="1326">
                  <c:v>44</c:v>
                </c:pt>
                <c:pt idx="1327">
                  <c:v>26</c:v>
                </c:pt>
                <c:pt idx="1328">
                  <c:v>31</c:v>
                </c:pt>
                <c:pt idx="1329">
                  <c:v>26</c:v>
                </c:pt>
                <c:pt idx="1330">
                  <c:v>15</c:v>
                </c:pt>
                <c:pt idx="1331">
                  <c:v>77</c:v>
                </c:pt>
                <c:pt idx="1332">
                  <c:v>31</c:v>
                </c:pt>
                <c:pt idx="1333">
                  <c:v>75</c:v>
                </c:pt>
                <c:pt idx="1334">
                  <c:v>34</c:v>
                </c:pt>
                <c:pt idx="1335">
                  <c:v>74</c:v>
                </c:pt>
                <c:pt idx="1336">
                  <c:v>68</c:v>
                </c:pt>
                <c:pt idx="1337">
                  <c:v>64</c:v>
                </c:pt>
                <c:pt idx="1338">
                  <c:v>43</c:v>
                </c:pt>
                <c:pt idx="1339">
                  <c:v>54</c:v>
                </c:pt>
                <c:pt idx="1340">
                  <c:v>53</c:v>
                </c:pt>
                <c:pt idx="1341">
                  <c:v>56</c:v>
                </c:pt>
                <c:pt idx="1342">
                  <c:v>34</c:v>
                </c:pt>
                <c:pt idx="1343">
                  <c:v>27</c:v>
                </c:pt>
                <c:pt idx="1344">
                  <c:v>66</c:v>
                </c:pt>
                <c:pt idx="1345">
                  <c:v>41</c:v>
                </c:pt>
                <c:pt idx="1346">
                  <c:v>25</c:v>
                </c:pt>
                <c:pt idx="1347">
                  <c:v>20</c:v>
                </c:pt>
                <c:pt idx="1348">
                  <c:v>45</c:v>
                </c:pt>
                <c:pt idx="1349">
                  <c:v>70</c:v>
                </c:pt>
                <c:pt idx="1350">
                  <c:v>86</c:v>
                </c:pt>
                <c:pt idx="1351">
                  <c:v>46</c:v>
                </c:pt>
                <c:pt idx="1352">
                  <c:v>73</c:v>
                </c:pt>
                <c:pt idx="1353">
                  <c:v>42</c:v>
                </c:pt>
                <c:pt idx="1354">
                  <c:v>27</c:v>
                </c:pt>
                <c:pt idx="1355">
                  <c:v>64</c:v>
                </c:pt>
                <c:pt idx="1356">
                  <c:v>71</c:v>
                </c:pt>
                <c:pt idx="1357">
                  <c:v>56</c:v>
                </c:pt>
                <c:pt idx="1358">
                  <c:v>43</c:v>
                </c:pt>
                <c:pt idx="1359">
                  <c:v>50</c:v>
                </c:pt>
                <c:pt idx="1360">
                  <c:v>31</c:v>
                </c:pt>
                <c:pt idx="1361">
                  <c:v>42</c:v>
                </c:pt>
                <c:pt idx="1362">
                  <c:v>60</c:v>
                </c:pt>
                <c:pt idx="1363">
                  <c:v>76</c:v>
                </c:pt>
                <c:pt idx="1364">
                  <c:v>28</c:v>
                </c:pt>
                <c:pt idx="1365">
                  <c:v>45</c:v>
                </c:pt>
                <c:pt idx="1366">
                  <c:v>71</c:v>
                </c:pt>
                <c:pt idx="1367">
                  <c:v>44</c:v>
                </c:pt>
                <c:pt idx="1368">
                  <c:v>48</c:v>
                </c:pt>
                <c:pt idx="1369">
                  <c:v>57</c:v>
                </c:pt>
                <c:pt idx="1370">
                  <c:v>61</c:v>
                </c:pt>
                <c:pt idx="1371">
                  <c:v>86</c:v>
                </c:pt>
                <c:pt idx="1372">
                  <c:v>95</c:v>
                </c:pt>
                <c:pt idx="1373">
                  <c:v>70</c:v>
                </c:pt>
                <c:pt idx="1374">
                  <c:v>81</c:v>
                </c:pt>
                <c:pt idx="1375">
                  <c:v>18</c:v>
                </c:pt>
                <c:pt idx="1376">
                  <c:v>24</c:v>
                </c:pt>
                <c:pt idx="1377">
                  <c:v>32</c:v>
                </c:pt>
                <c:pt idx="1378">
                  <c:v>40</c:v>
                </c:pt>
                <c:pt idx="1379">
                  <c:v>25</c:v>
                </c:pt>
                <c:pt idx="1380">
                  <c:v>41</c:v>
                </c:pt>
                <c:pt idx="1381">
                  <c:v>66</c:v>
                </c:pt>
                <c:pt idx="1382">
                  <c:v>83</c:v>
                </c:pt>
                <c:pt idx="1383">
                  <c:v>22</c:v>
                </c:pt>
                <c:pt idx="1384">
                  <c:v>70</c:v>
                </c:pt>
                <c:pt idx="1385">
                  <c:v>42</c:v>
                </c:pt>
                <c:pt idx="1386">
                  <c:v>56</c:v>
                </c:pt>
                <c:pt idx="1387">
                  <c:v>72</c:v>
                </c:pt>
                <c:pt idx="1388">
                  <c:v>31</c:v>
                </c:pt>
                <c:pt idx="1389">
                  <c:v>60</c:v>
                </c:pt>
                <c:pt idx="1390">
                  <c:v>74</c:v>
                </c:pt>
                <c:pt idx="1391">
                  <c:v>62</c:v>
                </c:pt>
                <c:pt idx="1392">
                  <c:v>44</c:v>
                </c:pt>
                <c:pt idx="1393">
                  <c:v>46</c:v>
                </c:pt>
                <c:pt idx="1394">
                  <c:v>96</c:v>
                </c:pt>
                <c:pt idx="1395">
                  <c:v>51</c:v>
                </c:pt>
                <c:pt idx="1396">
                  <c:v>43</c:v>
                </c:pt>
                <c:pt idx="1397">
                  <c:v>51</c:v>
                </c:pt>
                <c:pt idx="1398">
                  <c:v>58</c:v>
                </c:pt>
                <c:pt idx="1399">
                  <c:v>23</c:v>
                </c:pt>
                <c:pt idx="1400">
                  <c:v>67</c:v>
                </c:pt>
                <c:pt idx="1401">
                  <c:v>50</c:v>
                </c:pt>
                <c:pt idx="1402">
                  <c:v>31</c:v>
                </c:pt>
                <c:pt idx="1403">
                  <c:v>83</c:v>
                </c:pt>
                <c:pt idx="1404">
                  <c:v>55</c:v>
                </c:pt>
                <c:pt idx="1405">
                  <c:v>44</c:v>
                </c:pt>
                <c:pt idx="1406">
                  <c:v>45</c:v>
                </c:pt>
                <c:pt idx="1407">
                  <c:v>73</c:v>
                </c:pt>
                <c:pt idx="1408">
                  <c:v>76</c:v>
                </c:pt>
                <c:pt idx="1409">
                  <c:v>23</c:v>
                </c:pt>
                <c:pt idx="1410">
                  <c:v>84</c:v>
                </c:pt>
                <c:pt idx="1411">
                  <c:v>73</c:v>
                </c:pt>
                <c:pt idx="1412">
                  <c:v>48</c:v>
                </c:pt>
                <c:pt idx="1413">
                  <c:v>50</c:v>
                </c:pt>
                <c:pt idx="1414">
                  <c:v>30</c:v>
                </c:pt>
                <c:pt idx="1415">
                  <c:v>51</c:v>
                </c:pt>
                <c:pt idx="1416">
                  <c:v>76</c:v>
                </c:pt>
                <c:pt idx="1417">
                  <c:v>66</c:v>
                </c:pt>
                <c:pt idx="1418">
                  <c:v>50</c:v>
                </c:pt>
                <c:pt idx="1419">
                  <c:v>40</c:v>
                </c:pt>
                <c:pt idx="1420">
                  <c:v>42</c:v>
                </c:pt>
                <c:pt idx="1421">
                  <c:v>29</c:v>
                </c:pt>
                <c:pt idx="1422">
                  <c:v>77</c:v>
                </c:pt>
                <c:pt idx="1423">
                  <c:v>45</c:v>
                </c:pt>
                <c:pt idx="1424">
                  <c:v>49</c:v>
                </c:pt>
                <c:pt idx="1425">
                  <c:v>74</c:v>
                </c:pt>
                <c:pt idx="1426">
                  <c:v>45</c:v>
                </c:pt>
                <c:pt idx="1427">
                  <c:v>27</c:v>
                </c:pt>
                <c:pt idx="1428">
                  <c:v>44</c:v>
                </c:pt>
                <c:pt idx="1429">
                  <c:v>42</c:v>
                </c:pt>
                <c:pt idx="1430">
                  <c:v>43</c:v>
                </c:pt>
                <c:pt idx="1431">
                  <c:v>68</c:v>
                </c:pt>
                <c:pt idx="1432">
                  <c:v>29</c:v>
                </c:pt>
                <c:pt idx="1433">
                  <c:v>73</c:v>
                </c:pt>
                <c:pt idx="1434">
                  <c:v>39</c:v>
                </c:pt>
                <c:pt idx="1435">
                  <c:v>30</c:v>
                </c:pt>
                <c:pt idx="1436">
                  <c:v>53</c:v>
                </c:pt>
                <c:pt idx="1437">
                  <c:v>38</c:v>
                </c:pt>
                <c:pt idx="1438">
                  <c:v>82</c:v>
                </c:pt>
                <c:pt idx="1439">
                  <c:v>72</c:v>
                </c:pt>
                <c:pt idx="1440">
                  <c:v>24</c:v>
                </c:pt>
                <c:pt idx="1441">
                  <c:v>44</c:v>
                </c:pt>
                <c:pt idx="1442">
                  <c:v>45</c:v>
                </c:pt>
                <c:pt idx="1443">
                  <c:v>75</c:v>
                </c:pt>
                <c:pt idx="1444">
                  <c:v>75</c:v>
                </c:pt>
                <c:pt idx="1445">
                  <c:v>26</c:v>
                </c:pt>
                <c:pt idx="1446">
                  <c:v>49</c:v>
                </c:pt>
                <c:pt idx="1447">
                  <c:v>42</c:v>
                </c:pt>
                <c:pt idx="1448">
                  <c:v>14</c:v>
                </c:pt>
                <c:pt idx="1449">
                  <c:v>64</c:v>
                </c:pt>
                <c:pt idx="1450">
                  <c:v>54</c:v>
                </c:pt>
                <c:pt idx="1451">
                  <c:v>16</c:v>
                </c:pt>
                <c:pt idx="1452">
                  <c:v>73</c:v>
                </c:pt>
                <c:pt idx="1453">
                  <c:v>67</c:v>
                </c:pt>
                <c:pt idx="1454">
                  <c:v>69</c:v>
                </c:pt>
                <c:pt idx="1455">
                  <c:v>28</c:v>
                </c:pt>
                <c:pt idx="1456">
                  <c:v>67</c:v>
                </c:pt>
                <c:pt idx="1457">
                  <c:v>62</c:v>
                </c:pt>
                <c:pt idx="1458">
                  <c:v>60</c:v>
                </c:pt>
                <c:pt idx="1459">
                  <c:v>43</c:v>
                </c:pt>
                <c:pt idx="1460">
                  <c:v>70</c:v>
                </c:pt>
                <c:pt idx="1461">
                  <c:v>70</c:v>
                </c:pt>
                <c:pt idx="1462">
                  <c:v>84</c:v>
                </c:pt>
                <c:pt idx="1463">
                  <c:v>72</c:v>
                </c:pt>
                <c:pt idx="1464">
                  <c:v>44</c:v>
                </c:pt>
                <c:pt idx="1465">
                  <c:v>46</c:v>
                </c:pt>
                <c:pt idx="1466">
                  <c:v>41</c:v>
                </c:pt>
                <c:pt idx="1467">
                  <c:v>58</c:v>
                </c:pt>
                <c:pt idx="1468">
                  <c:v>44</c:v>
                </c:pt>
                <c:pt idx="1469">
                  <c:v>89</c:v>
                </c:pt>
                <c:pt idx="1470">
                  <c:v>45</c:v>
                </c:pt>
                <c:pt idx="1471">
                  <c:v>87</c:v>
                </c:pt>
                <c:pt idx="1472">
                  <c:v>61</c:v>
                </c:pt>
                <c:pt idx="1473">
                  <c:v>41</c:v>
                </c:pt>
                <c:pt idx="1474">
                  <c:v>57</c:v>
                </c:pt>
                <c:pt idx="1475">
                  <c:v>62</c:v>
                </c:pt>
                <c:pt idx="1476">
                  <c:v>39</c:v>
                </c:pt>
                <c:pt idx="1477">
                  <c:v>54</c:v>
                </c:pt>
                <c:pt idx="1478">
                  <c:v>33</c:v>
                </c:pt>
                <c:pt idx="1479">
                  <c:v>42</c:v>
                </c:pt>
                <c:pt idx="1480">
                  <c:v>70</c:v>
                </c:pt>
                <c:pt idx="1481">
                  <c:v>67</c:v>
                </c:pt>
                <c:pt idx="1482">
                  <c:v>80</c:v>
                </c:pt>
                <c:pt idx="1483">
                  <c:v>44</c:v>
                </c:pt>
                <c:pt idx="1484">
                  <c:v>69</c:v>
                </c:pt>
                <c:pt idx="1485">
                  <c:v>66</c:v>
                </c:pt>
                <c:pt idx="1486">
                  <c:v>35</c:v>
                </c:pt>
                <c:pt idx="1487">
                  <c:v>61</c:v>
                </c:pt>
                <c:pt idx="1488">
                  <c:v>68</c:v>
                </c:pt>
                <c:pt idx="1489">
                  <c:v>55</c:v>
                </c:pt>
                <c:pt idx="1490">
                  <c:v>36</c:v>
                </c:pt>
                <c:pt idx="1491">
                  <c:v>56</c:v>
                </c:pt>
                <c:pt idx="1492">
                  <c:v>58</c:v>
                </c:pt>
                <c:pt idx="1493">
                  <c:v>40</c:v>
                </c:pt>
                <c:pt idx="1494">
                  <c:v>68</c:v>
                </c:pt>
                <c:pt idx="1495">
                  <c:v>43</c:v>
                </c:pt>
                <c:pt idx="1496">
                  <c:v>61</c:v>
                </c:pt>
                <c:pt idx="1497">
                  <c:v>45</c:v>
                </c:pt>
                <c:pt idx="1498">
                  <c:v>36</c:v>
                </c:pt>
                <c:pt idx="1499">
                  <c:v>67</c:v>
                </c:pt>
                <c:pt idx="1500">
                  <c:v>67</c:v>
                </c:pt>
                <c:pt idx="1501">
                  <c:v>29</c:v>
                </c:pt>
                <c:pt idx="1502">
                  <c:v>31</c:v>
                </c:pt>
                <c:pt idx="1503">
                  <c:v>74</c:v>
                </c:pt>
                <c:pt idx="1504">
                  <c:v>37</c:v>
                </c:pt>
                <c:pt idx="1505">
                  <c:v>79</c:v>
                </c:pt>
                <c:pt idx="1506">
                  <c:v>76</c:v>
                </c:pt>
                <c:pt idx="1507">
                  <c:v>45</c:v>
                </c:pt>
                <c:pt idx="1508">
                  <c:v>65</c:v>
                </c:pt>
                <c:pt idx="1509">
                  <c:v>72</c:v>
                </c:pt>
                <c:pt idx="1510">
                  <c:v>62</c:v>
                </c:pt>
                <c:pt idx="1511">
                  <c:v>19</c:v>
                </c:pt>
                <c:pt idx="1512">
                  <c:v>39</c:v>
                </c:pt>
                <c:pt idx="1513">
                  <c:v>93</c:v>
                </c:pt>
                <c:pt idx="1514">
                  <c:v>62</c:v>
                </c:pt>
                <c:pt idx="1515">
                  <c:v>37</c:v>
                </c:pt>
                <c:pt idx="1516">
                  <c:v>34</c:v>
                </c:pt>
                <c:pt idx="1517">
                  <c:v>23</c:v>
                </c:pt>
                <c:pt idx="1518">
                  <c:v>79</c:v>
                </c:pt>
                <c:pt idx="1519">
                  <c:v>51</c:v>
                </c:pt>
                <c:pt idx="1520">
                  <c:v>18</c:v>
                </c:pt>
                <c:pt idx="1521">
                  <c:v>41</c:v>
                </c:pt>
                <c:pt idx="1522">
                  <c:v>57</c:v>
                </c:pt>
                <c:pt idx="1523">
                  <c:v>36</c:v>
                </c:pt>
                <c:pt idx="1524">
                  <c:v>47</c:v>
                </c:pt>
                <c:pt idx="1525">
                  <c:v>65</c:v>
                </c:pt>
                <c:pt idx="1526">
                  <c:v>57</c:v>
                </c:pt>
                <c:pt idx="1527">
                  <c:v>22</c:v>
                </c:pt>
                <c:pt idx="1528">
                  <c:v>20</c:v>
                </c:pt>
                <c:pt idx="1529">
                  <c:v>27</c:v>
                </c:pt>
                <c:pt idx="1530">
                  <c:v>64</c:v>
                </c:pt>
                <c:pt idx="1531">
                  <c:v>32</c:v>
                </c:pt>
                <c:pt idx="1532">
                  <c:v>29</c:v>
                </c:pt>
                <c:pt idx="1533">
                  <c:v>62</c:v>
                </c:pt>
                <c:pt idx="1534">
                  <c:v>56</c:v>
                </c:pt>
                <c:pt idx="1535">
                  <c:v>43</c:v>
                </c:pt>
                <c:pt idx="1536">
                  <c:v>70</c:v>
                </c:pt>
                <c:pt idx="1537">
                  <c:v>49</c:v>
                </c:pt>
                <c:pt idx="1538">
                  <c:v>68</c:v>
                </c:pt>
                <c:pt idx="1539">
                  <c:v>66</c:v>
                </c:pt>
                <c:pt idx="1540">
                  <c:v>31</c:v>
                </c:pt>
                <c:pt idx="1541">
                  <c:v>44</c:v>
                </c:pt>
                <c:pt idx="1542">
                  <c:v>65</c:v>
                </c:pt>
                <c:pt idx="1543">
                  <c:v>36</c:v>
                </c:pt>
                <c:pt idx="1544">
                  <c:v>27</c:v>
                </c:pt>
                <c:pt idx="1545">
                  <c:v>71</c:v>
                </c:pt>
                <c:pt idx="1546">
                  <c:v>76</c:v>
                </c:pt>
                <c:pt idx="1547">
                  <c:v>31</c:v>
                </c:pt>
                <c:pt idx="1548">
                  <c:v>26</c:v>
                </c:pt>
                <c:pt idx="1549">
                  <c:v>69</c:v>
                </c:pt>
                <c:pt idx="1550">
                  <c:v>90</c:v>
                </c:pt>
                <c:pt idx="1551">
                  <c:v>79</c:v>
                </c:pt>
                <c:pt idx="1552">
                  <c:v>33</c:v>
                </c:pt>
                <c:pt idx="1553">
                  <c:v>40</c:v>
                </c:pt>
                <c:pt idx="1554">
                  <c:v>58</c:v>
                </c:pt>
                <c:pt idx="1555">
                  <c:v>28</c:v>
                </c:pt>
                <c:pt idx="1556">
                  <c:v>50</c:v>
                </c:pt>
                <c:pt idx="1557">
                  <c:v>37</c:v>
                </c:pt>
                <c:pt idx="1558">
                  <c:v>15</c:v>
                </c:pt>
                <c:pt idx="1559">
                  <c:v>50</c:v>
                </c:pt>
                <c:pt idx="1560">
                  <c:v>55</c:v>
                </c:pt>
                <c:pt idx="1561">
                  <c:v>25</c:v>
                </c:pt>
                <c:pt idx="1562">
                  <c:v>79</c:v>
                </c:pt>
                <c:pt idx="1563">
                  <c:v>79</c:v>
                </c:pt>
                <c:pt idx="1564">
                  <c:v>36</c:v>
                </c:pt>
                <c:pt idx="1565">
                  <c:v>69</c:v>
                </c:pt>
                <c:pt idx="1566">
                  <c:v>83</c:v>
                </c:pt>
                <c:pt idx="1567">
                  <c:v>44</c:v>
                </c:pt>
                <c:pt idx="1568">
                  <c:v>36</c:v>
                </c:pt>
                <c:pt idx="1569">
                  <c:v>84</c:v>
                </c:pt>
                <c:pt idx="1570">
                  <c:v>58</c:v>
                </c:pt>
                <c:pt idx="1571">
                  <c:v>44</c:v>
                </c:pt>
                <c:pt idx="1572">
                  <c:v>36</c:v>
                </c:pt>
                <c:pt idx="1573">
                  <c:v>23</c:v>
                </c:pt>
                <c:pt idx="1574">
                  <c:v>33</c:v>
                </c:pt>
                <c:pt idx="1575">
                  <c:v>31</c:v>
                </c:pt>
                <c:pt idx="1576">
                  <c:v>90</c:v>
                </c:pt>
                <c:pt idx="1577">
                  <c:v>45</c:v>
                </c:pt>
                <c:pt idx="1578">
                  <c:v>40</c:v>
                </c:pt>
                <c:pt idx="1579">
                  <c:v>81</c:v>
                </c:pt>
                <c:pt idx="1580">
                  <c:v>47</c:v>
                </c:pt>
                <c:pt idx="1581">
                  <c:v>75</c:v>
                </c:pt>
                <c:pt idx="1582">
                  <c:v>61</c:v>
                </c:pt>
                <c:pt idx="1583">
                  <c:v>37</c:v>
                </c:pt>
                <c:pt idx="1584">
                  <c:v>75</c:v>
                </c:pt>
                <c:pt idx="1585">
                  <c:v>63</c:v>
                </c:pt>
                <c:pt idx="1586">
                  <c:v>61</c:v>
                </c:pt>
                <c:pt idx="1587">
                  <c:v>70</c:v>
                </c:pt>
                <c:pt idx="1588">
                  <c:v>91</c:v>
                </c:pt>
                <c:pt idx="1589">
                  <c:v>80</c:v>
                </c:pt>
                <c:pt idx="1590">
                  <c:v>83</c:v>
                </c:pt>
                <c:pt idx="1591">
                  <c:v>72</c:v>
                </c:pt>
                <c:pt idx="1592">
                  <c:v>35</c:v>
                </c:pt>
                <c:pt idx="1593">
                  <c:v>41</c:v>
                </c:pt>
                <c:pt idx="1594">
                  <c:v>57</c:v>
                </c:pt>
                <c:pt idx="1595">
                  <c:v>43</c:v>
                </c:pt>
                <c:pt idx="1596">
                  <c:v>55</c:v>
                </c:pt>
                <c:pt idx="1597">
                  <c:v>42</c:v>
                </c:pt>
                <c:pt idx="1598">
                  <c:v>59</c:v>
                </c:pt>
                <c:pt idx="1599">
                  <c:v>90</c:v>
                </c:pt>
                <c:pt idx="1600">
                  <c:v>79</c:v>
                </c:pt>
                <c:pt idx="1601">
                  <c:v>89</c:v>
                </c:pt>
                <c:pt idx="1602">
                  <c:v>87</c:v>
                </c:pt>
                <c:pt idx="1603">
                  <c:v>50</c:v>
                </c:pt>
                <c:pt idx="1604">
                  <c:v>33</c:v>
                </c:pt>
                <c:pt idx="1605">
                  <c:v>58</c:v>
                </c:pt>
                <c:pt idx="1606">
                  <c:v>68</c:v>
                </c:pt>
                <c:pt idx="1607">
                  <c:v>33</c:v>
                </c:pt>
                <c:pt idx="1608">
                  <c:v>73</c:v>
                </c:pt>
                <c:pt idx="1609">
                  <c:v>50</c:v>
                </c:pt>
                <c:pt idx="1610">
                  <c:v>59</c:v>
                </c:pt>
                <c:pt idx="1611">
                  <c:v>93</c:v>
                </c:pt>
                <c:pt idx="1612">
                  <c:v>47</c:v>
                </c:pt>
                <c:pt idx="1613">
                  <c:v>89</c:v>
                </c:pt>
                <c:pt idx="1614">
                  <c:v>47</c:v>
                </c:pt>
                <c:pt idx="1615">
                  <c:v>77</c:v>
                </c:pt>
                <c:pt idx="1616">
                  <c:v>53</c:v>
                </c:pt>
                <c:pt idx="1617">
                  <c:v>87</c:v>
                </c:pt>
                <c:pt idx="1618">
                  <c:v>53</c:v>
                </c:pt>
                <c:pt idx="1619">
                  <c:v>28</c:v>
                </c:pt>
                <c:pt idx="1620">
                  <c:v>66</c:v>
                </c:pt>
                <c:pt idx="1621">
                  <c:v>23</c:v>
                </c:pt>
                <c:pt idx="1622">
                  <c:v>28</c:v>
                </c:pt>
                <c:pt idx="1623">
                  <c:v>89</c:v>
                </c:pt>
                <c:pt idx="1624">
                  <c:v>38</c:v>
                </c:pt>
                <c:pt idx="1625">
                  <c:v>37</c:v>
                </c:pt>
                <c:pt idx="1626">
                  <c:v>66</c:v>
                </c:pt>
                <c:pt idx="1627">
                  <c:v>44</c:v>
                </c:pt>
                <c:pt idx="1628">
                  <c:v>33</c:v>
                </c:pt>
                <c:pt idx="1629">
                  <c:v>67</c:v>
                </c:pt>
                <c:pt idx="1630">
                  <c:v>76</c:v>
                </c:pt>
                <c:pt idx="1631">
                  <c:v>33</c:v>
                </c:pt>
                <c:pt idx="1632">
                  <c:v>59</c:v>
                </c:pt>
                <c:pt idx="1633">
                  <c:v>39</c:v>
                </c:pt>
                <c:pt idx="1634">
                  <c:v>55</c:v>
                </c:pt>
                <c:pt idx="1635">
                  <c:v>96</c:v>
                </c:pt>
                <c:pt idx="1636">
                  <c:v>30</c:v>
                </c:pt>
                <c:pt idx="1637">
                  <c:v>80</c:v>
                </c:pt>
                <c:pt idx="1638">
                  <c:v>75</c:v>
                </c:pt>
                <c:pt idx="1639">
                  <c:v>19</c:v>
                </c:pt>
                <c:pt idx="1640">
                  <c:v>71</c:v>
                </c:pt>
                <c:pt idx="1641">
                  <c:v>67</c:v>
                </c:pt>
                <c:pt idx="1642">
                  <c:v>16</c:v>
                </c:pt>
                <c:pt idx="1643">
                  <c:v>45</c:v>
                </c:pt>
                <c:pt idx="1644">
                  <c:v>44</c:v>
                </c:pt>
                <c:pt idx="1645">
                  <c:v>50</c:v>
                </c:pt>
                <c:pt idx="1646">
                  <c:v>37</c:v>
                </c:pt>
                <c:pt idx="1647">
                  <c:v>15</c:v>
                </c:pt>
                <c:pt idx="1648">
                  <c:v>71</c:v>
                </c:pt>
                <c:pt idx="1649">
                  <c:v>42</c:v>
                </c:pt>
                <c:pt idx="1650">
                  <c:v>49</c:v>
                </c:pt>
                <c:pt idx="1651">
                  <c:v>41</c:v>
                </c:pt>
                <c:pt idx="1652">
                  <c:v>40</c:v>
                </c:pt>
                <c:pt idx="1653">
                  <c:v>25</c:v>
                </c:pt>
                <c:pt idx="1654">
                  <c:v>62</c:v>
                </c:pt>
                <c:pt idx="1655">
                  <c:v>93</c:v>
                </c:pt>
                <c:pt idx="1656">
                  <c:v>19</c:v>
                </c:pt>
                <c:pt idx="1657">
                  <c:v>77</c:v>
                </c:pt>
                <c:pt idx="1658">
                  <c:v>52</c:v>
                </c:pt>
                <c:pt idx="1659">
                  <c:v>41</c:v>
                </c:pt>
                <c:pt idx="1660">
                  <c:v>69</c:v>
                </c:pt>
                <c:pt idx="1661">
                  <c:v>82</c:v>
                </c:pt>
                <c:pt idx="1662">
                  <c:v>82</c:v>
                </c:pt>
                <c:pt idx="1663">
                  <c:v>49</c:v>
                </c:pt>
                <c:pt idx="1664">
                  <c:v>82</c:v>
                </c:pt>
                <c:pt idx="1665">
                  <c:v>40</c:v>
                </c:pt>
                <c:pt idx="1666">
                  <c:v>48</c:v>
                </c:pt>
                <c:pt idx="1667">
                  <c:v>28</c:v>
                </c:pt>
                <c:pt idx="1668">
                  <c:v>60</c:v>
                </c:pt>
                <c:pt idx="1669">
                  <c:v>43</c:v>
                </c:pt>
                <c:pt idx="1670">
                  <c:v>59</c:v>
                </c:pt>
                <c:pt idx="1671">
                  <c:v>71</c:v>
                </c:pt>
                <c:pt idx="1672">
                  <c:v>52</c:v>
                </c:pt>
                <c:pt idx="1673">
                  <c:v>27</c:v>
                </c:pt>
                <c:pt idx="1674">
                  <c:v>28</c:v>
                </c:pt>
                <c:pt idx="1675">
                  <c:v>62</c:v>
                </c:pt>
                <c:pt idx="1676">
                  <c:v>27</c:v>
                </c:pt>
                <c:pt idx="1677">
                  <c:v>55</c:v>
                </c:pt>
                <c:pt idx="1678">
                  <c:v>39</c:v>
                </c:pt>
                <c:pt idx="1679">
                  <c:v>66</c:v>
                </c:pt>
                <c:pt idx="1680">
                  <c:v>46</c:v>
                </c:pt>
                <c:pt idx="1681">
                  <c:v>47</c:v>
                </c:pt>
                <c:pt idx="1682">
                  <c:v>59</c:v>
                </c:pt>
                <c:pt idx="1683">
                  <c:v>46</c:v>
                </c:pt>
                <c:pt idx="1684">
                  <c:v>47</c:v>
                </c:pt>
                <c:pt idx="1685">
                  <c:v>39</c:v>
                </c:pt>
                <c:pt idx="1686">
                  <c:v>67</c:v>
                </c:pt>
                <c:pt idx="1687">
                  <c:v>26</c:v>
                </c:pt>
                <c:pt idx="1688">
                  <c:v>68</c:v>
                </c:pt>
                <c:pt idx="1689">
                  <c:v>49</c:v>
                </c:pt>
                <c:pt idx="1690">
                  <c:v>45</c:v>
                </c:pt>
                <c:pt idx="1691">
                  <c:v>88</c:v>
                </c:pt>
                <c:pt idx="1692">
                  <c:v>67</c:v>
                </c:pt>
                <c:pt idx="1693">
                  <c:v>54</c:v>
                </c:pt>
                <c:pt idx="1694">
                  <c:v>75</c:v>
                </c:pt>
                <c:pt idx="1695">
                  <c:v>67</c:v>
                </c:pt>
                <c:pt idx="1696">
                  <c:v>91</c:v>
                </c:pt>
                <c:pt idx="1697">
                  <c:v>30</c:v>
                </c:pt>
                <c:pt idx="1698">
                  <c:v>29</c:v>
                </c:pt>
                <c:pt idx="1699">
                  <c:v>75</c:v>
                </c:pt>
                <c:pt idx="1700">
                  <c:v>41</c:v>
                </c:pt>
                <c:pt idx="1701">
                  <c:v>84</c:v>
                </c:pt>
                <c:pt idx="1702">
                  <c:v>31</c:v>
                </c:pt>
                <c:pt idx="1703">
                  <c:v>64</c:v>
                </c:pt>
                <c:pt idx="1704">
                  <c:v>48</c:v>
                </c:pt>
                <c:pt idx="1705">
                  <c:v>29</c:v>
                </c:pt>
                <c:pt idx="1706">
                  <c:v>33</c:v>
                </c:pt>
                <c:pt idx="1707">
                  <c:v>59</c:v>
                </c:pt>
                <c:pt idx="1708">
                  <c:v>45</c:v>
                </c:pt>
                <c:pt idx="1709">
                  <c:v>86</c:v>
                </c:pt>
                <c:pt idx="1710">
                  <c:v>65</c:v>
                </c:pt>
                <c:pt idx="1711">
                  <c:v>73</c:v>
                </c:pt>
                <c:pt idx="1712">
                  <c:v>50</c:v>
                </c:pt>
                <c:pt idx="1713">
                  <c:v>20</c:v>
                </c:pt>
                <c:pt idx="1714">
                  <c:v>36</c:v>
                </c:pt>
                <c:pt idx="1715">
                  <c:v>78</c:v>
                </c:pt>
                <c:pt idx="1716">
                  <c:v>65</c:v>
                </c:pt>
                <c:pt idx="1717">
                  <c:v>48</c:v>
                </c:pt>
                <c:pt idx="1718">
                  <c:v>49</c:v>
                </c:pt>
                <c:pt idx="1719">
                  <c:v>32</c:v>
                </c:pt>
                <c:pt idx="1720">
                  <c:v>69</c:v>
                </c:pt>
                <c:pt idx="1721">
                  <c:v>41</c:v>
                </c:pt>
                <c:pt idx="1722">
                  <c:v>77</c:v>
                </c:pt>
                <c:pt idx="1723">
                  <c:v>60</c:v>
                </c:pt>
                <c:pt idx="1724">
                  <c:v>88</c:v>
                </c:pt>
                <c:pt idx="1725">
                  <c:v>61</c:v>
                </c:pt>
                <c:pt idx="1726">
                  <c:v>69</c:v>
                </c:pt>
                <c:pt idx="1727">
                  <c:v>29</c:v>
                </c:pt>
                <c:pt idx="1728">
                  <c:v>73</c:v>
                </c:pt>
                <c:pt idx="1729">
                  <c:v>22</c:v>
                </c:pt>
                <c:pt idx="1730">
                  <c:v>93</c:v>
                </c:pt>
                <c:pt idx="1731">
                  <c:v>46</c:v>
                </c:pt>
                <c:pt idx="1732">
                  <c:v>74</c:v>
                </c:pt>
                <c:pt idx="1733">
                  <c:v>83</c:v>
                </c:pt>
                <c:pt idx="1734">
                  <c:v>84</c:v>
                </c:pt>
                <c:pt idx="1735">
                  <c:v>71</c:v>
                </c:pt>
                <c:pt idx="1736">
                  <c:v>82</c:v>
                </c:pt>
                <c:pt idx="1737">
                  <c:v>49</c:v>
                </c:pt>
                <c:pt idx="1738">
                  <c:v>27</c:v>
                </c:pt>
                <c:pt idx="1739">
                  <c:v>29</c:v>
                </c:pt>
                <c:pt idx="1740">
                  <c:v>50</c:v>
                </c:pt>
                <c:pt idx="1741">
                  <c:v>53</c:v>
                </c:pt>
                <c:pt idx="1742">
                  <c:v>80</c:v>
                </c:pt>
                <c:pt idx="1743">
                  <c:v>21</c:v>
                </c:pt>
                <c:pt idx="1744">
                  <c:v>39</c:v>
                </c:pt>
                <c:pt idx="1745">
                  <c:v>74</c:v>
                </c:pt>
                <c:pt idx="1746">
                  <c:v>76</c:v>
                </c:pt>
                <c:pt idx="1747">
                  <c:v>43</c:v>
                </c:pt>
                <c:pt idx="1748">
                  <c:v>61</c:v>
                </c:pt>
                <c:pt idx="1749">
                  <c:v>48</c:v>
                </c:pt>
                <c:pt idx="1750">
                  <c:v>48</c:v>
                </c:pt>
                <c:pt idx="1751">
                  <c:v>40</c:v>
                </c:pt>
                <c:pt idx="1752">
                  <c:v>40</c:v>
                </c:pt>
                <c:pt idx="1753">
                  <c:v>80</c:v>
                </c:pt>
                <c:pt idx="1754">
                  <c:v>90</c:v>
                </c:pt>
                <c:pt idx="1755">
                  <c:v>36</c:v>
                </c:pt>
                <c:pt idx="1756">
                  <c:v>48</c:v>
                </c:pt>
                <c:pt idx="1757">
                  <c:v>60</c:v>
                </c:pt>
                <c:pt idx="1758">
                  <c:v>76</c:v>
                </c:pt>
                <c:pt idx="1759">
                  <c:v>47</c:v>
                </c:pt>
                <c:pt idx="1760">
                  <c:v>73</c:v>
                </c:pt>
                <c:pt idx="1761">
                  <c:v>22</c:v>
                </c:pt>
                <c:pt idx="1762">
                  <c:v>74</c:v>
                </c:pt>
                <c:pt idx="1763">
                  <c:v>58</c:v>
                </c:pt>
                <c:pt idx="1764">
                  <c:v>76</c:v>
                </c:pt>
                <c:pt idx="1765">
                  <c:v>59</c:v>
                </c:pt>
                <c:pt idx="1766">
                  <c:v>55</c:v>
                </c:pt>
                <c:pt idx="1767">
                  <c:v>33</c:v>
                </c:pt>
                <c:pt idx="1768">
                  <c:v>50</c:v>
                </c:pt>
                <c:pt idx="1769">
                  <c:v>37</c:v>
                </c:pt>
                <c:pt idx="1770">
                  <c:v>58</c:v>
                </c:pt>
                <c:pt idx="1771">
                  <c:v>36</c:v>
                </c:pt>
                <c:pt idx="1772">
                  <c:v>25</c:v>
                </c:pt>
                <c:pt idx="1773">
                  <c:v>62</c:v>
                </c:pt>
                <c:pt idx="1774">
                  <c:v>57</c:v>
                </c:pt>
                <c:pt idx="1775">
                  <c:v>39</c:v>
                </c:pt>
                <c:pt idx="1776">
                  <c:v>84</c:v>
                </c:pt>
                <c:pt idx="1777">
                  <c:v>45</c:v>
                </c:pt>
                <c:pt idx="1778">
                  <c:v>72</c:v>
                </c:pt>
                <c:pt idx="1779">
                  <c:v>45</c:v>
                </c:pt>
                <c:pt idx="1780">
                  <c:v>63</c:v>
                </c:pt>
                <c:pt idx="1781">
                  <c:v>50</c:v>
                </c:pt>
                <c:pt idx="1782">
                  <c:v>53</c:v>
                </c:pt>
                <c:pt idx="1783">
                  <c:v>36</c:v>
                </c:pt>
                <c:pt idx="1784">
                  <c:v>97</c:v>
                </c:pt>
                <c:pt idx="1785">
                  <c:v>49</c:v>
                </c:pt>
                <c:pt idx="1786">
                  <c:v>40</c:v>
                </c:pt>
                <c:pt idx="1787">
                  <c:v>43</c:v>
                </c:pt>
                <c:pt idx="1788">
                  <c:v>60</c:v>
                </c:pt>
                <c:pt idx="1789">
                  <c:v>85</c:v>
                </c:pt>
                <c:pt idx="1790">
                  <c:v>26</c:v>
                </c:pt>
                <c:pt idx="1791">
                  <c:v>53</c:v>
                </c:pt>
                <c:pt idx="1792">
                  <c:v>53</c:v>
                </c:pt>
                <c:pt idx="1793">
                  <c:v>34</c:v>
                </c:pt>
                <c:pt idx="1794">
                  <c:v>63</c:v>
                </c:pt>
                <c:pt idx="1795">
                  <c:v>31</c:v>
                </c:pt>
                <c:pt idx="1796">
                  <c:v>71</c:v>
                </c:pt>
                <c:pt idx="1797">
                  <c:v>67</c:v>
                </c:pt>
                <c:pt idx="1798">
                  <c:v>57</c:v>
                </c:pt>
                <c:pt idx="1799">
                  <c:v>46</c:v>
                </c:pt>
                <c:pt idx="1800">
                  <c:v>34</c:v>
                </c:pt>
                <c:pt idx="1801">
                  <c:v>76</c:v>
                </c:pt>
                <c:pt idx="1802">
                  <c:v>65</c:v>
                </c:pt>
                <c:pt idx="1803">
                  <c:v>84</c:v>
                </c:pt>
                <c:pt idx="1804">
                  <c:v>38</c:v>
                </c:pt>
                <c:pt idx="1805">
                  <c:v>27</c:v>
                </c:pt>
                <c:pt idx="1806">
                  <c:v>49</c:v>
                </c:pt>
                <c:pt idx="1807">
                  <c:v>52</c:v>
                </c:pt>
                <c:pt idx="1808">
                  <c:v>86</c:v>
                </c:pt>
                <c:pt idx="1809">
                  <c:v>74</c:v>
                </c:pt>
                <c:pt idx="1810">
                  <c:v>64</c:v>
                </c:pt>
                <c:pt idx="1811">
                  <c:v>53</c:v>
                </c:pt>
                <c:pt idx="1812">
                  <c:v>87</c:v>
                </c:pt>
                <c:pt idx="1813">
                  <c:v>43</c:v>
                </c:pt>
                <c:pt idx="1814">
                  <c:v>37</c:v>
                </c:pt>
                <c:pt idx="1815">
                  <c:v>68</c:v>
                </c:pt>
                <c:pt idx="1816">
                  <c:v>32</c:v>
                </c:pt>
                <c:pt idx="1817">
                  <c:v>49</c:v>
                </c:pt>
                <c:pt idx="1818">
                  <c:v>56</c:v>
                </c:pt>
                <c:pt idx="1819">
                  <c:v>52</c:v>
                </c:pt>
                <c:pt idx="1820">
                  <c:v>41</c:v>
                </c:pt>
                <c:pt idx="1821">
                  <c:v>87</c:v>
                </c:pt>
                <c:pt idx="1822">
                  <c:v>34</c:v>
                </c:pt>
                <c:pt idx="1823">
                  <c:v>32</c:v>
                </c:pt>
                <c:pt idx="1824">
                  <c:v>89</c:v>
                </c:pt>
                <c:pt idx="1825">
                  <c:v>46</c:v>
                </c:pt>
                <c:pt idx="1826">
                  <c:v>36</c:v>
                </c:pt>
                <c:pt idx="1827">
                  <c:v>51</c:v>
                </c:pt>
                <c:pt idx="1828">
                  <c:v>46</c:v>
                </c:pt>
                <c:pt idx="1829">
                  <c:v>72</c:v>
                </c:pt>
                <c:pt idx="1830">
                  <c:v>27</c:v>
                </c:pt>
                <c:pt idx="1831">
                  <c:v>59</c:v>
                </c:pt>
                <c:pt idx="1832">
                  <c:v>25</c:v>
                </c:pt>
                <c:pt idx="1833">
                  <c:v>67</c:v>
                </c:pt>
                <c:pt idx="1834">
                  <c:v>24</c:v>
                </c:pt>
                <c:pt idx="1835">
                  <c:v>82</c:v>
                </c:pt>
                <c:pt idx="1836">
                  <c:v>35</c:v>
                </c:pt>
                <c:pt idx="1837">
                  <c:v>88</c:v>
                </c:pt>
                <c:pt idx="1838">
                  <c:v>87</c:v>
                </c:pt>
                <c:pt idx="1839">
                  <c:v>79</c:v>
                </c:pt>
                <c:pt idx="1840">
                  <c:v>58</c:v>
                </c:pt>
                <c:pt idx="1841">
                  <c:v>76</c:v>
                </c:pt>
                <c:pt idx="1842">
                  <c:v>34</c:v>
                </c:pt>
                <c:pt idx="1843">
                  <c:v>95</c:v>
                </c:pt>
                <c:pt idx="1844">
                  <c:v>93</c:v>
                </c:pt>
                <c:pt idx="1845">
                  <c:v>67</c:v>
                </c:pt>
                <c:pt idx="1846">
                  <c:v>85</c:v>
                </c:pt>
                <c:pt idx="1847">
                  <c:v>36</c:v>
                </c:pt>
                <c:pt idx="1848">
                  <c:v>38</c:v>
                </c:pt>
                <c:pt idx="1849">
                  <c:v>66</c:v>
                </c:pt>
                <c:pt idx="1850">
                  <c:v>78</c:v>
                </c:pt>
                <c:pt idx="1851">
                  <c:v>58</c:v>
                </c:pt>
                <c:pt idx="1852">
                  <c:v>48</c:v>
                </c:pt>
                <c:pt idx="1853">
                  <c:v>41</c:v>
                </c:pt>
                <c:pt idx="1854">
                  <c:v>61</c:v>
                </c:pt>
                <c:pt idx="1855">
                  <c:v>42</c:v>
                </c:pt>
                <c:pt idx="1856">
                  <c:v>50</c:v>
                </c:pt>
                <c:pt idx="1857">
                  <c:v>40</c:v>
                </c:pt>
                <c:pt idx="1858">
                  <c:v>94</c:v>
                </c:pt>
                <c:pt idx="1859">
                  <c:v>84</c:v>
                </c:pt>
                <c:pt idx="1860">
                  <c:v>59</c:v>
                </c:pt>
                <c:pt idx="1861">
                  <c:v>39</c:v>
                </c:pt>
                <c:pt idx="1862">
                  <c:v>49</c:v>
                </c:pt>
                <c:pt idx="1863">
                  <c:v>59</c:v>
                </c:pt>
                <c:pt idx="1864">
                  <c:v>49</c:v>
                </c:pt>
                <c:pt idx="1865">
                  <c:v>89</c:v>
                </c:pt>
                <c:pt idx="1866">
                  <c:v>73</c:v>
                </c:pt>
                <c:pt idx="1867">
                  <c:v>40</c:v>
                </c:pt>
                <c:pt idx="1868">
                  <c:v>79</c:v>
                </c:pt>
                <c:pt idx="1869">
                  <c:v>74</c:v>
                </c:pt>
                <c:pt idx="1870">
                  <c:v>49</c:v>
                </c:pt>
                <c:pt idx="1871">
                  <c:v>35</c:v>
                </c:pt>
                <c:pt idx="1872">
                  <c:v>39</c:v>
                </c:pt>
                <c:pt idx="1873">
                  <c:v>83</c:v>
                </c:pt>
                <c:pt idx="1874">
                  <c:v>56</c:v>
                </c:pt>
                <c:pt idx="1875">
                  <c:v>46</c:v>
                </c:pt>
                <c:pt idx="1876">
                  <c:v>95</c:v>
                </c:pt>
                <c:pt idx="1877">
                  <c:v>86</c:v>
                </c:pt>
                <c:pt idx="1878">
                  <c:v>39</c:v>
                </c:pt>
                <c:pt idx="1879">
                  <c:v>70</c:v>
                </c:pt>
                <c:pt idx="1880">
                  <c:v>51</c:v>
                </c:pt>
                <c:pt idx="1881">
                  <c:v>41</c:v>
                </c:pt>
                <c:pt idx="1882">
                  <c:v>53</c:v>
                </c:pt>
                <c:pt idx="1883">
                  <c:v>71</c:v>
                </c:pt>
                <c:pt idx="1884">
                  <c:v>31</c:v>
                </c:pt>
                <c:pt idx="1885">
                  <c:v>63</c:v>
                </c:pt>
                <c:pt idx="1886">
                  <c:v>61</c:v>
                </c:pt>
                <c:pt idx="1887">
                  <c:v>65</c:v>
                </c:pt>
                <c:pt idx="1888">
                  <c:v>63</c:v>
                </c:pt>
                <c:pt idx="1889">
                  <c:v>63</c:v>
                </c:pt>
                <c:pt idx="1890">
                  <c:v>58</c:v>
                </c:pt>
                <c:pt idx="1891">
                  <c:v>62</c:v>
                </c:pt>
                <c:pt idx="1892">
                  <c:v>61</c:v>
                </c:pt>
                <c:pt idx="1893">
                  <c:v>40</c:v>
                </c:pt>
                <c:pt idx="1894">
                  <c:v>39</c:v>
                </c:pt>
                <c:pt idx="1895">
                  <c:v>89</c:v>
                </c:pt>
                <c:pt idx="1896">
                  <c:v>40</c:v>
                </c:pt>
                <c:pt idx="1897">
                  <c:v>35</c:v>
                </c:pt>
                <c:pt idx="1898">
                  <c:v>55</c:v>
                </c:pt>
                <c:pt idx="1899">
                  <c:v>60</c:v>
                </c:pt>
                <c:pt idx="1900">
                  <c:v>45</c:v>
                </c:pt>
                <c:pt idx="1901">
                  <c:v>76</c:v>
                </c:pt>
                <c:pt idx="1902">
                  <c:v>38</c:v>
                </c:pt>
                <c:pt idx="1903">
                  <c:v>73</c:v>
                </c:pt>
                <c:pt idx="1904">
                  <c:v>72</c:v>
                </c:pt>
                <c:pt idx="1905">
                  <c:v>68</c:v>
                </c:pt>
                <c:pt idx="1906">
                  <c:v>27</c:v>
                </c:pt>
                <c:pt idx="1907">
                  <c:v>33</c:v>
                </c:pt>
                <c:pt idx="1908">
                  <c:v>28</c:v>
                </c:pt>
                <c:pt idx="1909">
                  <c:v>46</c:v>
                </c:pt>
                <c:pt idx="1910">
                  <c:v>52</c:v>
                </c:pt>
                <c:pt idx="1911">
                  <c:v>72</c:v>
                </c:pt>
                <c:pt idx="1912">
                  <c:v>58</c:v>
                </c:pt>
                <c:pt idx="1913">
                  <c:v>69</c:v>
                </c:pt>
                <c:pt idx="1914">
                  <c:v>54</c:v>
                </c:pt>
                <c:pt idx="1915">
                  <c:v>85</c:v>
                </c:pt>
                <c:pt idx="1916">
                  <c:v>33</c:v>
                </c:pt>
                <c:pt idx="1917">
                  <c:v>33</c:v>
                </c:pt>
                <c:pt idx="1918">
                  <c:v>67</c:v>
                </c:pt>
                <c:pt idx="1919">
                  <c:v>80</c:v>
                </c:pt>
                <c:pt idx="1920">
                  <c:v>25</c:v>
                </c:pt>
                <c:pt idx="1921">
                  <c:v>76</c:v>
                </c:pt>
                <c:pt idx="1922">
                  <c:v>53</c:v>
                </c:pt>
                <c:pt idx="1923">
                  <c:v>63</c:v>
                </c:pt>
                <c:pt idx="1924">
                  <c:v>75</c:v>
                </c:pt>
                <c:pt idx="1925">
                  <c:v>38</c:v>
                </c:pt>
                <c:pt idx="1926">
                  <c:v>79</c:v>
                </c:pt>
                <c:pt idx="1927">
                  <c:v>63</c:v>
                </c:pt>
                <c:pt idx="1928">
                  <c:v>60</c:v>
                </c:pt>
                <c:pt idx="1929">
                  <c:v>49</c:v>
                </c:pt>
                <c:pt idx="1930">
                  <c:v>66</c:v>
                </c:pt>
                <c:pt idx="1931">
                  <c:v>71</c:v>
                </c:pt>
                <c:pt idx="1932">
                  <c:v>66</c:v>
                </c:pt>
                <c:pt idx="1933">
                  <c:v>41</c:v>
                </c:pt>
                <c:pt idx="1934">
                  <c:v>67</c:v>
                </c:pt>
                <c:pt idx="1935">
                  <c:v>46</c:v>
                </c:pt>
                <c:pt idx="1936">
                  <c:v>86</c:v>
                </c:pt>
                <c:pt idx="1937">
                  <c:v>37</c:v>
                </c:pt>
                <c:pt idx="1938">
                  <c:v>42</c:v>
                </c:pt>
                <c:pt idx="1939">
                  <c:v>77</c:v>
                </c:pt>
                <c:pt idx="1940">
                  <c:v>32</c:v>
                </c:pt>
                <c:pt idx="1941">
                  <c:v>47</c:v>
                </c:pt>
                <c:pt idx="1942">
                  <c:v>54</c:v>
                </c:pt>
                <c:pt idx="1943">
                  <c:v>60</c:v>
                </c:pt>
                <c:pt idx="1944">
                  <c:v>89</c:v>
                </c:pt>
                <c:pt idx="1945">
                  <c:v>34</c:v>
                </c:pt>
                <c:pt idx="1946">
                  <c:v>59</c:v>
                </c:pt>
                <c:pt idx="1947">
                  <c:v>52</c:v>
                </c:pt>
                <c:pt idx="1948">
                  <c:v>84</c:v>
                </c:pt>
                <c:pt idx="1949">
                  <c:v>57</c:v>
                </c:pt>
                <c:pt idx="1950">
                  <c:v>30</c:v>
                </c:pt>
                <c:pt idx="1951">
                  <c:v>47</c:v>
                </c:pt>
                <c:pt idx="1952">
                  <c:v>15</c:v>
                </c:pt>
                <c:pt idx="1953">
                  <c:v>49</c:v>
                </c:pt>
                <c:pt idx="1954">
                  <c:v>74</c:v>
                </c:pt>
                <c:pt idx="1955">
                  <c:v>45</c:v>
                </c:pt>
                <c:pt idx="1956">
                  <c:v>61</c:v>
                </c:pt>
                <c:pt idx="1957">
                  <c:v>67</c:v>
                </c:pt>
                <c:pt idx="1958">
                  <c:v>64</c:v>
                </c:pt>
                <c:pt idx="1959">
                  <c:v>73</c:v>
                </c:pt>
                <c:pt idx="1960">
                  <c:v>68</c:v>
                </c:pt>
                <c:pt idx="1961">
                  <c:v>33</c:v>
                </c:pt>
                <c:pt idx="1962">
                  <c:v>60</c:v>
                </c:pt>
                <c:pt idx="1963">
                  <c:v>30</c:v>
                </c:pt>
                <c:pt idx="1964">
                  <c:v>82</c:v>
                </c:pt>
                <c:pt idx="1965">
                  <c:v>33</c:v>
                </c:pt>
                <c:pt idx="1966">
                  <c:v>28</c:v>
                </c:pt>
                <c:pt idx="1967">
                  <c:v>64</c:v>
                </c:pt>
                <c:pt idx="1968">
                  <c:v>88</c:v>
                </c:pt>
                <c:pt idx="1969">
                  <c:v>35</c:v>
                </c:pt>
                <c:pt idx="1970">
                  <c:v>30</c:v>
                </c:pt>
                <c:pt idx="1971">
                  <c:v>60</c:v>
                </c:pt>
                <c:pt idx="1972">
                  <c:v>66</c:v>
                </c:pt>
                <c:pt idx="1973">
                  <c:v>52</c:v>
                </c:pt>
                <c:pt idx="1974">
                  <c:v>39</c:v>
                </c:pt>
                <c:pt idx="1975">
                  <c:v>45</c:v>
                </c:pt>
                <c:pt idx="1976">
                  <c:v>64</c:v>
                </c:pt>
                <c:pt idx="1977">
                  <c:v>66</c:v>
                </c:pt>
                <c:pt idx="1978">
                  <c:v>61</c:v>
                </c:pt>
                <c:pt idx="1979">
                  <c:v>76</c:v>
                </c:pt>
                <c:pt idx="1980">
                  <c:v>49</c:v>
                </c:pt>
                <c:pt idx="1981">
                  <c:v>43</c:v>
                </c:pt>
                <c:pt idx="1982">
                  <c:v>45</c:v>
                </c:pt>
                <c:pt idx="1983">
                  <c:v>49</c:v>
                </c:pt>
                <c:pt idx="1984">
                  <c:v>27</c:v>
                </c:pt>
                <c:pt idx="1985">
                  <c:v>50</c:v>
                </c:pt>
                <c:pt idx="1986">
                  <c:v>52</c:v>
                </c:pt>
                <c:pt idx="1987">
                  <c:v>72</c:v>
                </c:pt>
                <c:pt idx="1988">
                  <c:v>62</c:v>
                </c:pt>
                <c:pt idx="1989">
                  <c:v>80</c:v>
                </c:pt>
                <c:pt idx="1990">
                  <c:v>53</c:v>
                </c:pt>
                <c:pt idx="1991">
                  <c:v>42</c:v>
                </c:pt>
                <c:pt idx="1992">
                  <c:v>37</c:v>
                </c:pt>
                <c:pt idx="1993">
                  <c:v>77</c:v>
                </c:pt>
                <c:pt idx="1994">
                  <c:v>73</c:v>
                </c:pt>
                <c:pt idx="1995">
                  <c:v>46</c:v>
                </c:pt>
                <c:pt idx="1996">
                  <c:v>54</c:v>
                </c:pt>
                <c:pt idx="1997">
                  <c:v>70</c:v>
                </c:pt>
                <c:pt idx="1998">
                  <c:v>60</c:v>
                </c:pt>
                <c:pt idx="1999">
                  <c:v>67</c:v>
                </c:pt>
                <c:pt idx="2000">
                  <c:v>58</c:v>
                </c:pt>
                <c:pt idx="2001">
                  <c:v>63</c:v>
                </c:pt>
                <c:pt idx="2002">
                  <c:v>83</c:v>
                </c:pt>
                <c:pt idx="2003">
                  <c:v>64</c:v>
                </c:pt>
                <c:pt idx="2004">
                  <c:v>57</c:v>
                </c:pt>
                <c:pt idx="2005">
                  <c:v>45</c:v>
                </c:pt>
                <c:pt idx="2006">
                  <c:v>61</c:v>
                </c:pt>
                <c:pt idx="2007">
                  <c:v>68</c:v>
                </c:pt>
                <c:pt idx="2008">
                  <c:v>45</c:v>
                </c:pt>
                <c:pt idx="2009">
                  <c:v>39</c:v>
                </c:pt>
                <c:pt idx="2010">
                  <c:v>77</c:v>
                </c:pt>
                <c:pt idx="2011">
                  <c:v>55</c:v>
                </c:pt>
                <c:pt idx="2012">
                  <c:v>38</c:v>
                </c:pt>
                <c:pt idx="2013">
                  <c:v>40</c:v>
                </c:pt>
                <c:pt idx="2014">
                  <c:v>49</c:v>
                </c:pt>
                <c:pt idx="2015">
                  <c:v>74</c:v>
                </c:pt>
                <c:pt idx="2016">
                  <c:v>86</c:v>
                </c:pt>
                <c:pt idx="2017">
                  <c:v>72</c:v>
                </c:pt>
                <c:pt idx="2018">
                  <c:v>72</c:v>
                </c:pt>
                <c:pt idx="2019">
                  <c:v>77</c:v>
                </c:pt>
                <c:pt idx="2020">
                  <c:v>76</c:v>
                </c:pt>
                <c:pt idx="2021">
                  <c:v>67</c:v>
                </c:pt>
                <c:pt idx="2022">
                  <c:v>52</c:v>
                </c:pt>
                <c:pt idx="2023">
                  <c:v>52</c:v>
                </c:pt>
                <c:pt idx="2024">
                  <c:v>67</c:v>
                </c:pt>
                <c:pt idx="2025">
                  <c:v>66</c:v>
                </c:pt>
                <c:pt idx="2026">
                  <c:v>74</c:v>
                </c:pt>
                <c:pt idx="2027">
                  <c:v>40</c:v>
                </c:pt>
                <c:pt idx="2028">
                  <c:v>44</c:v>
                </c:pt>
                <c:pt idx="2029">
                  <c:v>97</c:v>
                </c:pt>
                <c:pt idx="2030">
                  <c:v>48</c:v>
                </c:pt>
                <c:pt idx="2031">
                  <c:v>65</c:v>
                </c:pt>
                <c:pt idx="2032">
                  <c:v>57</c:v>
                </c:pt>
                <c:pt idx="2033">
                  <c:v>19</c:v>
                </c:pt>
                <c:pt idx="2034">
                  <c:v>68</c:v>
                </c:pt>
                <c:pt idx="2035">
                  <c:v>48</c:v>
                </c:pt>
                <c:pt idx="2036">
                  <c:v>34</c:v>
                </c:pt>
                <c:pt idx="2037">
                  <c:v>67</c:v>
                </c:pt>
                <c:pt idx="2038">
                  <c:v>15</c:v>
                </c:pt>
                <c:pt idx="2039">
                  <c:v>83</c:v>
                </c:pt>
                <c:pt idx="2040">
                  <c:v>83</c:v>
                </c:pt>
                <c:pt idx="2041">
                  <c:v>46</c:v>
                </c:pt>
                <c:pt idx="2042">
                  <c:v>57</c:v>
                </c:pt>
                <c:pt idx="2043">
                  <c:v>42</c:v>
                </c:pt>
                <c:pt idx="2044">
                  <c:v>51</c:v>
                </c:pt>
                <c:pt idx="2045">
                  <c:v>24</c:v>
                </c:pt>
                <c:pt idx="2046">
                  <c:v>64</c:v>
                </c:pt>
                <c:pt idx="2047">
                  <c:v>94</c:v>
                </c:pt>
                <c:pt idx="2048">
                  <c:v>50</c:v>
                </c:pt>
                <c:pt idx="2049">
                  <c:v>41</c:v>
                </c:pt>
                <c:pt idx="2050">
                  <c:v>45</c:v>
                </c:pt>
                <c:pt idx="2051">
                  <c:v>37</c:v>
                </c:pt>
                <c:pt idx="2052">
                  <c:v>75</c:v>
                </c:pt>
                <c:pt idx="2053">
                  <c:v>80</c:v>
                </c:pt>
                <c:pt idx="2054">
                  <c:v>94</c:v>
                </c:pt>
                <c:pt idx="2055">
                  <c:v>62</c:v>
                </c:pt>
                <c:pt idx="2056">
                  <c:v>73</c:v>
                </c:pt>
                <c:pt idx="2057">
                  <c:v>43</c:v>
                </c:pt>
                <c:pt idx="2058">
                  <c:v>78</c:v>
                </c:pt>
                <c:pt idx="2059">
                  <c:v>51</c:v>
                </c:pt>
                <c:pt idx="2060">
                  <c:v>24</c:v>
                </c:pt>
                <c:pt idx="2061">
                  <c:v>46</c:v>
                </c:pt>
                <c:pt idx="2062">
                  <c:v>51</c:v>
                </c:pt>
                <c:pt idx="2063">
                  <c:v>35</c:v>
                </c:pt>
                <c:pt idx="2064">
                  <c:v>75</c:v>
                </c:pt>
                <c:pt idx="2065">
                  <c:v>38</c:v>
                </c:pt>
                <c:pt idx="2066">
                  <c:v>79</c:v>
                </c:pt>
                <c:pt idx="2067">
                  <c:v>42</c:v>
                </c:pt>
                <c:pt idx="2068">
                  <c:v>89</c:v>
                </c:pt>
                <c:pt idx="2069">
                  <c:v>66</c:v>
                </c:pt>
                <c:pt idx="2070">
                  <c:v>100</c:v>
                </c:pt>
                <c:pt idx="2071">
                  <c:v>34</c:v>
                </c:pt>
                <c:pt idx="2072">
                  <c:v>59</c:v>
                </c:pt>
                <c:pt idx="2073">
                  <c:v>28</c:v>
                </c:pt>
                <c:pt idx="2074">
                  <c:v>39</c:v>
                </c:pt>
                <c:pt idx="2075">
                  <c:v>36</c:v>
                </c:pt>
                <c:pt idx="2076">
                  <c:v>52</c:v>
                </c:pt>
                <c:pt idx="2077">
                  <c:v>57</c:v>
                </c:pt>
                <c:pt idx="2078">
                  <c:v>66</c:v>
                </c:pt>
                <c:pt idx="2079">
                  <c:v>95</c:v>
                </c:pt>
                <c:pt idx="2080">
                  <c:v>79</c:v>
                </c:pt>
                <c:pt idx="2081">
                  <c:v>42</c:v>
                </c:pt>
                <c:pt idx="2082">
                  <c:v>23</c:v>
                </c:pt>
                <c:pt idx="2083">
                  <c:v>67</c:v>
                </c:pt>
                <c:pt idx="2084">
                  <c:v>64</c:v>
                </c:pt>
                <c:pt idx="2085">
                  <c:v>43</c:v>
                </c:pt>
                <c:pt idx="2086">
                  <c:v>56</c:v>
                </c:pt>
                <c:pt idx="2087">
                  <c:v>43</c:v>
                </c:pt>
                <c:pt idx="2088">
                  <c:v>55</c:v>
                </c:pt>
                <c:pt idx="2089">
                  <c:v>16</c:v>
                </c:pt>
                <c:pt idx="2090">
                  <c:v>65</c:v>
                </c:pt>
                <c:pt idx="2091">
                  <c:v>38</c:v>
                </c:pt>
                <c:pt idx="2092">
                  <c:v>57</c:v>
                </c:pt>
                <c:pt idx="2093">
                  <c:v>83</c:v>
                </c:pt>
                <c:pt idx="2094">
                  <c:v>47</c:v>
                </c:pt>
                <c:pt idx="2095">
                  <c:v>71</c:v>
                </c:pt>
                <c:pt idx="2096">
                  <c:v>56</c:v>
                </c:pt>
                <c:pt idx="2097">
                  <c:v>57</c:v>
                </c:pt>
                <c:pt idx="2098">
                  <c:v>23</c:v>
                </c:pt>
                <c:pt idx="2099">
                  <c:v>27</c:v>
                </c:pt>
                <c:pt idx="2100">
                  <c:v>65</c:v>
                </c:pt>
                <c:pt idx="2101">
                  <c:v>54</c:v>
                </c:pt>
                <c:pt idx="2102">
                  <c:v>50</c:v>
                </c:pt>
                <c:pt idx="2103">
                  <c:v>23</c:v>
                </c:pt>
                <c:pt idx="2104">
                  <c:v>77</c:v>
                </c:pt>
                <c:pt idx="2105">
                  <c:v>83</c:v>
                </c:pt>
                <c:pt idx="2106">
                  <c:v>66</c:v>
                </c:pt>
                <c:pt idx="2107">
                  <c:v>38</c:v>
                </c:pt>
                <c:pt idx="2108">
                  <c:v>65</c:v>
                </c:pt>
                <c:pt idx="2109">
                  <c:v>54</c:v>
                </c:pt>
                <c:pt idx="2110">
                  <c:v>65</c:v>
                </c:pt>
                <c:pt idx="2111">
                  <c:v>68</c:v>
                </c:pt>
                <c:pt idx="2112">
                  <c:v>31</c:v>
                </c:pt>
                <c:pt idx="2113">
                  <c:v>83</c:v>
                </c:pt>
                <c:pt idx="2114">
                  <c:v>49</c:v>
                </c:pt>
                <c:pt idx="2115">
                  <c:v>45</c:v>
                </c:pt>
                <c:pt idx="2116">
                  <c:v>46</c:v>
                </c:pt>
                <c:pt idx="2117">
                  <c:v>85</c:v>
                </c:pt>
                <c:pt idx="2118">
                  <c:v>33</c:v>
                </c:pt>
                <c:pt idx="2119">
                  <c:v>83</c:v>
                </c:pt>
                <c:pt idx="2120">
                  <c:v>71</c:v>
                </c:pt>
                <c:pt idx="2121">
                  <c:v>49</c:v>
                </c:pt>
                <c:pt idx="2122">
                  <c:v>39</c:v>
                </c:pt>
                <c:pt idx="2123">
                  <c:v>51</c:v>
                </c:pt>
                <c:pt idx="2124">
                  <c:v>57</c:v>
                </c:pt>
                <c:pt idx="2125">
                  <c:v>81</c:v>
                </c:pt>
                <c:pt idx="2126">
                  <c:v>65</c:v>
                </c:pt>
                <c:pt idx="2127">
                  <c:v>66</c:v>
                </c:pt>
                <c:pt idx="2128">
                  <c:v>86</c:v>
                </c:pt>
                <c:pt idx="2129">
                  <c:v>66</c:v>
                </c:pt>
                <c:pt idx="2130">
                  <c:v>50</c:v>
                </c:pt>
                <c:pt idx="2131">
                  <c:v>46</c:v>
                </c:pt>
                <c:pt idx="2132">
                  <c:v>20</c:v>
                </c:pt>
                <c:pt idx="2133">
                  <c:v>58</c:v>
                </c:pt>
                <c:pt idx="2134">
                  <c:v>38</c:v>
                </c:pt>
                <c:pt idx="2135">
                  <c:v>91</c:v>
                </c:pt>
                <c:pt idx="2136">
                  <c:v>77</c:v>
                </c:pt>
                <c:pt idx="2137">
                  <c:v>83</c:v>
                </c:pt>
                <c:pt idx="2138">
                  <c:v>79</c:v>
                </c:pt>
                <c:pt idx="2139">
                  <c:v>50</c:v>
                </c:pt>
                <c:pt idx="2140">
                  <c:v>51</c:v>
                </c:pt>
                <c:pt idx="2141">
                  <c:v>49</c:v>
                </c:pt>
                <c:pt idx="2142">
                  <c:v>79</c:v>
                </c:pt>
                <c:pt idx="2143">
                  <c:v>26</c:v>
                </c:pt>
                <c:pt idx="2144">
                  <c:v>42</c:v>
                </c:pt>
                <c:pt idx="2145">
                  <c:v>42</c:v>
                </c:pt>
                <c:pt idx="2146">
                  <c:v>35</c:v>
                </c:pt>
                <c:pt idx="2147">
                  <c:v>31</c:v>
                </c:pt>
                <c:pt idx="2148">
                  <c:v>50</c:v>
                </c:pt>
                <c:pt idx="2149">
                  <c:v>18</c:v>
                </c:pt>
                <c:pt idx="2150">
                  <c:v>50</c:v>
                </c:pt>
                <c:pt idx="2151">
                  <c:v>82</c:v>
                </c:pt>
                <c:pt idx="2152">
                  <c:v>78</c:v>
                </c:pt>
                <c:pt idx="2153">
                  <c:v>53</c:v>
                </c:pt>
                <c:pt idx="2154">
                  <c:v>65</c:v>
                </c:pt>
                <c:pt idx="2155">
                  <c:v>76</c:v>
                </c:pt>
                <c:pt idx="2156">
                  <c:v>94</c:v>
                </c:pt>
                <c:pt idx="2157">
                  <c:v>79</c:v>
                </c:pt>
                <c:pt idx="2158">
                  <c:v>27</c:v>
                </c:pt>
                <c:pt idx="2159">
                  <c:v>43</c:v>
                </c:pt>
                <c:pt idx="2160">
                  <c:v>30</c:v>
                </c:pt>
                <c:pt idx="2161">
                  <c:v>37</c:v>
                </c:pt>
                <c:pt idx="2162">
                  <c:v>90</c:v>
                </c:pt>
                <c:pt idx="2163">
                  <c:v>68</c:v>
                </c:pt>
                <c:pt idx="2164">
                  <c:v>64</c:v>
                </c:pt>
                <c:pt idx="2165">
                  <c:v>73</c:v>
                </c:pt>
                <c:pt idx="2166">
                  <c:v>53</c:v>
                </c:pt>
                <c:pt idx="2167">
                  <c:v>46</c:v>
                </c:pt>
                <c:pt idx="2168">
                  <c:v>37</c:v>
                </c:pt>
                <c:pt idx="2169">
                  <c:v>29</c:v>
                </c:pt>
                <c:pt idx="2170">
                  <c:v>80</c:v>
                </c:pt>
                <c:pt idx="2171">
                  <c:v>52</c:v>
                </c:pt>
                <c:pt idx="2172">
                  <c:v>29</c:v>
                </c:pt>
                <c:pt idx="2173">
                  <c:v>70</c:v>
                </c:pt>
                <c:pt idx="2174">
                  <c:v>40</c:v>
                </c:pt>
                <c:pt idx="2175">
                  <c:v>49</c:v>
                </c:pt>
                <c:pt idx="2176">
                  <c:v>92</c:v>
                </c:pt>
                <c:pt idx="2177">
                  <c:v>46</c:v>
                </c:pt>
                <c:pt idx="2178">
                  <c:v>42</c:v>
                </c:pt>
                <c:pt idx="2179">
                  <c:v>41</c:v>
                </c:pt>
                <c:pt idx="2180">
                  <c:v>60</c:v>
                </c:pt>
                <c:pt idx="2181">
                  <c:v>41</c:v>
                </c:pt>
                <c:pt idx="2182">
                  <c:v>83</c:v>
                </c:pt>
                <c:pt idx="2183">
                  <c:v>43</c:v>
                </c:pt>
                <c:pt idx="2184">
                  <c:v>36</c:v>
                </c:pt>
                <c:pt idx="2185">
                  <c:v>38</c:v>
                </c:pt>
                <c:pt idx="2186">
                  <c:v>47</c:v>
                </c:pt>
                <c:pt idx="2187">
                  <c:v>40</c:v>
                </c:pt>
                <c:pt idx="2188">
                  <c:v>59</c:v>
                </c:pt>
                <c:pt idx="2189">
                  <c:v>76</c:v>
                </c:pt>
                <c:pt idx="2190">
                  <c:v>31</c:v>
                </c:pt>
                <c:pt idx="2191">
                  <c:v>44</c:v>
                </c:pt>
                <c:pt idx="2192">
                  <c:v>71</c:v>
                </c:pt>
                <c:pt idx="2193">
                  <c:v>59</c:v>
                </c:pt>
                <c:pt idx="2194">
                  <c:v>69</c:v>
                </c:pt>
                <c:pt idx="2195">
                  <c:v>63</c:v>
                </c:pt>
                <c:pt idx="2196">
                  <c:v>87</c:v>
                </c:pt>
                <c:pt idx="2197">
                  <c:v>77</c:v>
                </c:pt>
                <c:pt idx="2198">
                  <c:v>31</c:v>
                </c:pt>
                <c:pt idx="2199">
                  <c:v>47</c:v>
                </c:pt>
                <c:pt idx="2200">
                  <c:v>78</c:v>
                </c:pt>
                <c:pt idx="2201">
                  <c:v>86</c:v>
                </c:pt>
                <c:pt idx="2202">
                  <c:v>48</c:v>
                </c:pt>
                <c:pt idx="2203">
                  <c:v>24</c:v>
                </c:pt>
                <c:pt idx="2204">
                  <c:v>39</c:v>
                </c:pt>
                <c:pt idx="2205">
                  <c:v>71</c:v>
                </c:pt>
                <c:pt idx="2206">
                  <c:v>60</c:v>
                </c:pt>
                <c:pt idx="2207">
                  <c:v>54</c:v>
                </c:pt>
                <c:pt idx="2208">
                  <c:v>45</c:v>
                </c:pt>
                <c:pt idx="2209">
                  <c:v>51</c:v>
                </c:pt>
                <c:pt idx="2210">
                  <c:v>78</c:v>
                </c:pt>
                <c:pt idx="2211">
                  <c:v>48</c:v>
                </c:pt>
                <c:pt idx="2212">
                  <c:v>59</c:v>
                </c:pt>
                <c:pt idx="2213">
                  <c:v>28</c:v>
                </c:pt>
                <c:pt idx="2214">
                  <c:v>35</c:v>
                </c:pt>
                <c:pt idx="2215">
                  <c:v>55</c:v>
                </c:pt>
                <c:pt idx="2216">
                  <c:v>69</c:v>
                </c:pt>
                <c:pt idx="2217">
                  <c:v>87</c:v>
                </c:pt>
                <c:pt idx="2218">
                  <c:v>32</c:v>
                </c:pt>
                <c:pt idx="2219">
                  <c:v>37</c:v>
                </c:pt>
                <c:pt idx="2220">
                  <c:v>66</c:v>
                </c:pt>
                <c:pt idx="2221">
                  <c:v>66</c:v>
                </c:pt>
                <c:pt idx="2222">
                  <c:v>56</c:v>
                </c:pt>
                <c:pt idx="2223">
                  <c:v>70</c:v>
                </c:pt>
                <c:pt idx="2224">
                  <c:v>48</c:v>
                </c:pt>
                <c:pt idx="2225">
                  <c:v>17</c:v>
                </c:pt>
                <c:pt idx="2226">
                  <c:v>59</c:v>
                </c:pt>
                <c:pt idx="2227">
                  <c:v>56</c:v>
                </c:pt>
                <c:pt idx="2228">
                  <c:v>66</c:v>
                </c:pt>
                <c:pt idx="2229">
                  <c:v>41</c:v>
                </c:pt>
                <c:pt idx="2230">
                  <c:v>76</c:v>
                </c:pt>
                <c:pt idx="2231">
                  <c:v>54</c:v>
                </c:pt>
                <c:pt idx="2232">
                  <c:v>57</c:v>
                </c:pt>
                <c:pt idx="2233">
                  <c:v>62</c:v>
                </c:pt>
                <c:pt idx="2234">
                  <c:v>38</c:v>
                </c:pt>
                <c:pt idx="2235">
                  <c:v>73</c:v>
                </c:pt>
                <c:pt idx="2236">
                  <c:v>72</c:v>
                </c:pt>
                <c:pt idx="2237">
                  <c:v>28</c:v>
                </c:pt>
                <c:pt idx="2238">
                  <c:v>28</c:v>
                </c:pt>
                <c:pt idx="2239">
                  <c:v>67</c:v>
                </c:pt>
                <c:pt idx="2240">
                  <c:v>62</c:v>
                </c:pt>
                <c:pt idx="2241">
                  <c:v>36</c:v>
                </c:pt>
                <c:pt idx="2242">
                  <c:v>33</c:v>
                </c:pt>
                <c:pt idx="2243">
                  <c:v>74</c:v>
                </c:pt>
                <c:pt idx="2244">
                  <c:v>52</c:v>
                </c:pt>
                <c:pt idx="2245">
                  <c:v>38</c:v>
                </c:pt>
                <c:pt idx="2246">
                  <c:v>62</c:v>
                </c:pt>
                <c:pt idx="2247">
                  <c:v>50</c:v>
                </c:pt>
                <c:pt idx="2248">
                  <c:v>48</c:v>
                </c:pt>
                <c:pt idx="2249">
                  <c:v>15</c:v>
                </c:pt>
                <c:pt idx="2250">
                  <c:v>51</c:v>
                </c:pt>
                <c:pt idx="2251">
                  <c:v>37</c:v>
                </c:pt>
                <c:pt idx="2252">
                  <c:v>59</c:v>
                </c:pt>
                <c:pt idx="2253">
                  <c:v>46</c:v>
                </c:pt>
                <c:pt idx="2254">
                  <c:v>78</c:v>
                </c:pt>
                <c:pt idx="2255">
                  <c:v>74</c:v>
                </c:pt>
                <c:pt idx="2256">
                  <c:v>78</c:v>
                </c:pt>
                <c:pt idx="2257">
                  <c:v>27</c:v>
                </c:pt>
                <c:pt idx="2258">
                  <c:v>74</c:v>
                </c:pt>
                <c:pt idx="2259">
                  <c:v>15</c:v>
                </c:pt>
                <c:pt idx="2260">
                  <c:v>46</c:v>
                </c:pt>
                <c:pt idx="2261">
                  <c:v>90</c:v>
                </c:pt>
                <c:pt idx="2262">
                  <c:v>58</c:v>
                </c:pt>
                <c:pt idx="2263">
                  <c:v>65</c:v>
                </c:pt>
                <c:pt idx="2264">
                  <c:v>65</c:v>
                </c:pt>
                <c:pt idx="2265">
                  <c:v>36</c:v>
                </c:pt>
                <c:pt idx="2266">
                  <c:v>52</c:v>
                </c:pt>
                <c:pt idx="2267">
                  <c:v>79</c:v>
                </c:pt>
                <c:pt idx="2268">
                  <c:v>74</c:v>
                </c:pt>
                <c:pt idx="2269">
                  <c:v>93</c:v>
                </c:pt>
                <c:pt idx="2270">
                  <c:v>57</c:v>
                </c:pt>
                <c:pt idx="2271">
                  <c:v>65</c:v>
                </c:pt>
                <c:pt idx="2272">
                  <c:v>69</c:v>
                </c:pt>
                <c:pt idx="2273">
                  <c:v>71</c:v>
                </c:pt>
                <c:pt idx="2274">
                  <c:v>31</c:v>
                </c:pt>
                <c:pt idx="2275">
                  <c:v>78</c:v>
                </c:pt>
                <c:pt idx="2276">
                  <c:v>60</c:v>
                </c:pt>
                <c:pt idx="2277">
                  <c:v>58</c:v>
                </c:pt>
                <c:pt idx="2278">
                  <c:v>46</c:v>
                </c:pt>
                <c:pt idx="2279">
                  <c:v>87</c:v>
                </c:pt>
                <c:pt idx="2280">
                  <c:v>81</c:v>
                </c:pt>
                <c:pt idx="2281">
                  <c:v>69</c:v>
                </c:pt>
                <c:pt idx="2282">
                  <c:v>46</c:v>
                </c:pt>
                <c:pt idx="2283">
                  <c:v>41</c:v>
                </c:pt>
                <c:pt idx="2284">
                  <c:v>50</c:v>
                </c:pt>
                <c:pt idx="2285">
                  <c:v>24</c:v>
                </c:pt>
                <c:pt idx="2286">
                  <c:v>97</c:v>
                </c:pt>
                <c:pt idx="2287">
                  <c:v>35</c:v>
                </c:pt>
                <c:pt idx="2288">
                  <c:v>82</c:v>
                </c:pt>
                <c:pt idx="2289">
                  <c:v>24</c:v>
                </c:pt>
                <c:pt idx="2290">
                  <c:v>59</c:v>
                </c:pt>
                <c:pt idx="2291">
                  <c:v>42</c:v>
                </c:pt>
                <c:pt idx="2292">
                  <c:v>56</c:v>
                </c:pt>
                <c:pt idx="2293">
                  <c:v>30</c:v>
                </c:pt>
                <c:pt idx="2294">
                  <c:v>49</c:v>
                </c:pt>
                <c:pt idx="2295">
                  <c:v>56</c:v>
                </c:pt>
                <c:pt idx="2296">
                  <c:v>98</c:v>
                </c:pt>
                <c:pt idx="2297">
                  <c:v>79</c:v>
                </c:pt>
                <c:pt idx="2298">
                  <c:v>54</c:v>
                </c:pt>
                <c:pt idx="2299">
                  <c:v>93</c:v>
                </c:pt>
                <c:pt idx="2300">
                  <c:v>63</c:v>
                </c:pt>
                <c:pt idx="2301">
                  <c:v>76</c:v>
                </c:pt>
                <c:pt idx="2302">
                  <c:v>27</c:v>
                </c:pt>
                <c:pt idx="2303">
                  <c:v>35</c:v>
                </c:pt>
                <c:pt idx="2304">
                  <c:v>39</c:v>
                </c:pt>
                <c:pt idx="2305">
                  <c:v>59</c:v>
                </c:pt>
                <c:pt idx="2306">
                  <c:v>50</c:v>
                </c:pt>
                <c:pt idx="2307">
                  <c:v>77</c:v>
                </c:pt>
                <c:pt idx="2308">
                  <c:v>70</c:v>
                </c:pt>
                <c:pt idx="2309">
                  <c:v>62</c:v>
                </c:pt>
                <c:pt idx="2310">
                  <c:v>71</c:v>
                </c:pt>
                <c:pt idx="2311">
                  <c:v>39</c:v>
                </c:pt>
                <c:pt idx="2312">
                  <c:v>41</c:v>
                </c:pt>
                <c:pt idx="2313">
                  <c:v>51</c:v>
                </c:pt>
                <c:pt idx="2314">
                  <c:v>52</c:v>
                </c:pt>
                <c:pt idx="2315">
                  <c:v>49</c:v>
                </c:pt>
                <c:pt idx="2316">
                  <c:v>76</c:v>
                </c:pt>
                <c:pt idx="2317">
                  <c:v>71</c:v>
                </c:pt>
                <c:pt idx="2318">
                  <c:v>42</c:v>
                </c:pt>
                <c:pt idx="2319">
                  <c:v>60</c:v>
                </c:pt>
                <c:pt idx="2320">
                  <c:v>53</c:v>
                </c:pt>
                <c:pt idx="2321">
                  <c:v>40</c:v>
                </c:pt>
                <c:pt idx="2322">
                  <c:v>85</c:v>
                </c:pt>
                <c:pt idx="2323">
                  <c:v>70</c:v>
                </c:pt>
                <c:pt idx="2324">
                  <c:v>63</c:v>
                </c:pt>
                <c:pt idx="2325">
                  <c:v>42</c:v>
                </c:pt>
                <c:pt idx="2326">
                  <c:v>73</c:v>
                </c:pt>
                <c:pt idx="2327">
                  <c:v>35</c:v>
                </c:pt>
                <c:pt idx="2328">
                  <c:v>48</c:v>
                </c:pt>
                <c:pt idx="2329">
                  <c:v>49</c:v>
                </c:pt>
                <c:pt idx="2330">
                  <c:v>75</c:v>
                </c:pt>
                <c:pt idx="2331">
                  <c:v>35</c:v>
                </c:pt>
                <c:pt idx="2332">
                  <c:v>70</c:v>
                </c:pt>
                <c:pt idx="2333">
                  <c:v>71</c:v>
                </c:pt>
                <c:pt idx="2334">
                  <c:v>74</c:v>
                </c:pt>
                <c:pt idx="2335">
                  <c:v>77</c:v>
                </c:pt>
                <c:pt idx="2336">
                  <c:v>30</c:v>
                </c:pt>
                <c:pt idx="2337">
                  <c:v>13</c:v>
                </c:pt>
                <c:pt idx="2338">
                  <c:v>26</c:v>
                </c:pt>
                <c:pt idx="2339">
                  <c:v>35</c:v>
                </c:pt>
                <c:pt idx="2340">
                  <c:v>40</c:v>
                </c:pt>
                <c:pt idx="2341">
                  <c:v>55</c:v>
                </c:pt>
                <c:pt idx="2342">
                  <c:v>37</c:v>
                </c:pt>
                <c:pt idx="2343">
                  <c:v>64</c:v>
                </c:pt>
                <c:pt idx="2344">
                  <c:v>23</c:v>
                </c:pt>
                <c:pt idx="2345">
                  <c:v>27</c:v>
                </c:pt>
                <c:pt idx="2346">
                  <c:v>42</c:v>
                </c:pt>
                <c:pt idx="2347">
                  <c:v>34</c:v>
                </c:pt>
                <c:pt idx="2348">
                  <c:v>63</c:v>
                </c:pt>
                <c:pt idx="2349">
                  <c:v>50</c:v>
                </c:pt>
                <c:pt idx="2350">
                  <c:v>75</c:v>
                </c:pt>
                <c:pt idx="2351">
                  <c:v>74</c:v>
                </c:pt>
                <c:pt idx="2352">
                  <c:v>39</c:v>
                </c:pt>
                <c:pt idx="2353">
                  <c:v>63</c:v>
                </c:pt>
                <c:pt idx="2354">
                  <c:v>36</c:v>
                </c:pt>
                <c:pt idx="2355">
                  <c:v>84</c:v>
                </c:pt>
                <c:pt idx="2356">
                  <c:v>30</c:v>
                </c:pt>
                <c:pt idx="2357">
                  <c:v>60</c:v>
                </c:pt>
                <c:pt idx="2358">
                  <c:v>61</c:v>
                </c:pt>
                <c:pt idx="2359">
                  <c:v>70</c:v>
                </c:pt>
                <c:pt idx="2360">
                  <c:v>32</c:v>
                </c:pt>
                <c:pt idx="2361">
                  <c:v>87</c:v>
                </c:pt>
                <c:pt idx="2362">
                  <c:v>72</c:v>
                </c:pt>
                <c:pt idx="2363">
                  <c:v>68</c:v>
                </c:pt>
                <c:pt idx="2364">
                  <c:v>29</c:v>
                </c:pt>
                <c:pt idx="2365">
                  <c:v>78</c:v>
                </c:pt>
                <c:pt idx="2366">
                  <c:v>45</c:v>
                </c:pt>
                <c:pt idx="2367">
                  <c:v>20</c:v>
                </c:pt>
                <c:pt idx="2368">
                  <c:v>66</c:v>
                </c:pt>
                <c:pt idx="2369">
                  <c:v>77</c:v>
                </c:pt>
                <c:pt idx="2370">
                  <c:v>72</c:v>
                </c:pt>
                <c:pt idx="2371">
                  <c:v>26</c:v>
                </c:pt>
                <c:pt idx="2372">
                  <c:v>67</c:v>
                </c:pt>
                <c:pt idx="2373">
                  <c:v>67</c:v>
                </c:pt>
                <c:pt idx="2374">
                  <c:v>68</c:v>
                </c:pt>
                <c:pt idx="2375">
                  <c:v>56</c:v>
                </c:pt>
                <c:pt idx="2376">
                  <c:v>61</c:v>
                </c:pt>
                <c:pt idx="2377">
                  <c:v>50</c:v>
                </c:pt>
                <c:pt idx="2378">
                  <c:v>68</c:v>
                </c:pt>
                <c:pt idx="2379">
                  <c:v>47</c:v>
                </c:pt>
                <c:pt idx="2380">
                  <c:v>56</c:v>
                </c:pt>
                <c:pt idx="2381">
                  <c:v>40</c:v>
                </c:pt>
                <c:pt idx="2382">
                  <c:v>68</c:v>
                </c:pt>
                <c:pt idx="2383">
                  <c:v>26</c:v>
                </c:pt>
                <c:pt idx="2384">
                  <c:v>55</c:v>
                </c:pt>
                <c:pt idx="2385">
                  <c:v>84</c:v>
                </c:pt>
                <c:pt idx="2386">
                  <c:v>40</c:v>
                </c:pt>
                <c:pt idx="2387">
                  <c:v>85</c:v>
                </c:pt>
                <c:pt idx="2388">
                  <c:v>85</c:v>
                </c:pt>
                <c:pt idx="2389">
                  <c:v>40</c:v>
                </c:pt>
                <c:pt idx="2390">
                  <c:v>68</c:v>
                </c:pt>
                <c:pt idx="2391">
                  <c:v>74</c:v>
                </c:pt>
                <c:pt idx="2392">
                  <c:v>90</c:v>
                </c:pt>
                <c:pt idx="2393">
                  <c:v>82</c:v>
                </c:pt>
                <c:pt idx="2394">
                  <c:v>57</c:v>
                </c:pt>
                <c:pt idx="2395">
                  <c:v>61</c:v>
                </c:pt>
                <c:pt idx="2396">
                  <c:v>38</c:v>
                </c:pt>
                <c:pt idx="2397">
                  <c:v>46</c:v>
                </c:pt>
                <c:pt idx="2398">
                  <c:v>80</c:v>
                </c:pt>
                <c:pt idx="2399">
                  <c:v>67</c:v>
                </c:pt>
                <c:pt idx="2400">
                  <c:v>84</c:v>
                </c:pt>
                <c:pt idx="2401">
                  <c:v>58</c:v>
                </c:pt>
                <c:pt idx="2402">
                  <c:v>55</c:v>
                </c:pt>
                <c:pt idx="2403">
                  <c:v>57</c:v>
                </c:pt>
                <c:pt idx="2404">
                  <c:v>87</c:v>
                </c:pt>
                <c:pt idx="2405">
                  <c:v>80</c:v>
                </c:pt>
                <c:pt idx="2406">
                  <c:v>54</c:v>
                </c:pt>
                <c:pt idx="2407">
                  <c:v>64</c:v>
                </c:pt>
                <c:pt idx="2408">
                  <c:v>33</c:v>
                </c:pt>
                <c:pt idx="2409">
                  <c:v>83</c:v>
                </c:pt>
                <c:pt idx="2410">
                  <c:v>66</c:v>
                </c:pt>
                <c:pt idx="2411">
                  <c:v>33</c:v>
                </c:pt>
                <c:pt idx="2412">
                  <c:v>31</c:v>
                </c:pt>
                <c:pt idx="2413">
                  <c:v>40</c:v>
                </c:pt>
                <c:pt idx="2414">
                  <c:v>66</c:v>
                </c:pt>
                <c:pt idx="2415">
                  <c:v>67</c:v>
                </c:pt>
                <c:pt idx="2416">
                  <c:v>64</c:v>
                </c:pt>
                <c:pt idx="2417">
                  <c:v>52</c:v>
                </c:pt>
                <c:pt idx="2418">
                  <c:v>68</c:v>
                </c:pt>
                <c:pt idx="2419">
                  <c:v>58</c:v>
                </c:pt>
                <c:pt idx="2420">
                  <c:v>72</c:v>
                </c:pt>
                <c:pt idx="2421">
                  <c:v>65</c:v>
                </c:pt>
                <c:pt idx="2422">
                  <c:v>65</c:v>
                </c:pt>
                <c:pt idx="2423">
                  <c:v>24</c:v>
                </c:pt>
                <c:pt idx="2424">
                  <c:v>35</c:v>
                </c:pt>
                <c:pt idx="2425">
                  <c:v>34</c:v>
                </c:pt>
                <c:pt idx="2426">
                  <c:v>57</c:v>
                </c:pt>
                <c:pt idx="2427">
                  <c:v>54</c:v>
                </c:pt>
                <c:pt idx="2428">
                  <c:v>42</c:v>
                </c:pt>
                <c:pt idx="2429">
                  <c:v>39</c:v>
                </c:pt>
                <c:pt idx="2430">
                  <c:v>62</c:v>
                </c:pt>
                <c:pt idx="2431">
                  <c:v>71</c:v>
                </c:pt>
                <c:pt idx="2432">
                  <c:v>42</c:v>
                </c:pt>
                <c:pt idx="2433">
                  <c:v>52</c:v>
                </c:pt>
                <c:pt idx="2434">
                  <c:v>54</c:v>
                </c:pt>
                <c:pt idx="2435">
                  <c:v>68</c:v>
                </c:pt>
                <c:pt idx="2436">
                  <c:v>50</c:v>
                </c:pt>
                <c:pt idx="2437">
                  <c:v>46</c:v>
                </c:pt>
                <c:pt idx="2438">
                  <c:v>68</c:v>
                </c:pt>
                <c:pt idx="2439">
                  <c:v>19</c:v>
                </c:pt>
                <c:pt idx="2440">
                  <c:v>68</c:v>
                </c:pt>
                <c:pt idx="2441">
                  <c:v>74</c:v>
                </c:pt>
                <c:pt idx="2442">
                  <c:v>63</c:v>
                </c:pt>
                <c:pt idx="2443">
                  <c:v>60</c:v>
                </c:pt>
                <c:pt idx="2444">
                  <c:v>47</c:v>
                </c:pt>
                <c:pt idx="2445">
                  <c:v>47</c:v>
                </c:pt>
                <c:pt idx="2446">
                  <c:v>87</c:v>
                </c:pt>
                <c:pt idx="2447">
                  <c:v>45</c:v>
                </c:pt>
                <c:pt idx="2448">
                  <c:v>31</c:v>
                </c:pt>
                <c:pt idx="2449">
                  <c:v>61</c:v>
                </c:pt>
                <c:pt idx="2450">
                  <c:v>73</c:v>
                </c:pt>
                <c:pt idx="2451">
                  <c:v>92</c:v>
                </c:pt>
                <c:pt idx="2452">
                  <c:v>65</c:v>
                </c:pt>
                <c:pt idx="2453">
                  <c:v>69</c:v>
                </c:pt>
                <c:pt idx="2454">
                  <c:v>20</c:v>
                </c:pt>
                <c:pt idx="2455">
                  <c:v>66</c:v>
                </c:pt>
                <c:pt idx="2456">
                  <c:v>38</c:v>
                </c:pt>
                <c:pt idx="2457">
                  <c:v>81</c:v>
                </c:pt>
                <c:pt idx="2458">
                  <c:v>39</c:v>
                </c:pt>
                <c:pt idx="2459">
                  <c:v>53</c:v>
                </c:pt>
                <c:pt idx="2460">
                  <c:v>44</c:v>
                </c:pt>
                <c:pt idx="2461">
                  <c:v>58</c:v>
                </c:pt>
                <c:pt idx="2462">
                  <c:v>79</c:v>
                </c:pt>
                <c:pt idx="2463">
                  <c:v>75</c:v>
                </c:pt>
                <c:pt idx="2464">
                  <c:v>59</c:v>
                </c:pt>
                <c:pt idx="2465">
                  <c:v>23</c:v>
                </c:pt>
                <c:pt idx="2466">
                  <c:v>74</c:v>
                </c:pt>
                <c:pt idx="2467">
                  <c:v>65</c:v>
                </c:pt>
                <c:pt idx="2468">
                  <c:v>60</c:v>
                </c:pt>
                <c:pt idx="2469">
                  <c:v>32</c:v>
                </c:pt>
                <c:pt idx="2470">
                  <c:v>38</c:v>
                </c:pt>
                <c:pt idx="2471">
                  <c:v>91</c:v>
                </c:pt>
                <c:pt idx="2472">
                  <c:v>34</c:v>
                </c:pt>
                <c:pt idx="2473">
                  <c:v>46</c:v>
                </c:pt>
                <c:pt idx="2474">
                  <c:v>55</c:v>
                </c:pt>
                <c:pt idx="2475">
                  <c:v>43</c:v>
                </c:pt>
                <c:pt idx="2476">
                  <c:v>67</c:v>
                </c:pt>
                <c:pt idx="2477">
                  <c:v>56</c:v>
                </c:pt>
                <c:pt idx="2478">
                  <c:v>58</c:v>
                </c:pt>
                <c:pt idx="2479">
                  <c:v>60</c:v>
                </c:pt>
                <c:pt idx="2480">
                  <c:v>77</c:v>
                </c:pt>
                <c:pt idx="2481">
                  <c:v>69</c:v>
                </c:pt>
                <c:pt idx="2482">
                  <c:v>60</c:v>
                </c:pt>
                <c:pt idx="2483">
                  <c:v>52</c:v>
                </c:pt>
                <c:pt idx="2484">
                  <c:v>36</c:v>
                </c:pt>
                <c:pt idx="2485">
                  <c:v>49</c:v>
                </c:pt>
                <c:pt idx="2486">
                  <c:v>50</c:v>
                </c:pt>
                <c:pt idx="2487">
                  <c:v>48</c:v>
                </c:pt>
                <c:pt idx="2488">
                  <c:v>43</c:v>
                </c:pt>
                <c:pt idx="2489">
                  <c:v>34</c:v>
                </c:pt>
                <c:pt idx="2490">
                  <c:v>57</c:v>
                </c:pt>
                <c:pt idx="2491">
                  <c:v>50</c:v>
                </c:pt>
                <c:pt idx="2492">
                  <c:v>28</c:v>
                </c:pt>
                <c:pt idx="2493">
                  <c:v>72</c:v>
                </c:pt>
                <c:pt idx="2494">
                  <c:v>38</c:v>
                </c:pt>
                <c:pt idx="2495">
                  <c:v>68</c:v>
                </c:pt>
                <c:pt idx="2496">
                  <c:v>41</c:v>
                </c:pt>
                <c:pt idx="2497">
                  <c:v>53</c:v>
                </c:pt>
                <c:pt idx="2498">
                  <c:v>36</c:v>
                </c:pt>
                <c:pt idx="2499">
                  <c:v>80</c:v>
                </c:pt>
                <c:pt idx="2500">
                  <c:v>73</c:v>
                </c:pt>
                <c:pt idx="2501">
                  <c:v>59</c:v>
                </c:pt>
                <c:pt idx="2502">
                  <c:v>67</c:v>
                </c:pt>
                <c:pt idx="2503">
                  <c:v>91</c:v>
                </c:pt>
                <c:pt idx="2504">
                  <c:v>34</c:v>
                </c:pt>
                <c:pt idx="2505">
                  <c:v>23</c:v>
                </c:pt>
                <c:pt idx="2506">
                  <c:v>86</c:v>
                </c:pt>
                <c:pt idx="2507">
                  <c:v>73</c:v>
                </c:pt>
                <c:pt idx="2508">
                  <c:v>49</c:v>
                </c:pt>
                <c:pt idx="2509">
                  <c:v>43</c:v>
                </c:pt>
                <c:pt idx="2510">
                  <c:v>61</c:v>
                </c:pt>
                <c:pt idx="2511">
                  <c:v>45</c:v>
                </c:pt>
                <c:pt idx="2512">
                  <c:v>85</c:v>
                </c:pt>
                <c:pt idx="2513">
                  <c:v>75</c:v>
                </c:pt>
                <c:pt idx="2514">
                  <c:v>44</c:v>
                </c:pt>
                <c:pt idx="2515">
                  <c:v>66</c:v>
                </c:pt>
                <c:pt idx="2516">
                  <c:v>45</c:v>
                </c:pt>
                <c:pt idx="2517">
                  <c:v>40</c:v>
                </c:pt>
                <c:pt idx="2518">
                  <c:v>38</c:v>
                </c:pt>
                <c:pt idx="2519">
                  <c:v>50</c:v>
                </c:pt>
                <c:pt idx="2520">
                  <c:v>67</c:v>
                </c:pt>
                <c:pt idx="2521">
                  <c:v>21</c:v>
                </c:pt>
                <c:pt idx="2522">
                  <c:v>51</c:v>
                </c:pt>
                <c:pt idx="2523">
                  <c:v>25</c:v>
                </c:pt>
                <c:pt idx="2524">
                  <c:v>53</c:v>
                </c:pt>
                <c:pt idx="2525">
                  <c:v>71</c:v>
                </c:pt>
                <c:pt idx="2526">
                  <c:v>77</c:v>
                </c:pt>
                <c:pt idx="2527">
                  <c:v>75</c:v>
                </c:pt>
                <c:pt idx="2528">
                  <c:v>60</c:v>
                </c:pt>
                <c:pt idx="2529">
                  <c:v>49</c:v>
                </c:pt>
                <c:pt idx="2530">
                  <c:v>87</c:v>
                </c:pt>
                <c:pt idx="2531">
                  <c:v>40</c:v>
                </c:pt>
                <c:pt idx="2532">
                  <c:v>56</c:v>
                </c:pt>
                <c:pt idx="2533">
                  <c:v>49</c:v>
                </c:pt>
                <c:pt idx="2534">
                  <c:v>59</c:v>
                </c:pt>
                <c:pt idx="2535">
                  <c:v>59</c:v>
                </c:pt>
                <c:pt idx="2536">
                  <c:v>54</c:v>
                </c:pt>
                <c:pt idx="2537">
                  <c:v>17</c:v>
                </c:pt>
                <c:pt idx="2538">
                  <c:v>90</c:v>
                </c:pt>
                <c:pt idx="2539">
                  <c:v>23</c:v>
                </c:pt>
                <c:pt idx="2540">
                  <c:v>82</c:v>
                </c:pt>
                <c:pt idx="2541">
                  <c:v>49</c:v>
                </c:pt>
                <c:pt idx="2542">
                  <c:v>50</c:v>
                </c:pt>
                <c:pt idx="2543">
                  <c:v>60</c:v>
                </c:pt>
                <c:pt idx="2544">
                  <c:v>60</c:v>
                </c:pt>
                <c:pt idx="2545">
                  <c:v>74</c:v>
                </c:pt>
                <c:pt idx="2546">
                  <c:v>71</c:v>
                </c:pt>
                <c:pt idx="2547">
                  <c:v>77</c:v>
                </c:pt>
                <c:pt idx="2548">
                  <c:v>34</c:v>
                </c:pt>
                <c:pt idx="2549">
                  <c:v>39</c:v>
                </c:pt>
                <c:pt idx="2550">
                  <c:v>85</c:v>
                </c:pt>
                <c:pt idx="2551">
                  <c:v>64</c:v>
                </c:pt>
                <c:pt idx="2552">
                  <c:v>87</c:v>
                </c:pt>
                <c:pt idx="2553">
                  <c:v>91</c:v>
                </c:pt>
                <c:pt idx="2554">
                  <c:v>73</c:v>
                </c:pt>
                <c:pt idx="2555">
                  <c:v>34</c:v>
                </c:pt>
                <c:pt idx="2556">
                  <c:v>70</c:v>
                </c:pt>
                <c:pt idx="2557">
                  <c:v>42</c:v>
                </c:pt>
                <c:pt idx="2558">
                  <c:v>55</c:v>
                </c:pt>
                <c:pt idx="2559">
                  <c:v>45</c:v>
                </c:pt>
                <c:pt idx="2560">
                  <c:v>49</c:v>
                </c:pt>
                <c:pt idx="2561">
                  <c:v>37</c:v>
                </c:pt>
                <c:pt idx="2562">
                  <c:v>55</c:v>
                </c:pt>
                <c:pt idx="2563">
                  <c:v>38</c:v>
                </c:pt>
                <c:pt idx="2564">
                  <c:v>35</c:v>
                </c:pt>
                <c:pt idx="2565">
                  <c:v>41</c:v>
                </c:pt>
                <c:pt idx="2566">
                  <c:v>43</c:v>
                </c:pt>
                <c:pt idx="2567">
                  <c:v>46</c:v>
                </c:pt>
                <c:pt idx="2568">
                  <c:v>69</c:v>
                </c:pt>
                <c:pt idx="2569">
                  <c:v>37</c:v>
                </c:pt>
                <c:pt idx="2570">
                  <c:v>31</c:v>
                </c:pt>
                <c:pt idx="2571">
                  <c:v>90</c:v>
                </c:pt>
                <c:pt idx="2572">
                  <c:v>33</c:v>
                </c:pt>
                <c:pt idx="2573">
                  <c:v>44</c:v>
                </c:pt>
                <c:pt idx="2574">
                  <c:v>62</c:v>
                </c:pt>
                <c:pt idx="2575">
                  <c:v>41</c:v>
                </c:pt>
                <c:pt idx="2576">
                  <c:v>38</c:v>
                </c:pt>
                <c:pt idx="2577">
                  <c:v>45</c:v>
                </c:pt>
                <c:pt idx="2578">
                  <c:v>34</c:v>
                </c:pt>
                <c:pt idx="2579">
                  <c:v>72</c:v>
                </c:pt>
                <c:pt idx="2580">
                  <c:v>29</c:v>
                </c:pt>
                <c:pt idx="2581">
                  <c:v>83</c:v>
                </c:pt>
                <c:pt idx="2582">
                  <c:v>61</c:v>
                </c:pt>
                <c:pt idx="2583">
                  <c:v>75</c:v>
                </c:pt>
                <c:pt idx="2584">
                  <c:v>63</c:v>
                </c:pt>
                <c:pt idx="2585">
                  <c:v>36</c:v>
                </c:pt>
                <c:pt idx="2586">
                  <c:v>62</c:v>
                </c:pt>
                <c:pt idx="2587">
                  <c:v>49</c:v>
                </c:pt>
                <c:pt idx="2588">
                  <c:v>46</c:v>
                </c:pt>
                <c:pt idx="2589">
                  <c:v>69</c:v>
                </c:pt>
                <c:pt idx="2590">
                  <c:v>35</c:v>
                </c:pt>
                <c:pt idx="2591">
                  <c:v>38</c:v>
                </c:pt>
                <c:pt idx="2592">
                  <c:v>62</c:v>
                </c:pt>
                <c:pt idx="2593">
                  <c:v>30</c:v>
                </c:pt>
                <c:pt idx="2594">
                  <c:v>52</c:v>
                </c:pt>
                <c:pt idx="2595">
                  <c:v>16</c:v>
                </c:pt>
                <c:pt idx="2596">
                  <c:v>66</c:v>
                </c:pt>
                <c:pt idx="2597">
                  <c:v>20</c:v>
                </c:pt>
                <c:pt idx="2598">
                  <c:v>86</c:v>
                </c:pt>
                <c:pt idx="2599">
                  <c:v>38</c:v>
                </c:pt>
                <c:pt idx="2600">
                  <c:v>30</c:v>
                </c:pt>
                <c:pt idx="2601">
                  <c:v>71</c:v>
                </c:pt>
                <c:pt idx="2602">
                  <c:v>49</c:v>
                </c:pt>
                <c:pt idx="2603">
                  <c:v>79</c:v>
                </c:pt>
                <c:pt idx="2604">
                  <c:v>69</c:v>
                </c:pt>
                <c:pt idx="2605">
                  <c:v>56</c:v>
                </c:pt>
                <c:pt idx="2606">
                  <c:v>47</c:v>
                </c:pt>
                <c:pt idx="2607">
                  <c:v>41</c:v>
                </c:pt>
                <c:pt idx="2608">
                  <c:v>58</c:v>
                </c:pt>
                <c:pt idx="2609">
                  <c:v>38</c:v>
                </c:pt>
                <c:pt idx="2610">
                  <c:v>52</c:v>
                </c:pt>
                <c:pt idx="2611">
                  <c:v>25</c:v>
                </c:pt>
                <c:pt idx="2612">
                  <c:v>62</c:v>
                </c:pt>
                <c:pt idx="2613">
                  <c:v>60</c:v>
                </c:pt>
                <c:pt idx="2614">
                  <c:v>63</c:v>
                </c:pt>
                <c:pt idx="2615">
                  <c:v>72</c:v>
                </c:pt>
                <c:pt idx="2616">
                  <c:v>84</c:v>
                </c:pt>
                <c:pt idx="2617">
                  <c:v>74</c:v>
                </c:pt>
                <c:pt idx="2618">
                  <c:v>61</c:v>
                </c:pt>
                <c:pt idx="2619">
                  <c:v>77</c:v>
                </c:pt>
                <c:pt idx="2620">
                  <c:v>36</c:v>
                </c:pt>
                <c:pt idx="2621">
                  <c:v>65</c:v>
                </c:pt>
                <c:pt idx="2622">
                  <c:v>23</c:v>
                </c:pt>
                <c:pt idx="2623">
                  <c:v>60</c:v>
                </c:pt>
                <c:pt idx="2624">
                  <c:v>83</c:v>
                </c:pt>
                <c:pt idx="2625">
                  <c:v>56</c:v>
                </c:pt>
                <c:pt idx="2626">
                  <c:v>37</c:v>
                </c:pt>
                <c:pt idx="2627">
                  <c:v>43</c:v>
                </c:pt>
                <c:pt idx="2628">
                  <c:v>76</c:v>
                </c:pt>
                <c:pt idx="2629">
                  <c:v>83</c:v>
                </c:pt>
                <c:pt idx="2630">
                  <c:v>63</c:v>
                </c:pt>
                <c:pt idx="2631">
                  <c:v>39</c:v>
                </c:pt>
                <c:pt idx="2632">
                  <c:v>48</c:v>
                </c:pt>
                <c:pt idx="2633">
                  <c:v>53</c:v>
                </c:pt>
                <c:pt idx="2634">
                  <c:v>84</c:v>
                </c:pt>
                <c:pt idx="2635">
                  <c:v>63</c:v>
                </c:pt>
                <c:pt idx="2636">
                  <c:v>73</c:v>
                </c:pt>
                <c:pt idx="2637">
                  <c:v>99</c:v>
                </c:pt>
                <c:pt idx="2638">
                  <c:v>52</c:v>
                </c:pt>
                <c:pt idx="2639">
                  <c:v>58</c:v>
                </c:pt>
                <c:pt idx="2640">
                  <c:v>50</c:v>
                </c:pt>
                <c:pt idx="2641">
                  <c:v>18</c:v>
                </c:pt>
                <c:pt idx="2642">
                  <c:v>62</c:v>
                </c:pt>
                <c:pt idx="2643">
                  <c:v>87</c:v>
                </c:pt>
                <c:pt idx="2644">
                  <c:v>53</c:v>
                </c:pt>
                <c:pt idx="2645">
                  <c:v>87</c:v>
                </c:pt>
                <c:pt idx="2646">
                  <c:v>37</c:v>
                </c:pt>
                <c:pt idx="2647">
                  <c:v>31</c:v>
                </c:pt>
                <c:pt idx="2648">
                  <c:v>63</c:v>
                </c:pt>
                <c:pt idx="2649">
                  <c:v>81</c:v>
                </c:pt>
                <c:pt idx="2650">
                  <c:v>95</c:v>
                </c:pt>
                <c:pt idx="2651">
                  <c:v>45</c:v>
                </c:pt>
                <c:pt idx="2652">
                  <c:v>48</c:v>
                </c:pt>
                <c:pt idx="2653">
                  <c:v>47</c:v>
                </c:pt>
                <c:pt idx="2654">
                  <c:v>31</c:v>
                </c:pt>
                <c:pt idx="2655">
                  <c:v>43</c:v>
                </c:pt>
                <c:pt idx="2656">
                  <c:v>82</c:v>
                </c:pt>
                <c:pt idx="2657">
                  <c:v>80</c:v>
                </c:pt>
                <c:pt idx="2658">
                  <c:v>76</c:v>
                </c:pt>
                <c:pt idx="2659">
                  <c:v>57</c:v>
                </c:pt>
                <c:pt idx="2660">
                  <c:v>64</c:v>
                </c:pt>
                <c:pt idx="2661">
                  <c:v>35</c:v>
                </c:pt>
                <c:pt idx="2662">
                  <c:v>24</c:v>
                </c:pt>
                <c:pt idx="2663">
                  <c:v>30</c:v>
                </c:pt>
                <c:pt idx="2664">
                  <c:v>38</c:v>
                </c:pt>
                <c:pt idx="2665">
                  <c:v>45</c:v>
                </c:pt>
                <c:pt idx="2666">
                  <c:v>44</c:v>
                </c:pt>
                <c:pt idx="2667">
                  <c:v>53</c:v>
                </c:pt>
                <c:pt idx="2668">
                  <c:v>53</c:v>
                </c:pt>
                <c:pt idx="2669">
                  <c:v>84</c:v>
                </c:pt>
                <c:pt idx="2670">
                  <c:v>47</c:v>
                </c:pt>
                <c:pt idx="2671">
                  <c:v>76</c:v>
                </c:pt>
                <c:pt idx="2672">
                  <c:v>57</c:v>
                </c:pt>
                <c:pt idx="2673">
                  <c:v>71</c:v>
                </c:pt>
                <c:pt idx="2674">
                  <c:v>74</c:v>
                </c:pt>
                <c:pt idx="2675">
                  <c:v>54</c:v>
                </c:pt>
                <c:pt idx="2676">
                  <c:v>84</c:v>
                </c:pt>
                <c:pt idx="2677">
                  <c:v>62</c:v>
                </c:pt>
                <c:pt idx="2678">
                  <c:v>35</c:v>
                </c:pt>
                <c:pt idx="2679">
                  <c:v>62</c:v>
                </c:pt>
                <c:pt idx="2680">
                  <c:v>30</c:v>
                </c:pt>
                <c:pt idx="2681">
                  <c:v>47</c:v>
                </c:pt>
                <c:pt idx="2682">
                  <c:v>25</c:v>
                </c:pt>
                <c:pt idx="2683">
                  <c:v>40</c:v>
                </c:pt>
                <c:pt idx="2684">
                  <c:v>56</c:v>
                </c:pt>
                <c:pt idx="2685">
                  <c:v>38</c:v>
                </c:pt>
                <c:pt idx="2686">
                  <c:v>86</c:v>
                </c:pt>
                <c:pt idx="2687">
                  <c:v>38</c:v>
                </c:pt>
                <c:pt idx="2688">
                  <c:v>17</c:v>
                </c:pt>
                <c:pt idx="2689">
                  <c:v>75</c:v>
                </c:pt>
                <c:pt idx="2690">
                  <c:v>48</c:v>
                </c:pt>
                <c:pt idx="2691">
                  <c:v>87</c:v>
                </c:pt>
                <c:pt idx="2692">
                  <c:v>32</c:v>
                </c:pt>
                <c:pt idx="2693">
                  <c:v>68</c:v>
                </c:pt>
                <c:pt idx="2694">
                  <c:v>42</c:v>
                </c:pt>
                <c:pt idx="2695">
                  <c:v>96</c:v>
                </c:pt>
                <c:pt idx="2696">
                  <c:v>42</c:v>
                </c:pt>
                <c:pt idx="2697">
                  <c:v>18</c:v>
                </c:pt>
                <c:pt idx="2698">
                  <c:v>41</c:v>
                </c:pt>
                <c:pt idx="2699">
                  <c:v>54</c:v>
                </c:pt>
                <c:pt idx="2700">
                  <c:v>67</c:v>
                </c:pt>
                <c:pt idx="2701">
                  <c:v>57</c:v>
                </c:pt>
                <c:pt idx="2702">
                  <c:v>65</c:v>
                </c:pt>
                <c:pt idx="2703">
                  <c:v>62</c:v>
                </c:pt>
                <c:pt idx="2704">
                  <c:v>56</c:v>
                </c:pt>
                <c:pt idx="2705">
                  <c:v>39</c:v>
                </c:pt>
                <c:pt idx="2706">
                  <c:v>38</c:v>
                </c:pt>
                <c:pt idx="2707">
                  <c:v>65</c:v>
                </c:pt>
                <c:pt idx="2708">
                  <c:v>68</c:v>
                </c:pt>
                <c:pt idx="2709">
                  <c:v>82</c:v>
                </c:pt>
                <c:pt idx="2710">
                  <c:v>44</c:v>
                </c:pt>
                <c:pt idx="2711">
                  <c:v>67</c:v>
                </c:pt>
                <c:pt idx="2712">
                  <c:v>53</c:v>
                </c:pt>
                <c:pt idx="2713">
                  <c:v>61</c:v>
                </c:pt>
                <c:pt idx="2714">
                  <c:v>53</c:v>
                </c:pt>
                <c:pt idx="2715">
                  <c:v>61</c:v>
                </c:pt>
                <c:pt idx="2716">
                  <c:v>49</c:v>
                </c:pt>
                <c:pt idx="2717">
                  <c:v>61</c:v>
                </c:pt>
                <c:pt idx="2718">
                  <c:v>38</c:v>
                </c:pt>
                <c:pt idx="2719">
                  <c:v>76</c:v>
                </c:pt>
                <c:pt idx="2720">
                  <c:v>47</c:v>
                </c:pt>
                <c:pt idx="2721">
                  <c:v>32</c:v>
                </c:pt>
                <c:pt idx="2722">
                  <c:v>71</c:v>
                </c:pt>
                <c:pt idx="2723">
                  <c:v>69</c:v>
                </c:pt>
                <c:pt idx="2724">
                  <c:v>53</c:v>
                </c:pt>
                <c:pt idx="2725">
                  <c:v>100</c:v>
                </c:pt>
                <c:pt idx="2726">
                  <c:v>49</c:v>
                </c:pt>
                <c:pt idx="2727">
                  <c:v>48</c:v>
                </c:pt>
                <c:pt idx="2728">
                  <c:v>45</c:v>
                </c:pt>
                <c:pt idx="2729">
                  <c:v>40</c:v>
                </c:pt>
                <c:pt idx="2730">
                  <c:v>71</c:v>
                </c:pt>
                <c:pt idx="2731">
                  <c:v>34</c:v>
                </c:pt>
                <c:pt idx="2732">
                  <c:v>76</c:v>
                </c:pt>
                <c:pt idx="2733">
                  <c:v>29</c:v>
                </c:pt>
                <c:pt idx="2734">
                  <c:v>71</c:v>
                </c:pt>
                <c:pt idx="2735">
                  <c:v>69</c:v>
                </c:pt>
                <c:pt idx="2736">
                  <c:v>58</c:v>
                </c:pt>
                <c:pt idx="2737">
                  <c:v>43</c:v>
                </c:pt>
                <c:pt idx="2738">
                  <c:v>17</c:v>
                </c:pt>
                <c:pt idx="2739">
                  <c:v>41</c:v>
                </c:pt>
                <c:pt idx="2740">
                  <c:v>27</c:v>
                </c:pt>
                <c:pt idx="2741">
                  <c:v>45</c:v>
                </c:pt>
                <c:pt idx="2742">
                  <c:v>65</c:v>
                </c:pt>
                <c:pt idx="2743">
                  <c:v>31</c:v>
                </c:pt>
                <c:pt idx="2744">
                  <c:v>14</c:v>
                </c:pt>
                <c:pt idx="2745">
                  <c:v>33</c:v>
                </c:pt>
                <c:pt idx="2746">
                  <c:v>60</c:v>
                </c:pt>
                <c:pt idx="2747">
                  <c:v>34</c:v>
                </c:pt>
                <c:pt idx="2748">
                  <c:v>82</c:v>
                </c:pt>
                <c:pt idx="2749">
                  <c:v>40</c:v>
                </c:pt>
                <c:pt idx="2750">
                  <c:v>66</c:v>
                </c:pt>
                <c:pt idx="2751">
                  <c:v>76</c:v>
                </c:pt>
                <c:pt idx="2752">
                  <c:v>46</c:v>
                </c:pt>
                <c:pt idx="2753">
                  <c:v>31</c:v>
                </c:pt>
                <c:pt idx="2754">
                  <c:v>57</c:v>
                </c:pt>
                <c:pt idx="2755">
                  <c:v>65</c:v>
                </c:pt>
                <c:pt idx="2756">
                  <c:v>38</c:v>
                </c:pt>
                <c:pt idx="2757">
                  <c:v>46</c:v>
                </c:pt>
                <c:pt idx="2758">
                  <c:v>53</c:v>
                </c:pt>
                <c:pt idx="2759">
                  <c:v>97</c:v>
                </c:pt>
                <c:pt idx="2760">
                  <c:v>63</c:v>
                </c:pt>
                <c:pt idx="2761">
                  <c:v>55</c:v>
                </c:pt>
                <c:pt idx="2762">
                  <c:v>79</c:v>
                </c:pt>
                <c:pt idx="2763">
                  <c:v>26</c:v>
                </c:pt>
                <c:pt idx="2764">
                  <c:v>55</c:v>
                </c:pt>
                <c:pt idx="2765">
                  <c:v>37</c:v>
                </c:pt>
                <c:pt idx="2766">
                  <c:v>78</c:v>
                </c:pt>
                <c:pt idx="2767">
                  <c:v>45</c:v>
                </c:pt>
                <c:pt idx="2768">
                  <c:v>45</c:v>
                </c:pt>
                <c:pt idx="2769">
                  <c:v>34</c:v>
                </c:pt>
                <c:pt idx="2770">
                  <c:v>66</c:v>
                </c:pt>
                <c:pt idx="2771">
                  <c:v>79</c:v>
                </c:pt>
                <c:pt idx="2772">
                  <c:v>63</c:v>
                </c:pt>
                <c:pt idx="2773">
                  <c:v>32</c:v>
                </c:pt>
                <c:pt idx="2774">
                  <c:v>64</c:v>
                </c:pt>
                <c:pt idx="2775">
                  <c:v>78</c:v>
                </c:pt>
                <c:pt idx="2776">
                  <c:v>69</c:v>
                </c:pt>
                <c:pt idx="2777">
                  <c:v>46</c:v>
                </c:pt>
                <c:pt idx="2778">
                  <c:v>54</c:v>
                </c:pt>
                <c:pt idx="2779">
                  <c:v>51</c:v>
                </c:pt>
                <c:pt idx="2780">
                  <c:v>78</c:v>
                </c:pt>
                <c:pt idx="2781">
                  <c:v>54</c:v>
                </c:pt>
                <c:pt idx="2782">
                  <c:v>80</c:v>
                </c:pt>
                <c:pt idx="2783">
                  <c:v>67</c:v>
                </c:pt>
                <c:pt idx="2784">
                  <c:v>48</c:v>
                </c:pt>
                <c:pt idx="2785">
                  <c:v>61</c:v>
                </c:pt>
                <c:pt idx="2786">
                  <c:v>83</c:v>
                </c:pt>
                <c:pt idx="2787">
                  <c:v>82</c:v>
                </c:pt>
                <c:pt idx="2788">
                  <c:v>78</c:v>
                </c:pt>
                <c:pt idx="2789">
                  <c:v>78</c:v>
                </c:pt>
                <c:pt idx="2790">
                  <c:v>70</c:v>
                </c:pt>
                <c:pt idx="2791">
                  <c:v>48</c:v>
                </c:pt>
                <c:pt idx="2792">
                  <c:v>26</c:v>
                </c:pt>
                <c:pt idx="2793">
                  <c:v>46</c:v>
                </c:pt>
                <c:pt idx="2794">
                  <c:v>42</c:v>
                </c:pt>
                <c:pt idx="2795">
                  <c:v>46</c:v>
                </c:pt>
                <c:pt idx="2796">
                  <c:v>91</c:v>
                </c:pt>
                <c:pt idx="2797">
                  <c:v>47</c:v>
                </c:pt>
                <c:pt idx="2798">
                  <c:v>61</c:v>
                </c:pt>
                <c:pt idx="2799">
                  <c:v>31</c:v>
                </c:pt>
                <c:pt idx="2800">
                  <c:v>71</c:v>
                </c:pt>
                <c:pt idx="2801">
                  <c:v>66</c:v>
                </c:pt>
                <c:pt idx="2802">
                  <c:v>52</c:v>
                </c:pt>
                <c:pt idx="2803">
                  <c:v>71</c:v>
                </c:pt>
                <c:pt idx="2804">
                  <c:v>60</c:v>
                </c:pt>
                <c:pt idx="2805">
                  <c:v>32</c:v>
                </c:pt>
                <c:pt idx="2806">
                  <c:v>33</c:v>
                </c:pt>
                <c:pt idx="2807">
                  <c:v>56</c:v>
                </c:pt>
                <c:pt idx="2808">
                  <c:v>32</c:v>
                </c:pt>
                <c:pt idx="2809">
                  <c:v>76</c:v>
                </c:pt>
                <c:pt idx="2810">
                  <c:v>40</c:v>
                </c:pt>
                <c:pt idx="2811">
                  <c:v>60</c:v>
                </c:pt>
                <c:pt idx="2812">
                  <c:v>54</c:v>
                </c:pt>
                <c:pt idx="2813">
                  <c:v>59</c:v>
                </c:pt>
                <c:pt idx="2814">
                  <c:v>74</c:v>
                </c:pt>
                <c:pt idx="2815">
                  <c:v>29</c:v>
                </c:pt>
                <c:pt idx="2816">
                  <c:v>61</c:v>
                </c:pt>
                <c:pt idx="2817">
                  <c:v>50</c:v>
                </c:pt>
                <c:pt idx="2818">
                  <c:v>36</c:v>
                </c:pt>
                <c:pt idx="2819">
                  <c:v>41</c:v>
                </c:pt>
                <c:pt idx="2820">
                  <c:v>60</c:v>
                </c:pt>
                <c:pt idx="2821">
                  <c:v>56</c:v>
                </c:pt>
                <c:pt idx="2822">
                  <c:v>23</c:v>
                </c:pt>
                <c:pt idx="2823">
                  <c:v>63</c:v>
                </c:pt>
                <c:pt idx="2824">
                  <c:v>54</c:v>
                </c:pt>
                <c:pt idx="2825">
                  <c:v>64</c:v>
                </c:pt>
                <c:pt idx="2826">
                  <c:v>64</c:v>
                </c:pt>
                <c:pt idx="2827">
                  <c:v>58</c:v>
                </c:pt>
                <c:pt idx="2828">
                  <c:v>38</c:v>
                </c:pt>
                <c:pt idx="2829">
                  <c:v>60</c:v>
                </c:pt>
                <c:pt idx="2830">
                  <c:v>79</c:v>
                </c:pt>
                <c:pt idx="2831">
                  <c:v>57</c:v>
                </c:pt>
                <c:pt idx="2832">
                  <c:v>69</c:v>
                </c:pt>
                <c:pt idx="2833">
                  <c:v>51</c:v>
                </c:pt>
                <c:pt idx="2834">
                  <c:v>86</c:v>
                </c:pt>
                <c:pt idx="2835">
                  <c:v>90</c:v>
                </c:pt>
                <c:pt idx="2836">
                  <c:v>57</c:v>
                </c:pt>
                <c:pt idx="2837">
                  <c:v>61</c:v>
                </c:pt>
                <c:pt idx="2838">
                  <c:v>71</c:v>
                </c:pt>
                <c:pt idx="2839">
                  <c:v>30</c:v>
                </c:pt>
                <c:pt idx="2840">
                  <c:v>34</c:v>
                </c:pt>
                <c:pt idx="2841">
                  <c:v>34</c:v>
                </c:pt>
                <c:pt idx="2842">
                  <c:v>58</c:v>
                </c:pt>
                <c:pt idx="2843">
                  <c:v>85</c:v>
                </c:pt>
                <c:pt idx="2844">
                  <c:v>55</c:v>
                </c:pt>
                <c:pt idx="2845">
                  <c:v>51</c:v>
                </c:pt>
                <c:pt idx="2846">
                  <c:v>53</c:v>
                </c:pt>
                <c:pt idx="2847">
                  <c:v>51</c:v>
                </c:pt>
                <c:pt idx="2848">
                  <c:v>31</c:v>
                </c:pt>
                <c:pt idx="2849">
                  <c:v>44</c:v>
                </c:pt>
                <c:pt idx="2850">
                  <c:v>48</c:v>
                </c:pt>
                <c:pt idx="2851">
                  <c:v>41</c:v>
                </c:pt>
                <c:pt idx="2852">
                  <c:v>40</c:v>
                </c:pt>
                <c:pt idx="2853">
                  <c:v>72</c:v>
                </c:pt>
                <c:pt idx="2854">
                  <c:v>41</c:v>
                </c:pt>
                <c:pt idx="2855">
                  <c:v>78</c:v>
                </c:pt>
                <c:pt idx="2856">
                  <c:v>70</c:v>
                </c:pt>
                <c:pt idx="2857">
                  <c:v>41</c:v>
                </c:pt>
                <c:pt idx="2858">
                  <c:v>78</c:v>
                </c:pt>
                <c:pt idx="2859">
                  <c:v>70</c:v>
                </c:pt>
                <c:pt idx="2860">
                  <c:v>61</c:v>
                </c:pt>
                <c:pt idx="2861">
                  <c:v>33</c:v>
                </c:pt>
                <c:pt idx="2862">
                  <c:v>71</c:v>
                </c:pt>
                <c:pt idx="2863">
                  <c:v>51</c:v>
                </c:pt>
                <c:pt idx="2864">
                  <c:v>72</c:v>
                </c:pt>
                <c:pt idx="2865">
                  <c:v>69</c:v>
                </c:pt>
                <c:pt idx="2866">
                  <c:v>21</c:v>
                </c:pt>
                <c:pt idx="2867">
                  <c:v>61</c:v>
                </c:pt>
                <c:pt idx="2868">
                  <c:v>76</c:v>
                </c:pt>
                <c:pt idx="2869">
                  <c:v>30</c:v>
                </c:pt>
                <c:pt idx="2870">
                  <c:v>59</c:v>
                </c:pt>
                <c:pt idx="2871">
                  <c:v>45</c:v>
                </c:pt>
                <c:pt idx="2872">
                  <c:v>39</c:v>
                </c:pt>
                <c:pt idx="2873">
                  <c:v>53</c:v>
                </c:pt>
                <c:pt idx="2874">
                  <c:v>43</c:v>
                </c:pt>
                <c:pt idx="2875">
                  <c:v>85</c:v>
                </c:pt>
                <c:pt idx="2876">
                  <c:v>70</c:v>
                </c:pt>
                <c:pt idx="2877">
                  <c:v>56</c:v>
                </c:pt>
                <c:pt idx="2878">
                  <c:v>52</c:v>
                </c:pt>
                <c:pt idx="2879">
                  <c:v>65</c:v>
                </c:pt>
                <c:pt idx="2880">
                  <c:v>39</c:v>
                </c:pt>
                <c:pt idx="2881">
                  <c:v>48</c:v>
                </c:pt>
                <c:pt idx="2882">
                  <c:v>47</c:v>
                </c:pt>
                <c:pt idx="2883">
                  <c:v>41</c:v>
                </c:pt>
                <c:pt idx="2884">
                  <c:v>72</c:v>
                </c:pt>
                <c:pt idx="2885">
                  <c:v>61</c:v>
                </c:pt>
                <c:pt idx="2886">
                  <c:v>74</c:v>
                </c:pt>
                <c:pt idx="2887">
                  <c:v>38</c:v>
                </c:pt>
                <c:pt idx="2888">
                  <c:v>42</c:v>
                </c:pt>
                <c:pt idx="2889">
                  <c:v>60</c:v>
                </c:pt>
                <c:pt idx="2890">
                  <c:v>35</c:v>
                </c:pt>
                <c:pt idx="2891">
                  <c:v>52</c:v>
                </c:pt>
                <c:pt idx="2892">
                  <c:v>61</c:v>
                </c:pt>
                <c:pt idx="2893">
                  <c:v>32</c:v>
                </c:pt>
                <c:pt idx="2894">
                  <c:v>95</c:v>
                </c:pt>
                <c:pt idx="2895">
                  <c:v>53</c:v>
                </c:pt>
                <c:pt idx="2896">
                  <c:v>54</c:v>
                </c:pt>
                <c:pt idx="2897">
                  <c:v>70</c:v>
                </c:pt>
                <c:pt idx="2898">
                  <c:v>78</c:v>
                </c:pt>
                <c:pt idx="2899">
                  <c:v>42</c:v>
                </c:pt>
                <c:pt idx="2900">
                  <c:v>33</c:v>
                </c:pt>
                <c:pt idx="2901">
                  <c:v>75</c:v>
                </c:pt>
                <c:pt idx="2902">
                  <c:v>26</c:v>
                </c:pt>
                <c:pt idx="2903">
                  <c:v>58</c:v>
                </c:pt>
                <c:pt idx="2904">
                  <c:v>29</c:v>
                </c:pt>
                <c:pt idx="2905">
                  <c:v>29</c:v>
                </c:pt>
                <c:pt idx="2906">
                  <c:v>70</c:v>
                </c:pt>
                <c:pt idx="2907">
                  <c:v>67</c:v>
                </c:pt>
                <c:pt idx="2908">
                  <c:v>93</c:v>
                </c:pt>
                <c:pt idx="2909">
                  <c:v>21</c:v>
                </c:pt>
                <c:pt idx="2910">
                  <c:v>74</c:v>
                </c:pt>
                <c:pt idx="2911">
                  <c:v>82</c:v>
                </c:pt>
                <c:pt idx="2912">
                  <c:v>65</c:v>
                </c:pt>
                <c:pt idx="2913">
                  <c:v>75</c:v>
                </c:pt>
                <c:pt idx="2914">
                  <c:v>55</c:v>
                </c:pt>
                <c:pt idx="2915">
                  <c:v>54</c:v>
                </c:pt>
                <c:pt idx="2916">
                  <c:v>26</c:v>
                </c:pt>
                <c:pt idx="2917">
                  <c:v>48</c:v>
                </c:pt>
                <c:pt idx="2918">
                  <c:v>49</c:v>
                </c:pt>
                <c:pt idx="2919">
                  <c:v>49</c:v>
                </c:pt>
                <c:pt idx="2920">
                  <c:v>64</c:v>
                </c:pt>
                <c:pt idx="2921">
                  <c:v>81</c:v>
                </c:pt>
                <c:pt idx="2922">
                  <c:v>64</c:v>
                </c:pt>
                <c:pt idx="2923">
                  <c:v>82</c:v>
                </c:pt>
                <c:pt idx="2924">
                  <c:v>74</c:v>
                </c:pt>
                <c:pt idx="2925">
                  <c:v>32</c:v>
                </c:pt>
                <c:pt idx="2926">
                  <c:v>83</c:v>
                </c:pt>
                <c:pt idx="2927">
                  <c:v>68</c:v>
                </c:pt>
                <c:pt idx="2928">
                  <c:v>90</c:v>
                </c:pt>
                <c:pt idx="2929">
                  <c:v>44</c:v>
                </c:pt>
                <c:pt idx="2930">
                  <c:v>51</c:v>
                </c:pt>
                <c:pt idx="2931">
                  <c:v>86</c:v>
                </c:pt>
                <c:pt idx="2932">
                  <c:v>62</c:v>
                </c:pt>
                <c:pt idx="2933">
                  <c:v>48</c:v>
                </c:pt>
                <c:pt idx="2934">
                  <c:v>56</c:v>
                </c:pt>
                <c:pt idx="2935">
                  <c:v>79</c:v>
                </c:pt>
                <c:pt idx="2936">
                  <c:v>74</c:v>
                </c:pt>
                <c:pt idx="2937">
                  <c:v>82</c:v>
                </c:pt>
                <c:pt idx="2938">
                  <c:v>32</c:v>
                </c:pt>
                <c:pt idx="2939">
                  <c:v>46</c:v>
                </c:pt>
                <c:pt idx="2940">
                  <c:v>88</c:v>
                </c:pt>
                <c:pt idx="2941">
                  <c:v>35</c:v>
                </c:pt>
                <c:pt idx="2942">
                  <c:v>56</c:v>
                </c:pt>
                <c:pt idx="2943">
                  <c:v>74</c:v>
                </c:pt>
                <c:pt idx="2944">
                  <c:v>67</c:v>
                </c:pt>
                <c:pt idx="2945">
                  <c:v>23</c:v>
                </c:pt>
                <c:pt idx="2946">
                  <c:v>67</c:v>
                </c:pt>
                <c:pt idx="2947">
                  <c:v>86</c:v>
                </c:pt>
                <c:pt idx="2948">
                  <c:v>70</c:v>
                </c:pt>
                <c:pt idx="2949">
                  <c:v>68</c:v>
                </c:pt>
                <c:pt idx="2950">
                  <c:v>91</c:v>
                </c:pt>
                <c:pt idx="2951">
                  <c:v>42</c:v>
                </c:pt>
                <c:pt idx="2952">
                  <c:v>62</c:v>
                </c:pt>
                <c:pt idx="2953">
                  <c:v>44</c:v>
                </c:pt>
                <c:pt idx="2954">
                  <c:v>67</c:v>
                </c:pt>
                <c:pt idx="2955">
                  <c:v>35</c:v>
                </c:pt>
                <c:pt idx="2956">
                  <c:v>46</c:v>
                </c:pt>
                <c:pt idx="2957">
                  <c:v>31</c:v>
                </c:pt>
                <c:pt idx="2958">
                  <c:v>59</c:v>
                </c:pt>
                <c:pt idx="2959">
                  <c:v>71</c:v>
                </c:pt>
                <c:pt idx="2960">
                  <c:v>74</c:v>
                </c:pt>
                <c:pt idx="2961">
                  <c:v>80</c:v>
                </c:pt>
                <c:pt idx="2962">
                  <c:v>49</c:v>
                </c:pt>
                <c:pt idx="2963">
                  <c:v>39</c:v>
                </c:pt>
                <c:pt idx="2964">
                  <c:v>67</c:v>
                </c:pt>
                <c:pt idx="2965">
                  <c:v>38</c:v>
                </c:pt>
                <c:pt idx="2966">
                  <c:v>47</c:v>
                </c:pt>
                <c:pt idx="2967">
                  <c:v>41</c:v>
                </c:pt>
                <c:pt idx="2968">
                  <c:v>75</c:v>
                </c:pt>
                <c:pt idx="2969">
                  <c:v>53</c:v>
                </c:pt>
                <c:pt idx="2970">
                  <c:v>81</c:v>
                </c:pt>
                <c:pt idx="2971">
                  <c:v>37</c:v>
                </c:pt>
                <c:pt idx="2972">
                  <c:v>77</c:v>
                </c:pt>
                <c:pt idx="2973">
                  <c:v>36</c:v>
                </c:pt>
                <c:pt idx="2974">
                  <c:v>95</c:v>
                </c:pt>
                <c:pt idx="2975">
                  <c:v>65</c:v>
                </c:pt>
                <c:pt idx="2976">
                  <c:v>18</c:v>
                </c:pt>
                <c:pt idx="2977">
                  <c:v>80</c:v>
                </c:pt>
                <c:pt idx="2978">
                  <c:v>81</c:v>
                </c:pt>
                <c:pt idx="2979">
                  <c:v>73</c:v>
                </c:pt>
                <c:pt idx="2980">
                  <c:v>74</c:v>
                </c:pt>
                <c:pt idx="2981">
                  <c:v>57</c:v>
                </c:pt>
                <c:pt idx="2982">
                  <c:v>64</c:v>
                </c:pt>
                <c:pt idx="2983">
                  <c:v>97</c:v>
                </c:pt>
                <c:pt idx="2984">
                  <c:v>42</c:v>
                </c:pt>
                <c:pt idx="2985">
                  <c:v>48</c:v>
                </c:pt>
                <c:pt idx="2986">
                  <c:v>46</c:v>
                </c:pt>
                <c:pt idx="2987">
                  <c:v>79</c:v>
                </c:pt>
                <c:pt idx="2988">
                  <c:v>83</c:v>
                </c:pt>
                <c:pt idx="2989">
                  <c:v>70</c:v>
                </c:pt>
                <c:pt idx="2990">
                  <c:v>73</c:v>
                </c:pt>
                <c:pt idx="2991">
                  <c:v>56</c:v>
                </c:pt>
                <c:pt idx="2992">
                  <c:v>71</c:v>
                </c:pt>
                <c:pt idx="2993">
                  <c:v>76</c:v>
                </c:pt>
                <c:pt idx="2994">
                  <c:v>49</c:v>
                </c:pt>
                <c:pt idx="2995">
                  <c:v>43</c:v>
                </c:pt>
                <c:pt idx="2996">
                  <c:v>67</c:v>
                </c:pt>
                <c:pt idx="2997">
                  <c:v>63</c:v>
                </c:pt>
                <c:pt idx="2998">
                  <c:v>18</c:v>
                </c:pt>
                <c:pt idx="2999">
                  <c:v>43</c:v>
                </c:pt>
                <c:pt idx="3000">
                  <c:v>72</c:v>
                </c:pt>
                <c:pt idx="3001">
                  <c:v>57</c:v>
                </c:pt>
                <c:pt idx="3002">
                  <c:v>25</c:v>
                </c:pt>
                <c:pt idx="3003">
                  <c:v>15</c:v>
                </c:pt>
                <c:pt idx="3004">
                  <c:v>88</c:v>
                </c:pt>
                <c:pt idx="3005">
                  <c:v>24</c:v>
                </c:pt>
                <c:pt idx="3006">
                  <c:v>81</c:v>
                </c:pt>
                <c:pt idx="3007">
                  <c:v>40</c:v>
                </c:pt>
                <c:pt idx="3008">
                  <c:v>60</c:v>
                </c:pt>
                <c:pt idx="3009">
                  <c:v>73</c:v>
                </c:pt>
                <c:pt idx="3010">
                  <c:v>52</c:v>
                </c:pt>
                <c:pt idx="3011">
                  <c:v>53</c:v>
                </c:pt>
                <c:pt idx="3012">
                  <c:v>65</c:v>
                </c:pt>
                <c:pt idx="3013">
                  <c:v>30</c:v>
                </c:pt>
                <c:pt idx="3014">
                  <c:v>39</c:v>
                </c:pt>
                <c:pt idx="3015">
                  <c:v>43</c:v>
                </c:pt>
                <c:pt idx="3016">
                  <c:v>59</c:v>
                </c:pt>
                <c:pt idx="3017">
                  <c:v>38</c:v>
                </c:pt>
                <c:pt idx="3018">
                  <c:v>44</c:v>
                </c:pt>
                <c:pt idx="3019">
                  <c:v>44</c:v>
                </c:pt>
                <c:pt idx="3020">
                  <c:v>53</c:v>
                </c:pt>
                <c:pt idx="3021">
                  <c:v>37</c:v>
                </c:pt>
                <c:pt idx="3022">
                  <c:v>52</c:v>
                </c:pt>
                <c:pt idx="3023">
                  <c:v>30</c:v>
                </c:pt>
                <c:pt idx="3024">
                  <c:v>22</c:v>
                </c:pt>
                <c:pt idx="3025">
                  <c:v>51</c:v>
                </c:pt>
                <c:pt idx="3026">
                  <c:v>82</c:v>
                </c:pt>
                <c:pt idx="3027">
                  <c:v>63</c:v>
                </c:pt>
                <c:pt idx="3028">
                  <c:v>58</c:v>
                </c:pt>
                <c:pt idx="3029">
                  <c:v>58</c:v>
                </c:pt>
                <c:pt idx="3030">
                  <c:v>38</c:v>
                </c:pt>
                <c:pt idx="3031">
                  <c:v>80</c:v>
                </c:pt>
                <c:pt idx="3032">
                  <c:v>70</c:v>
                </c:pt>
                <c:pt idx="3033">
                  <c:v>72</c:v>
                </c:pt>
                <c:pt idx="3034">
                  <c:v>48</c:v>
                </c:pt>
                <c:pt idx="3035">
                  <c:v>36</c:v>
                </c:pt>
                <c:pt idx="3036">
                  <c:v>73</c:v>
                </c:pt>
                <c:pt idx="3037">
                  <c:v>51</c:v>
                </c:pt>
                <c:pt idx="3038">
                  <c:v>63</c:v>
                </c:pt>
                <c:pt idx="3039">
                  <c:v>74</c:v>
                </c:pt>
                <c:pt idx="3040">
                  <c:v>98</c:v>
                </c:pt>
                <c:pt idx="3041">
                  <c:v>45</c:v>
                </c:pt>
                <c:pt idx="3042">
                  <c:v>45</c:v>
                </c:pt>
                <c:pt idx="3043">
                  <c:v>74</c:v>
                </c:pt>
                <c:pt idx="3044">
                  <c:v>81</c:v>
                </c:pt>
                <c:pt idx="3045">
                  <c:v>30</c:v>
                </c:pt>
                <c:pt idx="3046">
                  <c:v>77</c:v>
                </c:pt>
                <c:pt idx="3047">
                  <c:v>86</c:v>
                </c:pt>
                <c:pt idx="3048">
                  <c:v>58</c:v>
                </c:pt>
                <c:pt idx="3049">
                  <c:v>99</c:v>
                </c:pt>
                <c:pt idx="3050">
                  <c:v>69</c:v>
                </c:pt>
                <c:pt idx="3051">
                  <c:v>47</c:v>
                </c:pt>
                <c:pt idx="3052">
                  <c:v>42</c:v>
                </c:pt>
                <c:pt idx="3053">
                  <c:v>73</c:v>
                </c:pt>
                <c:pt idx="3054">
                  <c:v>71</c:v>
                </c:pt>
                <c:pt idx="3055">
                  <c:v>68</c:v>
                </c:pt>
                <c:pt idx="3056">
                  <c:v>47</c:v>
                </c:pt>
                <c:pt idx="3057">
                  <c:v>31</c:v>
                </c:pt>
                <c:pt idx="3058">
                  <c:v>31</c:v>
                </c:pt>
                <c:pt idx="3059">
                  <c:v>86</c:v>
                </c:pt>
                <c:pt idx="3060">
                  <c:v>27</c:v>
                </c:pt>
                <c:pt idx="3061">
                  <c:v>32</c:v>
                </c:pt>
                <c:pt idx="3062">
                  <c:v>41</c:v>
                </c:pt>
                <c:pt idx="3063">
                  <c:v>33</c:v>
                </c:pt>
                <c:pt idx="3064">
                  <c:v>75</c:v>
                </c:pt>
                <c:pt idx="3065">
                  <c:v>57</c:v>
                </c:pt>
                <c:pt idx="3066">
                  <c:v>59</c:v>
                </c:pt>
                <c:pt idx="3067">
                  <c:v>87</c:v>
                </c:pt>
                <c:pt idx="3068">
                  <c:v>72</c:v>
                </c:pt>
                <c:pt idx="3069">
                  <c:v>78</c:v>
                </c:pt>
                <c:pt idx="3070">
                  <c:v>46</c:v>
                </c:pt>
                <c:pt idx="3071">
                  <c:v>47</c:v>
                </c:pt>
                <c:pt idx="3072">
                  <c:v>58</c:v>
                </c:pt>
                <c:pt idx="3073">
                  <c:v>63</c:v>
                </c:pt>
                <c:pt idx="3074">
                  <c:v>56</c:v>
                </c:pt>
                <c:pt idx="3075">
                  <c:v>62</c:v>
                </c:pt>
                <c:pt idx="3076">
                  <c:v>23</c:v>
                </c:pt>
                <c:pt idx="3077">
                  <c:v>73</c:v>
                </c:pt>
                <c:pt idx="3078">
                  <c:v>46</c:v>
                </c:pt>
                <c:pt idx="3079">
                  <c:v>80</c:v>
                </c:pt>
                <c:pt idx="3080">
                  <c:v>59</c:v>
                </c:pt>
                <c:pt idx="3081">
                  <c:v>60</c:v>
                </c:pt>
                <c:pt idx="3082">
                  <c:v>41</c:v>
                </c:pt>
                <c:pt idx="3083">
                  <c:v>61</c:v>
                </c:pt>
                <c:pt idx="3084">
                  <c:v>51</c:v>
                </c:pt>
                <c:pt idx="3085">
                  <c:v>82</c:v>
                </c:pt>
                <c:pt idx="3086">
                  <c:v>55</c:v>
                </c:pt>
                <c:pt idx="3087">
                  <c:v>64</c:v>
                </c:pt>
                <c:pt idx="3088">
                  <c:v>61</c:v>
                </c:pt>
                <c:pt idx="3089">
                  <c:v>44</c:v>
                </c:pt>
                <c:pt idx="3090">
                  <c:v>81</c:v>
                </c:pt>
                <c:pt idx="3091">
                  <c:v>64</c:v>
                </c:pt>
                <c:pt idx="3092">
                  <c:v>53</c:v>
                </c:pt>
                <c:pt idx="3093">
                  <c:v>55</c:v>
                </c:pt>
                <c:pt idx="3094">
                  <c:v>72</c:v>
                </c:pt>
                <c:pt idx="3095">
                  <c:v>65</c:v>
                </c:pt>
                <c:pt idx="3096">
                  <c:v>44</c:v>
                </c:pt>
                <c:pt idx="3097">
                  <c:v>70</c:v>
                </c:pt>
                <c:pt idx="3098">
                  <c:v>34</c:v>
                </c:pt>
                <c:pt idx="3099">
                  <c:v>41</c:v>
                </c:pt>
                <c:pt idx="3100">
                  <c:v>43</c:v>
                </c:pt>
                <c:pt idx="3101">
                  <c:v>48</c:v>
                </c:pt>
                <c:pt idx="3102">
                  <c:v>46</c:v>
                </c:pt>
                <c:pt idx="3103">
                  <c:v>47</c:v>
                </c:pt>
                <c:pt idx="3104">
                  <c:v>37</c:v>
                </c:pt>
                <c:pt idx="3105">
                  <c:v>56</c:v>
                </c:pt>
                <c:pt idx="3106">
                  <c:v>40</c:v>
                </c:pt>
                <c:pt idx="3107">
                  <c:v>96</c:v>
                </c:pt>
                <c:pt idx="3108">
                  <c:v>63</c:v>
                </c:pt>
                <c:pt idx="3109">
                  <c:v>58</c:v>
                </c:pt>
                <c:pt idx="3110">
                  <c:v>36</c:v>
                </c:pt>
                <c:pt idx="3111">
                  <c:v>61</c:v>
                </c:pt>
                <c:pt idx="3112">
                  <c:v>39</c:v>
                </c:pt>
                <c:pt idx="3113">
                  <c:v>90</c:v>
                </c:pt>
                <c:pt idx="3114">
                  <c:v>79</c:v>
                </c:pt>
                <c:pt idx="3115">
                  <c:v>58</c:v>
                </c:pt>
                <c:pt idx="3116">
                  <c:v>89</c:v>
                </c:pt>
                <c:pt idx="3117">
                  <c:v>64</c:v>
                </c:pt>
                <c:pt idx="3118">
                  <c:v>78</c:v>
                </c:pt>
                <c:pt idx="3119">
                  <c:v>79</c:v>
                </c:pt>
                <c:pt idx="3120">
                  <c:v>72</c:v>
                </c:pt>
                <c:pt idx="3121">
                  <c:v>26</c:v>
                </c:pt>
                <c:pt idx="3122">
                  <c:v>52</c:v>
                </c:pt>
                <c:pt idx="3123">
                  <c:v>49</c:v>
                </c:pt>
                <c:pt idx="3124">
                  <c:v>66</c:v>
                </c:pt>
                <c:pt idx="3125">
                  <c:v>59</c:v>
                </c:pt>
                <c:pt idx="3126">
                  <c:v>28</c:v>
                </c:pt>
                <c:pt idx="3127">
                  <c:v>39</c:v>
                </c:pt>
                <c:pt idx="3128">
                  <c:v>31</c:v>
                </c:pt>
                <c:pt idx="3129">
                  <c:v>33</c:v>
                </c:pt>
                <c:pt idx="3130">
                  <c:v>57</c:v>
                </c:pt>
                <c:pt idx="3131">
                  <c:v>83</c:v>
                </c:pt>
                <c:pt idx="3132">
                  <c:v>69</c:v>
                </c:pt>
                <c:pt idx="3133">
                  <c:v>71</c:v>
                </c:pt>
                <c:pt idx="3134">
                  <c:v>62</c:v>
                </c:pt>
                <c:pt idx="3135">
                  <c:v>58</c:v>
                </c:pt>
                <c:pt idx="3136">
                  <c:v>46</c:v>
                </c:pt>
                <c:pt idx="3137">
                  <c:v>93</c:v>
                </c:pt>
                <c:pt idx="3138">
                  <c:v>48</c:v>
                </c:pt>
                <c:pt idx="3139">
                  <c:v>68</c:v>
                </c:pt>
                <c:pt idx="3140">
                  <c:v>97</c:v>
                </c:pt>
                <c:pt idx="3141">
                  <c:v>82</c:v>
                </c:pt>
                <c:pt idx="3142">
                  <c:v>57</c:v>
                </c:pt>
                <c:pt idx="3143">
                  <c:v>55</c:v>
                </c:pt>
                <c:pt idx="3144">
                  <c:v>37</c:v>
                </c:pt>
                <c:pt idx="3145">
                  <c:v>35</c:v>
                </c:pt>
                <c:pt idx="3146">
                  <c:v>72</c:v>
                </c:pt>
                <c:pt idx="3147">
                  <c:v>51</c:v>
                </c:pt>
                <c:pt idx="3148">
                  <c:v>50</c:v>
                </c:pt>
                <c:pt idx="3149">
                  <c:v>82</c:v>
                </c:pt>
                <c:pt idx="3150">
                  <c:v>84</c:v>
                </c:pt>
                <c:pt idx="3151">
                  <c:v>46</c:v>
                </c:pt>
                <c:pt idx="3152">
                  <c:v>34</c:v>
                </c:pt>
                <c:pt idx="3153">
                  <c:v>55</c:v>
                </c:pt>
                <c:pt idx="3154">
                  <c:v>95</c:v>
                </c:pt>
                <c:pt idx="3155">
                  <c:v>40</c:v>
                </c:pt>
                <c:pt idx="3156">
                  <c:v>42</c:v>
                </c:pt>
                <c:pt idx="3157">
                  <c:v>45</c:v>
                </c:pt>
                <c:pt idx="3158">
                  <c:v>80</c:v>
                </c:pt>
                <c:pt idx="3159">
                  <c:v>60</c:v>
                </c:pt>
                <c:pt idx="3160">
                  <c:v>21</c:v>
                </c:pt>
                <c:pt idx="3161">
                  <c:v>95</c:v>
                </c:pt>
                <c:pt idx="3162">
                  <c:v>72</c:v>
                </c:pt>
                <c:pt idx="3163">
                  <c:v>35</c:v>
                </c:pt>
                <c:pt idx="3164">
                  <c:v>58</c:v>
                </c:pt>
                <c:pt idx="3165">
                  <c:v>59</c:v>
                </c:pt>
                <c:pt idx="3166">
                  <c:v>77</c:v>
                </c:pt>
                <c:pt idx="3167">
                  <c:v>23</c:v>
                </c:pt>
                <c:pt idx="3168">
                  <c:v>26</c:v>
                </c:pt>
                <c:pt idx="3169">
                  <c:v>39</c:v>
                </c:pt>
                <c:pt idx="3170">
                  <c:v>79</c:v>
                </c:pt>
                <c:pt idx="3171">
                  <c:v>39</c:v>
                </c:pt>
                <c:pt idx="3172">
                  <c:v>61</c:v>
                </c:pt>
                <c:pt idx="3173">
                  <c:v>47</c:v>
                </c:pt>
                <c:pt idx="3174">
                  <c:v>63</c:v>
                </c:pt>
                <c:pt idx="3175">
                  <c:v>61</c:v>
                </c:pt>
                <c:pt idx="3176">
                  <c:v>51</c:v>
                </c:pt>
                <c:pt idx="3177">
                  <c:v>68</c:v>
                </c:pt>
                <c:pt idx="3178">
                  <c:v>66</c:v>
                </c:pt>
                <c:pt idx="3179">
                  <c:v>29</c:v>
                </c:pt>
                <c:pt idx="3180">
                  <c:v>78</c:v>
                </c:pt>
                <c:pt idx="3181">
                  <c:v>94</c:v>
                </c:pt>
                <c:pt idx="3182">
                  <c:v>56</c:v>
                </c:pt>
                <c:pt idx="3183">
                  <c:v>68</c:v>
                </c:pt>
                <c:pt idx="3184">
                  <c:v>50</c:v>
                </c:pt>
                <c:pt idx="3185">
                  <c:v>62</c:v>
                </c:pt>
                <c:pt idx="3186">
                  <c:v>31</c:v>
                </c:pt>
                <c:pt idx="3187">
                  <c:v>73</c:v>
                </c:pt>
                <c:pt idx="3188">
                  <c:v>57</c:v>
                </c:pt>
                <c:pt idx="3189">
                  <c:v>60</c:v>
                </c:pt>
                <c:pt idx="3190">
                  <c:v>56</c:v>
                </c:pt>
                <c:pt idx="3191">
                  <c:v>88</c:v>
                </c:pt>
                <c:pt idx="3192">
                  <c:v>84</c:v>
                </c:pt>
                <c:pt idx="3193">
                  <c:v>48</c:v>
                </c:pt>
                <c:pt idx="3194">
                  <c:v>41</c:v>
                </c:pt>
                <c:pt idx="3195">
                  <c:v>65</c:v>
                </c:pt>
                <c:pt idx="3196">
                  <c:v>74</c:v>
                </c:pt>
                <c:pt idx="3197">
                  <c:v>38</c:v>
                </c:pt>
                <c:pt idx="3198">
                  <c:v>40</c:v>
                </c:pt>
                <c:pt idx="3199">
                  <c:v>49</c:v>
                </c:pt>
                <c:pt idx="3200">
                  <c:v>30</c:v>
                </c:pt>
                <c:pt idx="3201">
                  <c:v>29</c:v>
                </c:pt>
                <c:pt idx="3202">
                  <c:v>57</c:v>
                </c:pt>
                <c:pt idx="3203">
                  <c:v>58</c:v>
                </c:pt>
                <c:pt idx="3204">
                  <c:v>40</c:v>
                </c:pt>
                <c:pt idx="3205">
                  <c:v>60</c:v>
                </c:pt>
                <c:pt idx="3206">
                  <c:v>41</c:v>
                </c:pt>
                <c:pt idx="3207">
                  <c:v>34</c:v>
                </c:pt>
                <c:pt idx="3208">
                  <c:v>46</c:v>
                </c:pt>
                <c:pt idx="3209">
                  <c:v>24</c:v>
                </c:pt>
                <c:pt idx="3210">
                  <c:v>79</c:v>
                </c:pt>
                <c:pt idx="3211">
                  <c:v>52</c:v>
                </c:pt>
                <c:pt idx="3212">
                  <c:v>36</c:v>
                </c:pt>
                <c:pt idx="3213">
                  <c:v>52</c:v>
                </c:pt>
                <c:pt idx="3214">
                  <c:v>84</c:v>
                </c:pt>
                <c:pt idx="3215">
                  <c:v>50</c:v>
                </c:pt>
                <c:pt idx="3216">
                  <c:v>47</c:v>
                </c:pt>
                <c:pt idx="3217">
                  <c:v>81</c:v>
                </c:pt>
                <c:pt idx="3218">
                  <c:v>70</c:v>
                </c:pt>
                <c:pt idx="3219">
                  <c:v>77</c:v>
                </c:pt>
                <c:pt idx="3220">
                  <c:v>49</c:v>
                </c:pt>
                <c:pt idx="3221">
                  <c:v>70</c:v>
                </c:pt>
                <c:pt idx="3222">
                  <c:v>28</c:v>
                </c:pt>
                <c:pt idx="3223">
                  <c:v>36</c:v>
                </c:pt>
                <c:pt idx="3224">
                  <c:v>34</c:v>
                </c:pt>
                <c:pt idx="3225">
                  <c:v>80</c:v>
                </c:pt>
                <c:pt idx="3226">
                  <c:v>51</c:v>
                </c:pt>
                <c:pt idx="3227">
                  <c:v>95</c:v>
                </c:pt>
                <c:pt idx="3228">
                  <c:v>60</c:v>
                </c:pt>
                <c:pt idx="3229">
                  <c:v>78</c:v>
                </c:pt>
                <c:pt idx="3230">
                  <c:v>65</c:v>
                </c:pt>
                <c:pt idx="3231">
                  <c:v>57</c:v>
                </c:pt>
                <c:pt idx="3232">
                  <c:v>75</c:v>
                </c:pt>
                <c:pt idx="3233">
                  <c:v>69</c:v>
                </c:pt>
                <c:pt idx="3234">
                  <c:v>62</c:v>
                </c:pt>
                <c:pt idx="3235">
                  <c:v>63</c:v>
                </c:pt>
                <c:pt idx="3236">
                  <c:v>11</c:v>
                </c:pt>
                <c:pt idx="3237">
                  <c:v>91</c:v>
                </c:pt>
                <c:pt idx="3238">
                  <c:v>58</c:v>
                </c:pt>
                <c:pt idx="3239">
                  <c:v>15</c:v>
                </c:pt>
                <c:pt idx="3240">
                  <c:v>24</c:v>
                </c:pt>
                <c:pt idx="3241">
                  <c:v>80</c:v>
                </c:pt>
                <c:pt idx="3242">
                  <c:v>36</c:v>
                </c:pt>
                <c:pt idx="3243">
                  <c:v>83</c:v>
                </c:pt>
                <c:pt idx="3244">
                  <c:v>49</c:v>
                </c:pt>
                <c:pt idx="3245">
                  <c:v>41</c:v>
                </c:pt>
                <c:pt idx="3246">
                  <c:v>33</c:v>
                </c:pt>
                <c:pt idx="3247">
                  <c:v>52</c:v>
                </c:pt>
                <c:pt idx="3248">
                  <c:v>52</c:v>
                </c:pt>
                <c:pt idx="3249">
                  <c:v>31</c:v>
                </c:pt>
                <c:pt idx="3250">
                  <c:v>38</c:v>
                </c:pt>
                <c:pt idx="3251">
                  <c:v>45</c:v>
                </c:pt>
                <c:pt idx="3252">
                  <c:v>79</c:v>
                </c:pt>
                <c:pt idx="3253">
                  <c:v>78</c:v>
                </c:pt>
                <c:pt idx="3254">
                  <c:v>24</c:v>
                </c:pt>
                <c:pt idx="3255">
                  <c:v>72</c:v>
                </c:pt>
                <c:pt idx="3256">
                  <c:v>52</c:v>
                </c:pt>
                <c:pt idx="3257">
                  <c:v>50</c:v>
                </c:pt>
                <c:pt idx="3258">
                  <c:v>83</c:v>
                </c:pt>
                <c:pt idx="3259">
                  <c:v>32</c:v>
                </c:pt>
                <c:pt idx="3260">
                  <c:v>84</c:v>
                </c:pt>
                <c:pt idx="3261">
                  <c:v>95</c:v>
                </c:pt>
                <c:pt idx="3262">
                  <c:v>43</c:v>
                </c:pt>
                <c:pt idx="3263">
                  <c:v>82</c:v>
                </c:pt>
                <c:pt idx="3264">
                  <c:v>54</c:v>
                </c:pt>
                <c:pt idx="3265">
                  <c:v>59</c:v>
                </c:pt>
                <c:pt idx="3266">
                  <c:v>78</c:v>
                </c:pt>
                <c:pt idx="3267">
                  <c:v>79</c:v>
                </c:pt>
                <c:pt idx="3268">
                  <c:v>87</c:v>
                </c:pt>
                <c:pt idx="3269">
                  <c:v>53</c:v>
                </c:pt>
                <c:pt idx="3270">
                  <c:v>65</c:v>
                </c:pt>
                <c:pt idx="3271">
                  <c:v>48</c:v>
                </c:pt>
                <c:pt idx="3272">
                  <c:v>61</c:v>
                </c:pt>
                <c:pt idx="3273">
                  <c:v>41</c:v>
                </c:pt>
                <c:pt idx="3274">
                  <c:v>75</c:v>
                </c:pt>
                <c:pt idx="3275">
                  <c:v>44</c:v>
                </c:pt>
                <c:pt idx="3276">
                  <c:v>79</c:v>
                </c:pt>
                <c:pt idx="3277">
                  <c:v>29</c:v>
                </c:pt>
                <c:pt idx="3278">
                  <c:v>44</c:v>
                </c:pt>
                <c:pt idx="3279">
                  <c:v>85</c:v>
                </c:pt>
                <c:pt idx="3280">
                  <c:v>40</c:v>
                </c:pt>
                <c:pt idx="3281">
                  <c:v>36</c:v>
                </c:pt>
                <c:pt idx="3282">
                  <c:v>72</c:v>
                </c:pt>
                <c:pt idx="3283">
                  <c:v>36</c:v>
                </c:pt>
                <c:pt idx="3284">
                  <c:v>51</c:v>
                </c:pt>
                <c:pt idx="3285">
                  <c:v>38</c:v>
                </c:pt>
                <c:pt idx="3286">
                  <c:v>28</c:v>
                </c:pt>
                <c:pt idx="3287">
                  <c:v>59</c:v>
                </c:pt>
                <c:pt idx="3288">
                  <c:v>30</c:v>
                </c:pt>
                <c:pt idx="3289">
                  <c:v>88</c:v>
                </c:pt>
                <c:pt idx="3290">
                  <c:v>87</c:v>
                </c:pt>
                <c:pt idx="3291">
                  <c:v>27</c:v>
                </c:pt>
                <c:pt idx="3292">
                  <c:v>51</c:v>
                </c:pt>
                <c:pt idx="3293">
                  <c:v>59</c:v>
                </c:pt>
                <c:pt idx="3294">
                  <c:v>23</c:v>
                </c:pt>
                <c:pt idx="3295">
                  <c:v>71</c:v>
                </c:pt>
                <c:pt idx="3296">
                  <c:v>33</c:v>
                </c:pt>
                <c:pt idx="3297">
                  <c:v>38</c:v>
                </c:pt>
                <c:pt idx="3298">
                  <c:v>45</c:v>
                </c:pt>
                <c:pt idx="3299">
                  <c:v>67</c:v>
                </c:pt>
                <c:pt idx="3300">
                  <c:v>49</c:v>
                </c:pt>
                <c:pt idx="3301">
                  <c:v>44</c:v>
                </c:pt>
                <c:pt idx="3302">
                  <c:v>22</c:v>
                </c:pt>
                <c:pt idx="3303">
                  <c:v>79</c:v>
                </c:pt>
                <c:pt idx="3304">
                  <c:v>74</c:v>
                </c:pt>
                <c:pt idx="3305">
                  <c:v>26</c:v>
                </c:pt>
                <c:pt idx="3306">
                  <c:v>49</c:v>
                </c:pt>
                <c:pt idx="3307">
                  <c:v>33</c:v>
                </c:pt>
                <c:pt idx="3308">
                  <c:v>53</c:v>
                </c:pt>
                <c:pt idx="3309">
                  <c:v>53</c:v>
                </c:pt>
                <c:pt idx="3310">
                  <c:v>69</c:v>
                </c:pt>
                <c:pt idx="3311">
                  <c:v>65</c:v>
                </c:pt>
                <c:pt idx="3312">
                  <c:v>37</c:v>
                </c:pt>
                <c:pt idx="3313">
                  <c:v>28</c:v>
                </c:pt>
                <c:pt idx="3314">
                  <c:v>56</c:v>
                </c:pt>
                <c:pt idx="3315">
                  <c:v>64</c:v>
                </c:pt>
                <c:pt idx="3316">
                  <c:v>83</c:v>
                </c:pt>
                <c:pt idx="3317">
                  <c:v>50</c:v>
                </c:pt>
                <c:pt idx="3318">
                  <c:v>77</c:v>
                </c:pt>
                <c:pt idx="3319">
                  <c:v>79</c:v>
                </c:pt>
                <c:pt idx="3320">
                  <c:v>49</c:v>
                </c:pt>
                <c:pt idx="3321">
                  <c:v>77</c:v>
                </c:pt>
                <c:pt idx="3322">
                  <c:v>40</c:v>
                </c:pt>
                <c:pt idx="3323">
                  <c:v>83</c:v>
                </c:pt>
                <c:pt idx="3324">
                  <c:v>53</c:v>
                </c:pt>
                <c:pt idx="3325">
                  <c:v>66</c:v>
                </c:pt>
                <c:pt idx="3326">
                  <c:v>42</c:v>
                </c:pt>
                <c:pt idx="3327">
                  <c:v>76</c:v>
                </c:pt>
                <c:pt idx="3328">
                  <c:v>75</c:v>
                </c:pt>
                <c:pt idx="3329">
                  <c:v>40</c:v>
                </c:pt>
                <c:pt idx="3330">
                  <c:v>45</c:v>
                </c:pt>
                <c:pt idx="3331">
                  <c:v>73</c:v>
                </c:pt>
                <c:pt idx="3332">
                  <c:v>84</c:v>
                </c:pt>
                <c:pt idx="3333">
                  <c:v>84</c:v>
                </c:pt>
                <c:pt idx="3334">
                  <c:v>71</c:v>
                </c:pt>
                <c:pt idx="3335">
                  <c:v>23</c:v>
                </c:pt>
                <c:pt idx="3336">
                  <c:v>24</c:v>
                </c:pt>
                <c:pt idx="3337">
                  <c:v>64</c:v>
                </c:pt>
                <c:pt idx="3338">
                  <c:v>38</c:v>
                </c:pt>
                <c:pt idx="3339">
                  <c:v>74</c:v>
                </c:pt>
                <c:pt idx="3340">
                  <c:v>58</c:v>
                </c:pt>
                <c:pt idx="3341">
                  <c:v>78</c:v>
                </c:pt>
                <c:pt idx="3342">
                  <c:v>88</c:v>
                </c:pt>
                <c:pt idx="3343">
                  <c:v>76</c:v>
                </c:pt>
                <c:pt idx="3344">
                  <c:v>48</c:v>
                </c:pt>
                <c:pt idx="3345">
                  <c:v>59</c:v>
                </c:pt>
                <c:pt idx="3346">
                  <c:v>46</c:v>
                </c:pt>
                <c:pt idx="3347">
                  <c:v>84</c:v>
                </c:pt>
                <c:pt idx="3348">
                  <c:v>61</c:v>
                </c:pt>
                <c:pt idx="3349">
                  <c:v>76</c:v>
                </c:pt>
                <c:pt idx="3350">
                  <c:v>49</c:v>
                </c:pt>
                <c:pt idx="3351">
                  <c:v>30</c:v>
                </c:pt>
                <c:pt idx="3352">
                  <c:v>47</c:v>
                </c:pt>
                <c:pt idx="3353">
                  <c:v>70</c:v>
                </c:pt>
                <c:pt idx="3354">
                  <c:v>69</c:v>
                </c:pt>
                <c:pt idx="3355">
                  <c:v>35</c:v>
                </c:pt>
                <c:pt idx="3356">
                  <c:v>20</c:v>
                </c:pt>
                <c:pt idx="3357">
                  <c:v>55</c:v>
                </c:pt>
                <c:pt idx="3358">
                  <c:v>19</c:v>
                </c:pt>
                <c:pt idx="3359">
                  <c:v>74</c:v>
                </c:pt>
                <c:pt idx="3360">
                  <c:v>42</c:v>
                </c:pt>
                <c:pt idx="3361">
                  <c:v>34</c:v>
                </c:pt>
                <c:pt idx="3362">
                  <c:v>59</c:v>
                </c:pt>
                <c:pt idx="3363">
                  <c:v>67</c:v>
                </c:pt>
                <c:pt idx="3364">
                  <c:v>70</c:v>
                </c:pt>
                <c:pt idx="3365">
                  <c:v>61</c:v>
                </c:pt>
                <c:pt idx="3366">
                  <c:v>76</c:v>
                </c:pt>
                <c:pt idx="3367">
                  <c:v>44</c:v>
                </c:pt>
                <c:pt idx="3368">
                  <c:v>50</c:v>
                </c:pt>
                <c:pt idx="3369">
                  <c:v>68</c:v>
                </c:pt>
                <c:pt idx="3370">
                  <c:v>87</c:v>
                </c:pt>
                <c:pt idx="3371">
                  <c:v>60</c:v>
                </c:pt>
                <c:pt idx="3372">
                  <c:v>47</c:v>
                </c:pt>
                <c:pt idx="3373">
                  <c:v>55</c:v>
                </c:pt>
                <c:pt idx="3374">
                  <c:v>73</c:v>
                </c:pt>
                <c:pt idx="3375">
                  <c:v>87</c:v>
                </c:pt>
                <c:pt idx="3376">
                  <c:v>66</c:v>
                </c:pt>
                <c:pt idx="3377">
                  <c:v>56</c:v>
                </c:pt>
                <c:pt idx="3378">
                  <c:v>59</c:v>
                </c:pt>
                <c:pt idx="3379">
                  <c:v>83</c:v>
                </c:pt>
                <c:pt idx="3380">
                  <c:v>26</c:v>
                </c:pt>
                <c:pt idx="3381">
                  <c:v>41</c:v>
                </c:pt>
                <c:pt idx="3382">
                  <c:v>45</c:v>
                </c:pt>
                <c:pt idx="3383">
                  <c:v>63</c:v>
                </c:pt>
                <c:pt idx="3384">
                  <c:v>50</c:v>
                </c:pt>
                <c:pt idx="3385">
                  <c:v>15</c:v>
                </c:pt>
                <c:pt idx="3386">
                  <c:v>79</c:v>
                </c:pt>
                <c:pt idx="3387">
                  <c:v>49</c:v>
                </c:pt>
                <c:pt idx="3388">
                  <c:v>63</c:v>
                </c:pt>
                <c:pt idx="3389">
                  <c:v>42</c:v>
                </c:pt>
                <c:pt idx="3390">
                  <c:v>32</c:v>
                </c:pt>
                <c:pt idx="3391">
                  <c:v>84</c:v>
                </c:pt>
                <c:pt idx="3392">
                  <c:v>26</c:v>
                </c:pt>
                <c:pt idx="3393">
                  <c:v>62</c:v>
                </c:pt>
                <c:pt idx="3394">
                  <c:v>33</c:v>
                </c:pt>
                <c:pt idx="3395">
                  <c:v>28</c:v>
                </c:pt>
                <c:pt idx="3396">
                  <c:v>36</c:v>
                </c:pt>
                <c:pt idx="3397">
                  <c:v>73</c:v>
                </c:pt>
                <c:pt idx="3398">
                  <c:v>37</c:v>
                </c:pt>
                <c:pt idx="3399">
                  <c:v>53</c:v>
                </c:pt>
                <c:pt idx="3400">
                  <c:v>48</c:v>
                </c:pt>
                <c:pt idx="3401">
                  <c:v>48</c:v>
                </c:pt>
                <c:pt idx="3402">
                  <c:v>54</c:v>
                </c:pt>
                <c:pt idx="3403">
                  <c:v>12</c:v>
                </c:pt>
                <c:pt idx="3404">
                  <c:v>46</c:v>
                </c:pt>
                <c:pt idx="3405">
                  <c:v>24</c:v>
                </c:pt>
                <c:pt idx="3406">
                  <c:v>26</c:v>
                </c:pt>
                <c:pt idx="3407">
                  <c:v>42</c:v>
                </c:pt>
                <c:pt idx="3408">
                  <c:v>28</c:v>
                </c:pt>
                <c:pt idx="3409">
                  <c:v>20</c:v>
                </c:pt>
                <c:pt idx="3410">
                  <c:v>61</c:v>
                </c:pt>
                <c:pt idx="3411">
                  <c:v>80</c:v>
                </c:pt>
                <c:pt idx="3412">
                  <c:v>62</c:v>
                </c:pt>
                <c:pt idx="3413">
                  <c:v>59</c:v>
                </c:pt>
                <c:pt idx="3414">
                  <c:v>74</c:v>
                </c:pt>
                <c:pt idx="3415">
                  <c:v>59</c:v>
                </c:pt>
                <c:pt idx="3416">
                  <c:v>68</c:v>
                </c:pt>
                <c:pt idx="3417">
                  <c:v>66</c:v>
                </c:pt>
                <c:pt idx="3418">
                  <c:v>43</c:v>
                </c:pt>
                <c:pt idx="3419">
                  <c:v>44</c:v>
                </c:pt>
                <c:pt idx="3420">
                  <c:v>34</c:v>
                </c:pt>
                <c:pt idx="3421">
                  <c:v>62</c:v>
                </c:pt>
                <c:pt idx="3422">
                  <c:v>77</c:v>
                </c:pt>
                <c:pt idx="3423">
                  <c:v>44</c:v>
                </c:pt>
                <c:pt idx="3424">
                  <c:v>69</c:v>
                </c:pt>
                <c:pt idx="3425">
                  <c:v>35</c:v>
                </c:pt>
                <c:pt idx="3426">
                  <c:v>50</c:v>
                </c:pt>
                <c:pt idx="3427">
                  <c:v>50</c:v>
                </c:pt>
                <c:pt idx="3428">
                  <c:v>54</c:v>
                </c:pt>
                <c:pt idx="3429">
                  <c:v>59</c:v>
                </c:pt>
                <c:pt idx="3430">
                  <c:v>60</c:v>
                </c:pt>
                <c:pt idx="3431">
                  <c:v>25</c:v>
                </c:pt>
                <c:pt idx="3432">
                  <c:v>94</c:v>
                </c:pt>
                <c:pt idx="3433">
                  <c:v>53</c:v>
                </c:pt>
                <c:pt idx="3434">
                  <c:v>59</c:v>
                </c:pt>
                <c:pt idx="3435">
                  <c:v>53</c:v>
                </c:pt>
                <c:pt idx="3436">
                  <c:v>29</c:v>
                </c:pt>
                <c:pt idx="3437">
                  <c:v>73</c:v>
                </c:pt>
                <c:pt idx="3438">
                  <c:v>87</c:v>
                </c:pt>
                <c:pt idx="3439">
                  <c:v>72</c:v>
                </c:pt>
                <c:pt idx="3440">
                  <c:v>82</c:v>
                </c:pt>
                <c:pt idx="3441">
                  <c:v>60</c:v>
                </c:pt>
                <c:pt idx="3442">
                  <c:v>38</c:v>
                </c:pt>
                <c:pt idx="3443">
                  <c:v>89</c:v>
                </c:pt>
                <c:pt idx="3444">
                  <c:v>45</c:v>
                </c:pt>
                <c:pt idx="3445">
                  <c:v>57</c:v>
                </c:pt>
                <c:pt idx="3446">
                  <c:v>27</c:v>
                </c:pt>
                <c:pt idx="3447">
                  <c:v>31</c:v>
                </c:pt>
                <c:pt idx="3448">
                  <c:v>86</c:v>
                </c:pt>
                <c:pt idx="3449">
                  <c:v>45</c:v>
                </c:pt>
                <c:pt idx="3450">
                  <c:v>30</c:v>
                </c:pt>
                <c:pt idx="3451">
                  <c:v>28</c:v>
                </c:pt>
                <c:pt idx="3452">
                  <c:v>43</c:v>
                </c:pt>
                <c:pt idx="3453">
                  <c:v>43</c:v>
                </c:pt>
                <c:pt idx="3454">
                  <c:v>52</c:v>
                </c:pt>
                <c:pt idx="3455">
                  <c:v>68</c:v>
                </c:pt>
                <c:pt idx="3456">
                  <c:v>73</c:v>
                </c:pt>
                <c:pt idx="3457">
                  <c:v>56</c:v>
                </c:pt>
                <c:pt idx="3458">
                  <c:v>78</c:v>
                </c:pt>
                <c:pt idx="3459">
                  <c:v>49</c:v>
                </c:pt>
                <c:pt idx="3460">
                  <c:v>52</c:v>
                </c:pt>
                <c:pt idx="3461">
                  <c:v>62</c:v>
                </c:pt>
                <c:pt idx="3462">
                  <c:v>59</c:v>
                </c:pt>
                <c:pt idx="3463">
                  <c:v>60</c:v>
                </c:pt>
                <c:pt idx="3464">
                  <c:v>71</c:v>
                </c:pt>
                <c:pt idx="3465">
                  <c:v>68</c:v>
                </c:pt>
                <c:pt idx="3466">
                  <c:v>68</c:v>
                </c:pt>
                <c:pt idx="3467">
                  <c:v>63</c:v>
                </c:pt>
                <c:pt idx="3468">
                  <c:v>77</c:v>
                </c:pt>
                <c:pt idx="3469">
                  <c:v>43</c:v>
                </c:pt>
                <c:pt idx="3470">
                  <c:v>77</c:v>
                </c:pt>
                <c:pt idx="3471">
                  <c:v>28</c:v>
                </c:pt>
                <c:pt idx="3472">
                  <c:v>47</c:v>
                </c:pt>
                <c:pt idx="3473">
                  <c:v>34</c:v>
                </c:pt>
                <c:pt idx="3474">
                  <c:v>64</c:v>
                </c:pt>
                <c:pt idx="3475">
                  <c:v>88</c:v>
                </c:pt>
                <c:pt idx="3476">
                  <c:v>21</c:v>
                </c:pt>
                <c:pt idx="3477">
                  <c:v>53</c:v>
                </c:pt>
                <c:pt idx="3478">
                  <c:v>34</c:v>
                </c:pt>
                <c:pt idx="3479">
                  <c:v>83</c:v>
                </c:pt>
                <c:pt idx="3480">
                  <c:v>67</c:v>
                </c:pt>
                <c:pt idx="3481">
                  <c:v>75</c:v>
                </c:pt>
                <c:pt idx="3482">
                  <c:v>88</c:v>
                </c:pt>
                <c:pt idx="3483">
                  <c:v>87</c:v>
                </c:pt>
                <c:pt idx="3484">
                  <c:v>32</c:v>
                </c:pt>
                <c:pt idx="3485">
                  <c:v>50</c:v>
                </c:pt>
                <c:pt idx="3486">
                  <c:v>50</c:v>
                </c:pt>
                <c:pt idx="3487">
                  <c:v>38</c:v>
                </c:pt>
                <c:pt idx="3488">
                  <c:v>57</c:v>
                </c:pt>
                <c:pt idx="3489">
                  <c:v>64</c:v>
                </c:pt>
                <c:pt idx="3490">
                  <c:v>71</c:v>
                </c:pt>
                <c:pt idx="3491">
                  <c:v>19</c:v>
                </c:pt>
                <c:pt idx="3492">
                  <c:v>38</c:v>
                </c:pt>
                <c:pt idx="3493">
                  <c:v>52</c:v>
                </c:pt>
                <c:pt idx="3494">
                  <c:v>27</c:v>
                </c:pt>
                <c:pt idx="3495">
                  <c:v>32</c:v>
                </c:pt>
                <c:pt idx="3496">
                  <c:v>45</c:v>
                </c:pt>
                <c:pt idx="3497">
                  <c:v>61</c:v>
                </c:pt>
                <c:pt idx="3498">
                  <c:v>57</c:v>
                </c:pt>
                <c:pt idx="3499">
                  <c:v>83</c:v>
                </c:pt>
                <c:pt idx="3500">
                  <c:v>48</c:v>
                </c:pt>
                <c:pt idx="3501">
                  <c:v>50</c:v>
                </c:pt>
                <c:pt idx="3502">
                  <c:v>61</c:v>
                </c:pt>
                <c:pt idx="3503">
                  <c:v>29</c:v>
                </c:pt>
                <c:pt idx="3504">
                  <c:v>37</c:v>
                </c:pt>
                <c:pt idx="3505">
                  <c:v>39</c:v>
                </c:pt>
                <c:pt idx="3506">
                  <c:v>39</c:v>
                </c:pt>
                <c:pt idx="3507">
                  <c:v>54</c:v>
                </c:pt>
                <c:pt idx="3508">
                  <c:v>46</c:v>
                </c:pt>
                <c:pt idx="3509">
                  <c:v>78</c:v>
                </c:pt>
                <c:pt idx="3510">
                  <c:v>83</c:v>
                </c:pt>
                <c:pt idx="3511">
                  <c:v>64</c:v>
                </c:pt>
                <c:pt idx="3512">
                  <c:v>26</c:v>
                </c:pt>
                <c:pt idx="3513">
                  <c:v>41</c:v>
                </c:pt>
                <c:pt idx="3514">
                  <c:v>76</c:v>
                </c:pt>
                <c:pt idx="3515">
                  <c:v>35</c:v>
                </c:pt>
                <c:pt idx="3516">
                  <c:v>39</c:v>
                </c:pt>
                <c:pt idx="3517">
                  <c:v>39</c:v>
                </c:pt>
                <c:pt idx="3518">
                  <c:v>54</c:v>
                </c:pt>
                <c:pt idx="3519">
                  <c:v>28</c:v>
                </c:pt>
                <c:pt idx="3520">
                  <c:v>30</c:v>
                </c:pt>
                <c:pt idx="3521">
                  <c:v>81</c:v>
                </c:pt>
                <c:pt idx="3522">
                  <c:v>24</c:v>
                </c:pt>
                <c:pt idx="3523">
                  <c:v>32</c:v>
                </c:pt>
                <c:pt idx="3524">
                  <c:v>87</c:v>
                </c:pt>
                <c:pt idx="3525">
                  <c:v>66</c:v>
                </c:pt>
                <c:pt idx="3526">
                  <c:v>13</c:v>
                </c:pt>
                <c:pt idx="3527">
                  <c:v>76</c:v>
                </c:pt>
                <c:pt idx="3528">
                  <c:v>68</c:v>
                </c:pt>
                <c:pt idx="3529">
                  <c:v>57</c:v>
                </c:pt>
                <c:pt idx="3530">
                  <c:v>98</c:v>
                </c:pt>
                <c:pt idx="3531">
                  <c:v>69</c:v>
                </c:pt>
                <c:pt idx="3532">
                  <c:v>34</c:v>
                </c:pt>
                <c:pt idx="3533">
                  <c:v>68</c:v>
                </c:pt>
                <c:pt idx="3534">
                  <c:v>47</c:v>
                </c:pt>
                <c:pt idx="3535">
                  <c:v>60</c:v>
                </c:pt>
                <c:pt idx="3536">
                  <c:v>83</c:v>
                </c:pt>
                <c:pt idx="3537">
                  <c:v>25</c:v>
                </c:pt>
                <c:pt idx="3538">
                  <c:v>50</c:v>
                </c:pt>
                <c:pt idx="3539">
                  <c:v>87</c:v>
                </c:pt>
                <c:pt idx="3540">
                  <c:v>22</c:v>
                </c:pt>
                <c:pt idx="3541">
                  <c:v>22</c:v>
                </c:pt>
                <c:pt idx="3542">
                  <c:v>62</c:v>
                </c:pt>
                <c:pt idx="3543">
                  <c:v>72</c:v>
                </c:pt>
                <c:pt idx="3544">
                  <c:v>66</c:v>
                </c:pt>
                <c:pt idx="3545">
                  <c:v>71</c:v>
                </c:pt>
                <c:pt idx="3546">
                  <c:v>53</c:v>
                </c:pt>
                <c:pt idx="3547">
                  <c:v>32</c:v>
                </c:pt>
                <c:pt idx="3548">
                  <c:v>65</c:v>
                </c:pt>
                <c:pt idx="3549">
                  <c:v>65</c:v>
                </c:pt>
                <c:pt idx="3550">
                  <c:v>50</c:v>
                </c:pt>
                <c:pt idx="3551">
                  <c:v>66</c:v>
                </c:pt>
                <c:pt idx="3552">
                  <c:v>29</c:v>
                </c:pt>
                <c:pt idx="3553">
                  <c:v>13</c:v>
                </c:pt>
                <c:pt idx="3554">
                  <c:v>66</c:v>
                </c:pt>
                <c:pt idx="3555">
                  <c:v>32</c:v>
                </c:pt>
                <c:pt idx="3556">
                  <c:v>26</c:v>
                </c:pt>
                <c:pt idx="3557">
                  <c:v>75</c:v>
                </c:pt>
                <c:pt idx="3558">
                  <c:v>46</c:v>
                </c:pt>
                <c:pt idx="3559">
                  <c:v>62</c:v>
                </c:pt>
                <c:pt idx="3560">
                  <c:v>69</c:v>
                </c:pt>
                <c:pt idx="3561">
                  <c:v>43</c:v>
                </c:pt>
                <c:pt idx="3562">
                  <c:v>74</c:v>
                </c:pt>
                <c:pt idx="3563">
                  <c:v>43</c:v>
                </c:pt>
                <c:pt idx="3564">
                  <c:v>86</c:v>
                </c:pt>
                <c:pt idx="3565">
                  <c:v>24</c:v>
                </c:pt>
                <c:pt idx="3566">
                  <c:v>67</c:v>
                </c:pt>
                <c:pt idx="3567">
                  <c:v>71</c:v>
                </c:pt>
                <c:pt idx="3568">
                  <c:v>48</c:v>
                </c:pt>
                <c:pt idx="3569">
                  <c:v>64</c:v>
                </c:pt>
                <c:pt idx="3570">
                  <c:v>88</c:v>
                </c:pt>
                <c:pt idx="3571">
                  <c:v>39</c:v>
                </c:pt>
                <c:pt idx="3572">
                  <c:v>35</c:v>
                </c:pt>
                <c:pt idx="3573">
                  <c:v>67</c:v>
                </c:pt>
                <c:pt idx="3574">
                  <c:v>65</c:v>
                </c:pt>
                <c:pt idx="3575">
                  <c:v>27</c:v>
                </c:pt>
                <c:pt idx="3576">
                  <c:v>32</c:v>
                </c:pt>
                <c:pt idx="3577">
                  <c:v>89</c:v>
                </c:pt>
                <c:pt idx="3578">
                  <c:v>30</c:v>
                </c:pt>
                <c:pt idx="3579">
                  <c:v>37</c:v>
                </c:pt>
                <c:pt idx="3580">
                  <c:v>91</c:v>
                </c:pt>
                <c:pt idx="3581">
                  <c:v>26</c:v>
                </c:pt>
                <c:pt idx="3582">
                  <c:v>32</c:v>
                </c:pt>
                <c:pt idx="3583">
                  <c:v>34</c:v>
                </c:pt>
                <c:pt idx="3584">
                  <c:v>51</c:v>
                </c:pt>
                <c:pt idx="3585">
                  <c:v>56</c:v>
                </c:pt>
                <c:pt idx="3586">
                  <c:v>26</c:v>
                </c:pt>
                <c:pt idx="3587">
                  <c:v>73</c:v>
                </c:pt>
                <c:pt idx="3588">
                  <c:v>80</c:v>
                </c:pt>
                <c:pt idx="3589">
                  <c:v>69</c:v>
                </c:pt>
                <c:pt idx="3590">
                  <c:v>73</c:v>
                </c:pt>
                <c:pt idx="3591">
                  <c:v>55</c:v>
                </c:pt>
                <c:pt idx="3592">
                  <c:v>82</c:v>
                </c:pt>
                <c:pt idx="3593">
                  <c:v>32</c:v>
                </c:pt>
                <c:pt idx="3594">
                  <c:v>41</c:v>
                </c:pt>
                <c:pt idx="3595">
                  <c:v>55</c:v>
                </c:pt>
                <c:pt idx="3596">
                  <c:v>43</c:v>
                </c:pt>
                <c:pt idx="3597">
                  <c:v>20</c:v>
                </c:pt>
                <c:pt idx="3598">
                  <c:v>50</c:v>
                </c:pt>
                <c:pt idx="3599">
                  <c:v>90</c:v>
                </c:pt>
                <c:pt idx="3600">
                  <c:v>82</c:v>
                </c:pt>
                <c:pt idx="3601">
                  <c:v>85</c:v>
                </c:pt>
                <c:pt idx="3602">
                  <c:v>49</c:v>
                </c:pt>
                <c:pt idx="3603">
                  <c:v>24</c:v>
                </c:pt>
                <c:pt idx="3604">
                  <c:v>25</c:v>
                </c:pt>
                <c:pt idx="3605">
                  <c:v>76</c:v>
                </c:pt>
                <c:pt idx="3606">
                  <c:v>33</c:v>
                </c:pt>
                <c:pt idx="3607">
                  <c:v>48</c:v>
                </c:pt>
                <c:pt idx="3608">
                  <c:v>21</c:v>
                </c:pt>
                <c:pt idx="3609">
                  <c:v>58</c:v>
                </c:pt>
                <c:pt idx="3610">
                  <c:v>40</c:v>
                </c:pt>
                <c:pt idx="3611">
                  <c:v>67</c:v>
                </c:pt>
                <c:pt idx="3612">
                  <c:v>35</c:v>
                </c:pt>
                <c:pt idx="3613">
                  <c:v>68</c:v>
                </c:pt>
                <c:pt idx="3614">
                  <c:v>66</c:v>
                </c:pt>
                <c:pt idx="3615">
                  <c:v>16</c:v>
                </c:pt>
                <c:pt idx="3616">
                  <c:v>57</c:v>
                </c:pt>
                <c:pt idx="3617">
                  <c:v>73</c:v>
                </c:pt>
                <c:pt idx="3618">
                  <c:v>64</c:v>
                </c:pt>
                <c:pt idx="3619">
                  <c:v>77</c:v>
                </c:pt>
                <c:pt idx="3620">
                  <c:v>46</c:v>
                </c:pt>
                <c:pt idx="3621">
                  <c:v>50</c:v>
                </c:pt>
                <c:pt idx="3622">
                  <c:v>50</c:v>
                </c:pt>
                <c:pt idx="3623">
                  <c:v>51</c:v>
                </c:pt>
                <c:pt idx="3624">
                  <c:v>43</c:v>
                </c:pt>
                <c:pt idx="3625">
                  <c:v>40</c:v>
                </c:pt>
                <c:pt idx="3626">
                  <c:v>30</c:v>
                </c:pt>
                <c:pt idx="3627">
                  <c:v>63</c:v>
                </c:pt>
                <c:pt idx="3628">
                  <c:v>82</c:v>
                </c:pt>
                <c:pt idx="3629">
                  <c:v>20</c:v>
                </c:pt>
                <c:pt idx="3630">
                  <c:v>73</c:v>
                </c:pt>
                <c:pt idx="3631">
                  <c:v>32</c:v>
                </c:pt>
                <c:pt idx="3632">
                  <c:v>67</c:v>
                </c:pt>
                <c:pt idx="3633">
                  <c:v>69</c:v>
                </c:pt>
                <c:pt idx="3634">
                  <c:v>67</c:v>
                </c:pt>
                <c:pt idx="3635">
                  <c:v>44</c:v>
                </c:pt>
                <c:pt idx="3636">
                  <c:v>29</c:v>
                </c:pt>
                <c:pt idx="3637">
                  <c:v>38</c:v>
                </c:pt>
                <c:pt idx="3638">
                  <c:v>52</c:v>
                </c:pt>
                <c:pt idx="3639">
                  <c:v>25</c:v>
                </c:pt>
                <c:pt idx="3640">
                  <c:v>46</c:v>
                </c:pt>
                <c:pt idx="3641">
                  <c:v>42</c:v>
                </c:pt>
                <c:pt idx="3642">
                  <c:v>24</c:v>
                </c:pt>
                <c:pt idx="3643">
                  <c:v>70</c:v>
                </c:pt>
                <c:pt idx="3644">
                  <c:v>78</c:v>
                </c:pt>
                <c:pt idx="3645">
                  <c:v>51</c:v>
                </c:pt>
                <c:pt idx="3646">
                  <c:v>61</c:v>
                </c:pt>
                <c:pt idx="3647">
                  <c:v>38</c:v>
                </c:pt>
                <c:pt idx="3648">
                  <c:v>34</c:v>
                </c:pt>
                <c:pt idx="3649">
                  <c:v>42</c:v>
                </c:pt>
                <c:pt idx="3650">
                  <c:v>68</c:v>
                </c:pt>
                <c:pt idx="3651">
                  <c:v>87</c:v>
                </c:pt>
                <c:pt idx="3652">
                  <c:v>53</c:v>
                </c:pt>
                <c:pt idx="3653">
                  <c:v>39</c:v>
                </c:pt>
                <c:pt idx="3654">
                  <c:v>45</c:v>
                </c:pt>
                <c:pt idx="3655">
                  <c:v>89</c:v>
                </c:pt>
                <c:pt idx="3656">
                  <c:v>53</c:v>
                </c:pt>
                <c:pt idx="3657">
                  <c:v>39</c:v>
                </c:pt>
                <c:pt idx="3658">
                  <c:v>59</c:v>
                </c:pt>
                <c:pt idx="3659">
                  <c:v>81</c:v>
                </c:pt>
                <c:pt idx="3660">
                  <c:v>40</c:v>
                </c:pt>
                <c:pt idx="3661">
                  <c:v>64</c:v>
                </c:pt>
                <c:pt idx="3662">
                  <c:v>53</c:v>
                </c:pt>
                <c:pt idx="3663">
                  <c:v>56</c:v>
                </c:pt>
                <c:pt idx="3664">
                  <c:v>44</c:v>
                </c:pt>
                <c:pt idx="3665">
                  <c:v>41</c:v>
                </c:pt>
                <c:pt idx="3666">
                  <c:v>91</c:v>
                </c:pt>
                <c:pt idx="3667">
                  <c:v>46</c:v>
                </c:pt>
                <c:pt idx="3668">
                  <c:v>65</c:v>
                </c:pt>
                <c:pt idx="3669">
                  <c:v>76</c:v>
                </c:pt>
                <c:pt idx="3670">
                  <c:v>50</c:v>
                </c:pt>
                <c:pt idx="3671">
                  <c:v>45</c:v>
                </c:pt>
                <c:pt idx="3672">
                  <c:v>55</c:v>
                </c:pt>
                <c:pt idx="3673">
                  <c:v>33</c:v>
                </c:pt>
                <c:pt idx="3674">
                  <c:v>37</c:v>
                </c:pt>
                <c:pt idx="3675">
                  <c:v>63</c:v>
                </c:pt>
                <c:pt idx="3676">
                  <c:v>24</c:v>
                </c:pt>
                <c:pt idx="3677">
                  <c:v>37</c:v>
                </c:pt>
                <c:pt idx="3678">
                  <c:v>39</c:v>
                </c:pt>
                <c:pt idx="3679">
                  <c:v>41</c:v>
                </c:pt>
                <c:pt idx="3680">
                  <c:v>46</c:v>
                </c:pt>
                <c:pt idx="3681">
                  <c:v>78</c:v>
                </c:pt>
                <c:pt idx="3682">
                  <c:v>69</c:v>
                </c:pt>
                <c:pt idx="3683">
                  <c:v>71</c:v>
                </c:pt>
                <c:pt idx="3684">
                  <c:v>28</c:v>
                </c:pt>
                <c:pt idx="3685">
                  <c:v>45</c:v>
                </c:pt>
                <c:pt idx="3686">
                  <c:v>20</c:v>
                </c:pt>
                <c:pt idx="3687">
                  <c:v>81</c:v>
                </c:pt>
                <c:pt idx="3688">
                  <c:v>85</c:v>
                </c:pt>
                <c:pt idx="3689">
                  <c:v>42</c:v>
                </c:pt>
                <c:pt idx="3690">
                  <c:v>46</c:v>
                </c:pt>
                <c:pt idx="3691">
                  <c:v>60</c:v>
                </c:pt>
                <c:pt idx="3692">
                  <c:v>82</c:v>
                </c:pt>
                <c:pt idx="3693">
                  <c:v>55</c:v>
                </c:pt>
                <c:pt idx="3694">
                  <c:v>44</c:v>
                </c:pt>
                <c:pt idx="3695">
                  <c:v>47</c:v>
                </c:pt>
                <c:pt idx="3696">
                  <c:v>41</c:v>
                </c:pt>
                <c:pt idx="3697">
                  <c:v>48</c:v>
                </c:pt>
                <c:pt idx="3698">
                  <c:v>62</c:v>
                </c:pt>
                <c:pt idx="3699">
                  <c:v>64</c:v>
                </c:pt>
                <c:pt idx="3700">
                  <c:v>40</c:v>
                </c:pt>
                <c:pt idx="3701">
                  <c:v>70</c:v>
                </c:pt>
                <c:pt idx="3702">
                  <c:v>39</c:v>
                </c:pt>
                <c:pt idx="3703">
                  <c:v>63</c:v>
                </c:pt>
                <c:pt idx="3704">
                  <c:v>32</c:v>
                </c:pt>
                <c:pt idx="3705">
                  <c:v>37</c:v>
                </c:pt>
                <c:pt idx="3706">
                  <c:v>75</c:v>
                </c:pt>
                <c:pt idx="3707">
                  <c:v>72</c:v>
                </c:pt>
                <c:pt idx="3708">
                  <c:v>63</c:v>
                </c:pt>
                <c:pt idx="3709">
                  <c:v>64</c:v>
                </c:pt>
                <c:pt idx="3710">
                  <c:v>69</c:v>
                </c:pt>
                <c:pt idx="3711">
                  <c:v>63</c:v>
                </c:pt>
                <c:pt idx="3712">
                  <c:v>65</c:v>
                </c:pt>
                <c:pt idx="3713">
                  <c:v>44</c:v>
                </c:pt>
                <c:pt idx="3714">
                  <c:v>65</c:v>
                </c:pt>
                <c:pt idx="3715">
                  <c:v>81</c:v>
                </c:pt>
                <c:pt idx="3716">
                  <c:v>45</c:v>
                </c:pt>
                <c:pt idx="3717">
                  <c:v>59</c:v>
                </c:pt>
                <c:pt idx="3718">
                  <c:v>67</c:v>
                </c:pt>
                <c:pt idx="3719">
                  <c:v>34</c:v>
                </c:pt>
                <c:pt idx="3720">
                  <c:v>46</c:v>
                </c:pt>
                <c:pt idx="3721">
                  <c:v>35</c:v>
                </c:pt>
                <c:pt idx="3722">
                  <c:v>22</c:v>
                </c:pt>
                <c:pt idx="3723">
                  <c:v>72</c:v>
                </c:pt>
                <c:pt idx="3724">
                  <c:v>47</c:v>
                </c:pt>
                <c:pt idx="3725">
                  <c:v>55</c:v>
                </c:pt>
                <c:pt idx="3726">
                  <c:v>47</c:v>
                </c:pt>
                <c:pt idx="3727">
                  <c:v>55</c:v>
                </c:pt>
                <c:pt idx="3728">
                  <c:v>74</c:v>
                </c:pt>
                <c:pt idx="3729">
                  <c:v>49</c:v>
                </c:pt>
                <c:pt idx="3730">
                  <c:v>68</c:v>
                </c:pt>
                <c:pt idx="3731">
                  <c:v>72</c:v>
                </c:pt>
                <c:pt idx="3732">
                  <c:v>32</c:v>
                </c:pt>
                <c:pt idx="3733">
                  <c:v>51</c:v>
                </c:pt>
                <c:pt idx="3734">
                  <c:v>34</c:v>
                </c:pt>
                <c:pt idx="3735">
                  <c:v>33</c:v>
                </c:pt>
                <c:pt idx="3736">
                  <c:v>56</c:v>
                </c:pt>
                <c:pt idx="3737">
                  <c:v>54</c:v>
                </c:pt>
                <c:pt idx="3738">
                  <c:v>33</c:v>
                </c:pt>
                <c:pt idx="3739">
                  <c:v>78</c:v>
                </c:pt>
                <c:pt idx="3740">
                  <c:v>77</c:v>
                </c:pt>
                <c:pt idx="3741">
                  <c:v>62</c:v>
                </c:pt>
                <c:pt idx="3742">
                  <c:v>51</c:v>
                </c:pt>
                <c:pt idx="3743">
                  <c:v>78</c:v>
                </c:pt>
                <c:pt idx="3744">
                  <c:v>46</c:v>
                </c:pt>
                <c:pt idx="3745">
                  <c:v>50</c:v>
                </c:pt>
                <c:pt idx="3746">
                  <c:v>47</c:v>
                </c:pt>
                <c:pt idx="3747">
                  <c:v>74</c:v>
                </c:pt>
                <c:pt idx="3748">
                  <c:v>47</c:v>
                </c:pt>
                <c:pt idx="3749">
                  <c:v>52</c:v>
                </c:pt>
                <c:pt idx="3750">
                  <c:v>54</c:v>
                </c:pt>
                <c:pt idx="3751">
                  <c:v>69</c:v>
                </c:pt>
                <c:pt idx="3752">
                  <c:v>64</c:v>
                </c:pt>
                <c:pt idx="3753">
                  <c:v>69</c:v>
                </c:pt>
                <c:pt idx="3754">
                  <c:v>58</c:v>
                </c:pt>
                <c:pt idx="3755">
                  <c:v>37</c:v>
                </c:pt>
                <c:pt idx="3756">
                  <c:v>26</c:v>
                </c:pt>
                <c:pt idx="3757">
                  <c:v>80</c:v>
                </c:pt>
                <c:pt idx="3758">
                  <c:v>64</c:v>
                </c:pt>
                <c:pt idx="3759">
                  <c:v>78</c:v>
                </c:pt>
                <c:pt idx="3760">
                  <c:v>35</c:v>
                </c:pt>
                <c:pt idx="3761">
                  <c:v>36</c:v>
                </c:pt>
                <c:pt idx="3762">
                  <c:v>55</c:v>
                </c:pt>
                <c:pt idx="3763">
                  <c:v>36</c:v>
                </c:pt>
                <c:pt idx="3764">
                  <c:v>46</c:v>
                </c:pt>
                <c:pt idx="3765">
                  <c:v>51</c:v>
                </c:pt>
                <c:pt idx="3766">
                  <c:v>30</c:v>
                </c:pt>
                <c:pt idx="3767">
                  <c:v>68</c:v>
                </c:pt>
                <c:pt idx="3768">
                  <c:v>69</c:v>
                </c:pt>
                <c:pt idx="3769">
                  <c:v>78</c:v>
                </c:pt>
                <c:pt idx="3770">
                  <c:v>51</c:v>
                </c:pt>
                <c:pt idx="3771">
                  <c:v>55</c:v>
                </c:pt>
                <c:pt idx="3772">
                  <c:v>72</c:v>
                </c:pt>
                <c:pt idx="3773">
                  <c:v>71</c:v>
                </c:pt>
                <c:pt idx="3774">
                  <c:v>69</c:v>
                </c:pt>
                <c:pt idx="3775">
                  <c:v>38</c:v>
                </c:pt>
                <c:pt idx="3776">
                  <c:v>61</c:v>
                </c:pt>
                <c:pt idx="3777">
                  <c:v>49</c:v>
                </c:pt>
                <c:pt idx="3778">
                  <c:v>67</c:v>
                </c:pt>
                <c:pt idx="3779">
                  <c:v>56</c:v>
                </c:pt>
                <c:pt idx="3780">
                  <c:v>68</c:v>
                </c:pt>
                <c:pt idx="3781">
                  <c:v>60</c:v>
                </c:pt>
                <c:pt idx="3782">
                  <c:v>34</c:v>
                </c:pt>
                <c:pt idx="3783">
                  <c:v>83</c:v>
                </c:pt>
                <c:pt idx="3784">
                  <c:v>37</c:v>
                </c:pt>
                <c:pt idx="3785">
                  <c:v>42</c:v>
                </c:pt>
                <c:pt idx="3786">
                  <c:v>62</c:v>
                </c:pt>
                <c:pt idx="3787">
                  <c:v>80</c:v>
                </c:pt>
                <c:pt idx="3788">
                  <c:v>46</c:v>
                </c:pt>
                <c:pt idx="3789">
                  <c:v>47</c:v>
                </c:pt>
                <c:pt idx="3790">
                  <c:v>46</c:v>
                </c:pt>
                <c:pt idx="3791">
                  <c:v>13</c:v>
                </c:pt>
                <c:pt idx="3792">
                  <c:v>55</c:v>
                </c:pt>
                <c:pt idx="3793">
                  <c:v>42</c:v>
                </c:pt>
                <c:pt idx="3794">
                  <c:v>51</c:v>
                </c:pt>
                <c:pt idx="3795">
                  <c:v>81</c:v>
                </c:pt>
                <c:pt idx="3796">
                  <c:v>75</c:v>
                </c:pt>
                <c:pt idx="3797">
                  <c:v>59</c:v>
                </c:pt>
                <c:pt idx="3798">
                  <c:v>62</c:v>
                </c:pt>
                <c:pt idx="3799">
                  <c:v>65</c:v>
                </c:pt>
                <c:pt idx="3800">
                  <c:v>51</c:v>
                </c:pt>
                <c:pt idx="3801">
                  <c:v>73</c:v>
                </c:pt>
                <c:pt idx="3802">
                  <c:v>68</c:v>
                </c:pt>
                <c:pt idx="3803">
                  <c:v>28</c:v>
                </c:pt>
                <c:pt idx="3804">
                  <c:v>39</c:v>
                </c:pt>
                <c:pt idx="3805">
                  <c:v>55</c:v>
                </c:pt>
                <c:pt idx="3806">
                  <c:v>76</c:v>
                </c:pt>
                <c:pt idx="3807">
                  <c:v>24</c:v>
                </c:pt>
                <c:pt idx="3808">
                  <c:v>81</c:v>
                </c:pt>
                <c:pt idx="3809">
                  <c:v>24</c:v>
                </c:pt>
                <c:pt idx="3810">
                  <c:v>29</c:v>
                </c:pt>
                <c:pt idx="3811">
                  <c:v>37</c:v>
                </c:pt>
                <c:pt idx="3812">
                  <c:v>74</c:v>
                </c:pt>
                <c:pt idx="3813">
                  <c:v>84</c:v>
                </c:pt>
                <c:pt idx="3814">
                  <c:v>64</c:v>
                </c:pt>
                <c:pt idx="3815">
                  <c:v>90</c:v>
                </c:pt>
                <c:pt idx="3816">
                  <c:v>46</c:v>
                </c:pt>
                <c:pt idx="3817">
                  <c:v>79</c:v>
                </c:pt>
                <c:pt idx="3818">
                  <c:v>48</c:v>
                </c:pt>
                <c:pt idx="3819">
                  <c:v>65</c:v>
                </c:pt>
                <c:pt idx="3820">
                  <c:v>46</c:v>
                </c:pt>
                <c:pt idx="3821">
                  <c:v>39</c:v>
                </c:pt>
                <c:pt idx="3822">
                  <c:v>49</c:v>
                </c:pt>
                <c:pt idx="3823">
                  <c:v>39</c:v>
                </c:pt>
                <c:pt idx="3824">
                  <c:v>40</c:v>
                </c:pt>
                <c:pt idx="3825">
                  <c:v>60</c:v>
                </c:pt>
                <c:pt idx="3826">
                  <c:v>43</c:v>
                </c:pt>
                <c:pt idx="3827">
                  <c:v>25</c:v>
                </c:pt>
                <c:pt idx="3828">
                  <c:v>45</c:v>
                </c:pt>
                <c:pt idx="3829">
                  <c:v>64</c:v>
                </c:pt>
                <c:pt idx="3830">
                  <c:v>20</c:v>
                </c:pt>
                <c:pt idx="3831">
                  <c:v>87</c:v>
                </c:pt>
                <c:pt idx="3832">
                  <c:v>23</c:v>
                </c:pt>
                <c:pt idx="3833">
                  <c:v>23</c:v>
                </c:pt>
                <c:pt idx="3834">
                  <c:v>67</c:v>
                </c:pt>
                <c:pt idx="3835">
                  <c:v>74</c:v>
                </c:pt>
                <c:pt idx="3836">
                  <c:v>64</c:v>
                </c:pt>
                <c:pt idx="3837">
                  <c:v>66</c:v>
                </c:pt>
                <c:pt idx="3838">
                  <c:v>29</c:v>
                </c:pt>
                <c:pt idx="3839">
                  <c:v>42</c:v>
                </c:pt>
                <c:pt idx="3840">
                  <c:v>37</c:v>
                </c:pt>
                <c:pt idx="3841">
                  <c:v>82</c:v>
                </c:pt>
                <c:pt idx="3842">
                  <c:v>35</c:v>
                </c:pt>
                <c:pt idx="3843">
                  <c:v>46</c:v>
                </c:pt>
                <c:pt idx="3844">
                  <c:v>40</c:v>
                </c:pt>
                <c:pt idx="3845">
                  <c:v>34</c:v>
                </c:pt>
                <c:pt idx="3846">
                  <c:v>52</c:v>
                </c:pt>
                <c:pt idx="3847">
                  <c:v>52</c:v>
                </c:pt>
                <c:pt idx="3848">
                  <c:v>50</c:v>
                </c:pt>
                <c:pt idx="3849">
                  <c:v>91</c:v>
                </c:pt>
                <c:pt idx="3850">
                  <c:v>64</c:v>
                </c:pt>
                <c:pt idx="3851">
                  <c:v>67</c:v>
                </c:pt>
                <c:pt idx="3852">
                  <c:v>85</c:v>
                </c:pt>
                <c:pt idx="3853">
                  <c:v>53</c:v>
                </c:pt>
                <c:pt idx="3854">
                  <c:v>35</c:v>
                </c:pt>
                <c:pt idx="3855">
                  <c:v>41</c:v>
                </c:pt>
                <c:pt idx="3856">
                  <c:v>81</c:v>
                </c:pt>
                <c:pt idx="3857">
                  <c:v>52</c:v>
                </c:pt>
                <c:pt idx="3858">
                  <c:v>39</c:v>
                </c:pt>
                <c:pt idx="3859">
                  <c:v>72</c:v>
                </c:pt>
                <c:pt idx="3860">
                  <c:v>55</c:v>
                </c:pt>
                <c:pt idx="3861">
                  <c:v>49</c:v>
                </c:pt>
                <c:pt idx="3862">
                  <c:v>60</c:v>
                </c:pt>
                <c:pt idx="3863">
                  <c:v>69</c:v>
                </c:pt>
                <c:pt idx="3864">
                  <c:v>63</c:v>
                </c:pt>
                <c:pt idx="3865">
                  <c:v>94</c:v>
                </c:pt>
                <c:pt idx="3866">
                  <c:v>86</c:v>
                </c:pt>
                <c:pt idx="3867">
                  <c:v>75</c:v>
                </c:pt>
                <c:pt idx="3868">
                  <c:v>66</c:v>
                </c:pt>
                <c:pt idx="3869">
                  <c:v>97</c:v>
                </c:pt>
                <c:pt idx="3870">
                  <c:v>71</c:v>
                </c:pt>
                <c:pt idx="3871">
                  <c:v>59</c:v>
                </c:pt>
                <c:pt idx="3872">
                  <c:v>54</c:v>
                </c:pt>
                <c:pt idx="3873">
                  <c:v>34</c:v>
                </c:pt>
                <c:pt idx="3874">
                  <c:v>77</c:v>
                </c:pt>
                <c:pt idx="3875">
                  <c:v>60</c:v>
                </c:pt>
                <c:pt idx="3876">
                  <c:v>16</c:v>
                </c:pt>
                <c:pt idx="3877">
                  <c:v>30</c:v>
                </c:pt>
                <c:pt idx="3878">
                  <c:v>42</c:v>
                </c:pt>
                <c:pt idx="3879">
                  <c:v>36</c:v>
                </c:pt>
                <c:pt idx="3880">
                  <c:v>77</c:v>
                </c:pt>
                <c:pt idx="3881">
                  <c:v>58</c:v>
                </c:pt>
                <c:pt idx="3882">
                  <c:v>58</c:v>
                </c:pt>
                <c:pt idx="3883">
                  <c:v>60</c:v>
                </c:pt>
                <c:pt idx="3884">
                  <c:v>87</c:v>
                </c:pt>
                <c:pt idx="3885">
                  <c:v>30</c:v>
                </c:pt>
                <c:pt idx="3886">
                  <c:v>59</c:v>
                </c:pt>
                <c:pt idx="3887">
                  <c:v>42</c:v>
                </c:pt>
                <c:pt idx="3888">
                  <c:v>70</c:v>
                </c:pt>
                <c:pt idx="3889">
                  <c:v>82</c:v>
                </c:pt>
                <c:pt idx="3890">
                  <c:v>56</c:v>
                </c:pt>
                <c:pt idx="3891">
                  <c:v>24</c:v>
                </c:pt>
                <c:pt idx="3892">
                  <c:v>27</c:v>
                </c:pt>
                <c:pt idx="3893">
                  <c:v>33</c:v>
                </c:pt>
                <c:pt idx="3894">
                  <c:v>75</c:v>
                </c:pt>
                <c:pt idx="3895">
                  <c:v>45</c:v>
                </c:pt>
                <c:pt idx="3896">
                  <c:v>45</c:v>
                </c:pt>
                <c:pt idx="3897">
                  <c:v>30</c:v>
                </c:pt>
                <c:pt idx="3898">
                  <c:v>29</c:v>
                </c:pt>
                <c:pt idx="3899">
                  <c:v>50</c:v>
                </c:pt>
                <c:pt idx="3900">
                  <c:v>95</c:v>
                </c:pt>
                <c:pt idx="3901">
                  <c:v>63</c:v>
                </c:pt>
                <c:pt idx="3902">
                  <c:v>24</c:v>
                </c:pt>
                <c:pt idx="3903">
                  <c:v>63</c:v>
                </c:pt>
                <c:pt idx="3904">
                  <c:v>41</c:v>
                </c:pt>
                <c:pt idx="3905">
                  <c:v>69</c:v>
                </c:pt>
                <c:pt idx="3906">
                  <c:v>81</c:v>
                </c:pt>
                <c:pt idx="3907">
                  <c:v>40</c:v>
                </c:pt>
                <c:pt idx="3908">
                  <c:v>66</c:v>
                </c:pt>
                <c:pt idx="3909">
                  <c:v>40</c:v>
                </c:pt>
                <c:pt idx="3910">
                  <c:v>63</c:v>
                </c:pt>
                <c:pt idx="3911">
                  <c:v>21</c:v>
                </c:pt>
                <c:pt idx="3912">
                  <c:v>81</c:v>
                </c:pt>
                <c:pt idx="3913">
                  <c:v>47</c:v>
                </c:pt>
                <c:pt idx="3914">
                  <c:v>69</c:v>
                </c:pt>
                <c:pt idx="3915">
                  <c:v>47</c:v>
                </c:pt>
                <c:pt idx="3916">
                  <c:v>44</c:v>
                </c:pt>
                <c:pt idx="3917">
                  <c:v>78</c:v>
                </c:pt>
                <c:pt idx="3918">
                  <c:v>36</c:v>
                </c:pt>
                <c:pt idx="3919">
                  <c:v>60</c:v>
                </c:pt>
                <c:pt idx="3920">
                  <c:v>43</c:v>
                </c:pt>
                <c:pt idx="3921">
                  <c:v>30</c:v>
                </c:pt>
                <c:pt idx="3922">
                  <c:v>43</c:v>
                </c:pt>
                <c:pt idx="3923">
                  <c:v>75</c:v>
                </c:pt>
                <c:pt idx="3924">
                  <c:v>46</c:v>
                </c:pt>
                <c:pt idx="3925">
                  <c:v>29</c:v>
                </c:pt>
                <c:pt idx="3926">
                  <c:v>33</c:v>
                </c:pt>
                <c:pt idx="3927">
                  <c:v>51</c:v>
                </c:pt>
                <c:pt idx="3928">
                  <c:v>58</c:v>
                </c:pt>
                <c:pt idx="3929">
                  <c:v>81</c:v>
                </c:pt>
                <c:pt idx="3930">
                  <c:v>49</c:v>
                </c:pt>
                <c:pt idx="3931">
                  <c:v>84</c:v>
                </c:pt>
                <c:pt idx="3932">
                  <c:v>47</c:v>
                </c:pt>
                <c:pt idx="3933">
                  <c:v>38</c:v>
                </c:pt>
                <c:pt idx="3934">
                  <c:v>78</c:v>
                </c:pt>
                <c:pt idx="3935">
                  <c:v>77</c:v>
                </c:pt>
                <c:pt idx="3936">
                  <c:v>29</c:v>
                </c:pt>
                <c:pt idx="3937">
                  <c:v>76</c:v>
                </c:pt>
                <c:pt idx="3938">
                  <c:v>41</c:v>
                </c:pt>
                <c:pt idx="3939">
                  <c:v>51</c:v>
                </c:pt>
                <c:pt idx="3940">
                  <c:v>70</c:v>
                </c:pt>
                <c:pt idx="3941">
                  <c:v>63</c:v>
                </c:pt>
                <c:pt idx="3942">
                  <c:v>46</c:v>
                </c:pt>
                <c:pt idx="3943">
                  <c:v>53</c:v>
                </c:pt>
                <c:pt idx="3944">
                  <c:v>25</c:v>
                </c:pt>
                <c:pt idx="3945">
                  <c:v>26</c:v>
                </c:pt>
                <c:pt idx="3946">
                  <c:v>74</c:v>
                </c:pt>
                <c:pt idx="3947">
                  <c:v>57</c:v>
                </c:pt>
                <c:pt idx="3948">
                  <c:v>80</c:v>
                </c:pt>
                <c:pt idx="3949">
                  <c:v>45</c:v>
                </c:pt>
                <c:pt idx="3950">
                  <c:v>56</c:v>
                </c:pt>
                <c:pt idx="3951">
                  <c:v>19</c:v>
                </c:pt>
                <c:pt idx="3952">
                  <c:v>86</c:v>
                </c:pt>
                <c:pt idx="3953">
                  <c:v>70</c:v>
                </c:pt>
                <c:pt idx="3954">
                  <c:v>85</c:v>
                </c:pt>
                <c:pt idx="3955">
                  <c:v>16</c:v>
                </c:pt>
                <c:pt idx="3956">
                  <c:v>47</c:v>
                </c:pt>
                <c:pt idx="3957">
                  <c:v>65</c:v>
                </c:pt>
                <c:pt idx="3958">
                  <c:v>23</c:v>
                </c:pt>
                <c:pt idx="3959">
                  <c:v>29</c:v>
                </c:pt>
                <c:pt idx="3960">
                  <c:v>36</c:v>
                </c:pt>
                <c:pt idx="3961">
                  <c:v>49</c:v>
                </c:pt>
                <c:pt idx="3962">
                  <c:v>85</c:v>
                </c:pt>
                <c:pt idx="3963">
                  <c:v>56</c:v>
                </c:pt>
                <c:pt idx="3964">
                  <c:v>39</c:v>
                </c:pt>
                <c:pt idx="3965">
                  <c:v>40</c:v>
                </c:pt>
                <c:pt idx="3966">
                  <c:v>33</c:v>
                </c:pt>
                <c:pt idx="3967">
                  <c:v>67</c:v>
                </c:pt>
                <c:pt idx="3968">
                  <c:v>19</c:v>
                </c:pt>
                <c:pt idx="3969">
                  <c:v>74</c:v>
                </c:pt>
                <c:pt idx="3970">
                  <c:v>47</c:v>
                </c:pt>
                <c:pt idx="3971">
                  <c:v>77</c:v>
                </c:pt>
                <c:pt idx="3972">
                  <c:v>52</c:v>
                </c:pt>
                <c:pt idx="3973">
                  <c:v>76</c:v>
                </c:pt>
                <c:pt idx="3974">
                  <c:v>42</c:v>
                </c:pt>
                <c:pt idx="3975">
                  <c:v>56</c:v>
                </c:pt>
                <c:pt idx="3976">
                  <c:v>30</c:v>
                </c:pt>
                <c:pt idx="3977">
                  <c:v>47</c:v>
                </c:pt>
                <c:pt idx="3978">
                  <c:v>34</c:v>
                </c:pt>
                <c:pt idx="3979">
                  <c:v>48</c:v>
                </c:pt>
                <c:pt idx="3980">
                  <c:v>42</c:v>
                </c:pt>
                <c:pt idx="3981">
                  <c:v>74</c:v>
                </c:pt>
                <c:pt idx="3982">
                  <c:v>58</c:v>
                </c:pt>
                <c:pt idx="3983">
                  <c:v>75</c:v>
                </c:pt>
                <c:pt idx="3984">
                  <c:v>54</c:v>
                </c:pt>
                <c:pt idx="3985">
                  <c:v>62</c:v>
                </c:pt>
                <c:pt idx="3986">
                  <c:v>88</c:v>
                </c:pt>
                <c:pt idx="3987">
                  <c:v>64</c:v>
                </c:pt>
                <c:pt idx="3988">
                  <c:v>81</c:v>
                </c:pt>
                <c:pt idx="3989">
                  <c:v>69</c:v>
                </c:pt>
                <c:pt idx="3990">
                  <c:v>51</c:v>
                </c:pt>
                <c:pt idx="3991">
                  <c:v>52</c:v>
                </c:pt>
                <c:pt idx="3992">
                  <c:v>58</c:v>
                </c:pt>
                <c:pt idx="3993">
                  <c:v>55</c:v>
                </c:pt>
                <c:pt idx="3994">
                  <c:v>86</c:v>
                </c:pt>
                <c:pt idx="3995">
                  <c:v>62</c:v>
                </c:pt>
                <c:pt idx="3996">
                  <c:v>60</c:v>
                </c:pt>
                <c:pt idx="3997">
                  <c:v>15</c:v>
                </c:pt>
                <c:pt idx="3998">
                  <c:v>82</c:v>
                </c:pt>
                <c:pt idx="3999">
                  <c:v>52</c:v>
                </c:pt>
                <c:pt idx="4000">
                  <c:v>57</c:v>
                </c:pt>
                <c:pt idx="4001">
                  <c:v>34</c:v>
                </c:pt>
                <c:pt idx="4002">
                  <c:v>55</c:v>
                </c:pt>
                <c:pt idx="4003">
                  <c:v>39</c:v>
                </c:pt>
                <c:pt idx="4004">
                  <c:v>73</c:v>
                </c:pt>
                <c:pt idx="4005">
                  <c:v>64</c:v>
                </c:pt>
                <c:pt idx="4006">
                  <c:v>67</c:v>
                </c:pt>
                <c:pt idx="4007">
                  <c:v>67</c:v>
                </c:pt>
                <c:pt idx="4008">
                  <c:v>36</c:v>
                </c:pt>
                <c:pt idx="4009">
                  <c:v>52</c:v>
                </c:pt>
                <c:pt idx="4010">
                  <c:v>85</c:v>
                </c:pt>
                <c:pt idx="4011">
                  <c:v>91</c:v>
                </c:pt>
                <c:pt idx="4012">
                  <c:v>42</c:v>
                </c:pt>
                <c:pt idx="4013">
                  <c:v>74</c:v>
                </c:pt>
                <c:pt idx="4014">
                  <c:v>65</c:v>
                </c:pt>
                <c:pt idx="4015">
                  <c:v>36</c:v>
                </c:pt>
                <c:pt idx="4016">
                  <c:v>63</c:v>
                </c:pt>
                <c:pt idx="4017">
                  <c:v>29</c:v>
                </c:pt>
                <c:pt idx="4018">
                  <c:v>60</c:v>
                </c:pt>
                <c:pt idx="4019">
                  <c:v>50</c:v>
                </c:pt>
                <c:pt idx="4020">
                  <c:v>40</c:v>
                </c:pt>
                <c:pt idx="4021">
                  <c:v>48</c:v>
                </c:pt>
                <c:pt idx="4022">
                  <c:v>33</c:v>
                </c:pt>
                <c:pt idx="4023">
                  <c:v>51</c:v>
                </c:pt>
                <c:pt idx="4024">
                  <c:v>64</c:v>
                </c:pt>
                <c:pt idx="4025">
                  <c:v>70</c:v>
                </c:pt>
                <c:pt idx="4026">
                  <c:v>49</c:v>
                </c:pt>
                <c:pt idx="4027">
                  <c:v>33</c:v>
                </c:pt>
                <c:pt idx="4028">
                  <c:v>69</c:v>
                </c:pt>
                <c:pt idx="4029">
                  <c:v>41</c:v>
                </c:pt>
                <c:pt idx="4030">
                  <c:v>79</c:v>
                </c:pt>
                <c:pt idx="4031">
                  <c:v>81</c:v>
                </c:pt>
                <c:pt idx="4032">
                  <c:v>57</c:v>
                </c:pt>
                <c:pt idx="4033">
                  <c:v>73</c:v>
                </c:pt>
                <c:pt idx="4034">
                  <c:v>49</c:v>
                </c:pt>
                <c:pt idx="4035">
                  <c:v>64</c:v>
                </c:pt>
                <c:pt idx="4036">
                  <c:v>49</c:v>
                </c:pt>
                <c:pt idx="4037">
                  <c:v>31</c:v>
                </c:pt>
                <c:pt idx="4038">
                  <c:v>61</c:v>
                </c:pt>
                <c:pt idx="4039">
                  <c:v>81</c:v>
                </c:pt>
                <c:pt idx="4040">
                  <c:v>59</c:v>
                </c:pt>
                <c:pt idx="4041">
                  <c:v>54</c:v>
                </c:pt>
                <c:pt idx="4042">
                  <c:v>18</c:v>
                </c:pt>
                <c:pt idx="4043">
                  <c:v>80</c:v>
                </c:pt>
                <c:pt idx="4044">
                  <c:v>43</c:v>
                </c:pt>
                <c:pt idx="4045">
                  <c:v>39</c:v>
                </c:pt>
                <c:pt idx="4046">
                  <c:v>39</c:v>
                </c:pt>
                <c:pt idx="4047">
                  <c:v>51</c:v>
                </c:pt>
                <c:pt idx="4048">
                  <c:v>49</c:v>
                </c:pt>
                <c:pt idx="4049">
                  <c:v>27</c:v>
                </c:pt>
                <c:pt idx="4050">
                  <c:v>51</c:v>
                </c:pt>
                <c:pt idx="4051">
                  <c:v>64</c:v>
                </c:pt>
                <c:pt idx="4052">
                  <c:v>51</c:v>
                </c:pt>
                <c:pt idx="4053">
                  <c:v>56</c:v>
                </c:pt>
                <c:pt idx="4054">
                  <c:v>46</c:v>
                </c:pt>
                <c:pt idx="4055">
                  <c:v>28</c:v>
                </c:pt>
                <c:pt idx="4056">
                  <c:v>57</c:v>
                </c:pt>
                <c:pt idx="4057">
                  <c:v>28</c:v>
                </c:pt>
                <c:pt idx="4058">
                  <c:v>65</c:v>
                </c:pt>
                <c:pt idx="4059">
                  <c:v>71</c:v>
                </c:pt>
                <c:pt idx="4060">
                  <c:v>54</c:v>
                </c:pt>
                <c:pt idx="4061">
                  <c:v>44</c:v>
                </c:pt>
                <c:pt idx="4062">
                  <c:v>52</c:v>
                </c:pt>
                <c:pt idx="4063">
                  <c:v>71</c:v>
                </c:pt>
                <c:pt idx="4064">
                  <c:v>74</c:v>
                </c:pt>
                <c:pt idx="4065">
                  <c:v>38</c:v>
                </c:pt>
                <c:pt idx="4066">
                  <c:v>75</c:v>
                </c:pt>
                <c:pt idx="4067">
                  <c:v>43</c:v>
                </c:pt>
                <c:pt idx="4068">
                  <c:v>90</c:v>
                </c:pt>
                <c:pt idx="4069">
                  <c:v>69</c:v>
                </c:pt>
                <c:pt idx="4070">
                  <c:v>67</c:v>
                </c:pt>
                <c:pt idx="4071">
                  <c:v>52</c:v>
                </c:pt>
                <c:pt idx="4072">
                  <c:v>27</c:v>
                </c:pt>
                <c:pt idx="4073">
                  <c:v>63</c:v>
                </c:pt>
                <c:pt idx="4074">
                  <c:v>41</c:v>
                </c:pt>
                <c:pt idx="4075">
                  <c:v>67</c:v>
                </c:pt>
                <c:pt idx="4076">
                  <c:v>47</c:v>
                </c:pt>
                <c:pt idx="4077">
                  <c:v>61</c:v>
                </c:pt>
                <c:pt idx="4078">
                  <c:v>82</c:v>
                </c:pt>
                <c:pt idx="4079">
                  <c:v>75</c:v>
                </c:pt>
                <c:pt idx="4080">
                  <c:v>37</c:v>
                </c:pt>
                <c:pt idx="4081">
                  <c:v>68</c:v>
                </c:pt>
                <c:pt idx="4082">
                  <c:v>37</c:v>
                </c:pt>
                <c:pt idx="4083">
                  <c:v>49</c:v>
                </c:pt>
                <c:pt idx="4084">
                  <c:v>73</c:v>
                </c:pt>
                <c:pt idx="4085">
                  <c:v>32</c:v>
                </c:pt>
                <c:pt idx="4086">
                  <c:v>23</c:v>
                </c:pt>
                <c:pt idx="4087">
                  <c:v>43</c:v>
                </c:pt>
                <c:pt idx="4088">
                  <c:v>70</c:v>
                </c:pt>
                <c:pt idx="4089">
                  <c:v>53</c:v>
                </c:pt>
                <c:pt idx="4090">
                  <c:v>81</c:v>
                </c:pt>
                <c:pt idx="4091">
                  <c:v>84</c:v>
                </c:pt>
                <c:pt idx="4092">
                  <c:v>38</c:v>
                </c:pt>
                <c:pt idx="4093">
                  <c:v>40</c:v>
                </c:pt>
                <c:pt idx="4094">
                  <c:v>88</c:v>
                </c:pt>
                <c:pt idx="4095">
                  <c:v>32</c:v>
                </c:pt>
                <c:pt idx="4096">
                  <c:v>31</c:v>
                </c:pt>
                <c:pt idx="4097">
                  <c:v>35</c:v>
                </c:pt>
                <c:pt idx="4098">
                  <c:v>34</c:v>
                </c:pt>
                <c:pt idx="4099">
                  <c:v>49</c:v>
                </c:pt>
                <c:pt idx="4100">
                  <c:v>28</c:v>
                </c:pt>
                <c:pt idx="4101">
                  <c:v>91</c:v>
                </c:pt>
                <c:pt idx="4102">
                  <c:v>90</c:v>
                </c:pt>
                <c:pt idx="4103">
                  <c:v>55</c:v>
                </c:pt>
                <c:pt idx="4104">
                  <c:v>27</c:v>
                </c:pt>
                <c:pt idx="4105">
                  <c:v>67</c:v>
                </c:pt>
                <c:pt idx="4106">
                  <c:v>41</c:v>
                </c:pt>
                <c:pt idx="4107">
                  <c:v>53</c:v>
                </c:pt>
                <c:pt idx="4108">
                  <c:v>15</c:v>
                </c:pt>
                <c:pt idx="4109">
                  <c:v>26</c:v>
                </c:pt>
                <c:pt idx="4110">
                  <c:v>22</c:v>
                </c:pt>
                <c:pt idx="4111">
                  <c:v>48</c:v>
                </c:pt>
                <c:pt idx="4112">
                  <c:v>19</c:v>
                </c:pt>
                <c:pt idx="4113">
                  <c:v>78</c:v>
                </c:pt>
                <c:pt idx="4114">
                  <c:v>53</c:v>
                </c:pt>
                <c:pt idx="4115">
                  <c:v>61</c:v>
                </c:pt>
                <c:pt idx="4116">
                  <c:v>30</c:v>
                </c:pt>
                <c:pt idx="4117">
                  <c:v>70</c:v>
                </c:pt>
                <c:pt idx="4118">
                  <c:v>42</c:v>
                </c:pt>
                <c:pt idx="4119">
                  <c:v>67</c:v>
                </c:pt>
                <c:pt idx="4120">
                  <c:v>51</c:v>
                </c:pt>
                <c:pt idx="4121">
                  <c:v>35</c:v>
                </c:pt>
                <c:pt idx="4122">
                  <c:v>38</c:v>
                </c:pt>
                <c:pt idx="4123">
                  <c:v>44</c:v>
                </c:pt>
                <c:pt idx="4124">
                  <c:v>86</c:v>
                </c:pt>
                <c:pt idx="4125">
                  <c:v>68</c:v>
                </c:pt>
                <c:pt idx="4126">
                  <c:v>25</c:v>
                </c:pt>
                <c:pt idx="4127">
                  <c:v>59</c:v>
                </c:pt>
                <c:pt idx="4128">
                  <c:v>74</c:v>
                </c:pt>
                <c:pt idx="4129">
                  <c:v>73</c:v>
                </c:pt>
                <c:pt idx="4130">
                  <c:v>61</c:v>
                </c:pt>
                <c:pt idx="4131">
                  <c:v>32</c:v>
                </c:pt>
                <c:pt idx="4132">
                  <c:v>41</c:v>
                </c:pt>
                <c:pt idx="4133">
                  <c:v>72</c:v>
                </c:pt>
                <c:pt idx="4134">
                  <c:v>51</c:v>
                </c:pt>
                <c:pt idx="4135">
                  <c:v>72</c:v>
                </c:pt>
                <c:pt idx="4136">
                  <c:v>60</c:v>
                </c:pt>
                <c:pt idx="4137">
                  <c:v>46</c:v>
                </c:pt>
                <c:pt idx="4138">
                  <c:v>77</c:v>
                </c:pt>
                <c:pt idx="4139">
                  <c:v>23</c:v>
                </c:pt>
                <c:pt idx="4140">
                  <c:v>82</c:v>
                </c:pt>
                <c:pt idx="4141">
                  <c:v>37</c:v>
                </c:pt>
                <c:pt idx="4142">
                  <c:v>80</c:v>
                </c:pt>
                <c:pt idx="4143">
                  <c:v>87</c:v>
                </c:pt>
                <c:pt idx="4144">
                  <c:v>41</c:v>
                </c:pt>
                <c:pt idx="4145">
                  <c:v>67</c:v>
                </c:pt>
                <c:pt idx="4146">
                  <c:v>81</c:v>
                </c:pt>
                <c:pt idx="4147">
                  <c:v>30</c:v>
                </c:pt>
                <c:pt idx="4148">
                  <c:v>19</c:v>
                </c:pt>
                <c:pt idx="4149">
                  <c:v>39</c:v>
                </c:pt>
                <c:pt idx="4150">
                  <c:v>34</c:v>
                </c:pt>
                <c:pt idx="4151">
                  <c:v>93</c:v>
                </c:pt>
                <c:pt idx="4152">
                  <c:v>43</c:v>
                </c:pt>
                <c:pt idx="4153">
                  <c:v>21</c:v>
                </c:pt>
                <c:pt idx="4154">
                  <c:v>17</c:v>
                </c:pt>
                <c:pt idx="4155">
                  <c:v>40</c:v>
                </c:pt>
                <c:pt idx="4156">
                  <c:v>68</c:v>
                </c:pt>
                <c:pt idx="4157">
                  <c:v>74</c:v>
                </c:pt>
                <c:pt idx="4158">
                  <c:v>45</c:v>
                </c:pt>
                <c:pt idx="4159">
                  <c:v>38</c:v>
                </c:pt>
                <c:pt idx="4160">
                  <c:v>76</c:v>
                </c:pt>
                <c:pt idx="4161">
                  <c:v>38</c:v>
                </c:pt>
                <c:pt idx="4162">
                  <c:v>18</c:v>
                </c:pt>
                <c:pt idx="4163">
                  <c:v>54</c:v>
                </c:pt>
                <c:pt idx="4164">
                  <c:v>42</c:v>
                </c:pt>
                <c:pt idx="4165">
                  <c:v>31</c:v>
                </c:pt>
                <c:pt idx="4166">
                  <c:v>42</c:v>
                </c:pt>
                <c:pt idx="4167">
                  <c:v>44</c:v>
                </c:pt>
                <c:pt idx="4168">
                  <c:v>54</c:v>
                </c:pt>
                <c:pt idx="4169">
                  <c:v>83</c:v>
                </c:pt>
                <c:pt idx="4170">
                  <c:v>64</c:v>
                </c:pt>
                <c:pt idx="4171">
                  <c:v>38</c:v>
                </c:pt>
                <c:pt idx="4172">
                  <c:v>57</c:v>
                </c:pt>
                <c:pt idx="4173">
                  <c:v>83</c:v>
                </c:pt>
                <c:pt idx="4174">
                  <c:v>34</c:v>
                </c:pt>
                <c:pt idx="4175">
                  <c:v>39</c:v>
                </c:pt>
                <c:pt idx="4176">
                  <c:v>56</c:v>
                </c:pt>
                <c:pt idx="4177">
                  <c:v>76</c:v>
                </c:pt>
                <c:pt idx="4178">
                  <c:v>49</c:v>
                </c:pt>
                <c:pt idx="4179">
                  <c:v>41</c:v>
                </c:pt>
                <c:pt idx="4180">
                  <c:v>69</c:v>
                </c:pt>
                <c:pt idx="4181">
                  <c:v>93</c:v>
                </c:pt>
                <c:pt idx="4182">
                  <c:v>44</c:v>
                </c:pt>
                <c:pt idx="4183">
                  <c:v>73</c:v>
                </c:pt>
                <c:pt idx="4184">
                  <c:v>56</c:v>
                </c:pt>
                <c:pt idx="4185">
                  <c:v>70</c:v>
                </c:pt>
                <c:pt idx="4186">
                  <c:v>56</c:v>
                </c:pt>
                <c:pt idx="4187">
                  <c:v>77</c:v>
                </c:pt>
                <c:pt idx="4188">
                  <c:v>40</c:v>
                </c:pt>
                <c:pt idx="4189">
                  <c:v>47</c:v>
                </c:pt>
                <c:pt idx="4190">
                  <c:v>40</c:v>
                </c:pt>
                <c:pt idx="4191">
                  <c:v>62</c:v>
                </c:pt>
                <c:pt idx="4192">
                  <c:v>57</c:v>
                </c:pt>
                <c:pt idx="4193">
                  <c:v>26</c:v>
                </c:pt>
                <c:pt idx="4194">
                  <c:v>47</c:v>
                </c:pt>
                <c:pt idx="4195">
                  <c:v>59</c:v>
                </c:pt>
                <c:pt idx="4196">
                  <c:v>78</c:v>
                </c:pt>
                <c:pt idx="4197">
                  <c:v>77</c:v>
                </c:pt>
                <c:pt idx="4198">
                  <c:v>67</c:v>
                </c:pt>
                <c:pt idx="4199">
                  <c:v>49</c:v>
                </c:pt>
                <c:pt idx="4200">
                  <c:v>80</c:v>
                </c:pt>
                <c:pt idx="4201">
                  <c:v>54</c:v>
                </c:pt>
                <c:pt idx="4202">
                  <c:v>30</c:v>
                </c:pt>
                <c:pt idx="4203">
                  <c:v>29</c:v>
                </c:pt>
                <c:pt idx="4204">
                  <c:v>31</c:v>
                </c:pt>
                <c:pt idx="4205">
                  <c:v>42</c:v>
                </c:pt>
                <c:pt idx="4206">
                  <c:v>39</c:v>
                </c:pt>
                <c:pt idx="4207">
                  <c:v>70</c:v>
                </c:pt>
                <c:pt idx="4208">
                  <c:v>69</c:v>
                </c:pt>
                <c:pt idx="4209">
                  <c:v>18</c:v>
                </c:pt>
                <c:pt idx="4210">
                  <c:v>89</c:v>
                </c:pt>
                <c:pt idx="4211">
                  <c:v>56</c:v>
                </c:pt>
                <c:pt idx="4212">
                  <c:v>78</c:v>
                </c:pt>
                <c:pt idx="4213">
                  <c:v>44</c:v>
                </c:pt>
                <c:pt idx="4214">
                  <c:v>36</c:v>
                </c:pt>
                <c:pt idx="4215">
                  <c:v>76</c:v>
                </c:pt>
                <c:pt idx="4216">
                  <c:v>79</c:v>
                </c:pt>
                <c:pt idx="4217">
                  <c:v>12</c:v>
                </c:pt>
                <c:pt idx="4218">
                  <c:v>48</c:v>
                </c:pt>
                <c:pt idx="4219">
                  <c:v>46</c:v>
                </c:pt>
                <c:pt idx="4220">
                  <c:v>54</c:v>
                </c:pt>
                <c:pt idx="4221">
                  <c:v>69</c:v>
                </c:pt>
                <c:pt idx="4222">
                  <c:v>56</c:v>
                </c:pt>
                <c:pt idx="4223">
                  <c:v>26</c:v>
                </c:pt>
                <c:pt idx="4224">
                  <c:v>39</c:v>
                </c:pt>
                <c:pt idx="4225">
                  <c:v>48</c:v>
                </c:pt>
                <c:pt idx="4226">
                  <c:v>92</c:v>
                </c:pt>
                <c:pt idx="4227">
                  <c:v>81</c:v>
                </c:pt>
                <c:pt idx="4228">
                  <c:v>46</c:v>
                </c:pt>
                <c:pt idx="4229">
                  <c:v>89</c:v>
                </c:pt>
                <c:pt idx="4230">
                  <c:v>51</c:v>
                </c:pt>
                <c:pt idx="4231">
                  <c:v>16</c:v>
                </c:pt>
                <c:pt idx="4232">
                  <c:v>40</c:v>
                </c:pt>
                <c:pt idx="4233">
                  <c:v>90</c:v>
                </c:pt>
                <c:pt idx="4234">
                  <c:v>83</c:v>
                </c:pt>
                <c:pt idx="4235">
                  <c:v>46</c:v>
                </c:pt>
                <c:pt idx="4236">
                  <c:v>32</c:v>
                </c:pt>
                <c:pt idx="4237">
                  <c:v>82</c:v>
                </c:pt>
                <c:pt idx="4238">
                  <c:v>63</c:v>
                </c:pt>
                <c:pt idx="4239">
                  <c:v>59</c:v>
                </c:pt>
                <c:pt idx="4240">
                  <c:v>89</c:v>
                </c:pt>
                <c:pt idx="4241">
                  <c:v>55</c:v>
                </c:pt>
                <c:pt idx="4242">
                  <c:v>29</c:v>
                </c:pt>
                <c:pt idx="4243">
                  <c:v>68</c:v>
                </c:pt>
                <c:pt idx="4244">
                  <c:v>32</c:v>
                </c:pt>
                <c:pt idx="4245">
                  <c:v>44</c:v>
                </c:pt>
                <c:pt idx="4246">
                  <c:v>75</c:v>
                </c:pt>
                <c:pt idx="4247">
                  <c:v>33</c:v>
                </c:pt>
                <c:pt idx="4248">
                  <c:v>49</c:v>
                </c:pt>
                <c:pt idx="4249">
                  <c:v>47</c:v>
                </c:pt>
                <c:pt idx="4250">
                  <c:v>35</c:v>
                </c:pt>
                <c:pt idx="4251">
                  <c:v>67</c:v>
                </c:pt>
                <c:pt idx="4252">
                  <c:v>77</c:v>
                </c:pt>
                <c:pt idx="4253">
                  <c:v>65</c:v>
                </c:pt>
                <c:pt idx="4254">
                  <c:v>86</c:v>
                </c:pt>
                <c:pt idx="4255">
                  <c:v>40</c:v>
                </c:pt>
                <c:pt idx="4256">
                  <c:v>37</c:v>
                </c:pt>
                <c:pt idx="4257">
                  <c:v>57</c:v>
                </c:pt>
                <c:pt idx="4258">
                  <c:v>23</c:v>
                </c:pt>
                <c:pt idx="4259">
                  <c:v>42</c:v>
                </c:pt>
                <c:pt idx="4260">
                  <c:v>73</c:v>
                </c:pt>
                <c:pt idx="4261">
                  <c:v>88</c:v>
                </c:pt>
                <c:pt idx="4262">
                  <c:v>53</c:v>
                </c:pt>
                <c:pt idx="4263">
                  <c:v>72</c:v>
                </c:pt>
                <c:pt idx="4264">
                  <c:v>47</c:v>
                </c:pt>
                <c:pt idx="4265">
                  <c:v>81</c:v>
                </c:pt>
                <c:pt idx="4266">
                  <c:v>30</c:v>
                </c:pt>
                <c:pt idx="4267">
                  <c:v>68</c:v>
                </c:pt>
                <c:pt idx="4268">
                  <c:v>83</c:v>
                </c:pt>
                <c:pt idx="4269">
                  <c:v>73</c:v>
                </c:pt>
                <c:pt idx="4270">
                  <c:v>67</c:v>
                </c:pt>
                <c:pt idx="4271">
                  <c:v>45</c:v>
                </c:pt>
                <c:pt idx="4272">
                  <c:v>61</c:v>
                </c:pt>
                <c:pt idx="4273">
                  <c:v>43</c:v>
                </c:pt>
                <c:pt idx="4274">
                  <c:v>37</c:v>
                </c:pt>
                <c:pt idx="4275">
                  <c:v>54</c:v>
                </c:pt>
                <c:pt idx="4276">
                  <c:v>29</c:v>
                </c:pt>
                <c:pt idx="4277">
                  <c:v>59</c:v>
                </c:pt>
                <c:pt idx="4278">
                  <c:v>67</c:v>
                </c:pt>
                <c:pt idx="4279">
                  <c:v>73</c:v>
                </c:pt>
                <c:pt idx="4280">
                  <c:v>29</c:v>
                </c:pt>
                <c:pt idx="4281">
                  <c:v>29</c:v>
                </c:pt>
                <c:pt idx="4282">
                  <c:v>67</c:v>
                </c:pt>
                <c:pt idx="4283">
                  <c:v>51</c:v>
                </c:pt>
                <c:pt idx="4284">
                  <c:v>80</c:v>
                </c:pt>
                <c:pt idx="4285">
                  <c:v>48</c:v>
                </c:pt>
                <c:pt idx="4286">
                  <c:v>42</c:v>
                </c:pt>
                <c:pt idx="4287">
                  <c:v>57</c:v>
                </c:pt>
                <c:pt idx="4288">
                  <c:v>31</c:v>
                </c:pt>
                <c:pt idx="4289">
                  <c:v>38</c:v>
                </c:pt>
                <c:pt idx="4290">
                  <c:v>55</c:v>
                </c:pt>
                <c:pt idx="4291">
                  <c:v>16</c:v>
                </c:pt>
                <c:pt idx="4292">
                  <c:v>53</c:v>
                </c:pt>
                <c:pt idx="4293">
                  <c:v>51</c:v>
                </c:pt>
                <c:pt idx="4294">
                  <c:v>72</c:v>
                </c:pt>
                <c:pt idx="4295">
                  <c:v>33</c:v>
                </c:pt>
                <c:pt idx="4296">
                  <c:v>62</c:v>
                </c:pt>
                <c:pt idx="4297">
                  <c:v>30</c:v>
                </c:pt>
                <c:pt idx="4298">
                  <c:v>63</c:v>
                </c:pt>
                <c:pt idx="4299">
                  <c:v>84</c:v>
                </c:pt>
                <c:pt idx="4300">
                  <c:v>49</c:v>
                </c:pt>
                <c:pt idx="4301">
                  <c:v>66</c:v>
                </c:pt>
                <c:pt idx="4302">
                  <c:v>44</c:v>
                </c:pt>
                <c:pt idx="4303">
                  <c:v>30</c:v>
                </c:pt>
                <c:pt idx="4304">
                  <c:v>88</c:v>
                </c:pt>
                <c:pt idx="4305">
                  <c:v>79</c:v>
                </c:pt>
                <c:pt idx="4306">
                  <c:v>41</c:v>
                </c:pt>
                <c:pt idx="4307">
                  <c:v>55</c:v>
                </c:pt>
                <c:pt idx="4308">
                  <c:v>47</c:v>
                </c:pt>
                <c:pt idx="4309">
                  <c:v>72</c:v>
                </c:pt>
                <c:pt idx="4310">
                  <c:v>83</c:v>
                </c:pt>
                <c:pt idx="4311">
                  <c:v>79</c:v>
                </c:pt>
                <c:pt idx="4312">
                  <c:v>56</c:v>
                </c:pt>
                <c:pt idx="4313">
                  <c:v>65</c:v>
                </c:pt>
                <c:pt idx="4314">
                  <c:v>53</c:v>
                </c:pt>
                <c:pt idx="4315">
                  <c:v>73</c:v>
                </c:pt>
                <c:pt idx="4316">
                  <c:v>57</c:v>
                </c:pt>
                <c:pt idx="4317">
                  <c:v>66</c:v>
                </c:pt>
                <c:pt idx="4318">
                  <c:v>52</c:v>
                </c:pt>
                <c:pt idx="4319">
                  <c:v>80</c:v>
                </c:pt>
                <c:pt idx="4320">
                  <c:v>75</c:v>
                </c:pt>
                <c:pt idx="4321">
                  <c:v>57</c:v>
                </c:pt>
                <c:pt idx="4322">
                  <c:v>13</c:v>
                </c:pt>
                <c:pt idx="4323">
                  <c:v>28</c:v>
                </c:pt>
                <c:pt idx="4324">
                  <c:v>85</c:v>
                </c:pt>
                <c:pt idx="4325">
                  <c:v>86</c:v>
                </c:pt>
                <c:pt idx="4326">
                  <c:v>54</c:v>
                </c:pt>
                <c:pt idx="4327">
                  <c:v>36</c:v>
                </c:pt>
                <c:pt idx="4328">
                  <c:v>37</c:v>
                </c:pt>
                <c:pt idx="4329">
                  <c:v>57</c:v>
                </c:pt>
                <c:pt idx="4330">
                  <c:v>25</c:v>
                </c:pt>
                <c:pt idx="4331">
                  <c:v>89</c:v>
                </c:pt>
                <c:pt idx="4332">
                  <c:v>71</c:v>
                </c:pt>
                <c:pt idx="4333">
                  <c:v>56</c:v>
                </c:pt>
                <c:pt idx="4334">
                  <c:v>36</c:v>
                </c:pt>
                <c:pt idx="4335">
                  <c:v>28</c:v>
                </c:pt>
                <c:pt idx="4336">
                  <c:v>66</c:v>
                </c:pt>
                <c:pt idx="4337">
                  <c:v>41</c:v>
                </c:pt>
                <c:pt idx="4338">
                  <c:v>49</c:v>
                </c:pt>
                <c:pt idx="4339">
                  <c:v>71</c:v>
                </c:pt>
                <c:pt idx="4340">
                  <c:v>65</c:v>
                </c:pt>
                <c:pt idx="4341">
                  <c:v>37</c:v>
                </c:pt>
                <c:pt idx="4342">
                  <c:v>41</c:v>
                </c:pt>
                <c:pt idx="4343">
                  <c:v>74</c:v>
                </c:pt>
                <c:pt idx="4344">
                  <c:v>31</c:v>
                </c:pt>
                <c:pt idx="4345">
                  <c:v>57</c:v>
                </c:pt>
                <c:pt idx="4346">
                  <c:v>58</c:v>
                </c:pt>
                <c:pt idx="4347">
                  <c:v>82</c:v>
                </c:pt>
                <c:pt idx="4348">
                  <c:v>74</c:v>
                </c:pt>
                <c:pt idx="4349">
                  <c:v>21</c:v>
                </c:pt>
                <c:pt idx="4350">
                  <c:v>81</c:v>
                </c:pt>
                <c:pt idx="4351">
                  <c:v>87</c:v>
                </c:pt>
                <c:pt idx="4352">
                  <c:v>53</c:v>
                </c:pt>
                <c:pt idx="4353">
                  <c:v>56</c:v>
                </c:pt>
                <c:pt idx="4354">
                  <c:v>35</c:v>
                </c:pt>
                <c:pt idx="4355">
                  <c:v>47</c:v>
                </c:pt>
                <c:pt idx="4356">
                  <c:v>48</c:v>
                </c:pt>
                <c:pt idx="4357">
                  <c:v>52</c:v>
                </c:pt>
                <c:pt idx="4358">
                  <c:v>19</c:v>
                </c:pt>
                <c:pt idx="4359">
                  <c:v>27</c:v>
                </c:pt>
                <c:pt idx="4360">
                  <c:v>22</c:v>
                </c:pt>
                <c:pt idx="4361">
                  <c:v>41</c:v>
                </c:pt>
                <c:pt idx="4362">
                  <c:v>58</c:v>
                </c:pt>
                <c:pt idx="4363">
                  <c:v>49</c:v>
                </c:pt>
                <c:pt idx="4364">
                  <c:v>43</c:v>
                </c:pt>
                <c:pt idx="4365">
                  <c:v>43</c:v>
                </c:pt>
                <c:pt idx="4366">
                  <c:v>27</c:v>
                </c:pt>
                <c:pt idx="4367">
                  <c:v>61</c:v>
                </c:pt>
                <c:pt idx="4368">
                  <c:v>63</c:v>
                </c:pt>
                <c:pt idx="4369">
                  <c:v>77</c:v>
                </c:pt>
                <c:pt idx="4370">
                  <c:v>39</c:v>
                </c:pt>
                <c:pt idx="4371">
                  <c:v>45</c:v>
                </c:pt>
                <c:pt idx="4372">
                  <c:v>77</c:v>
                </c:pt>
                <c:pt idx="4373">
                  <c:v>34</c:v>
                </c:pt>
                <c:pt idx="4374">
                  <c:v>51</c:v>
                </c:pt>
                <c:pt idx="4375">
                  <c:v>82</c:v>
                </c:pt>
                <c:pt idx="4376">
                  <c:v>23</c:v>
                </c:pt>
                <c:pt idx="4377">
                  <c:v>62</c:v>
                </c:pt>
                <c:pt idx="4378">
                  <c:v>60</c:v>
                </c:pt>
                <c:pt idx="4379">
                  <c:v>75</c:v>
                </c:pt>
                <c:pt idx="4380">
                  <c:v>43</c:v>
                </c:pt>
                <c:pt idx="4381">
                  <c:v>82</c:v>
                </c:pt>
                <c:pt idx="4382">
                  <c:v>65</c:v>
                </c:pt>
                <c:pt idx="4383">
                  <c:v>39</c:v>
                </c:pt>
                <c:pt idx="4384">
                  <c:v>50</c:v>
                </c:pt>
                <c:pt idx="4385">
                  <c:v>43</c:v>
                </c:pt>
                <c:pt idx="4386">
                  <c:v>19</c:v>
                </c:pt>
                <c:pt idx="4387">
                  <c:v>49</c:v>
                </c:pt>
                <c:pt idx="4388">
                  <c:v>64</c:v>
                </c:pt>
                <c:pt idx="4389">
                  <c:v>92</c:v>
                </c:pt>
                <c:pt idx="4390">
                  <c:v>93</c:v>
                </c:pt>
                <c:pt idx="4391">
                  <c:v>39</c:v>
                </c:pt>
                <c:pt idx="4392">
                  <c:v>20</c:v>
                </c:pt>
                <c:pt idx="4393">
                  <c:v>61</c:v>
                </c:pt>
                <c:pt idx="4394">
                  <c:v>77</c:v>
                </c:pt>
                <c:pt idx="4395">
                  <c:v>42</c:v>
                </c:pt>
                <c:pt idx="4396">
                  <c:v>72</c:v>
                </c:pt>
                <c:pt idx="4397">
                  <c:v>46</c:v>
                </c:pt>
                <c:pt idx="4398">
                  <c:v>83</c:v>
                </c:pt>
                <c:pt idx="4399">
                  <c:v>84</c:v>
                </c:pt>
                <c:pt idx="4400">
                  <c:v>83</c:v>
                </c:pt>
                <c:pt idx="4401">
                  <c:v>45</c:v>
                </c:pt>
                <c:pt idx="4402">
                  <c:v>31</c:v>
                </c:pt>
                <c:pt idx="4403">
                  <c:v>62</c:v>
                </c:pt>
                <c:pt idx="4404">
                  <c:v>84</c:v>
                </c:pt>
                <c:pt idx="4405">
                  <c:v>76</c:v>
                </c:pt>
                <c:pt idx="4406">
                  <c:v>42</c:v>
                </c:pt>
                <c:pt idx="4407">
                  <c:v>46</c:v>
                </c:pt>
                <c:pt idx="4408">
                  <c:v>38</c:v>
                </c:pt>
                <c:pt idx="4409">
                  <c:v>69</c:v>
                </c:pt>
                <c:pt idx="4410">
                  <c:v>88</c:v>
                </c:pt>
                <c:pt idx="4411">
                  <c:v>70</c:v>
                </c:pt>
                <c:pt idx="4412">
                  <c:v>61</c:v>
                </c:pt>
                <c:pt idx="4413">
                  <c:v>66</c:v>
                </c:pt>
                <c:pt idx="4414">
                  <c:v>63</c:v>
                </c:pt>
                <c:pt idx="4415">
                  <c:v>46</c:v>
                </c:pt>
                <c:pt idx="4416">
                  <c:v>95</c:v>
                </c:pt>
                <c:pt idx="4417">
                  <c:v>41</c:v>
                </c:pt>
                <c:pt idx="4418">
                  <c:v>62</c:v>
                </c:pt>
                <c:pt idx="4419">
                  <c:v>31</c:v>
                </c:pt>
                <c:pt idx="4420">
                  <c:v>81</c:v>
                </c:pt>
                <c:pt idx="4421">
                  <c:v>76</c:v>
                </c:pt>
                <c:pt idx="4422">
                  <c:v>70</c:v>
                </c:pt>
                <c:pt idx="4423">
                  <c:v>51</c:v>
                </c:pt>
                <c:pt idx="4424">
                  <c:v>69</c:v>
                </c:pt>
                <c:pt idx="4425">
                  <c:v>69</c:v>
                </c:pt>
                <c:pt idx="4426">
                  <c:v>71</c:v>
                </c:pt>
                <c:pt idx="4427">
                  <c:v>34</c:v>
                </c:pt>
                <c:pt idx="4428">
                  <c:v>51</c:v>
                </c:pt>
                <c:pt idx="4429">
                  <c:v>60</c:v>
                </c:pt>
                <c:pt idx="4430">
                  <c:v>43</c:v>
                </c:pt>
                <c:pt idx="4431">
                  <c:v>74</c:v>
                </c:pt>
                <c:pt idx="4432">
                  <c:v>62</c:v>
                </c:pt>
                <c:pt idx="4433">
                  <c:v>80</c:v>
                </c:pt>
                <c:pt idx="4434">
                  <c:v>67</c:v>
                </c:pt>
                <c:pt idx="4435">
                  <c:v>65</c:v>
                </c:pt>
                <c:pt idx="4436">
                  <c:v>47</c:v>
                </c:pt>
                <c:pt idx="4437">
                  <c:v>63</c:v>
                </c:pt>
                <c:pt idx="4438">
                  <c:v>57</c:v>
                </c:pt>
                <c:pt idx="4439">
                  <c:v>82</c:v>
                </c:pt>
                <c:pt idx="4440">
                  <c:v>60</c:v>
                </c:pt>
                <c:pt idx="4441">
                  <c:v>38</c:v>
                </c:pt>
                <c:pt idx="4442">
                  <c:v>78</c:v>
                </c:pt>
                <c:pt idx="4443">
                  <c:v>54</c:v>
                </c:pt>
                <c:pt idx="4444">
                  <c:v>59</c:v>
                </c:pt>
                <c:pt idx="4445">
                  <c:v>55</c:v>
                </c:pt>
                <c:pt idx="4446">
                  <c:v>84</c:v>
                </c:pt>
                <c:pt idx="4447">
                  <c:v>32</c:v>
                </c:pt>
                <c:pt idx="4448">
                  <c:v>75</c:v>
                </c:pt>
                <c:pt idx="4449">
                  <c:v>40</c:v>
                </c:pt>
                <c:pt idx="4450">
                  <c:v>85</c:v>
                </c:pt>
                <c:pt idx="4451">
                  <c:v>56</c:v>
                </c:pt>
                <c:pt idx="4452">
                  <c:v>67</c:v>
                </c:pt>
                <c:pt idx="4453">
                  <c:v>56</c:v>
                </c:pt>
                <c:pt idx="4454">
                  <c:v>38</c:v>
                </c:pt>
                <c:pt idx="4455">
                  <c:v>79</c:v>
                </c:pt>
                <c:pt idx="4456">
                  <c:v>81</c:v>
                </c:pt>
                <c:pt idx="4457">
                  <c:v>80</c:v>
                </c:pt>
                <c:pt idx="4458">
                  <c:v>57</c:v>
                </c:pt>
                <c:pt idx="4459">
                  <c:v>38</c:v>
                </c:pt>
                <c:pt idx="4460">
                  <c:v>36</c:v>
                </c:pt>
                <c:pt idx="4461">
                  <c:v>58</c:v>
                </c:pt>
                <c:pt idx="4462">
                  <c:v>28</c:v>
                </c:pt>
                <c:pt idx="4463">
                  <c:v>74</c:v>
                </c:pt>
                <c:pt idx="4464">
                  <c:v>32</c:v>
                </c:pt>
                <c:pt idx="4465">
                  <c:v>68</c:v>
                </c:pt>
                <c:pt idx="4466">
                  <c:v>83</c:v>
                </c:pt>
                <c:pt idx="4467">
                  <c:v>33</c:v>
                </c:pt>
                <c:pt idx="4468">
                  <c:v>15</c:v>
                </c:pt>
                <c:pt idx="4469">
                  <c:v>16</c:v>
                </c:pt>
                <c:pt idx="4470">
                  <c:v>48</c:v>
                </c:pt>
                <c:pt idx="4471">
                  <c:v>45</c:v>
                </c:pt>
                <c:pt idx="4472">
                  <c:v>60</c:v>
                </c:pt>
                <c:pt idx="4473">
                  <c:v>16</c:v>
                </c:pt>
                <c:pt idx="4474">
                  <c:v>61</c:v>
                </c:pt>
                <c:pt idx="4475">
                  <c:v>67</c:v>
                </c:pt>
                <c:pt idx="4476">
                  <c:v>70</c:v>
                </c:pt>
                <c:pt idx="4477">
                  <c:v>40</c:v>
                </c:pt>
                <c:pt idx="4478">
                  <c:v>49</c:v>
                </c:pt>
                <c:pt idx="4479">
                  <c:v>63</c:v>
                </c:pt>
                <c:pt idx="4480">
                  <c:v>63</c:v>
                </c:pt>
                <c:pt idx="4481">
                  <c:v>82</c:v>
                </c:pt>
                <c:pt idx="4482">
                  <c:v>33</c:v>
                </c:pt>
                <c:pt idx="4483">
                  <c:v>41</c:v>
                </c:pt>
                <c:pt idx="4484">
                  <c:v>83</c:v>
                </c:pt>
                <c:pt idx="4485">
                  <c:v>53</c:v>
                </c:pt>
                <c:pt idx="4486">
                  <c:v>53</c:v>
                </c:pt>
                <c:pt idx="4487">
                  <c:v>66</c:v>
                </c:pt>
                <c:pt idx="4488">
                  <c:v>25</c:v>
                </c:pt>
                <c:pt idx="4489">
                  <c:v>44</c:v>
                </c:pt>
                <c:pt idx="4490">
                  <c:v>66</c:v>
                </c:pt>
                <c:pt idx="4491">
                  <c:v>34</c:v>
                </c:pt>
                <c:pt idx="4492">
                  <c:v>67</c:v>
                </c:pt>
                <c:pt idx="4493">
                  <c:v>74</c:v>
                </c:pt>
                <c:pt idx="4494">
                  <c:v>52</c:v>
                </c:pt>
                <c:pt idx="4495">
                  <c:v>64</c:v>
                </c:pt>
                <c:pt idx="4496">
                  <c:v>71</c:v>
                </c:pt>
                <c:pt idx="4497">
                  <c:v>39</c:v>
                </c:pt>
                <c:pt idx="4498">
                  <c:v>66</c:v>
                </c:pt>
                <c:pt idx="4499">
                  <c:v>78</c:v>
                </c:pt>
                <c:pt idx="4500">
                  <c:v>75</c:v>
                </c:pt>
                <c:pt idx="4501">
                  <c:v>37</c:v>
                </c:pt>
                <c:pt idx="4502">
                  <c:v>71</c:v>
                </c:pt>
                <c:pt idx="4503">
                  <c:v>47</c:v>
                </c:pt>
                <c:pt idx="4504">
                  <c:v>37</c:v>
                </c:pt>
                <c:pt idx="4505">
                  <c:v>63</c:v>
                </c:pt>
                <c:pt idx="4506">
                  <c:v>26</c:v>
                </c:pt>
                <c:pt idx="4507">
                  <c:v>71</c:v>
                </c:pt>
                <c:pt idx="4508">
                  <c:v>80</c:v>
                </c:pt>
                <c:pt idx="4509">
                  <c:v>54</c:v>
                </c:pt>
                <c:pt idx="4510">
                  <c:v>57</c:v>
                </c:pt>
                <c:pt idx="4511">
                  <c:v>75</c:v>
                </c:pt>
                <c:pt idx="4512">
                  <c:v>67</c:v>
                </c:pt>
                <c:pt idx="4513">
                  <c:v>57</c:v>
                </c:pt>
                <c:pt idx="4514">
                  <c:v>52</c:v>
                </c:pt>
                <c:pt idx="4515">
                  <c:v>78</c:v>
                </c:pt>
                <c:pt idx="4516">
                  <c:v>72</c:v>
                </c:pt>
                <c:pt idx="4517">
                  <c:v>78</c:v>
                </c:pt>
                <c:pt idx="4518">
                  <c:v>30</c:v>
                </c:pt>
                <c:pt idx="4519">
                  <c:v>40</c:v>
                </c:pt>
                <c:pt idx="4520">
                  <c:v>35</c:v>
                </c:pt>
                <c:pt idx="4521">
                  <c:v>41</c:v>
                </c:pt>
                <c:pt idx="4522">
                  <c:v>61</c:v>
                </c:pt>
                <c:pt idx="4523">
                  <c:v>69</c:v>
                </c:pt>
                <c:pt idx="4524">
                  <c:v>55</c:v>
                </c:pt>
                <c:pt idx="4525">
                  <c:v>24</c:v>
                </c:pt>
                <c:pt idx="4526">
                  <c:v>72</c:v>
                </c:pt>
                <c:pt idx="4527">
                  <c:v>52</c:v>
                </c:pt>
                <c:pt idx="4528">
                  <c:v>26</c:v>
                </c:pt>
                <c:pt idx="4529">
                  <c:v>66</c:v>
                </c:pt>
                <c:pt idx="4530">
                  <c:v>45</c:v>
                </c:pt>
                <c:pt idx="4531">
                  <c:v>47</c:v>
                </c:pt>
                <c:pt idx="4532">
                  <c:v>68</c:v>
                </c:pt>
                <c:pt idx="4533">
                  <c:v>49</c:v>
                </c:pt>
                <c:pt idx="4534">
                  <c:v>37</c:v>
                </c:pt>
                <c:pt idx="4535">
                  <c:v>61</c:v>
                </c:pt>
                <c:pt idx="4536">
                  <c:v>97</c:v>
                </c:pt>
                <c:pt idx="4537">
                  <c:v>38</c:v>
                </c:pt>
                <c:pt idx="4538">
                  <c:v>69</c:v>
                </c:pt>
                <c:pt idx="4539">
                  <c:v>79</c:v>
                </c:pt>
                <c:pt idx="4540">
                  <c:v>45</c:v>
                </c:pt>
                <c:pt idx="4541">
                  <c:v>29</c:v>
                </c:pt>
                <c:pt idx="4542">
                  <c:v>86</c:v>
                </c:pt>
                <c:pt idx="4543">
                  <c:v>29</c:v>
                </c:pt>
                <c:pt idx="4544">
                  <c:v>72</c:v>
                </c:pt>
                <c:pt idx="4545">
                  <c:v>37</c:v>
                </c:pt>
                <c:pt idx="4546">
                  <c:v>51</c:v>
                </c:pt>
                <c:pt idx="4547">
                  <c:v>39</c:v>
                </c:pt>
                <c:pt idx="4548">
                  <c:v>24</c:v>
                </c:pt>
                <c:pt idx="4549">
                  <c:v>47</c:v>
                </c:pt>
                <c:pt idx="4550">
                  <c:v>52</c:v>
                </c:pt>
                <c:pt idx="4551">
                  <c:v>75</c:v>
                </c:pt>
                <c:pt idx="4552">
                  <c:v>18</c:v>
                </c:pt>
                <c:pt idx="4553">
                  <c:v>44</c:v>
                </c:pt>
                <c:pt idx="4554">
                  <c:v>37</c:v>
                </c:pt>
                <c:pt idx="4555">
                  <c:v>37</c:v>
                </c:pt>
                <c:pt idx="4556">
                  <c:v>50</c:v>
                </c:pt>
                <c:pt idx="4557">
                  <c:v>34</c:v>
                </c:pt>
                <c:pt idx="4558">
                  <c:v>68</c:v>
                </c:pt>
                <c:pt idx="4559">
                  <c:v>76</c:v>
                </c:pt>
                <c:pt idx="4560">
                  <c:v>53</c:v>
                </c:pt>
                <c:pt idx="4561">
                  <c:v>16</c:v>
                </c:pt>
                <c:pt idx="4562">
                  <c:v>70</c:v>
                </c:pt>
                <c:pt idx="4563">
                  <c:v>62</c:v>
                </c:pt>
                <c:pt idx="4564">
                  <c:v>33</c:v>
                </c:pt>
                <c:pt idx="4565">
                  <c:v>40</c:v>
                </c:pt>
                <c:pt idx="4566">
                  <c:v>85</c:v>
                </c:pt>
                <c:pt idx="4567">
                  <c:v>43</c:v>
                </c:pt>
                <c:pt idx="4568">
                  <c:v>40</c:v>
                </c:pt>
                <c:pt idx="4569">
                  <c:v>83</c:v>
                </c:pt>
                <c:pt idx="4570">
                  <c:v>86</c:v>
                </c:pt>
                <c:pt idx="4571">
                  <c:v>54</c:v>
                </c:pt>
                <c:pt idx="4572">
                  <c:v>32</c:v>
                </c:pt>
                <c:pt idx="4573">
                  <c:v>40</c:v>
                </c:pt>
                <c:pt idx="4574">
                  <c:v>45</c:v>
                </c:pt>
                <c:pt idx="4575">
                  <c:v>56</c:v>
                </c:pt>
                <c:pt idx="4576">
                  <c:v>71</c:v>
                </c:pt>
                <c:pt idx="4577">
                  <c:v>38</c:v>
                </c:pt>
                <c:pt idx="4578">
                  <c:v>45</c:v>
                </c:pt>
                <c:pt idx="4579">
                  <c:v>93</c:v>
                </c:pt>
                <c:pt idx="4580">
                  <c:v>73</c:v>
                </c:pt>
                <c:pt idx="4581">
                  <c:v>63</c:v>
                </c:pt>
                <c:pt idx="4582">
                  <c:v>54</c:v>
                </c:pt>
                <c:pt idx="4583">
                  <c:v>18</c:v>
                </c:pt>
                <c:pt idx="4584">
                  <c:v>65</c:v>
                </c:pt>
                <c:pt idx="4585">
                  <c:v>64</c:v>
                </c:pt>
                <c:pt idx="4586">
                  <c:v>35</c:v>
                </c:pt>
                <c:pt idx="4587">
                  <c:v>31</c:v>
                </c:pt>
                <c:pt idx="4588">
                  <c:v>26</c:v>
                </c:pt>
                <c:pt idx="4589">
                  <c:v>46</c:v>
                </c:pt>
                <c:pt idx="4590">
                  <c:v>65</c:v>
                </c:pt>
                <c:pt idx="4591">
                  <c:v>72</c:v>
                </c:pt>
                <c:pt idx="4592">
                  <c:v>59</c:v>
                </c:pt>
                <c:pt idx="4593">
                  <c:v>39</c:v>
                </c:pt>
                <c:pt idx="4594">
                  <c:v>85</c:v>
                </c:pt>
                <c:pt idx="4595">
                  <c:v>35</c:v>
                </c:pt>
                <c:pt idx="4596">
                  <c:v>67</c:v>
                </c:pt>
                <c:pt idx="4597">
                  <c:v>78</c:v>
                </c:pt>
                <c:pt idx="4598">
                  <c:v>64</c:v>
                </c:pt>
                <c:pt idx="4599">
                  <c:v>34</c:v>
                </c:pt>
                <c:pt idx="4600">
                  <c:v>70</c:v>
                </c:pt>
                <c:pt idx="4601">
                  <c:v>42</c:v>
                </c:pt>
                <c:pt idx="4602">
                  <c:v>61</c:v>
                </c:pt>
                <c:pt idx="4603">
                  <c:v>45</c:v>
                </c:pt>
                <c:pt idx="4604">
                  <c:v>66</c:v>
                </c:pt>
                <c:pt idx="4605">
                  <c:v>56</c:v>
                </c:pt>
                <c:pt idx="4606">
                  <c:v>63</c:v>
                </c:pt>
                <c:pt idx="4607">
                  <c:v>44</c:v>
                </c:pt>
                <c:pt idx="4608">
                  <c:v>46</c:v>
                </c:pt>
                <c:pt idx="4609">
                  <c:v>34</c:v>
                </c:pt>
                <c:pt idx="4610">
                  <c:v>85</c:v>
                </c:pt>
                <c:pt idx="4611">
                  <c:v>46</c:v>
                </c:pt>
                <c:pt idx="4612">
                  <c:v>84</c:v>
                </c:pt>
                <c:pt idx="4613">
                  <c:v>74</c:v>
                </c:pt>
                <c:pt idx="4614">
                  <c:v>41</c:v>
                </c:pt>
                <c:pt idx="4615">
                  <c:v>30</c:v>
                </c:pt>
                <c:pt idx="4616">
                  <c:v>82</c:v>
                </c:pt>
                <c:pt idx="4617">
                  <c:v>30</c:v>
                </c:pt>
                <c:pt idx="4618">
                  <c:v>59</c:v>
                </c:pt>
                <c:pt idx="4619">
                  <c:v>17</c:v>
                </c:pt>
                <c:pt idx="4620">
                  <c:v>26</c:v>
                </c:pt>
                <c:pt idx="4621">
                  <c:v>94</c:v>
                </c:pt>
                <c:pt idx="4622">
                  <c:v>46</c:v>
                </c:pt>
                <c:pt idx="4623">
                  <c:v>26</c:v>
                </c:pt>
                <c:pt idx="4624">
                  <c:v>54</c:v>
                </c:pt>
                <c:pt idx="4625">
                  <c:v>42</c:v>
                </c:pt>
                <c:pt idx="4626">
                  <c:v>42</c:v>
                </c:pt>
                <c:pt idx="4627">
                  <c:v>80</c:v>
                </c:pt>
                <c:pt idx="4628">
                  <c:v>85</c:v>
                </c:pt>
                <c:pt idx="4629">
                  <c:v>26</c:v>
                </c:pt>
                <c:pt idx="4630">
                  <c:v>52</c:v>
                </c:pt>
                <c:pt idx="4631">
                  <c:v>60</c:v>
                </c:pt>
                <c:pt idx="4632">
                  <c:v>40</c:v>
                </c:pt>
                <c:pt idx="4633">
                  <c:v>68</c:v>
                </c:pt>
                <c:pt idx="4634">
                  <c:v>49</c:v>
                </c:pt>
                <c:pt idx="4635">
                  <c:v>59</c:v>
                </c:pt>
                <c:pt idx="4636">
                  <c:v>32</c:v>
                </c:pt>
                <c:pt idx="4637">
                  <c:v>47</c:v>
                </c:pt>
                <c:pt idx="4638">
                  <c:v>77</c:v>
                </c:pt>
                <c:pt idx="4639">
                  <c:v>36</c:v>
                </c:pt>
                <c:pt idx="4640">
                  <c:v>38</c:v>
                </c:pt>
                <c:pt idx="4641">
                  <c:v>50</c:v>
                </c:pt>
                <c:pt idx="4642">
                  <c:v>77</c:v>
                </c:pt>
                <c:pt idx="4643">
                  <c:v>59</c:v>
                </c:pt>
                <c:pt idx="4644">
                  <c:v>37</c:v>
                </c:pt>
                <c:pt idx="4645">
                  <c:v>72</c:v>
                </c:pt>
                <c:pt idx="4646">
                  <c:v>41</c:v>
                </c:pt>
                <c:pt idx="4647">
                  <c:v>34</c:v>
                </c:pt>
                <c:pt idx="4648">
                  <c:v>54</c:v>
                </c:pt>
                <c:pt idx="4649">
                  <c:v>21</c:v>
                </c:pt>
                <c:pt idx="4650">
                  <c:v>50</c:v>
                </c:pt>
                <c:pt idx="4651">
                  <c:v>49</c:v>
                </c:pt>
                <c:pt idx="4652">
                  <c:v>71</c:v>
                </c:pt>
                <c:pt idx="4653">
                  <c:v>64</c:v>
                </c:pt>
                <c:pt idx="4654">
                  <c:v>90</c:v>
                </c:pt>
                <c:pt idx="4655">
                  <c:v>57</c:v>
                </c:pt>
                <c:pt idx="4656">
                  <c:v>84</c:v>
                </c:pt>
                <c:pt idx="4657">
                  <c:v>36</c:v>
                </c:pt>
                <c:pt idx="4658">
                  <c:v>34</c:v>
                </c:pt>
                <c:pt idx="4659">
                  <c:v>70</c:v>
                </c:pt>
                <c:pt idx="4660">
                  <c:v>39</c:v>
                </c:pt>
                <c:pt idx="4661">
                  <c:v>42</c:v>
                </c:pt>
                <c:pt idx="4662">
                  <c:v>69</c:v>
                </c:pt>
                <c:pt idx="4663">
                  <c:v>44</c:v>
                </c:pt>
                <c:pt idx="4664">
                  <c:v>54</c:v>
                </c:pt>
                <c:pt idx="4665">
                  <c:v>87</c:v>
                </c:pt>
                <c:pt idx="4666">
                  <c:v>28</c:v>
                </c:pt>
                <c:pt idx="4667">
                  <c:v>70</c:v>
                </c:pt>
                <c:pt idx="4668">
                  <c:v>44</c:v>
                </c:pt>
                <c:pt idx="4669">
                  <c:v>23</c:v>
                </c:pt>
                <c:pt idx="4670">
                  <c:v>61</c:v>
                </c:pt>
                <c:pt idx="4671">
                  <c:v>43</c:v>
                </c:pt>
                <c:pt idx="4672">
                  <c:v>22</c:v>
                </c:pt>
                <c:pt idx="4673">
                  <c:v>47</c:v>
                </c:pt>
                <c:pt idx="4674">
                  <c:v>31</c:v>
                </c:pt>
                <c:pt idx="4675">
                  <c:v>71</c:v>
                </c:pt>
                <c:pt idx="4676">
                  <c:v>59</c:v>
                </c:pt>
                <c:pt idx="4677">
                  <c:v>37</c:v>
                </c:pt>
                <c:pt idx="4678">
                  <c:v>58</c:v>
                </c:pt>
                <c:pt idx="4679">
                  <c:v>24</c:v>
                </c:pt>
                <c:pt idx="4680">
                  <c:v>52</c:v>
                </c:pt>
                <c:pt idx="4681">
                  <c:v>74</c:v>
                </c:pt>
                <c:pt idx="4682">
                  <c:v>60</c:v>
                </c:pt>
                <c:pt idx="4683">
                  <c:v>59</c:v>
                </c:pt>
                <c:pt idx="4684">
                  <c:v>20</c:v>
                </c:pt>
                <c:pt idx="4685">
                  <c:v>33</c:v>
                </c:pt>
                <c:pt idx="4686">
                  <c:v>80</c:v>
                </c:pt>
                <c:pt idx="4687">
                  <c:v>67</c:v>
                </c:pt>
                <c:pt idx="4688">
                  <c:v>90</c:v>
                </c:pt>
                <c:pt idx="4689">
                  <c:v>29</c:v>
                </c:pt>
                <c:pt idx="4690">
                  <c:v>44</c:v>
                </c:pt>
                <c:pt idx="4691">
                  <c:v>37</c:v>
                </c:pt>
                <c:pt idx="4692">
                  <c:v>45</c:v>
                </c:pt>
                <c:pt idx="4693">
                  <c:v>50</c:v>
                </c:pt>
                <c:pt idx="4694">
                  <c:v>44</c:v>
                </c:pt>
                <c:pt idx="4695">
                  <c:v>59</c:v>
                </c:pt>
                <c:pt idx="4696">
                  <c:v>60</c:v>
                </c:pt>
                <c:pt idx="4697">
                  <c:v>78</c:v>
                </c:pt>
                <c:pt idx="4698">
                  <c:v>73</c:v>
                </c:pt>
                <c:pt idx="4699">
                  <c:v>20</c:v>
                </c:pt>
                <c:pt idx="4700">
                  <c:v>26</c:v>
                </c:pt>
                <c:pt idx="4701">
                  <c:v>42</c:v>
                </c:pt>
                <c:pt idx="4702">
                  <c:v>71</c:v>
                </c:pt>
                <c:pt idx="4703">
                  <c:v>57</c:v>
                </c:pt>
                <c:pt idx="4704">
                  <c:v>55</c:v>
                </c:pt>
                <c:pt idx="4705">
                  <c:v>29</c:v>
                </c:pt>
                <c:pt idx="4706">
                  <c:v>96</c:v>
                </c:pt>
                <c:pt idx="4707">
                  <c:v>23</c:v>
                </c:pt>
                <c:pt idx="4708">
                  <c:v>42</c:v>
                </c:pt>
                <c:pt idx="4709">
                  <c:v>54</c:v>
                </c:pt>
                <c:pt idx="4710">
                  <c:v>83</c:v>
                </c:pt>
                <c:pt idx="4711">
                  <c:v>91</c:v>
                </c:pt>
                <c:pt idx="4712">
                  <c:v>42</c:v>
                </c:pt>
                <c:pt idx="4713">
                  <c:v>65</c:v>
                </c:pt>
                <c:pt idx="4714">
                  <c:v>60</c:v>
                </c:pt>
                <c:pt idx="4715">
                  <c:v>77</c:v>
                </c:pt>
                <c:pt idx="4716">
                  <c:v>41</c:v>
                </c:pt>
                <c:pt idx="4717">
                  <c:v>67</c:v>
                </c:pt>
                <c:pt idx="4718">
                  <c:v>53</c:v>
                </c:pt>
                <c:pt idx="4719">
                  <c:v>21</c:v>
                </c:pt>
                <c:pt idx="4720">
                  <c:v>82</c:v>
                </c:pt>
                <c:pt idx="4721">
                  <c:v>52</c:v>
                </c:pt>
                <c:pt idx="4722">
                  <c:v>60</c:v>
                </c:pt>
                <c:pt idx="4723">
                  <c:v>71</c:v>
                </c:pt>
                <c:pt idx="4724">
                  <c:v>45</c:v>
                </c:pt>
                <c:pt idx="4725">
                  <c:v>82</c:v>
                </c:pt>
                <c:pt idx="4726">
                  <c:v>57</c:v>
                </c:pt>
                <c:pt idx="4727">
                  <c:v>63</c:v>
                </c:pt>
                <c:pt idx="4728">
                  <c:v>41</c:v>
                </c:pt>
                <c:pt idx="4729">
                  <c:v>84</c:v>
                </c:pt>
                <c:pt idx="4730">
                  <c:v>24</c:v>
                </c:pt>
                <c:pt idx="4731">
                  <c:v>63</c:v>
                </c:pt>
                <c:pt idx="4732">
                  <c:v>79</c:v>
                </c:pt>
                <c:pt idx="4733">
                  <c:v>20</c:v>
                </c:pt>
                <c:pt idx="4734">
                  <c:v>50</c:v>
                </c:pt>
                <c:pt idx="4735">
                  <c:v>43</c:v>
                </c:pt>
                <c:pt idx="4736">
                  <c:v>56</c:v>
                </c:pt>
                <c:pt idx="4737">
                  <c:v>21</c:v>
                </c:pt>
                <c:pt idx="4738">
                  <c:v>76</c:v>
                </c:pt>
                <c:pt idx="4739">
                  <c:v>34</c:v>
                </c:pt>
                <c:pt idx="4740">
                  <c:v>42</c:v>
                </c:pt>
                <c:pt idx="4741">
                  <c:v>78</c:v>
                </c:pt>
                <c:pt idx="4742">
                  <c:v>28</c:v>
                </c:pt>
                <c:pt idx="4743">
                  <c:v>39</c:v>
                </c:pt>
                <c:pt idx="4744">
                  <c:v>56</c:v>
                </c:pt>
                <c:pt idx="4745">
                  <c:v>63</c:v>
                </c:pt>
                <c:pt idx="4746">
                  <c:v>38</c:v>
                </c:pt>
                <c:pt idx="4747">
                  <c:v>29</c:v>
                </c:pt>
                <c:pt idx="4748">
                  <c:v>67</c:v>
                </c:pt>
                <c:pt idx="4749">
                  <c:v>57</c:v>
                </c:pt>
                <c:pt idx="4750">
                  <c:v>63</c:v>
                </c:pt>
                <c:pt idx="4751">
                  <c:v>38</c:v>
                </c:pt>
                <c:pt idx="4752">
                  <c:v>68</c:v>
                </c:pt>
                <c:pt idx="4753">
                  <c:v>82</c:v>
                </c:pt>
                <c:pt idx="4754">
                  <c:v>70</c:v>
                </c:pt>
                <c:pt idx="4755">
                  <c:v>32</c:v>
                </c:pt>
                <c:pt idx="4756">
                  <c:v>43</c:v>
                </c:pt>
                <c:pt idx="4757">
                  <c:v>49</c:v>
                </c:pt>
                <c:pt idx="4758">
                  <c:v>49</c:v>
                </c:pt>
                <c:pt idx="4759">
                  <c:v>36</c:v>
                </c:pt>
                <c:pt idx="4760">
                  <c:v>69</c:v>
                </c:pt>
                <c:pt idx="4761">
                  <c:v>57</c:v>
                </c:pt>
                <c:pt idx="4762">
                  <c:v>47</c:v>
                </c:pt>
                <c:pt idx="4763">
                  <c:v>69</c:v>
                </c:pt>
                <c:pt idx="4764">
                  <c:v>65</c:v>
                </c:pt>
                <c:pt idx="4765">
                  <c:v>84</c:v>
                </c:pt>
                <c:pt idx="4766">
                  <c:v>66</c:v>
                </c:pt>
                <c:pt idx="4767">
                  <c:v>60</c:v>
                </c:pt>
                <c:pt idx="4768">
                  <c:v>44</c:v>
                </c:pt>
                <c:pt idx="4769">
                  <c:v>61</c:v>
                </c:pt>
                <c:pt idx="4770">
                  <c:v>30</c:v>
                </c:pt>
                <c:pt idx="4771">
                  <c:v>39</c:v>
                </c:pt>
                <c:pt idx="4772">
                  <c:v>85</c:v>
                </c:pt>
                <c:pt idx="4773">
                  <c:v>58</c:v>
                </c:pt>
                <c:pt idx="4774">
                  <c:v>53</c:v>
                </c:pt>
                <c:pt idx="4775">
                  <c:v>86</c:v>
                </c:pt>
                <c:pt idx="4776">
                  <c:v>55</c:v>
                </c:pt>
                <c:pt idx="4777">
                  <c:v>32</c:v>
                </c:pt>
                <c:pt idx="4778">
                  <c:v>94</c:v>
                </c:pt>
                <c:pt idx="4779">
                  <c:v>41</c:v>
                </c:pt>
                <c:pt idx="4780">
                  <c:v>43</c:v>
                </c:pt>
                <c:pt idx="4781">
                  <c:v>25</c:v>
                </c:pt>
                <c:pt idx="4782">
                  <c:v>64</c:v>
                </c:pt>
                <c:pt idx="4783">
                  <c:v>37</c:v>
                </c:pt>
                <c:pt idx="4784">
                  <c:v>79</c:v>
                </c:pt>
                <c:pt idx="4785">
                  <c:v>62</c:v>
                </c:pt>
                <c:pt idx="4786">
                  <c:v>21</c:v>
                </c:pt>
                <c:pt idx="4787">
                  <c:v>49</c:v>
                </c:pt>
                <c:pt idx="4788">
                  <c:v>77</c:v>
                </c:pt>
                <c:pt idx="4789">
                  <c:v>50</c:v>
                </c:pt>
                <c:pt idx="4790">
                  <c:v>79</c:v>
                </c:pt>
                <c:pt idx="4791">
                  <c:v>35</c:v>
                </c:pt>
                <c:pt idx="4792">
                  <c:v>66</c:v>
                </c:pt>
                <c:pt idx="4793">
                  <c:v>74</c:v>
                </c:pt>
                <c:pt idx="4794">
                  <c:v>77</c:v>
                </c:pt>
                <c:pt idx="4795">
                  <c:v>72</c:v>
                </c:pt>
                <c:pt idx="4796">
                  <c:v>48</c:v>
                </c:pt>
                <c:pt idx="4797">
                  <c:v>42</c:v>
                </c:pt>
                <c:pt idx="4798">
                  <c:v>59</c:v>
                </c:pt>
                <c:pt idx="4799">
                  <c:v>66</c:v>
                </c:pt>
                <c:pt idx="4800">
                  <c:v>27</c:v>
                </c:pt>
                <c:pt idx="4801">
                  <c:v>75</c:v>
                </c:pt>
                <c:pt idx="4802">
                  <c:v>31</c:v>
                </c:pt>
                <c:pt idx="4803">
                  <c:v>51</c:v>
                </c:pt>
                <c:pt idx="4804">
                  <c:v>74</c:v>
                </c:pt>
                <c:pt idx="4805">
                  <c:v>63</c:v>
                </c:pt>
                <c:pt idx="4806">
                  <c:v>31</c:v>
                </c:pt>
                <c:pt idx="4807">
                  <c:v>79</c:v>
                </c:pt>
                <c:pt idx="4808">
                  <c:v>77</c:v>
                </c:pt>
                <c:pt idx="4809">
                  <c:v>26</c:v>
                </c:pt>
                <c:pt idx="4810">
                  <c:v>69</c:v>
                </c:pt>
                <c:pt idx="4811">
                  <c:v>56</c:v>
                </c:pt>
                <c:pt idx="4812">
                  <c:v>18</c:v>
                </c:pt>
                <c:pt idx="4813">
                  <c:v>55</c:v>
                </c:pt>
                <c:pt idx="4814">
                  <c:v>45</c:v>
                </c:pt>
                <c:pt idx="4815">
                  <c:v>74</c:v>
                </c:pt>
                <c:pt idx="4816">
                  <c:v>56</c:v>
                </c:pt>
                <c:pt idx="4817">
                  <c:v>34</c:v>
                </c:pt>
                <c:pt idx="4818">
                  <c:v>44</c:v>
                </c:pt>
                <c:pt idx="4819">
                  <c:v>73</c:v>
                </c:pt>
                <c:pt idx="4820">
                  <c:v>38</c:v>
                </c:pt>
                <c:pt idx="4821">
                  <c:v>64</c:v>
                </c:pt>
                <c:pt idx="4822">
                  <c:v>75</c:v>
                </c:pt>
                <c:pt idx="4823">
                  <c:v>84</c:v>
                </c:pt>
                <c:pt idx="4824">
                  <c:v>62</c:v>
                </c:pt>
                <c:pt idx="4825">
                  <c:v>41</c:v>
                </c:pt>
                <c:pt idx="4826">
                  <c:v>81</c:v>
                </c:pt>
                <c:pt idx="4827">
                  <c:v>66</c:v>
                </c:pt>
                <c:pt idx="4828">
                  <c:v>45</c:v>
                </c:pt>
                <c:pt idx="4829">
                  <c:v>84</c:v>
                </c:pt>
                <c:pt idx="4830">
                  <c:v>60</c:v>
                </c:pt>
                <c:pt idx="4831">
                  <c:v>26</c:v>
                </c:pt>
                <c:pt idx="4832">
                  <c:v>64</c:v>
                </c:pt>
                <c:pt idx="4833">
                  <c:v>32</c:v>
                </c:pt>
                <c:pt idx="4834">
                  <c:v>48</c:v>
                </c:pt>
                <c:pt idx="4835">
                  <c:v>83</c:v>
                </c:pt>
                <c:pt idx="4836">
                  <c:v>62</c:v>
                </c:pt>
                <c:pt idx="4837">
                  <c:v>55</c:v>
                </c:pt>
                <c:pt idx="4838">
                  <c:v>36</c:v>
                </c:pt>
                <c:pt idx="4839">
                  <c:v>52</c:v>
                </c:pt>
                <c:pt idx="4840">
                  <c:v>35</c:v>
                </c:pt>
                <c:pt idx="4841">
                  <c:v>21</c:v>
                </c:pt>
                <c:pt idx="4842">
                  <c:v>67</c:v>
                </c:pt>
                <c:pt idx="4843">
                  <c:v>71</c:v>
                </c:pt>
                <c:pt idx="4844">
                  <c:v>87</c:v>
                </c:pt>
                <c:pt idx="4845">
                  <c:v>70</c:v>
                </c:pt>
                <c:pt idx="4846">
                  <c:v>43</c:v>
                </c:pt>
                <c:pt idx="4847">
                  <c:v>69</c:v>
                </c:pt>
                <c:pt idx="4848">
                  <c:v>75</c:v>
                </c:pt>
                <c:pt idx="4849">
                  <c:v>85</c:v>
                </c:pt>
                <c:pt idx="4850">
                  <c:v>56</c:v>
                </c:pt>
                <c:pt idx="4851">
                  <c:v>55</c:v>
                </c:pt>
                <c:pt idx="4852">
                  <c:v>78</c:v>
                </c:pt>
                <c:pt idx="4853">
                  <c:v>71</c:v>
                </c:pt>
                <c:pt idx="4854">
                  <c:v>68</c:v>
                </c:pt>
                <c:pt idx="4855">
                  <c:v>60</c:v>
                </c:pt>
                <c:pt idx="4856">
                  <c:v>95</c:v>
                </c:pt>
                <c:pt idx="4857">
                  <c:v>51</c:v>
                </c:pt>
                <c:pt idx="4858">
                  <c:v>84</c:v>
                </c:pt>
                <c:pt idx="4859">
                  <c:v>68</c:v>
                </c:pt>
                <c:pt idx="4860">
                  <c:v>54</c:v>
                </c:pt>
                <c:pt idx="4861">
                  <c:v>79</c:v>
                </c:pt>
                <c:pt idx="4862">
                  <c:v>83</c:v>
                </c:pt>
                <c:pt idx="4863">
                  <c:v>28</c:v>
                </c:pt>
                <c:pt idx="4864">
                  <c:v>31</c:v>
                </c:pt>
                <c:pt idx="4865">
                  <c:v>50</c:v>
                </c:pt>
                <c:pt idx="4866">
                  <c:v>79</c:v>
                </c:pt>
                <c:pt idx="4867">
                  <c:v>64</c:v>
                </c:pt>
                <c:pt idx="4868">
                  <c:v>53</c:v>
                </c:pt>
                <c:pt idx="4869">
                  <c:v>81</c:v>
                </c:pt>
                <c:pt idx="4870">
                  <c:v>70</c:v>
                </c:pt>
                <c:pt idx="4871">
                  <c:v>85</c:v>
                </c:pt>
                <c:pt idx="4872">
                  <c:v>20</c:v>
                </c:pt>
                <c:pt idx="4873">
                  <c:v>60</c:v>
                </c:pt>
                <c:pt idx="4874">
                  <c:v>36</c:v>
                </c:pt>
                <c:pt idx="4875">
                  <c:v>49</c:v>
                </c:pt>
                <c:pt idx="4876">
                  <c:v>56</c:v>
                </c:pt>
                <c:pt idx="4877">
                  <c:v>79</c:v>
                </c:pt>
                <c:pt idx="4878">
                  <c:v>53</c:v>
                </c:pt>
                <c:pt idx="4879">
                  <c:v>70</c:v>
                </c:pt>
                <c:pt idx="4880">
                  <c:v>74</c:v>
                </c:pt>
                <c:pt idx="4881">
                  <c:v>60</c:v>
                </c:pt>
                <c:pt idx="4882">
                  <c:v>32</c:v>
                </c:pt>
                <c:pt idx="4883">
                  <c:v>59</c:v>
                </c:pt>
                <c:pt idx="4884">
                  <c:v>48</c:v>
                </c:pt>
                <c:pt idx="4885">
                  <c:v>74</c:v>
                </c:pt>
                <c:pt idx="4886">
                  <c:v>46</c:v>
                </c:pt>
                <c:pt idx="4887">
                  <c:v>63</c:v>
                </c:pt>
                <c:pt idx="4888">
                  <c:v>87</c:v>
                </c:pt>
                <c:pt idx="4889">
                  <c:v>29</c:v>
                </c:pt>
                <c:pt idx="4890">
                  <c:v>51</c:v>
                </c:pt>
                <c:pt idx="4891">
                  <c:v>81</c:v>
                </c:pt>
                <c:pt idx="4892">
                  <c:v>70</c:v>
                </c:pt>
                <c:pt idx="4893">
                  <c:v>75</c:v>
                </c:pt>
                <c:pt idx="4894">
                  <c:v>75</c:v>
                </c:pt>
                <c:pt idx="4895">
                  <c:v>85</c:v>
                </c:pt>
                <c:pt idx="4896">
                  <c:v>28</c:v>
                </c:pt>
                <c:pt idx="4897">
                  <c:v>84</c:v>
                </c:pt>
                <c:pt idx="4898">
                  <c:v>76</c:v>
                </c:pt>
                <c:pt idx="4899">
                  <c:v>43</c:v>
                </c:pt>
                <c:pt idx="4900">
                  <c:v>73</c:v>
                </c:pt>
                <c:pt idx="4901">
                  <c:v>33</c:v>
                </c:pt>
                <c:pt idx="4902">
                  <c:v>45</c:v>
                </c:pt>
                <c:pt idx="4903">
                  <c:v>38</c:v>
                </c:pt>
                <c:pt idx="4904">
                  <c:v>39</c:v>
                </c:pt>
                <c:pt idx="4905">
                  <c:v>67</c:v>
                </c:pt>
                <c:pt idx="4906">
                  <c:v>53</c:v>
                </c:pt>
                <c:pt idx="4907">
                  <c:v>50</c:v>
                </c:pt>
                <c:pt idx="4908">
                  <c:v>80</c:v>
                </c:pt>
                <c:pt idx="4909">
                  <c:v>80</c:v>
                </c:pt>
                <c:pt idx="4910">
                  <c:v>60</c:v>
                </c:pt>
                <c:pt idx="4911">
                  <c:v>23</c:v>
                </c:pt>
                <c:pt idx="4912">
                  <c:v>80</c:v>
                </c:pt>
                <c:pt idx="4913">
                  <c:v>83</c:v>
                </c:pt>
                <c:pt idx="4914">
                  <c:v>72</c:v>
                </c:pt>
                <c:pt idx="4915">
                  <c:v>46</c:v>
                </c:pt>
                <c:pt idx="4916">
                  <c:v>45</c:v>
                </c:pt>
                <c:pt idx="4917">
                  <c:v>42</c:v>
                </c:pt>
                <c:pt idx="4918">
                  <c:v>78</c:v>
                </c:pt>
                <c:pt idx="4919">
                  <c:v>43</c:v>
                </c:pt>
                <c:pt idx="4920">
                  <c:v>55</c:v>
                </c:pt>
                <c:pt idx="4921">
                  <c:v>67</c:v>
                </c:pt>
                <c:pt idx="4922">
                  <c:v>28</c:v>
                </c:pt>
                <c:pt idx="4923">
                  <c:v>48</c:v>
                </c:pt>
                <c:pt idx="4924">
                  <c:v>81</c:v>
                </c:pt>
                <c:pt idx="4925">
                  <c:v>84</c:v>
                </c:pt>
                <c:pt idx="4926">
                  <c:v>41</c:v>
                </c:pt>
                <c:pt idx="4927">
                  <c:v>31</c:v>
                </c:pt>
                <c:pt idx="4928">
                  <c:v>83</c:v>
                </c:pt>
                <c:pt idx="4929">
                  <c:v>70</c:v>
                </c:pt>
                <c:pt idx="4930">
                  <c:v>57</c:v>
                </c:pt>
                <c:pt idx="4931">
                  <c:v>45</c:v>
                </c:pt>
                <c:pt idx="4932">
                  <c:v>37</c:v>
                </c:pt>
                <c:pt idx="4933">
                  <c:v>33</c:v>
                </c:pt>
                <c:pt idx="4934">
                  <c:v>28</c:v>
                </c:pt>
                <c:pt idx="4935">
                  <c:v>16</c:v>
                </c:pt>
                <c:pt idx="4936">
                  <c:v>60</c:v>
                </c:pt>
                <c:pt idx="4937">
                  <c:v>81</c:v>
                </c:pt>
                <c:pt idx="4938">
                  <c:v>54</c:v>
                </c:pt>
                <c:pt idx="4939">
                  <c:v>94</c:v>
                </c:pt>
                <c:pt idx="4940">
                  <c:v>74</c:v>
                </c:pt>
                <c:pt idx="4941">
                  <c:v>76</c:v>
                </c:pt>
                <c:pt idx="4942">
                  <c:v>19</c:v>
                </c:pt>
                <c:pt idx="4943">
                  <c:v>83</c:v>
                </c:pt>
                <c:pt idx="4944">
                  <c:v>73</c:v>
                </c:pt>
                <c:pt idx="4945">
                  <c:v>52</c:v>
                </c:pt>
                <c:pt idx="4946">
                  <c:v>81</c:v>
                </c:pt>
                <c:pt idx="4947">
                  <c:v>84</c:v>
                </c:pt>
                <c:pt idx="4948">
                  <c:v>35</c:v>
                </c:pt>
                <c:pt idx="4949">
                  <c:v>53</c:v>
                </c:pt>
                <c:pt idx="4950">
                  <c:v>55</c:v>
                </c:pt>
                <c:pt idx="4951">
                  <c:v>66</c:v>
                </c:pt>
                <c:pt idx="4952">
                  <c:v>87</c:v>
                </c:pt>
                <c:pt idx="4953">
                  <c:v>43</c:v>
                </c:pt>
                <c:pt idx="4954">
                  <c:v>39</c:v>
                </c:pt>
                <c:pt idx="4955">
                  <c:v>68</c:v>
                </c:pt>
                <c:pt idx="4956">
                  <c:v>81</c:v>
                </c:pt>
                <c:pt idx="4957">
                  <c:v>45</c:v>
                </c:pt>
                <c:pt idx="4958">
                  <c:v>75</c:v>
                </c:pt>
                <c:pt idx="4959">
                  <c:v>64</c:v>
                </c:pt>
                <c:pt idx="4960">
                  <c:v>54</c:v>
                </c:pt>
                <c:pt idx="4961">
                  <c:v>45</c:v>
                </c:pt>
                <c:pt idx="4962">
                  <c:v>75</c:v>
                </c:pt>
                <c:pt idx="4963">
                  <c:v>64</c:v>
                </c:pt>
                <c:pt idx="4964">
                  <c:v>81</c:v>
                </c:pt>
                <c:pt idx="4965">
                  <c:v>39</c:v>
                </c:pt>
                <c:pt idx="4966">
                  <c:v>38</c:v>
                </c:pt>
                <c:pt idx="4967">
                  <c:v>72</c:v>
                </c:pt>
                <c:pt idx="4968">
                  <c:v>67</c:v>
                </c:pt>
                <c:pt idx="4969">
                  <c:v>66</c:v>
                </c:pt>
                <c:pt idx="4970">
                  <c:v>32</c:v>
                </c:pt>
                <c:pt idx="4971">
                  <c:v>17</c:v>
                </c:pt>
                <c:pt idx="4972">
                  <c:v>59</c:v>
                </c:pt>
                <c:pt idx="4973">
                  <c:v>70</c:v>
                </c:pt>
                <c:pt idx="4974">
                  <c:v>41</c:v>
                </c:pt>
                <c:pt idx="4975">
                  <c:v>62</c:v>
                </c:pt>
                <c:pt idx="4976">
                  <c:v>38</c:v>
                </c:pt>
                <c:pt idx="4977">
                  <c:v>81</c:v>
                </c:pt>
                <c:pt idx="4978">
                  <c:v>88</c:v>
                </c:pt>
                <c:pt idx="4979">
                  <c:v>46</c:v>
                </c:pt>
                <c:pt idx="4980">
                  <c:v>25</c:v>
                </c:pt>
                <c:pt idx="4981">
                  <c:v>48</c:v>
                </c:pt>
                <c:pt idx="4982">
                  <c:v>81</c:v>
                </c:pt>
                <c:pt idx="4983">
                  <c:v>49</c:v>
                </c:pt>
                <c:pt idx="4984">
                  <c:v>72</c:v>
                </c:pt>
                <c:pt idx="4985">
                  <c:v>96</c:v>
                </c:pt>
                <c:pt idx="4986">
                  <c:v>17</c:v>
                </c:pt>
                <c:pt idx="4987">
                  <c:v>48</c:v>
                </c:pt>
                <c:pt idx="4988">
                  <c:v>69</c:v>
                </c:pt>
                <c:pt idx="4989">
                  <c:v>85</c:v>
                </c:pt>
                <c:pt idx="4990">
                  <c:v>85</c:v>
                </c:pt>
                <c:pt idx="4991">
                  <c:v>64</c:v>
                </c:pt>
                <c:pt idx="4992">
                  <c:v>79</c:v>
                </c:pt>
                <c:pt idx="4993">
                  <c:v>74</c:v>
                </c:pt>
                <c:pt idx="4994">
                  <c:v>69</c:v>
                </c:pt>
                <c:pt idx="4995">
                  <c:v>44</c:v>
                </c:pt>
                <c:pt idx="4996">
                  <c:v>50</c:v>
                </c:pt>
                <c:pt idx="4997">
                  <c:v>48</c:v>
                </c:pt>
                <c:pt idx="4998">
                  <c:v>77</c:v>
                </c:pt>
                <c:pt idx="4999">
                  <c:v>46</c:v>
                </c:pt>
                <c:pt idx="5000">
                  <c:v>51</c:v>
                </c:pt>
                <c:pt idx="5001">
                  <c:v>23</c:v>
                </c:pt>
                <c:pt idx="5002">
                  <c:v>56</c:v>
                </c:pt>
                <c:pt idx="5003">
                  <c:v>47</c:v>
                </c:pt>
                <c:pt idx="5004">
                  <c:v>42</c:v>
                </c:pt>
                <c:pt idx="5005">
                  <c:v>64</c:v>
                </c:pt>
                <c:pt idx="5006">
                  <c:v>80</c:v>
                </c:pt>
                <c:pt idx="5007">
                  <c:v>73</c:v>
                </c:pt>
                <c:pt idx="5008">
                  <c:v>80</c:v>
                </c:pt>
                <c:pt idx="5009">
                  <c:v>34</c:v>
                </c:pt>
                <c:pt idx="5010">
                  <c:v>69</c:v>
                </c:pt>
                <c:pt idx="5011">
                  <c:v>54</c:v>
                </c:pt>
                <c:pt idx="5012">
                  <c:v>56</c:v>
                </c:pt>
                <c:pt idx="5013">
                  <c:v>66</c:v>
                </c:pt>
                <c:pt idx="5014">
                  <c:v>53</c:v>
                </c:pt>
                <c:pt idx="5015">
                  <c:v>89</c:v>
                </c:pt>
                <c:pt idx="5016">
                  <c:v>70</c:v>
                </c:pt>
                <c:pt idx="5017">
                  <c:v>59</c:v>
                </c:pt>
                <c:pt idx="5018">
                  <c:v>41</c:v>
                </c:pt>
                <c:pt idx="5019">
                  <c:v>28</c:v>
                </c:pt>
                <c:pt idx="5020">
                  <c:v>75</c:v>
                </c:pt>
                <c:pt idx="5021">
                  <c:v>34</c:v>
                </c:pt>
                <c:pt idx="5022">
                  <c:v>68</c:v>
                </c:pt>
                <c:pt idx="5023">
                  <c:v>32</c:v>
                </c:pt>
                <c:pt idx="5024">
                  <c:v>44</c:v>
                </c:pt>
                <c:pt idx="5025">
                  <c:v>35</c:v>
                </c:pt>
                <c:pt idx="5026">
                  <c:v>74</c:v>
                </c:pt>
                <c:pt idx="5027">
                  <c:v>64</c:v>
                </c:pt>
                <c:pt idx="5028">
                  <c:v>57</c:v>
                </c:pt>
                <c:pt idx="5029">
                  <c:v>46</c:v>
                </c:pt>
                <c:pt idx="5030">
                  <c:v>36</c:v>
                </c:pt>
                <c:pt idx="5031">
                  <c:v>85</c:v>
                </c:pt>
                <c:pt idx="5032">
                  <c:v>71</c:v>
                </c:pt>
                <c:pt idx="5033">
                  <c:v>49</c:v>
                </c:pt>
                <c:pt idx="5034">
                  <c:v>71</c:v>
                </c:pt>
                <c:pt idx="5035">
                  <c:v>76</c:v>
                </c:pt>
                <c:pt idx="5036">
                  <c:v>26</c:v>
                </c:pt>
                <c:pt idx="5037">
                  <c:v>74</c:v>
                </c:pt>
                <c:pt idx="5038">
                  <c:v>78</c:v>
                </c:pt>
                <c:pt idx="5039">
                  <c:v>59</c:v>
                </c:pt>
                <c:pt idx="5040">
                  <c:v>55</c:v>
                </c:pt>
                <c:pt idx="5041">
                  <c:v>51</c:v>
                </c:pt>
                <c:pt idx="5042">
                  <c:v>57</c:v>
                </c:pt>
                <c:pt idx="5043">
                  <c:v>63</c:v>
                </c:pt>
                <c:pt idx="5044">
                  <c:v>37</c:v>
                </c:pt>
                <c:pt idx="5045">
                  <c:v>41</c:v>
                </c:pt>
                <c:pt idx="5046">
                  <c:v>67</c:v>
                </c:pt>
                <c:pt idx="5047">
                  <c:v>56</c:v>
                </c:pt>
                <c:pt idx="5048">
                  <c:v>51</c:v>
                </c:pt>
                <c:pt idx="5049">
                  <c:v>26</c:v>
                </c:pt>
                <c:pt idx="5050">
                  <c:v>56</c:v>
                </c:pt>
                <c:pt idx="5051">
                  <c:v>48</c:v>
                </c:pt>
                <c:pt idx="5052">
                  <c:v>52</c:v>
                </c:pt>
                <c:pt idx="5053">
                  <c:v>42</c:v>
                </c:pt>
                <c:pt idx="5054">
                  <c:v>41</c:v>
                </c:pt>
                <c:pt idx="5055">
                  <c:v>64</c:v>
                </c:pt>
                <c:pt idx="5056">
                  <c:v>57</c:v>
                </c:pt>
                <c:pt idx="5057">
                  <c:v>72</c:v>
                </c:pt>
                <c:pt idx="5058">
                  <c:v>52</c:v>
                </c:pt>
                <c:pt idx="5059">
                  <c:v>67</c:v>
                </c:pt>
                <c:pt idx="5060">
                  <c:v>61</c:v>
                </c:pt>
                <c:pt idx="5061">
                  <c:v>51</c:v>
                </c:pt>
                <c:pt idx="5062">
                  <c:v>42</c:v>
                </c:pt>
                <c:pt idx="5063">
                  <c:v>71</c:v>
                </c:pt>
                <c:pt idx="5064">
                  <c:v>74</c:v>
                </c:pt>
                <c:pt idx="5065">
                  <c:v>62</c:v>
                </c:pt>
                <c:pt idx="5066">
                  <c:v>76</c:v>
                </c:pt>
                <c:pt idx="5067">
                  <c:v>50</c:v>
                </c:pt>
                <c:pt idx="5068">
                  <c:v>42</c:v>
                </c:pt>
                <c:pt idx="5069">
                  <c:v>55</c:v>
                </c:pt>
                <c:pt idx="5070">
                  <c:v>60</c:v>
                </c:pt>
                <c:pt idx="5071">
                  <c:v>52</c:v>
                </c:pt>
                <c:pt idx="5072">
                  <c:v>36</c:v>
                </c:pt>
                <c:pt idx="5073">
                  <c:v>53</c:v>
                </c:pt>
                <c:pt idx="5074">
                  <c:v>54</c:v>
                </c:pt>
                <c:pt idx="5075">
                  <c:v>47</c:v>
                </c:pt>
                <c:pt idx="5076">
                  <c:v>70</c:v>
                </c:pt>
                <c:pt idx="5077">
                  <c:v>62</c:v>
                </c:pt>
                <c:pt idx="5078">
                  <c:v>82</c:v>
                </c:pt>
                <c:pt idx="5079">
                  <c:v>26</c:v>
                </c:pt>
                <c:pt idx="5080">
                  <c:v>25</c:v>
                </c:pt>
                <c:pt idx="5081">
                  <c:v>55</c:v>
                </c:pt>
                <c:pt idx="5082">
                  <c:v>34</c:v>
                </c:pt>
                <c:pt idx="5083">
                  <c:v>51</c:v>
                </c:pt>
                <c:pt idx="5084">
                  <c:v>63</c:v>
                </c:pt>
                <c:pt idx="5085">
                  <c:v>54</c:v>
                </c:pt>
                <c:pt idx="5086">
                  <c:v>62</c:v>
                </c:pt>
                <c:pt idx="5087">
                  <c:v>43</c:v>
                </c:pt>
                <c:pt idx="5088">
                  <c:v>34</c:v>
                </c:pt>
                <c:pt idx="5089">
                  <c:v>56</c:v>
                </c:pt>
                <c:pt idx="5090">
                  <c:v>24</c:v>
                </c:pt>
                <c:pt idx="5091">
                  <c:v>65</c:v>
                </c:pt>
                <c:pt idx="5092">
                  <c:v>31</c:v>
                </c:pt>
                <c:pt idx="5093">
                  <c:v>72</c:v>
                </c:pt>
                <c:pt idx="5094">
                  <c:v>90</c:v>
                </c:pt>
                <c:pt idx="5095">
                  <c:v>43</c:v>
                </c:pt>
                <c:pt idx="5096">
                  <c:v>23</c:v>
                </c:pt>
                <c:pt idx="5097">
                  <c:v>18</c:v>
                </c:pt>
                <c:pt idx="5098">
                  <c:v>44</c:v>
                </c:pt>
                <c:pt idx="5099">
                  <c:v>84</c:v>
                </c:pt>
                <c:pt idx="5100">
                  <c:v>62</c:v>
                </c:pt>
                <c:pt idx="5101">
                  <c:v>56</c:v>
                </c:pt>
                <c:pt idx="5102">
                  <c:v>87</c:v>
                </c:pt>
                <c:pt idx="5103">
                  <c:v>89</c:v>
                </c:pt>
                <c:pt idx="5104">
                  <c:v>55</c:v>
                </c:pt>
                <c:pt idx="5105">
                  <c:v>18</c:v>
                </c:pt>
                <c:pt idx="5106">
                  <c:v>46</c:v>
                </c:pt>
                <c:pt idx="5107">
                  <c:v>42</c:v>
                </c:pt>
                <c:pt idx="5108">
                  <c:v>72</c:v>
                </c:pt>
                <c:pt idx="5109">
                  <c:v>75</c:v>
                </c:pt>
                <c:pt idx="5110">
                  <c:v>79</c:v>
                </c:pt>
                <c:pt idx="5111">
                  <c:v>78</c:v>
                </c:pt>
                <c:pt idx="5112">
                  <c:v>81</c:v>
                </c:pt>
                <c:pt idx="5113">
                  <c:v>63</c:v>
                </c:pt>
                <c:pt idx="5114">
                  <c:v>35</c:v>
                </c:pt>
                <c:pt idx="5115">
                  <c:v>63</c:v>
                </c:pt>
                <c:pt idx="5116">
                  <c:v>59</c:v>
                </c:pt>
                <c:pt idx="5117">
                  <c:v>76</c:v>
                </c:pt>
                <c:pt idx="5118">
                  <c:v>33</c:v>
                </c:pt>
                <c:pt idx="5119">
                  <c:v>62</c:v>
                </c:pt>
                <c:pt idx="5120">
                  <c:v>58</c:v>
                </c:pt>
                <c:pt idx="5121">
                  <c:v>82</c:v>
                </c:pt>
                <c:pt idx="5122">
                  <c:v>73</c:v>
                </c:pt>
                <c:pt idx="5123">
                  <c:v>75</c:v>
                </c:pt>
                <c:pt idx="5124">
                  <c:v>71</c:v>
                </c:pt>
                <c:pt idx="5125">
                  <c:v>30</c:v>
                </c:pt>
                <c:pt idx="5126">
                  <c:v>58</c:v>
                </c:pt>
                <c:pt idx="5127">
                  <c:v>80</c:v>
                </c:pt>
                <c:pt idx="5128">
                  <c:v>65</c:v>
                </c:pt>
                <c:pt idx="5129">
                  <c:v>51</c:v>
                </c:pt>
                <c:pt idx="5130">
                  <c:v>44</c:v>
                </c:pt>
                <c:pt idx="5131">
                  <c:v>23</c:v>
                </c:pt>
                <c:pt idx="5132">
                  <c:v>56</c:v>
                </c:pt>
                <c:pt idx="5133">
                  <c:v>25</c:v>
                </c:pt>
                <c:pt idx="5134">
                  <c:v>89</c:v>
                </c:pt>
                <c:pt idx="5135">
                  <c:v>75</c:v>
                </c:pt>
                <c:pt idx="5136">
                  <c:v>60</c:v>
                </c:pt>
                <c:pt idx="5137">
                  <c:v>64</c:v>
                </c:pt>
                <c:pt idx="5138">
                  <c:v>40</c:v>
                </c:pt>
                <c:pt idx="5139">
                  <c:v>37</c:v>
                </c:pt>
                <c:pt idx="5140">
                  <c:v>42</c:v>
                </c:pt>
                <c:pt idx="5141">
                  <c:v>78</c:v>
                </c:pt>
                <c:pt idx="5142">
                  <c:v>72</c:v>
                </c:pt>
                <c:pt idx="5143">
                  <c:v>44</c:v>
                </c:pt>
                <c:pt idx="5144">
                  <c:v>89</c:v>
                </c:pt>
                <c:pt idx="5145">
                  <c:v>77</c:v>
                </c:pt>
                <c:pt idx="5146">
                  <c:v>62</c:v>
                </c:pt>
                <c:pt idx="5147">
                  <c:v>46</c:v>
                </c:pt>
                <c:pt idx="5148">
                  <c:v>94</c:v>
                </c:pt>
                <c:pt idx="5149">
                  <c:v>80</c:v>
                </c:pt>
                <c:pt idx="5150">
                  <c:v>83</c:v>
                </c:pt>
                <c:pt idx="5151">
                  <c:v>74</c:v>
                </c:pt>
                <c:pt idx="5152">
                  <c:v>85</c:v>
                </c:pt>
                <c:pt idx="5153">
                  <c:v>61</c:v>
                </c:pt>
                <c:pt idx="5154">
                  <c:v>85</c:v>
                </c:pt>
                <c:pt idx="5155">
                  <c:v>58</c:v>
                </c:pt>
                <c:pt idx="5156">
                  <c:v>52</c:v>
                </c:pt>
                <c:pt idx="5157">
                  <c:v>69</c:v>
                </c:pt>
                <c:pt idx="5158">
                  <c:v>78</c:v>
                </c:pt>
                <c:pt idx="5159">
                  <c:v>82</c:v>
                </c:pt>
                <c:pt idx="5160">
                  <c:v>47</c:v>
                </c:pt>
                <c:pt idx="5161">
                  <c:v>79</c:v>
                </c:pt>
                <c:pt idx="5162">
                  <c:v>21</c:v>
                </c:pt>
                <c:pt idx="5163">
                  <c:v>33</c:v>
                </c:pt>
                <c:pt idx="5164">
                  <c:v>65</c:v>
                </c:pt>
                <c:pt idx="5165">
                  <c:v>35</c:v>
                </c:pt>
                <c:pt idx="5166">
                  <c:v>63</c:v>
                </c:pt>
                <c:pt idx="5167">
                  <c:v>50</c:v>
                </c:pt>
                <c:pt idx="5168">
                  <c:v>18</c:v>
                </c:pt>
                <c:pt idx="5169">
                  <c:v>88</c:v>
                </c:pt>
                <c:pt idx="5170">
                  <c:v>35</c:v>
                </c:pt>
                <c:pt idx="5171">
                  <c:v>82</c:v>
                </c:pt>
                <c:pt idx="5172">
                  <c:v>87</c:v>
                </c:pt>
                <c:pt idx="5173">
                  <c:v>59</c:v>
                </c:pt>
                <c:pt idx="5174">
                  <c:v>56</c:v>
                </c:pt>
                <c:pt idx="5175">
                  <c:v>86</c:v>
                </c:pt>
                <c:pt idx="5176">
                  <c:v>70</c:v>
                </c:pt>
                <c:pt idx="5177">
                  <c:v>90</c:v>
                </c:pt>
                <c:pt idx="5178">
                  <c:v>28</c:v>
                </c:pt>
                <c:pt idx="5179">
                  <c:v>21</c:v>
                </c:pt>
                <c:pt idx="5180">
                  <c:v>64</c:v>
                </c:pt>
                <c:pt idx="5181">
                  <c:v>61</c:v>
                </c:pt>
                <c:pt idx="5182">
                  <c:v>54</c:v>
                </c:pt>
                <c:pt idx="5183">
                  <c:v>20</c:v>
                </c:pt>
                <c:pt idx="5184">
                  <c:v>49</c:v>
                </c:pt>
                <c:pt idx="5185">
                  <c:v>65</c:v>
                </c:pt>
                <c:pt idx="5186">
                  <c:v>61</c:v>
                </c:pt>
                <c:pt idx="5187">
                  <c:v>40</c:v>
                </c:pt>
                <c:pt idx="5188">
                  <c:v>49</c:v>
                </c:pt>
                <c:pt idx="5189">
                  <c:v>52</c:v>
                </c:pt>
                <c:pt idx="5190">
                  <c:v>38</c:v>
                </c:pt>
                <c:pt idx="5191">
                  <c:v>51</c:v>
                </c:pt>
                <c:pt idx="5192">
                  <c:v>76</c:v>
                </c:pt>
                <c:pt idx="5193">
                  <c:v>42</c:v>
                </c:pt>
                <c:pt idx="5194">
                  <c:v>68</c:v>
                </c:pt>
                <c:pt idx="5195">
                  <c:v>77</c:v>
                </c:pt>
                <c:pt idx="5196">
                  <c:v>65</c:v>
                </c:pt>
                <c:pt idx="5197">
                  <c:v>63</c:v>
                </c:pt>
                <c:pt idx="5198">
                  <c:v>35</c:v>
                </c:pt>
                <c:pt idx="5199">
                  <c:v>71</c:v>
                </c:pt>
                <c:pt idx="5200">
                  <c:v>64</c:v>
                </c:pt>
                <c:pt idx="5201">
                  <c:v>53</c:v>
                </c:pt>
                <c:pt idx="5202">
                  <c:v>87</c:v>
                </c:pt>
                <c:pt idx="5203">
                  <c:v>71</c:v>
                </c:pt>
                <c:pt idx="5204">
                  <c:v>43</c:v>
                </c:pt>
                <c:pt idx="5205">
                  <c:v>54</c:v>
                </c:pt>
                <c:pt idx="5206">
                  <c:v>44</c:v>
                </c:pt>
                <c:pt idx="5207">
                  <c:v>45</c:v>
                </c:pt>
                <c:pt idx="5208">
                  <c:v>42</c:v>
                </c:pt>
                <c:pt idx="5209">
                  <c:v>38</c:v>
                </c:pt>
                <c:pt idx="5210">
                  <c:v>36</c:v>
                </c:pt>
                <c:pt idx="5211">
                  <c:v>43</c:v>
                </c:pt>
                <c:pt idx="5212">
                  <c:v>67</c:v>
                </c:pt>
                <c:pt idx="5213">
                  <c:v>58</c:v>
                </c:pt>
                <c:pt idx="5214">
                  <c:v>64</c:v>
                </c:pt>
                <c:pt idx="5215">
                  <c:v>51</c:v>
                </c:pt>
                <c:pt idx="5216">
                  <c:v>57</c:v>
                </c:pt>
                <c:pt idx="5217">
                  <c:v>40</c:v>
                </c:pt>
                <c:pt idx="5218">
                  <c:v>68</c:v>
                </c:pt>
                <c:pt idx="5219">
                  <c:v>58</c:v>
                </c:pt>
                <c:pt idx="5220">
                  <c:v>63</c:v>
                </c:pt>
                <c:pt idx="5221">
                  <c:v>56</c:v>
                </c:pt>
                <c:pt idx="5222">
                  <c:v>60</c:v>
                </c:pt>
                <c:pt idx="5223">
                  <c:v>68</c:v>
                </c:pt>
                <c:pt idx="5224">
                  <c:v>82</c:v>
                </c:pt>
                <c:pt idx="5225">
                  <c:v>33</c:v>
                </c:pt>
                <c:pt idx="5226">
                  <c:v>47</c:v>
                </c:pt>
                <c:pt idx="5227">
                  <c:v>32</c:v>
                </c:pt>
                <c:pt idx="5228">
                  <c:v>39</c:v>
                </c:pt>
                <c:pt idx="5229">
                  <c:v>41</c:v>
                </c:pt>
                <c:pt idx="5230">
                  <c:v>61</c:v>
                </c:pt>
                <c:pt idx="5231">
                  <c:v>63</c:v>
                </c:pt>
                <c:pt idx="5232">
                  <c:v>27</c:v>
                </c:pt>
                <c:pt idx="5233">
                  <c:v>88</c:v>
                </c:pt>
                <c:pt idx="5234">
                  <c:v>35</c:v>
                </c:pt>
                <c:pt idx="5235">
                  <c:v>48</c:v>
                </c:pt>
                <c:pt idx="5236">
                  <c:v>95</c:v>
                </c:pt>
                <c:pt idx="5237">
                  <c:v>48</c:v>
                </c:pt>
                <c:pt idx="5238">
                  <c:v>45</c:v>
                </c:pt>
                <c:pt idx="5239">
                  <c:v>49</c:v>
                </c:pt>
                <c:pt idx="5240">
                  <c:v>57</c:v>
                </c:pt>
                <c:pt idx="5241">
                  <c:v>61</c:v>
                </c:pt>
                <c:pt idx="5242">
                  <c:v>75</c:v>
                </c:pt>
                <c:pt idx="5243">
                  <c:v>26</c:v>
                </c:pt>
                <c:pt idx="5244">
                  <c:v>47</c:v>
                </c:pt>
                <c:pt idx="5245">
                  <c:v>37</c:v>
                </c:pt>
                <c:pt idx="5246">
                  <c:v>55</c:v>
                </c:pt>
                <c:pt idx="5247">
                  <c:v>73</c:v>
                </c:pt>
                <c:pt idx="5248">
                  <c:v>30</c:v>
                </c:pt>
                <c:pt idx="5249">
                  <c:v>80</c:v>
                </c:pt>
                <c:pt idx="5250">
                  <c:v>24</c:v>
                </c:pt>
                <c:pt idx="5251">
                  <c:v>66</c:v>
                </c:pt>
                <c:pt idx="5252">
                  <c:v>77</c:v>
                </c:pt>
                <c:pt idx="5253">
                  <c:v>86</c:v>
                </c:pt>
                <c:pt idx="5254">
                  <c:v>13</c:v>
                </c:pt>
                <c:pt idx="5255">
                  <c:v>52</c:v>
                </c:pt>
                <c:pt idx="5256">
                  <c:v>80</c:v>
                </c:pt>
                <c:pt idx="5257">
                  <c:v>44</c:v>
                </c:pt>
                <c:pt idx="5258">
                  <c:v>68</c:v>
                </c:pt>
                <c:pt idx="5259">
                  <c:v>23</c:v>
                </c:pt>
                <c:pt idx="5260">
                  <c:v>36</c:v>
                </c:pt>
                <c:pt idx="5261">
                  <c:v>58</c:v>
                </c:pt>
                <c:pt idx="5262">
                  <c:v>91</c:v>
                </c:pt>
                <c:pt idx="5263">
                  <c:v>48</c:v>
                </c:pt>
                <c:pt idx="5264">
                  <c:v>40</c:v>
                </c:pt>
                <c:pt idx="5265">
                  <c:v>33</c:v>
                </c:pt>
                <c:pt idx="5266">
                  <c:v>46</c:v>
                </c:pt>
                <c:pt idx="5267">
                  <c:v>87</c:v>
                </c:pt>
                <c:pt idx="5268">
                  <c:v>39</c:v>
                </c:pt>
                <c:pt idx="5269">
                  <c:v>70</c:v>
                </c:pt>
                <c:pt idx="5270">
                  <c:v>67</c:v>
                </c:pt>
                <c:pt idx="5271">
                  <c:v>68</c:v>
                </c:pt>
                <c:pt idx="5272">
                  <c:v>61</c:v>
                </c:pt>
                <c:pt idx="5273">
                  <c:v>51</c:v>
                </c:pt>
                <c:pt idx="5274">
                  <c:v>43</c:v>
                </c:pt>
                <c:pt idx="5275">
                  <c:v>70</c:v>
                </c:pt>
                <c:pt idx="5276">
                  <c:v>34</c:v>
                </c:pt>
                <c:pt idx="5277">
                  <c:v>33</c:v>
                </c:pt>
                <c:pt idx="5278">
                  <c:v>46</c:v>
                </c:pt>
                <c:pt idx="5279">
                  <c:v>60</c:v>
                </c:pt>
                <c:pt idx="5280">
                  <c:v>73</c:v>
                </c:pt>
                <c:pt idx="5281">
                  <c:v>47</c:v>
                </c:pt>
                <c:pt idx="5282">
                  <c:v>67</c:v>
                </c:pt>
                <c:pt idx="5283">
                  <c:v>37</c:v>
                </c:pt>
                <c:pt idx="5284">
                  <c:v>44</c:v>
                </c:pt>
                <c:pt idx="5285">
                  <c:v>55</c:v>
                </c:pt>
                <c:pt idx="5286">
                  <c:v>52</c:v>
                </c:pt>
                <c:pt idx="5287">
                  <c:v>42</c:v>
                </c:pt>
                <c:pt idx="5288">
                  <c:v>28</c:v>
                </c:pt>
                <c:pt idx="5289">
                  <c:v>31</c:v>
                </c:pt>
                <c:pt idx="5290">
                  <c:v>42</c:v>
                </c:pt>
                <c:pt idx="5291">
                  <c:v>71</c:v>
                </c:pt>
                <c:pt idx="5292">
                  <c:v>54</c:v>
                </c:pt>
                <c:pt idx="5293">
                  <c:v>42</c:v>
                </c:pt>
                <c:pt idx="5294">
                  <c:v>68</c:v>
                </c:pt>
                <c:pt idx="5295">
                  <c:v>27</c:v>
                </c:pt>
                <c:pt idx="5296">
                  <c:v>59</c:v>
                </c:pt>
                <c:pt idx="5297">
                  <c:v>77</c:v>
                </c:pt>
                <c:pt idx="5298">
                  <c:v>43</c:v>
                </c:pt>
                <c:pt idx="5299">
                  <c:v>73</c:v>
                </c:pt>
                <c:pt idx="5300">
                  <c:v>31</c:v>
                </c:pt>
                <c:pt idx="5301">
                  <c:v>55</c:v>
                </c:pt>
                <c:pt idx="5302">
                  <c:v>49</c:v>
                </c:pt>
                <c:pt idx="5303">
                  <c:v>65</c:v>
                </c:pt>
                <c:pt idx="5304">
                  <c:v>30</c:v>
                </c:pt>
                <c:pt idx="5305">
                  <c:v>75</c:v>
                </c:pt>
                <c:pt idx="5306">
                  <c:v>43</c:v>
                </c:pt>
                <c:pt idx="5307">
                  <c:v>49</c:v>
                </c:pt>
                <c:pt idx="5308">
                  <c:v>44</c:v>
                </c:pt>
                <c:pt idx="5309">
                  <c:v>35</c:v>
                </c:pt>
                <c:pt idx="5310">
                  <c:v>88</c:v>
                </c:pt>
                <c:pt idx="5311">
                  <c:v>65</c:v>
                </c:pt>
                <c:pt idx="5312">
                  <c:v>82</c:v>
                </c:pt>
                <c:pt idx="5313">
                  <c:v>76</c:v>
                </c:pt>
                <c:pt idx="5314">
                  <c:v>54</c:v>
                </c:pt>
                <c:pt idx="5315">
                  <c:v>90</c:v>
                </c:pt>
                <c:pt idx="5316">
                  <c:v>23</c:v>
                </c:pt>
                <c:pt idx="5317">
                  <c:v>79</c:v>
                </c:pt>
                <c:pt idx="5318">
                  <c:v>65</c:v>
                </c:pt>
                <c:pt idx="5319">
                  <c:v>59</c:v>
                </c:pt>
                <c:pt idx="5320">
                  <c:v>28</c:v>
                </c:pt>
                <c:pt idx="5321">
                  <c:v>79</c:v>
                </c:pt>
                <c:pt idx="5322">
                  <c:v>11</c:v>
                </c:pt>
                <c:pt idx="5323">
                  <c:v>61</c:v>
                </c:pt>
                <c:pt idx="5324">
                  <c:v>36</c:v>
                </c:pt>
                <c:pt idx="5325">
                  <c:v>22</c:v>
                </c:pt>
                <c:pt idx="5326">
                  <c:v>20</c:v>
                </c:pt>
                <c:pt idx="5327">
                  <c:v>45</c:v>
                </c:pt>
                <c:pt idx="5328">
                  <c:v>32</c:v>
                </c:pt>
                <c:pt idx="5329">
                  <c:v>68</c:v>
                </c:pt>
                <c:pt idx="5330">
                  <c:v>55</c:v>
                </c:pt>
                <c:pt idx="5331">
                  <c:v>38</c:v>
                </c:pt>
                <c:pt idx="5332">
                  <c:v>23</c:v>
                </c:pt>
                <c:pt idx="5333">
                  <c:v>33</c:v>
                </c:pt>
                <c:pt idx="5334">
                  <c:v>22</c:v>
                </c:pt>
                <c:pt idx="5335">
                  <c:v>60</c:v>
                </c:pt>
                <c:pt idx="5336">
                  <c:v>58</c:v>
                </c:pt>
                <c:pt idx="5337">
                  <c:v>84</c:v>
                </c:pt>
                <c:pt idx="5338">
                  <c:v>67</c:v>
                </c:pt>
                <c:pt idx="5339">
                  <c:v>79</c:v>
                </c:pt>
                <c:pt idx="5340">
                  <c:v>61</c:v>
                </c:pt>
                <c:pt idx="5341">
                  <c:v>80</c:v>
                </c:pt>
                <c:pt idx="5342">
                  <c:v>27</c:v>
                </c:pt>
                <c:pt idx="5343">
                  <c:v>72</c:v>
                </c:pt>
                <c:pt idx="5344">
                  <c:v>61</c:v>
                </c:pt>
                <c:pt idx="5345">
                  <c:v>25</c:v>
                </c:pt>
                <c:pt idx="5346">
                  <c:v>67</c:v>
                </c:pt>
                <c:pt idx="5347">
                  <c:v>33</c:v>
                </c:pt>
                <c:pt idx="5348">
                  <c:v>46</c:v>
                </c:pt>
                <c:pt idx="5349">
                  <c:v>73</c:v>
                </c:pt>
                <c:pt idx="5350">
                  <c:v>54</c:v>
                </c:pt>
                <c:pt idx="5351">
                  <c:v>44</c:v>
                </c:pt>
                <c:pt idx="5352">
                  <c:v>74</c:v>
                </c:pt>
                <c:pt idx="5353">
                  <c:v>31</c:v>
                </c:pt>
                <c:pt idx="5354">
                  <c:v>73</c:v>
                </c:pt>
                <c:pt idx="5355">
                  <c:v>34</c:v>
                </c:pt>
                <c:pt idx="5356">
                  <c:v>36</c:v>
                </c:pt>
                <c:pt idx="5357">
                  <c:v>27</c:v>
                </c:pt>
                <c:pt idx="5358">
                  <c:v>66</c:v>
                </c:pt>
                <c:pt idx="5359">
                  <c:v>66</c:v>
                </c:pt>
                <c:pt idx="5360">
                  <c:v>64</c:v>
                </c:pt>
                <c:pt idx="5361">
                  <c:v>82</c:v>
                </c:pt>
                <c:pt idx="5362">
                  <c:v>34</c:v>
                </c:pt>
                <c:pt idx="5363">
                  <c:v>38</c:v>
                </c:pt>
                <c:pt idx="5364">
                  <c:v>79</c:v>
                </c:pt>
                <c:pt idx="5365">
                  <c:v>35</c:v>
                </c:pt>
                <c:pt idx="5366">
                  <c:v>33</c:v>
                </c:pt>
                <c:pt idx="5367">
                  <c:v>65</c:v>
                </c:pt>
                <c:pt idx="5368">
                  <c:v>69</c:v>
                </c:pt>
                <c:pt idx="5369">
                  <c:v>66</c:v>
                </c:pt>
                <c:pt idx="5370">
                  <c:v>45</c:v>
                </c:pt>
                <c:pt idx="5371">
                  <c:v>37</c:v>
                </c:pt>
                <c:pt idx="5372">
                  <c:v>71</c:v>
                </c:pt>
                <c:pt idx="5373">
                  <c:v>59</c:v>
                </c:pt>
                <c:pt idx="5374">
                  <c:v>32</c:v>
                </c:pt>
                <c:pt idx="5375">
                  <c:v>40</c:v>
                </c:pt>
                <c:pt idx="5376">
                  <c:v>73</c:v>
                </c:pt>
                <c:pt idx="5377">
                  <c:v>48</c:v>
                </c:pt>
                <c:pt idx="5378">
                  <c:v>52</c:v>
                </c:pt>
                <c:pt idx="5379">
                  <c:v>79</c:v>
                </c:pt>
                <c:pt idx="5380">
                  <c:v>85</c:v>
                </c:pt>
                <c:pt idx="5381">
                  <c:v>72</c:v>
                </c:pt>
                <c:pt idx="5382">
                  <c:v>39</c:v>
                </c:pt>
                <c:pt idx="5383">
                  <c:v>72</c:v>
                </c:pt>
                <c:pt idx="5384">
                  <c:v>51</c:v>
                </c:pt>
                <c:pt idx="5385">
                  <c:v>36</c:v>
                </c:pt>
                <c:pt idx="5386">
                  <c:v>89</c:v>
                </c:pt>
                <c:pt idx="5387">
                  <c:v>82</c:v>
                </c:pt>
                <c:pt idx="5388">
                  <c:v>51</c:v>
                </c:pt>
                <c:pt idx="5389">
                  <c:v>75</c:v>
                </c:pt>
                <c:pt idx="5390">
                  <c:v>44</c:v>
                </c:pt>
                <c:pt idx="5391">
                  <c:v>72</c:v>
                </c:pt>
                <c:pt idx="5392">
                  <c:v>66</c:v>
                </c:pt>
                <c:pt idx="5393">
                  <c:v>41</c:v>
                </c:pt>
                <c:pt idx="5394">
                  <c:v>59</c:v>
                </c:pt>
                <c:pt idx="5395">
                  <c:v>31</c:v>
                </c:pt>
                <c:pt idx="5396">
                  <c:v>54</c:v>
                </c:pt>
                <c:pt idx="5397">
                  <c:v>23</c:v>
                </c:pt>
                <c:pt idx="5398">
                  <c:v>75</c:v>
                </c:pt>
                <c:pt idx="5399">
                  <c:v>21</c:v>
                </c:pt>
                <c:pt idx="5400">
                  <c:v>69</c:v>
                </c:pt>
                <c:pt idx="5401">
                  <c:v>56</c:v>
                </c:pt>
                <c:pt idx="5402">
                  <c:v>60</c:v>
                </c:pt>
                <c:pt idx="5403">
                  <c:v>79</c:v>
                </c:pt>
                <c:pt idx="5404">
                  <c:v>47</c:v>
                </c:pt>
                <c:pt idx="5405">
                  <c:v>72</c:v>
                </c:pt>
                <c:pt idx="5406">
                  <c:v>31</c:v>
                </c:pt>
                <c:pt idx="5407">
                  <c:v>45</c:v>
                </c:pt>
                <c:pt idx="5408">
                  <c:v>40</c:v>
                </c:pt>
                <c:pt idx="5409">
                  <c:v>46</c:v>
                </c:pt>
                <c:pt idx="5410">
                  <c:v>38</c:v>
                </c:pt>
                <c:pt idx="5411">
                  <c:v>64</c:v>
                </c:pt>
                <c:pt idx="5412">
                  <c:v>46</c:v>
                </c:pt>
                <c:pt idx="5413">
                  <c:v>58</c:v>
                </c:pt>
                <c:pt idx="5414">
                  <c:v>37</c:v>
                </c:pt>
                <c:pt idx="5415">
                  <c:v>62</c:v>
                </c:pt>
                <c:pt idx="5416">
                  <c:v>49</c:v>
                </c:pt>
                <c:pt idx="5417">
                  <c:v>53</c:v>
                </c:pt>
                <c:pt idx="5418">
                  <c:v>30</c:v>
                </c:pt>
                <c:pt idx="5419">
                  <c:v>59</c:v>
                </c:pt>
                <c:pt idx="5420">
                  <c:v>40</c:v>
                </c:pt>
                <c:pt idx="5421">
                  <c:v>37</c:v>
                </c:pt>
                <c:pt idx="5422">
                  <c:v>41</c:v>
                </c:pt>
                <c:pt idx="5423">
                  <c:v>56</c:v>
                </c:pt>
                <c:pt idx="5424">
                  <c:v>81</c:v>
                </c:pt>
                <c:pt idx="5425">
                  <c:v>66</c:v>
                </c:pt>
                <c:pt idx="5426">
                  <c:v>71</c:v>
                </c:pt>
                <c:pt idx="5427">
                  <c:v>64</c:v>
                </c:pt>
                <c:pt idx="5428">
                  <c:v>31</c:v>
                </c:pt>
                <c:pt idx="5429">
                  <c:v>72</c:v>
                </c:pt>
                <c:pt idx="5430">
                  <c:v>57</c:v>
                </c:pt>
                <c:pt idx="5431">
                  <c:v>67</c:v>
                </c:pt>
                <c:pt idx="5432">
                  <c:v>76</c:v>
                </c:pt>
                <c:pt idx="5433">
                  <c:v>68</c:v>
                </c:pt>
                <c:pt idx="5434">
                  <c:v>78</c:v>
                </c:pt>
                <c:pt idx="5435">
                  <c:v>68</c:v>
                </c:pt>
                <c:pt idx="5436">
                  <c:v>25</c:v>
                </c:pt>
                <c:pt idx="5437">
                  <c:v>86</c:v>
                </c:pt>
                <c:pt idx="5438">
                  <c:v>15</c:v>
                </c:pt>
                <c:pt idx="5439">
                  <c:v>28</c:v>
                </c:pt>
                <c:pt idx="5440">
                  <c:v>58</c:v>
                </c:pt>
                <c:pt idx="5441">
                  <c:v>72</c:v>
                </c:pt>
                <c:pt idx="5442">
                  <c:v>45</c:v>
                </c:pt>
                <c:pt idx="5443">
                  <c:v>59</c:v>
                </c:pt>
                <c:pt idx="5444">
                  <c:v>78</c:v>
                </c:pt>
                <c:pt idx="5445">
                  <c:v>84</c:v>
                </c:pt>
                <c:pt idx="5446">
                  <c:v>56</c:v>
                </c:pt>
                <c:pt idx="5447">
                  <c:v>62</c:v>
                </c:pt>
                <c:pt idx="5448">
                  <c:v>78</c:v>
                </c:pt>
                <c:pt idx="5449">
                  <c:v>62</c:v>
                </c:pt>
                <c:pt idx="5450">
                  <c:v>54</c:v>
                </c:pt>
                <c:pt idx="5451">
                  <c:v>57</c:v>
                </c:pt>
                <c:pt idx="5452">
                  <c:v>61</c:v>
                </c:pt>
                <c:pt idx="5453">
                  <c:v>49</c:v>
                </c:pt>
                <c:pt idx="5454">
                  <c:v>71</c:v>
                </c:pt>
                <c:pt idx="5455">
                  <c:v>55</c:v>
                </c:pt>
                <c:pt idx="5456">
                  <c:v>44</c:v>
                </c:pt>
                <c:pt idx="5457">
                  <c:v>68</c:v>
                </c:pt>
                <c:pt idx="5458">
                  <c:v>60</c:v>
                </c:pt>
                <c:pt idx="5459">
                  <c:v>45</c:v>
                </c:pt>
                <c:pt idx="5460">
                  <c:v>72</c:v>
                </c:pt>
                <c:pt idx="5461">
                  <c:v>41</c:v>
                </c:pt>
                <c:pt idx="5462">
                  <c:v>73</c:v>
                </c:pt>
                <c:pt idx="5463">
                  <c:v>57</c:v>
                </c:pt>
                <c:pt idx="5464">
                  <c:v>55</c:v>
                </c:pt>
                <c:pt idx="5465">
                  <c:v>53</c:v>
                </c:pt>
                <c:pt idx="5466">
                  <c:v>53</c:v>
                </c:pt>
                <c:pt idx="5467">
                  <c:v>87</c:v>
                </c:pt>
                <c:pt idx="5468">
                  <c:v>61</c:v>
                </c:pt>
                <c:pt idx="5469">
                  <c:v>38</c:v>
                </c:pt>
                <c:pt idx="5470">
                  <c:v>60</c:v>
                </c:pt>
                <c:pt idx="5471">
                  <c:v>49</c:v>
                </c:pt>
                <c:pt idx="5472">
                  <c:v>64</c:v>
                </c:pt>
                <c:pt idx="5473">
                  <c:v>23</c:v>
                </c:pt>
                <c:pt idx="5474">
                  <c:v>72</c:v>
                </c:pt>
                <c:pt idx="5475">
                  <c:v>71</c:v>
                </c:pt>
                <c:pt idx="5476">
                  <c:v>59</c:v>
                </c:pt>
                <c:pt idx="5477">
                  <c:v>38</c:v>
                </c:pt>
                <c:pt idx="5478">
                  <c:v>24</c:v>
                </c:pt>
                <c:pt idx="5479">
                  <c:v>18</c:v>
                </c:pt>
                <c:pt idx="5480">
                  <c:v>33</c:v>
                </c:pt>
                <c:pt idx="5481">
                  <c:v>81</c:v>
                </c:pt>
                <c:pt idx="5482">
                  <c:v>30</c:v>
                </c:pt>
                <c:pt idx="5483">
                  <c:v>32</c:v>
                </c:pt>
                <c:pt idx="5484">
                  <c:v>50</c:v>
                </c:pt>
                <c:pt idx="5485">
                  <c:v>73</c:v>
                </c:pt>
                <c:pt idx="5486">
                  <c:v>38</c:v>
                </c:pt>
                <c:pt idx="5487">
                  <c:v>28</c:v>
                </c:pt>
                <c:pt idx="5488">
                  <c:v>57</c:v>
                </c:pt>
                <c:pt idx="5489">
                  <c:v>41</c:v>
                </c:pt>
                <c:pt idx="5490">
                  <c:v>52</c:v>
                </c:pt>
                <c:pt idx="5491">
                  <c:v>26</c:v>
                </c:pt>
                <c:pt idx="5492">
                  <c:v>28</c:v>
                </c:pt>
                <c:pt idx="5493">
                  <c:v>74</c:v>
                </c:pt>
                <c:pt idx="5494">
                  <c:v>81</c:v>
                </c:pt>
                <c:pt idx="5495">
                  <c:v>81</c:v>
                </c:pt>
                <c:pt idx="5496">
                  <c:v>61</c:v>
                </c:pt>
                <c:pt idx="5497">
                  <c:v>38</c:v>
                </c:pt>
                <c:pt idx="5498">
                  <c:v>29</c:v>
                </c:pt>
                <c:pt idx="5499">
                  <c:v>57</c:v>
                </c:pt>
                <c:pt idx="5500">
                  <c:v>21</c:v>
                </c:pt>
                <c:pt idx="5501">
                  <c:v>57</c:v>
                </c:pt>
                <c:pt idx="5502">
                  <c:v>94</c:v>
                </c:pt>
                <c:pt idx="5503">
                  <c:v>39</c:v>
                </c:pt>
                <c:pt idx="5504">
                  <c:v>59</c:v>
                </c:pt>
                <c:pt idx="5505">
                  <c:v>64</c:v>
                </c:pt>
                <c:pt idx="5506">
                  <c:v>83</c:v>
                </c:pt>
                <c:pt idx="5507">
                  <c:v>53</c:v>
                </c:pt>
                <c:pt idx="5508">
                  <c:v>70</c:v>
                </c:pt>
                <c:pt idx="5509">
                  <c:v>92</c:v>
                </c:pt>
                <c:pt idx="5510">
                  <c:v>92</c:v>
                </c:pt>
                <c:pt idx="5511">
                  <c:v>47</c:v>
                </c:pt>
                <c:pt idx="5512">
                  <c:v>51</c:v>
                </c:pt>
                <c:pt idx="5513">
                  <c:v>45</c:v>
                </c:pt>
                <c:pt idx="5514">
                  <c:v>34</c:v>
                </c:pt>
                <c:pt idx="5515">
                  <c:v>50</c:v>
                </c:pt>
                <c:pt idx="5516">
                  <c:v>45</c:v>
                </c:pt>
                <c:pt idx="5517">
                  <c:v>54</c:v>
                </c:pt>
                <c:pt idx="5518">
                  <c:v>52</c:v>
                </c:pt>
                <c:pt idx="5519">
                  <c:v>20</c:v>
                </c:pt>
                <c:pt idx="5520">
                  <c:v>93</c:v>
                </c:pt>
                <c:pt idx="5521">
                  <c:v>53</c:v>
                </c:pt>
                <c:pt idx="5522">
                  <c:v>35</c:v>
                </c:pt>
                <c:pt idx="5523">
                  <c:v>48</c:v>
                </c:pt>
                <c:pt idx="5524">
                  <c:v>18</c:v>
                </c:pt>
                <c:pt idx="5525">
                  <c:v>43</c:v>
                </c:pt>
                <c:pt idx="5526">
                  <c:v>36</c:v>
                </c:pt>
                <c:pt idx="5527">
                  <c:v>51</c:v>
                </c:pt>
                <c:pt idx="5528">
                  <c:v>65</c:v>
                </c:pt>
                <c:pt idx="5529">
                  <c:v>81</c:v>
                </c:pt>
                <c:pt idx="5530">
                  <c:v>45</c:v>
                </c:pt>
                <c:pt idx="5531">
                  <c:v>46</c:v>
                </c:pt>
                <c:pt idx="5532">
                  <c:v>32</c:v>
                </c:pt>
                <c:pt idx="5533">
                  <c:v>60</c:v>
                </c:pt>
                <c:pt idx="5534">
                  <c:v>33</c:v>
                </c:pt>
                <c:pt idx="5535">
                  <c:v>45</c:v>
                </c:pt>
                <c:pt idx="5536">
                  <c:v>54</c:v>
                </c:pt>
                <c:pt idx="5537">
                  <c:v>46</c:v>
                </c:pt>
                <c:pt idx="5538">
                  <c:v>49</c:v>
                </c:pt>
                <c:pt idx="5539">
                  <c:v>38</c:v>
                </c:pt>
                <c:pt idx="5540">
                  <c:v>53</c:v>
                </c:pt>
                <c:pt idx="5541">
                  <c:v>30</c:v>
                </c:pt>
                <c:pt idx="5542">
                  <c:v>24</c:v>
                </c:pt>
                <c:pt idx="5543">
                  <c:v>69</c:v>
                </c:pt>
                <c:pt idx="5544">
                  <c:v>57</c:v>
                </c:pt>
                <c:pt idx="5545">
                  <c:v>94</c:v>
                </c:pt>
                <c:pt idx="5546">
                  <c:v>77</c:v>
                </c:pt>
                <c:pt idx="5547">
                  <c:v>79</c:v>
                </c:pt>
                <c:pt idx="5548">
                  <c:v>50</c:v>
                </c:pt>
                <c:pt idx="5549">
                  <c:v>52</c:v>
                </c:pt>
                <c:pt idx="5550">
                  <c:v>64</c:v>
                </c:pt>
                <c:pt idx="5551">
                  <c:v>86</c:v>
                </c:pt>
                <c:pt idx="5552">
                  <c:v>33</c:v>
                </c:pt>
                <c:pt idx="5553">
                  <c:v>47</c:v>
                </c:pt>
                <c:pt idx="5554">
                  <c:v>31</c:v>
                </c:pt>
                <c:pt idx="5555">
                  <c:v>42</c:v>
                </c:pt>
                <c:pt idx="5556">
                  <c:v>54</c:v>
                </c:pt>
                <c:pt idx="5557">
                  <c:v>33</c:v>
                </c:pt>
                <c:pt idx="5558">
                  <c:v>61</c:v>
                </c:pt>
                <c:pt idx="5559">
                  <c:v>78</c:v>
                </c:pt>
                <c:pt idx="5560">
                  <c:v>55</c:v>
                </c:pt>
                <c:pt idx="5561">
                  <c:v>59</c:v>
                </c:pt>
                <c:pt idx="5562">
                  <c:v>20</c:v>
                </c:pt>
                <c:pt idx="5563">
                  <c:v>43</c:v>
                </c:pt>
                <c:pt idx="5564">
                  <c:v>19</c:v>
                </c:pt>
                <c:pt idx="5565">
                  <c:v>17</c:v>
                </c:pt>
                <c:pt idx="5566">
                  <c:v>73</c:v>
                </c:pt>
                <c:pt idx="5567">
                  <c:v>72</c:v>
                </c:pt>
                <c:pt idx="5568">
                  <c:v>39</c:v>
                </c:pt>
                <c:pt idx="5569">
                  <c:v>44</c:v>
                </c:pt>
                <c:pt idx="5570">
                  <c:v>52</c:v>
                </c:pt>
                <c:pt idx="5571">
                  <c:v>58</c:v>
                </c:pt>
                <c:pt idx="5572">
                  <c:v>45</c:v>
                </c:pt>
                <c:pt idx="5573">
                  <c:v>36</c:v>
                </c:pt>
                <c:pt idx="5574">
                  <c:v>22</c:v>
                </c:pt>
                <c:pt idx="5575">
                  <c:v>86</c:v>
                </c:pt>
                <c:pt idx="5576">
                  <c:v>68</c:v>
                </c:pt>
                <c:pt idx="5577">
                  <c:v>47</c:v>
                </c:pt>
                <c:pt idx="5578">
                  <c:v>40</c:v>
                </c:pt>
                <c:pt idx="5579">
                  <c:v>58</c:v>
                </c:pt>
                <c:pt idx="5580">
                  <c:v>53</c:v>
                </c:pt>
                <c:pt idx="5581">
                  <c:v>46</c:v>
                </c:pt>
                <c:pt idx="5582">
                  <c:v>66</c:v>
                </c:pt>
                <c:pt idx="5583">
                  <c:v>49</c:v>
                </c:pt>
                <c:pt idx="5584">
                  <c:v>77</c:v>
                </c:pt>
                <c:pt idx="5585">
                  <c:v>36</c:v>
                </c:pt>
                <c:pt idx="5586">
                  <c:v>55</c:v>
                </c:pt>
                <c:pt idx="5587">
                  <c:v>49</c:v>
                </c:pt>
                <c:pt idx="5588">
                  <c:v>76</c:v>
                </c:pt>
                <c:pt idx="5589">
                  <c:v>45</c:v>
                </c:pt>
                <c:pt idx="5590">
                  <c:v>28</c:v>
                </c:pt>
                <c:pt idx="5591">
                  <c:v>25</c:v>
                </c:pt>
                <c:pt idx="5592">
                  <c:v>27</c:v>
                </c:pt>
                <c:pt idx="5593">
                  <c:v>67</c:v>
                </c:pt>
                <c:pt idx="5594">
                  <c:v>44</c:v>
                </c:pt>
                <c:pt idx="5595">
                  <c:v>18</c:v>
                </c:pt>
                <c:pt idx="5596">
                  <c:v>37</c:v>
                </c:pt>
                <c:pt idx="5597">
                  <c:v>43</c:v>
                </c:pt>
                <c:pt idx="5598">
                  <c:v>43</c:v>
                </c:pt>
                <c:pt idx="5599">
                  <c:v>66</c:v>
                </c:pt>
                <c:pt idx="5600">
                  <c:v>34</c:v>
                </c:pt>
                <c:pt idx="5601">
                  <c:v>77</c:v>
                </c:pt>
                <c:pt idx="5602">
                  <c:v>31</c:v>
                </c:pt>
                <c:pt idx="5603">
                  <c:v>80</c:v>
                </c:pt>
                <c:pt idx="5604">
                  <c:v>71</c:v>
                </c:pt>
                <c:pt idx="5605">
                  <c:v>69</c:v>
                </c:pt>
                <c:pt idx="5606">
                  <c:v>34</c:v>
                </c:pt>
                <c:pt idx="5607">
                  <c:v>69</c:v>
                </c:pt>
                <c:pt idx="5608">
                  <c:v>44</c:v>
                </c:pt>
                <c:pt idx="5609">
                  <c:v>30</c:v>
                </c:pt>
                <c:pt idx="5610">
                  <c:v>73</c:v>
                </c:pt>
                <c:pt idx="5611">
                  <c:v>52</c:v>
                </c:pt>
                <c:pt idx="5612">
                  <c:v>81</c:v>
                </c:pt>
                <c:pt idx="5613">
                  <c:v>52</c:v>
                </c:pt>
                <c:pt idx="5614">
                  <c:v>77</c:v>
                </c:pt>
                <c:pt idx="5615">
                  <c:v>44</c:v>
                </c:pt>
                <c:pt idx="5616">
                  <c:v>62</c:v>
                </c:pt>
                <c:pt idx="5617">
                  <c:v>44</c:v>
                </c:pt>
                <c:pt idx="5618">
                  <c:v>51</c:v>
                </c:pt>
                <c:pt idx="5619">
                  <c:v>48</c:v>
                </c:pt>
                <c:pt idx="5620">
                  <c:v>30</c:v>
                </c:pt>
                <c:pt idx="5621">
                  <c:v>82</c:v>
                </c:pt>
                <c:pt idx="5622">
                  <c:v>61</c:v>
                </c:pt>
                <c:pt idx="5623">
                  <c:v>72</c:v>
                </c:pt>
                <c:pt idx="5624">
                  <c:v>78</c:v>
                </c:pt>
                <c:pt idx="5625">
                  <c:v>53</c:v>
                </c:pt>
                <c:pt idx="5626">
                  <c:v>78</c:v>
                </c:pt>
                <c:pt idx="5627">
                  <c:v>79</c:v>
                </c:pt>
                <c:pt idx="5628">
                  <c:v>56</c:v>
                </c:pt>
                <c:pt idx="5629">
                  <c:v>58</c:v>
                </c:pt>
                <c:pt idx="5630">
                  <c:v>72</c:v>
                </c:pt>
                <c:pt idx="5631">
                  <c:v>37</c:v>
                </c:pt>
                <c:pt idx="5632">
                  <c:v>56</c:v>
                </c:pt>
                <c:pt idx="5633">
                  <c:v>59</c:v>
                </c:pt>
                <c:pt idx="5634">
                  <c:v>54</c:v>
                </c:pt>
                <c:pt idx="5635">
                  <c:v>47</c:v>
                </c:pt>
                <c:pt idx="5636">
                  <c:v>84</c:v>
                </c:pt>
                <c:pt idx="5637">
                  <c:v>50</c:v>
                </c:pt>
                <c:pt idx="5638">
                  <c:v>27</c:v>
                </c:pt>
                <c:pt idx="5639">
                  <c:v>67</c:v>
                </c:pt>
                <c:pt idx="5640">
                  <c:v>48</c:v>
                </c:pt>
                <c:pt idx="5641">
                  <c:v>42</c:v>
                </c:pt>
                <c:pt idx="5642">
                  <c:v>55</c:v>
                </c:pt>
                <c:pt idx="5643">
                  <c:v>73</c:v>
                </c:pt>
                <c:pt idx="5644">
                  <c:v>46</c:v>
                </c:pt>
                <c:pt idx="5645">
                  <c:v>81</c:v>
                </c:pt>
                <c:pt idx="5646">
                  <c:v>82</c:v>
                </c:pt>
                <c:pt idx="5647">
                  <c:v>35</c:v>
                </c:pt>
                <c:pt idx="5648">
                  <c:v>92</c:v>
                </c:pt>
                <c:pt idx="5649">
                  <c:v>59</c:v>
                </c:pt>
                <c:pt idx="5650">
                  <c:v>35</c:v>
                </c:pt>
                <c:pt idx="5651">
                  <c:v>65</c:v>
                </c:pt>
                <c:pt idx="5652">
                  <c:v>53</c:v>
                </c:pt>
                <c:pt idx="5653">
                  <c:v>45</c:v>
                </c:pt>
                <c:pt idx="5654">
                  <c:v>61</c:v>
                </c:pt>
                <c:pt idx="5655">
                  <c:v>74</c:v>
                </c:pt>
                <c:pt idx="5656">
                  <c:v>60</c:v>
                </c:pt>
                <c:pt idx="5657">
                  <c:v>23</c:v>
                </c:pt>
                <c:pt idx="5658">
                  <c:v>25</c:v>
                </c:pt>
                <c:pt idx="5659">
                  <c:v>45</c:v>
                </c:pt>
                <c:pt idx="5660">
                  <c:v>68</c:v>
                </c:pt>
                <c:pt idx="5661">
                  <c:v>21</c:v>
                </c:pt>
                <c:pt idx="5662">
                  <c:v>65</c:v>
                </c:pt>
                <c:pt idx="5663">
                  <c:v>45</c:v>
                </c:pt>
                <c:pt idx="5664">
                  <c:v>58</c:v>
                </c:pt>
                <c:pt idx="5665">
                  <c:v>76</c:v>
                </c:pt>
                <c:pt idx="5666">
                  <c:v>57</c:v>
                </c:pt>
                <c:pt idx="5667">
                  <c:v>46</c:v>
                </c:pt>
                <c:pt idx="5668">
                  <c:v>68</c:v>
                </c:pt>
                <c:pt idx="5669">
                  <c:v>40</c:v>
                </c:pt>
                <c:pt idx="5670">
                  <c:v>45</c:v>
                </c:pt>
                <c:pt idx="5671">
                  <c:v>31</c:v>
                </c:pt>
                <c:pt idx="5672">
                  <c:v>50</c:v>
                </c:pt>
                <c:pt idx="5673">
                  <c:v>43</c:v>
                </c:pt>
                <c:pt idx="5674">
                  <c:v>50</c:v>
                </c:pt>
                <c:pt idx="5675">
                  <c:v>80</c:v>
                </c:pt>
                <c:pt idx="5676">
                  <c:v>90</c:v>
                </c:pt>
                <c:pt idx="5677">
                  <c:v>38</c:v>
                </c:pt>
                <c:pt idx="5678">
                  <c:v>73</c:v>
                </c:pt>
                <c:pt idx="5679">
                  <c:v>78</c:v>
                </c:pt>
                <c:pt idx="5680">
                  <c:v>54</c:v>
                </c:pt>
                <c:pt idx="5681">
                  <c:v>92</c:v>
                </c:pt>
                <c:pt idx="5682">
                  <c:v>39</c:v>
                </c:pt>
                <c:pt idx="5683">
                  <c:v>41</c:v>
                </c:pt>
                <c:pt idx="5684">
                  <c:v>71</c:v>
                </c:pt>
                <c:pt idx="5685">
                  <c:v>65</c:v>
                </c:pt>
                <c:pt idx="5686">
                  <c:v>87</c:v>
                </c:pt>
                <c:pt idx="5687">
                  <c:v>47</c:v>
                </c:pt>
                <c:pt idx="5688">
                  <c:v>42</c:v>
                </c:pt>
                <c:pt idx="5689">
                  <c:v>62</c:v>
                </c:pt>
                <c:pt idx="5690">
                  <c:v>54</c:v>
                </c:pt>
                <c:pt idx="5691">
                  <c:v>71</c:v>
                </c:pt>
                <c:pt idx="5692">
                  <c:v>42</c:v>
                </c:pt>
                <c:pt idx="5693">
                  <c:v>64</c:v>
                </c:pt>
                <c:pt idx="5694">
                  <c:v>70</c:v>
                </c:pt>
                <c:pt idx="5695">
                  <c:v>77</c:v>
                </c:pt>
                <c:pt idx="5696">
                  <c:v>62</c:v>
                </c:pt>
                <c:pt idx="5697">
                  <c:v>28</c:v>
                </c:pt>
                <c:pt idx="5698">
                  <c:v>36</c:v>
                </c:pt>
                <c:pt idx="5699">
                  <c:v>92</c:v>
                </c:pt>
                <c:pt idx="5700">
                  <c:v>18</c:v>
                </c:pt>
                <c:pt idx="5701">
                  <c:v>37</c:v>
                </c:pt>
                <c:pt idx="5702">
                  <c:v>81</c:v>
                </c:pt>
                <c:pt idx="5703">
                  <c:v>57</c:v>
                </c:pt>
                <c:pt idx="5704">
                  <c:v>61</c:v>
                </c:pt>
                <c:pt idx="5705">
                  <c:v>62</c:v>
                </c:pt>
                <c:pt idx="5706">
                  <c:v>27</c:v>
                </c:pt>
                <c:pt idx="5707">
                  <c:v>26</c:v>
                </c:pt>
                <c:pt idx="5708">
                  <c:v>48</c:v>
                </c:pt>
                <c:pt idx="5709">
                  <c:v>18</c:v>
                </c:pt>
                <c:pt idx="5710">
                  <c:v>66</c:v>
                </c:pt>
                <c:pt idx="5711">
                  <c:v>59</c:v>
                </c:pt>
                <c:pt idx="5712">
                  <c:v>41</c:v>
                </c:pt>
                <c:pt idx="5713">
                  <c:v>64</c:v>
                </c:pt>
                <c:pt idx="5714">
                  <c:v>40</c:v>
                </c:pt>
                <c:pt idx="5715">
                  <c:v>84</c:v>
                </c:pt>
                <c:pt idx="5716">
                  <c:v>51</c:v>
                </c:pt>
                <c:pt idx="5717">
                  <c:v>49</c:v>
                </c:pt>
                <c:pt idx="5718">
                  <c:v>67</c:v>
                </c:pt>
                <c:pt idx="5719">
                  <c:v>70</c:v>
                </c:pt>
                <c:pt idx="5720">
                  <c:v>75</c:v>
                </c:pt>
                <c:pt idx="5721">
                  <c:v>80</c:v>
                </c:pt>
                <c:pt idx="5722">
                  <c:v>35</c:v>
                </c:pt>
                <c:pt idx="5723">
                  <c:v>65</c:v>
                </c:pt>
                <c:pt idx="5724">
                  <c:v>86</c:v>
                </c:pt>
                <c:pt idx="5725">
                  <c:v>45</c:v>
                </c:pt>
                <c:pt idx="5726">
                  <c:v>69</c:v>
                </c:pt>
                <c:pt idx="5727">
                  <c:v>86</c:v>
                </c:pt>
                <c:pt idx="5728">
                  <c:v>75</c:v>
                </c:pt>
                <c:pt idx="5729">
                  <c:v>39</c:v>
                </c:pt>
                <c:pt idx="5730">
                  <c:v>59</c:v>
                </c:pt>
                <c:pt idx="5731">
                  <c:v>42</c:v>
                </c:pt>
                <c:pt idx="5732">
                  <c:v>42</c:v>
                </c:pt>
                <c:pt idx="5733">
                  <c:v>70</c:v>
                </c:pt>
                <c:pt idx="5734">
                  <c:v>48</c:v>
                </c:pt>
                <c:pt idx="5735">
                  <c:v>49</c:v>
                </c:pt>
                <c:pt idx="5736">
                  <c:v>78</c:v>
                </c:pt>
                <c:pt idx="5737">
                  <c:v>34</c:v>
                </c:pt>
                <c:pt idx="5738">
                  <c:v>18</c:v>
                </c:pt>
                <c:pt idx="5739">
                  <c:v>33</c:v>
                </c:pt>
                <c:pt idx="5740">
                  <c:v>20</c:v>
                </c:pt>
                <c:pt idx="5741">
                  <c:v>35</c:v>
                </c:pt>
                <c:pt idx="5742">
                  <c:v>46</c:v>
                </c:pt>
                <c:pt idx="5743">
                  <c:v>42</c:v>
                </c:pt>
                <c:pt idx="5744">
                  <c:v>23</c:v>
                </c:pt>
                <c:pt idx="5745">
                  <c:v>51</c:v>
                </c:pt>
                <c:pt idx="5746">
                  <c:v>75</c:v>
                </c:pt>
                <c:pt idx="5747">
                  <c:v>27</c:v>
                </c:pt>
                <c:pt idx="5748">
                  <c:v>48</c:v>
                </c:pt>
                <c:pt idx="5749">
                  <c:v>45</c:v>
                </c:pt>
                <c:pt idx="5750">
                  <c:v>40</c:v>
                </c:pt>
                <c:pt idx="5751">
                  <c:v>42</c:v>
                </c:pt>
                <c:pt idx="5752">
                  <c:v>90</c:v>
                </c:pt>
                <c:pt idx="5753">
                  <c:v>45</c:v>
                </c:pt>
                <c:pt idx="5754">
                  <c:v>55</c:v>
                </c:pt>
                <c:pt idx="5755">
                  <c:v>45</c:v>
                </c:pt>
                <c:pt idx="5756">
                  <c:v>20</c:v>
                </c:pt>
                <c:pt idx="5757">
                  <c:v>15</c:v>
                </c:pt>
                <c:pt idx="5758">
                  <c:v>28</c:v>
                </c:pt>
                <c:pt idx="5759">
                  <c:v>25</c:v>
                </c:pt>
                <c:pt idx="5760">
                  <c:v>39</c:v>
                </c:pt>
                <c:pt idx="5761">
                  <c:v>96</c:v>
                </c:pt>
                <c:pt idx="5762">
                  <c:v>24</c:v>
                </c:pt>
                <c:pt idx="5763">
                  <c:v>63</c:v>
                </c:pt>
                <c:pt idx="5764">
                  <c:v>19</c:v>
                </c:pt>
                <c:pt idx="5765">
                  <c:v>31</c:v>
                </c:pt>
                <c:pt idx="5766">
                  <c:v>35</c:v>
                </c:pt>
                <c:pt idx="5767">
                  <c:v>65</c:v>
                </c:pt>
                <c:pt idx="5768">
                  <c:v>41</c:v>
                </c:pt>
                <c:pt idx="5769">
                  <c:v>65</c:v>
                </c:pt>
                <c:pt idx="5770">
                  <c:v>83</c:v>
                </c:pt>
                <c:pt idx="5771">
                  <c:v>22</c:v>
                </c:pt>
                <c:pt idx="5772">
                  <c:v>68</c:v>
                </c:pt>
                <c:pt idx="5773">
                  <c:v>40</c:v>
                </c:pt>
                <c:pt idx="5774">
                  <c:v>92</c:v>
                </c:pt>
                <c:pt idx="5775">
                  <c:v>54</c:v>
                </c:pt>
                <c:pt idx="5776">
                  <c:v>90</c:v>
                </c:pt>
                <c:pt idx="5777">
                  <c:v>57</c:v>
                </c:pt>
                <c:pt idx="5778">
                  <c:v>47</c:v>
                </c:pt>
                <c:pt idx="5779">
                  <c:v>43</c:v>
                </c:pt>
                <c:pt idx="5780">
                  <c:v>50</c:v>
                </c:pt>
                <c:pt idx="5781">
                  <c:v>91</c:v>
                </c:pt>
                <c:pt idx="5782">
                  <c:v>34</c:v>
                </c:pt>
                <c:pt idx="5783">
                  <c:v>54</c:v>
                </c:pt>
                <c:pt idx="5784">
                  <c:v>26</c:v>
                </c:pt>
                <c:pt idx="5785">
                  <c:v>34</c:v>
                </c:pt>
                <c:pt idx="5786">
                  <c:v>18</c:v>
                </c:pt>
                <c:pt idx="5787">
                  <c:v>38</c:v>
                </c:pt>
                <c:pt idx="5788">
                  <c:v>57</c:v>
                </c:pt>
                <c:pt idx="5789">
                  <c:v>34</c:v>
                </c:pt>
                <c:pt idx="5790">
                  <c:v>68</c:v>
                </c:pt>
                <c:pt idx="5791">
                  <c:v>92</c:v>
                </c:pt>
                <c:pt idx="5792">
                  <c:v>77</c:v>
                </c:pt>
                <c:pt idx="5793">
                  <c:v>71</c:v>
                </c:pt>
                <c:pt idx="5794">
                  <c:v>67</c:v>
                </c:pt>
                <c:pt idx="5795">
                  <c:v>59</c:v>
                </c:pt>
                <c:pt idx="5796">
                  <c:v>91</c:v>
                </c:pt>
                <c:pt idx="5797">
                  <c:v>29</c:v>
                </c:pt>
                <c:pt idx="5798">
                  <c:v>48</c:v>
                </c:pt>
                <c:pt idx="5799">
                  <c:v>90</c:v>
                </c:pt>
                <c:pt idx="5800">
                  <c:v>48</c:v>
                </c:pt>
                <c:pt idx="5801">
                  <c:v>77</c:v>
                </c:pt>
                <c:pt idx="5802">
                  <c:v>20</c:v>
                </c:pt>
                <c:pt idx="5803">
                  <c:v>42</c:v>
                </c:pt>
                <c:pt idx="5804">
                  <c:v>37</c:v>
                </c:pt>
                <c:pt idx="5805">
                  <c:v>52</c:v>
                </c:pt>
                <c:pt idx="5806">
                  <c:v>33</c:v>
                </c:pt>
                <c:pt idx="5807">
                  <c:v>72</c:v>
                </c:pt>
                <c:pt idx="5808">
                  <c:v>34</c:v>
                </c:pt>
                <c:pt idx="5809">
                  <c:v>33</c:v>
                </c:pt>
                <c:pt idx="5810">
                  <c:v>71</c:v>
                </c:pt>
                <c:pt idx="5811">
                  <c:v>25</c:v>
                </c:pt>
                <c:pt idx="5812">
                  <c:v>55</c:v>
                </c:pt>
                <c:pt idx="5813">
                  <c:v>76</c:v>
                </c:pt>
                <c:pt idx="5814">
                  <c:v>76</c:v>
                </c:pt>
                <c:pt idx="5815">
                  <c:v>81</c:v>
                </c:pt>
                <c:pt idx="5816">
                  <c:v>35</c:v>
                </c:pt>
                <c:pt idx="5817">
                  <c:v>35</c:v>
                </c:pt>
                <c:pt idx="5818">
                  <c:v>74</c:v>
                </c:pt>
                <c:pt idx="5819">
                  <c:v>66</c:v>
                </c:pt>
                <c:pt idx="5820">
                  <c:v>31</c:v>
                </c:pt>
                <c:pt idx="5821">
                  <c:v>54</c:v>
                </c:pt>
                <c:pt idx="5822">
                  <c:v>79</c:v>
                </c:pt>
                <c:pt idx="5823">
                  <c:v>58</c:v>
                </c:pt>
                <c:pt idx="5824">
                  <c:v>66</c:v>
                </c:pt>
                <c:pt idx="5825">
                  <c:v>36</c:v>
                </c:pt>
                <c:pt idx="5826">
                  <c:v>44</c:v>
                </c:pt>
                <c:pt idx="5827">
                  <c:v>26</c:v>
                </c:pt>
                <c:pt idx="5828">
                  <c:v>37</c:v>
                </c:pt>
                <c:pt idx="5829">
                  <c:v>82</c:v>
                </c:pt>
                <c:pt idx="5830">
                  <c:v>18</c:v>
                </c:pt>
                <c:pt idx="5831">
                  <c:v>66</c:v>
                </c:pt>
                <c:pt idx="5832">
                  <c:v>60</c:v>
                </c:pt>
                <c:pt idx="5833">
                  <c:v>32</c:v>
                </c:pt>
                <c:pt idx="5834">
                  <c:v>51</c:v>
                </c:pt>
                <c:pt idx="5835">
                  <c:v>18</c:v>
                </c:pt>
                <c:pt idx="5836">
                  <c:v>82</c:v>
                </c:pt>
                <c:pt idx="5837">
                  <c:v>66</c:v>
                </c:pt>
                <c:pt idx="5838">
                  <c:v>69</c:v>
                </c:pt>
                <c:pt idx="5839">
                  <c:v>59</c:v>
                </c:pt>
                <c:pt idx="5840">
                  <c:v>26</c:v>
                </c:pt>
                <c:pt idx="5841">
                  <c:v>63</c:v>
                </c:pt>
                <c:pt idx="5842">
                  <c:v>52</c:v>
                </c:pt>
                <c:pt idx="5843">
                  <c:v>66</c:v>
                </c:pt>
                <c:pt idx="5844">
                  <c:v>51</c:v>
                </c:pt>
                <c:pt idx="5845">
                  <c:v>54</c:v>
                </c:pt>
                <c:pt idx="5846">
                  <c:v>77</c:v>
                </c:pt>
                <c:pt idx="5847">
                  <c:v>45</c:v>
                </c:pt>
                <c:pt idx="5848">
                  <c:v>77</c:v>
                </c:pt>
                <c:pt idx="5849">
                  <c:v>32</c:v>
                </c:pt>
                <c:pt idx="5850">
                  <c:v>15</c:v>
                </c:pt>
                <c:pt idx="5851">
                  <c:v>62</c:v>
                </c:pt>
                <c:pt idx="5852">
                  <c:v>55</c:v>
                </c:pt>
                <c:pt idx="5853">
                  <c:v>59</c:v>
                </c:pt>
                <c:pt idx="5854">
                  <c:v>32</c:v>
                </c:pt>
                <c:pt idx="5855">
                  <c:v>21</c:v>
                </c:pt>
                <c:pt idx="5856">
                  <c:v>56</c:v>
                </c:pt>
                <c:pt idx="5857">
                  <c:v>55</c:v>
                </c:pt>
                <c:pt idx="5858">
                  <c:v>74</c:v>
                </c:pt>
                <c:pt idx="5859">
                  <c:v>74</c:v>
                </c:pt>
                <c:pt idx="5860">
                  <c:v>56</c:v>
                </c:pt>
                <c:pt idx="5861">
                  <c:v>58</c:v>
                </c:pt>
                <c:pt idx="5862">
                  <c:v>64</c:v>
                </c:pt>
                <c:pt idx="5863">
                  <c:v>49</c:v>
                </c:pt>
                <c:pt idx="5864">
                  <c:v>31</c:v>
                </c:pt>
                <c:pt idx="5865">
                  <c:v>64</c:v>
                </c:pt>
                <c:pt idx="5866">
                  <c:v>63</c:v>
                </c:pt>
                <c:pt idx="5867">
                  <c:v>66</c:v>
                </c:pt>
                <c:pt idx="5868">
                  <c:v>73</c:v>
                </c:pt>
                <c:pt idx="5869">
                  <c:v>38</c:v>
                </c:pt>
                <c:pt idx="5870">
                  <c:v>70</c:v>
                </c:pt>
                <c:pt idx="5871">
                  <c:v>27</c:v>
                </c:pt>
                <c:pt idx="5872">
                  <c:v>72</c:v>
                </c:pt>
                <c:pt idx="5873">
                  <c:v>21</c:v>
                </c:pt>
                <c:pt idx="5874">
                  <c:v>85</c:v>
                </c:pt>
                <c:pt idx="5875">
                  <c:v>62</c:v>
                </c:pt>
                <c:pt idx="5876">
                  <c:v>73</c:v>
                </c:pt>
                <c:pt idx="5877">
                  <c:v>32</c:v>
                </c:pt>
                <c:pt idx="5878">
                  <c:v>30</c:v>
                </c:pt>
                <c:pt idx="5879">
                  <c:v>64</c:v>
                </c:pt>
                <c:pt idx="5880">
                  <c:v>25</c:v>
                </c:pt>
                <c:pt idx="5881">
                  <c:v>82</c:v>
                </c:pt>
                <c:pt idx="5882">
                  <c:v>41</c:v>
                </c:pt>
                <c:pt idx="5883">
                  <c:v>71</c:v>
                </c:pt>
                <c:pt idx="5884">
                  <c:v>79</c:v>
                </c:pt>
                <c:pt idx="5885">
                  <c:v>59</c:v>
                </c:pt>
                <c:pt idx="5886">
                  <c:v>45</c:v>
                </c:pt>
                <c:pt idx="5887">
                  <c:v>84</c:v>
                </c:pt>
                <c:pt idx="5888">
                  <c:v>62</c:v>
                </c:pt>
                <c:pt idx="5889">
                  <c:v>65</c:v>
                </c:pt>
                <c:pt idx="5890">
                  <c:v>43</c:v>
                </c:pt>
                <c:pt idx="5891">
                  <c:v>39</c:v>
                </c:pt>
                <c:pt idx="5892">
                  <c:v>70</c:v>
                </c:pt>
                <c:pt idx="5893">
                  <c:v>54</c:v>
                </c:pt>
                <c:pt idx="5894">
                  <c:v>55</c:v>
                </c:pt>
                <c:pt idx="5895">
                  <c:v>55</c:v>
                </c:pt>
                <c:pt idx="5896">
                  <c:v>25</c:v>
                </c:pt>
                <c:pt idx="5897">
                  <c:v>52</c:v>
                </c:pt>
                <c:pt idx="5898">
                  <c:v>31</c:v>
                </c:pt>
                <c:pt idx="5899">
                  <c:v>68</c:v>
                </c:pt>
                <c:pt idx="5900">
                  <c:v>19</c:v>
                </c:pt>
                <c:pt idx="5901">
                  <c:v>87</c:v>
                </c:pt>
                <c:pt idx="5902">
                  <c:v>71</c:v>
                </c:pt>
                <c:pt idx="5903">
                  <c:v>74</c:v>
                </c:pt>
                <c:pt idx="5904">
                  <c:v>35</c:v>
                </c:pt>
                <c:pt idx="5905">
                  <c:v>69</c:v>
                </c:pt>
                <c:pt idx="5906">
                  <c:v>24</c:v>
                </c:pt>
                <c:pt idx="5907">
                  <c:v>29</c:v>
                </c:pt>
                <c:pt idx="5908">
                  <c:v>34</c:v>
                </c:pt>
                <c:pt idx="5909">
                  <c:v>93</c:v>
                </c:pt>
                <c:pt idx="5910">
                  <c:v>52</c:v>
                </c:pt>
                <c:pt idx="5911">
                  <c:v>37</c:v>
                </c:pt>
                <c:pt idx="5912">
                  <c:v>49</c:v>
                </c:pt>
                <c:pt idx="5913">
                  <c:v>38</c:v>
                </c:pt>
                <c:pt idx="5914">
                  <c:v>44</c:v>
                </c:pt>
                <c:pt idx="5915">
                  <c:v>75</c:v>
                </c:pt>
                <c:pt idx="5916">
                  <c:v>44</c:v>
                </c:pt>
                <c:pt idx="5917">
                  <c:v>84</c:v>
                </c:pt>
                <c:pt idx="5918">
                  <c:v>65</c:v>
                </c:pt>
                <c:pt idx="5919">
                  <c:v>75</c:v>
                </c:pt>
                <c:pt idx="5920">
                  <c:v>29</c:v>
                </c:pt>
                <c:pt idx="5921">
                  <c:v>67</c:v>
                </c:pt>
                <c:pt idx="5922">
                  <c:v>50</c:v>
                </c:pt>
                <c:pt idx="5923">
                  <c:v>38</c:v>
                </c:pt>
                <c:pt idx="5924">
                  <c:v>66</c:v>
                </c:pt>
                <c:pt idx="5925">
                  <c:v>42</c:v>
                </c:pt>
                <c:pt idx="5926">
                  <c:v>76</c:v>
                </c:pt>
                <c:pt idx="5927">
                  <c:v>64</c:v>
                </c:pt>
                <c:pt idx="5928">
                  <c:v>26</c:v>
                </c:pt>
                <c:pt idx="5929">
                  <c:v>31</c:v>
                </c:pt>
                <c:pt idx="5930">
                  <c:v>63</c:v>
                </c:pt>
                <c:pt idx="5931">
                  <c:v>77</c:v>
                </c:pt>
                <c:pt idx="5932">
                  <c:v>61</c:v>
                </c:pt>
                <c:pt idx="5933">
                  <c:v>33</c:v>
                </c:pt>
                <c:pt idx="5934">
                  <c:v>39</c:v>
                </c:pt>
                <c:pt idx="5935">
                  <c:v>52</c:v>
                </c:pt>
                <c:pt idx="5936">
                  <c:v>82</c:v>
                </c:pt>
                <c:pt idx="5937">
                  <c:v>73</c:v>
                </c:pt>
                <c:pt idx="5938">
                  <c:v>37</c:v>
                </c:pt>
                <c:pt idx="5939">
                  <c:v>16</c:v>
                </c:pt>
                <c:pt idx="5940">
                  <c:v>59</c:v>
                </c:pt>
                <c:pt idx="5941">
                  <c:v>59</c:v>
                </c:pt>
                <c:pt idx="5942">
                  <c:v>56</c:v>
                </c:pt>
                <c:pt idx="5943">
                  <c:v>59</c:v>
                </c:pt>
                <c:pt idx="5944">
                  <c:v>46</c:v>
                </c:pt>
                <c:pt idx="5945">
                  <c:v>80</c:v>
                </c:pt>
                <c:pt idx="5946">
                  <c:v>30</c:v>
                </c:pt>
                <c:pt idx="5947">
                  <c:v>78</c:v>
                </c:pt>
                <c:pt idx="5948">
                  <c:v>81</c:v>
                </c:pt>
                <c:pt idx="5949">
                  <c:v>57</c:v>
                </c:pt>
                <c:pt idx="5950">
                  <c:v>24</c:v>
                </c:pt>
                <c:pt idx="5951">
                  <c:v>66</c:v>
                </c:pt>
                <c:pt idx="5952">
                  <c:v>31</c:v>
                </c:pt>
                <c:pt idx="5953">
                  <c:v>73</c:v>
                </c:pt>
                <c:pt idx="5954">
                  <c:v>66</c:v>
                </c:pt>
                <c:pt idx="5955">
                  <c:v>78</c:v>
                </c:pt>
                <c:pt idx="5956">
                  <c:v>66</c:v>
                </c:pt>
                <c:pt idx="5957">
                  <c:v>57</c:v>
                </c:pt>
                <c:pt idx="5958">
                  <c:v>50</c:v>
                </c:pt>
                <c:pt idx="5959">
                  <c:v>77</c:v>
                </c:pt>
                <c:pt idx="5960">
                  <c:v>54</c:v>
                </c:pt>
                <c:pt idx="5961">
                  <c:v>30</c:v>
                </c:pt>
                <c:pt idx="5962">
                  <c:v>43</c:v>
                </c:pt>
                <c:pt idx="5963">
                  <c:v>34</c:v>
                </c:pt>
                <c:pt idx="5964">
                  <c:v>26</c:v>
                </c:pt>
                <c:pt idx="5965">
                  <c:v>36</c:v>
                </c:pt>
                <c:pt idx="5966">
                  <c:v>69</c:v>
                </c:pt>
                <c:pt idx="5967">
                  <c:v>39</c:v>
                </c:pt>
                <c:pt idx="5968">
                  <c:v>44</c:v>
                </c:pt>
                <c:pt idx="5969">
                  <c:v>56</c:v>
                </c:pt>
                <c:pt idx="5970">
                  <c:v>47</c:v>
                </c:pt>
                <c:pt idx="5971">
                  <c:v>56</c:v>
                </c:pt>
                <c:pt idx="5972">
                  <c:v>73</c:v>
                </c:pt>
                <c:pt idx="5973">
                  <c:v>48</c:v>
                </c:pt>
                <c:pt idx="5974">
                  <c:v>24</c:v>
                </c:pt>
                <c:pt idx="5975">
                  <c:v>49</c:v>
                </c:pt>
                <c:pt idx="5976">
                  <c:v>41</c:v>
                </c:pt>
                <c:pt idx="5977">
                  <c:v>24</c:v>
                </c:pt>
                <c:pt idx="5978">
                  <c:v>72</c:v>
                </c:pt>
                <c:pt idx="5979">
                  <c:v>45</c:v>
                </c:pt>
                <c:pt idx="5980">
                  <c:v>92</c:v>
                </c:pt>
                <c:pt idx="5981">
                  <c:v>68</c:v>
                </c:pt>
                <c:pt idx="5982">
                  <c:v>62</c:v>
                </c:pt>
                <c:pt idx="5983">
                  <c:v>36</c:v>
                </c:pt>
                <c:pt idx="5984">
                  <c:v>77</c:v>
                </c:pt>
                <c:pt idx="5985">
                  <c:v>40</c:v>
                </c:pt>
                <c:pt idx="5986">
                  <c:v>69</c:v>
                </c:pt>
                <c:pt idx="5987">
                  <c:v>38</c:v>
                </c:pt>
                <c:pt idx="5988">
                  <c:v>50</c:v>
                </c:pt>
                <c:pt idx="5989">
                  <c:v>33</c:v>
                </c:pt>
                <c:pt idx="5990">
                  <c:v>69</c:v>
                </c:pt>
                <c:pt idx="5991">
                  <c:v>63</c:v>
                </c:pt>
                <c:pt idx="5992">
                  <c:v>59</c:v>
                </c:pt>
                <c:pt idx="5993">
                  <c:v>54</c:v>
                </c:pt>
                <c:pt idx="5994">
                  <c:v>65</c:v>
                </c:pt>
                <c:pt idx="5995">
                  <c:v>41</c:v>
                </c:pt>
                <c:pt idx="5996">
                  <c:v>41</c:v>
                </c:pt>
                <c:pt idx="5997">
                  <c:v>94</c:v>
                </c:pt>
                <c:pt idx="5998">
                  <c:v>80</c:v>
                </c:pt>
                <c:pt idx="5999">
                  <c:v>74</c:v>
                </c:pt>
                <c:pt idx="6000">
                  <c:v>33</c:v>
                </c:pt>
                <c:pt idx="6001">
                  <c:v>78</c:v>
                </c:pt>
                <c:pt idx="6002">
                  <c:v>21</c:v>
                </c:pt>
                <c:pt idx="6003">
                  <c:v>49</c:v>
                </c:pt>
                <c:pt idx="6004">
                  <c:v>43</c:v>
                </c:pt>
                <c:pt idx="6005">
                  <c:v>40</c:v>
                </c:pt>
                <c:pt idx="6006">
                  <c:v>77</c:v>
                </c:pt>
                <c:pt idx="6007">
                  <c:v>84</c:v>
                </c:pt>
                <c:pt idx="6008">
                  <c:v>74</c:v>
                </c:pt>
                <c:pt idx="6009">
                  <c:v>78</c:v>
                </c:pt>
                <c:pt idx="6010">
                  <c:v>21</c:v>
                </c:pt>
                <c:pt idx="6011">
                  <c:v>34</c:v>
                </c:pt>
                <c:pt idx="6012">
                  <c:v>54</c:v>
                </c:pt>
                <c:pt idx="6013">
                  <c:v>47</c:v>
                </c:pt>
                <c:pt idx="6014">
                  <c:v>36</c:v>
                </c:pt>
                <c:pt idx="6015">
                  <c:v>53</c:v>
                </c:pt>
                <c:pt idx="6016">
                  <c:v>45</c:v>
                </c:pt>
                <c:pt idx="6017">
                  <c:v>52</c:v>
                </c:pt>
                <c:pt idx="6018">
                  <c:v>66</c:v>
                </c:pt>
                <c:pt idx="6019">
                  <c:v>79</c:v>
                </c:pt>
                <c:pt idx="6020">
                  <c:v>63</c:v>
                </c:pt>
                <c:pt idx="6021">
                  <c:v>72</c:v>
                </c:pt>
                <c:pt idx="6022">
                  <c:v>33</c:v>
                </c:pt>
                <c:pt idx="6023">
                  <c:v>70</c:v>
                </c:pt>
                <c:pt idx="6024">
                  <c:v>47</c:v>
                </c:pt>
                <c:pt idx="6025">
                  <c:v>73</c:v>
                </c:pt>
                <c:pt idx="6026">
                  <c:v>50</c:v>
                </c:pt>
                <c:pt idx="6027">
                  <c:v>48</c:v>
                </c:pt>
                <c:pt idx="6028">
                  <c:v>33</c:v>
                </c:pt>
                <c:pt idx="6029">
                  <c:v>72</c:v>
                </c:pt>
                <c:pt idx="6030">
                  <c:v>31</c:v>
                </c:pt>
                <c:pt idx="6031">
                  <c:v>32</c:v>
                </c:pt>
                <c:pt idx="6032">
                  <c:v>34</c:v>
                </c:pt>
                <c:pt idx="6033">
                  <c:v>41</c:v>
                </c:pt>
                <c:pt idx="6034">
                  <c:v>91</c:v>
                </c:pt>
                <c:pt idx="6035">
                  <c:v>61</c:v>
                </c:pt>
                <c:pt idx="6036">
                  <c:v>75</c:v>
                </c:pt>
                <c:pt idx="6037">
                  <c:v>80</c:v>
                </c:pt>
                <c:pt idx="6038">
                  <c:v>57</c:v>
                </c:pt>
                <c:pt idx="6039">
                  <c:v>46</c:v>
                </c:pt>
                <c:pt idx="6040">
                  <c:v>71</c:v>
                </c:pt>
                <c:pt idx="6041">
                  <c:v>21</c:v>
                </c:pt>
                <c:pt idx="6042">
                  <c:v>69</c:v>
                </c:pt>
                <c:pt idx="6043">
                  <c:v>37</c:v>
                </c:pt>
                <c:pt idx="6044">
                  <c:v>32</c:v>
                </c:pt>
                <c:pt idx="6045">
                  <c:v>26</c:v>
                </c:pt>
                <c:pt idx="6046">
                  <c:v>74</c:v>
                </c:pt>
                <c:pt idx="6047">
                  <c:v>34</c:v>
                </c:pt>
                <c:pt idx="6048">
                  <c:v>24</c:v>
                </c:pt>
                <c:pt idx="6049">
                  <c:v>53</c:v>
                </c:pt>
                <c:pt idx="6050">
                  <c:v>74</c:v>
                </c:pt>
                <c:pt idx="6051">
                  <c:v>37</c:v>
                </c:pt>
                <c:pt idx="6052">
                  <c:v>31</c:v>
                </c:pt>
                <c:pt idx="6053">
                  <c:v>29</c:v>
                </c:pt>
                <c:pt idx="6054">
                  <c:v>21</c:v>
                </c:pt>
                <c:pt idx="6055">
                  <c:v>37</c:v>
                </c:pt>
                <c:pt idx="6056">
                  <c:v>37</c:v>
                </c:pt>
                <c:pt idx="6057">
                  <c:v>73</c:v>
                </c:pt>
                <c:pt idx="6058">
                  <c:v>87</c:v>
                </c:pt>
                <c:pt idx="6059">
                  <c:v>45</c:v>
                </c:pt>
                <c:pt idx="6060">
                  <c:v>32</c:v>
                </c:pt>
                <c:pt idx="6061">
                  <c:v>35</c:v>
                </c:pt>
                <c:pt idx="6062">
                  <c:v>52</c:v>
                </c:pt>
                <c:pt idx="6063">
                  <c:v>27</c:v>
                </c:pt>
                <c:pt idx="6064">
                  <c:v>65</c:v>
                </c:pt>
                <c:pt idx="6065">
                  <c:v>64</c:v>
                </c:pt>
                <c:pt idx="6066">
                  <c:v>30</c:v>
                </c:pt>
                <c:pt idx="6067">
                  <c:v>22</c:v>
                </c:pt>
                <c:pt idx="6068">
                  <c:v>35</c:v>
                </c:pt>
                <c:pt idx="6069">
                  <c:v>72</c:v>
                </c:pt>
                <c:pt idx="6070">
                  <c:v>55</c:v>
                </c:pt>
                <c:pt idx="6071">
                  <c:v>71</c:v>
                </c:pt>
                <c:pt idx="6072">
                  <c:v>60</c:v>
                </c:pt>
                <c:pt idx="6073">
                  <c:v>19</c:v>
                </c:pt>
                <c:pt idx="6074">
                  <c:v>25</c:v>
                </c:pt>
                <c:pt idx="6075">
                  <c:v>55</c:v>
                </c:pt>
                <c:pt idx="6076">
                  <c:v>41</c:v>
                </c:pt>
                <c:pt idx="6077">
                  <c:v>17</c:v>
                </c:pt>
                <c:pt idx="6078">
                  <c:v>36</c:v>
                </c:pt>
                <c:pt idx="6079">
                  <c:v>71</c:v>
                </c:pt>
                <c:pt idx="6080">
                  <c:v>35</c:v>
                </c:pt>
                <c:pt idx="6081">
                  <c:v>48</c:v>
                </c:pt>
                <c:pt idx="6082">
                  <c:v>82</c:v>
                </c:pt>
                <c:pt idx="6083">
                  <c:v>48</c:v>
                </c:pt>
                <c:pt idx="6084">
                  <c:v>86</c:v>
                </c:pt>
                <c:pt idx="6085">
                  <c:v>69</c:v>
                </c:pt>
                <c:pt idx="6086">
                  <c:v>50</c:v>
                </c:pt>
                <c:pt idx="6087">
                  <c:v>22</c:v>
                </c:pt>
                <c:pt idx="6088">
                  <c:v>25</c:v>
                </c:pt>
                <c:pt idx="6089">
                  <c:v>33</c:v>
                </c:pt>
                <c:pt idx="6090">
                  <c:v>71</c:v>
                </c:pt>
                <c:pt idx="6091">
                  <c:v>70</c:v>
                </c:pt>
                <c:pt idx="6092">
                  <c:v>71</c:v>
                </c:pt>
                <c:pt idx="6093">
                  <c:v>28</c:v>
                </c:pt>
                <c:pt idx="6094">
                  <c:v>44</c:v>
                </c:pt>
                <c:pt idx="6095">
                  <c:v>46</c:v>
                </c:pt>
                <c:pt idx="6096">
                  <c:v>76</c:v>
                </c:pt>
                <c:pt idx="6097">
                  <c:v>29</c:v>
                </c:pt>
                <c:pt idx="6098">
                  <c:v>84</c:v>
                </c:pt>
                <c:pt idx="6099">
                  <c:v>47</c:v>
                </c:pt>
                <c:pt idx="6100">
                  <c:v>70</c:v>
                </c:pt>
                <c:pt idx="6101">
                  <c:v>73</c:v>
                </c:pt>
                <c:pt idx="6102">
                  <c:v>63</c:v>
                </c:pt>
                <c:pt idx="6103">
                  <c:v>68</c:v>
                </c:pt>
                <c:pt idx="6104">
                  <c:v>74</c:v>
                </c:pt>
                <c:pt idx="6105">
                  <c:v>82</c:v>
                </c:pt>
                <c:pt idx="6106">
                  <c:v>77</c:v>
                </c:pt>
                <c:pt idx="6107">
                  <c:v>77</c:v>
                </c:pt>
                <c:pt idx="6108">
                  <c:v>71</c:v>
                </c:pt>
                <c:pt idx="6109">
                  <c:v>39</c:v>
                </c:pt>
                <c:pt idx="6110">
                  <c:v>77</c:v>
                </c:pt>
                <c:pt idx="6111">
                  <c:v>25</c:v>
                </c:pt>
                <c:pt idx="6112">
                  <c:v>63</c:v>
                </c:pt>
                <c:pt idx="6113">
                  <c:v>80</c:v>
                </c:pt>
                <c:pt idx="6114">
                  <c:v>62</c:v>
                </c:pt>
                <c:pt idx="6115">
                  <c:v>75</c:v>
                </c:pt>
                <c:pt idx="6116">
                  <c:v>88</c:v>
                </c:pt>
                <c:pt idx="6117">
                  <c:v>31</c:v>
                </c:pt>
                <c:pt idx="6118">
                  <c:v>36</c:v>
                </c:pt>
                <c:pt idx="6119">
                  <c:v>21</c:v>
                </c:pt>
                <c:pt idx="6120">
                  <c:v>50</c:v>
                </c:pt>
                <c:pt idx="6121">
                  <c:v>40</c:v>
                </c:pt>
                <c:pt idx="6122">
                  <c:v>81</c:v>
                </c:pt>
                <c:pt idx="6123">
                  <c:v>75</c:v>
                </c:pt>
                <c:pt idx="6124">
                  <c:v>76</c:v>
                </c:pt>
                <c:pt idx="6125">
                  <c:v>66</c:v>
                </c:pt>
                <c:pt idx="6126">
                  <c:v>59</c:v>
                </c:pt>
                <c:pt idx="6127">
                  <c:v>26</c:v>
                </c:pt>
                <c:pt idx="6128">
                  <c:v>33</c:v>
                </c:pt>
                <c:pt idx="6129">
                  <c:v>19</c:v>
                </c:pt>
                <c:pt idx="6130">
                  <c:v>49</c:v>
                </c:pt>
                <c:pt idx="6131">
                  <c:v>50</c:v>
                </c:pt>
                <c:pt idx="6132">
                  <c:v>56</c:v>
                </c:pt>
                <c:pt idx="6133">
                  <c:v>74</c:v>
                </c:pt>
                <c:pt idx="6134">
                  <c:v>72</c:v>
                </c:pt>
                <c:pt idx="6135">
                  <c:v>53</c:v>
                </c:pt>
                <c:pt idx="6136">
                  <c:v>60</c:v>
                </c:pt>
                <c:pt idx="6137">
                  <c:v>35</c:v>
                </c:pt>
                <c:pt idx="6138">
                  <c:v>22</c:v>
                </c:pt>
                <c:pt idx="6139">
                  <c:v>80</c:v>
                </c:pt>
                <c:pt idx="6140">
                  <c:v>88</c:v>
                </c:pt>
                <c:pt idx="6141">
                  <c:v>39</c:v>
                </c:pt>
                <c:pt idx="6142">
                  <c:v>63</c:v>
                </c:pt>
                <c:pt idx="6143">
                  <c:v>44</c:v>
                </c:pt>
                <c:pt idx="6144">
                  <c:v>72</c:v>
                </c:pt>
                <c:pt idx="6145">
                  <c:v>33</c:v>
                </c:pt>
                <c:pt idx="6146">
                  <c:v>39</c:v>
                </c:pt>
                <c:pt idx="6147">
                  <c:v>45</c:v>
                </c:pt>
                <c:pt idx="6148">
                  <c:v>23</c:v>
                </c:pt>
                <c:pt idx="6149">
                  <c:v>63</c:v>
                </c:pt>
                <c:pt idx="6150">
                  <c:v>63</c:v>
                </c:pt>
                <c:pt idx="6151">
                  <c:v>63</c:v>
                </c:pt>
                <c:pt idx="6152">
                  <c:v>64</c:v>
                </c:pt>
                <c:pt idx="6153">
                  <c:v>62</c:v>
                </c:pt>
                <c:pt idx="6154">
                  <c:v>64</c:v>
                </c:pt>
                <c:pt idx="6155">
                  <c:v>28</c:v>
                </c:pt>
                <c:pt idx="6156">
                  <c:v>60</c:v>
                </c:pt>
                <c:pt idx="6157">
                  <c:v>70</c:v>
                </c:pt>
                <c:pt idx="6158">
                  <c:v>70</c:v>
                </c:pt>
                <c:pt idx="6159">
                  <c:v>60</c:v>
                </c:pt>
                <c:pt idx="6160">
                  <c:v>33</c:v>
                </c:pt>
                <c:pt idx="6161">
                  <c:v>46</c:v>
                </c:pt>
                <c:pt idx="6162">
                  <c:v>88</c:v>
                </c:pt>
                <c:pt idx="6163">
                  <c:v>78</c:v>
                </c:pt>
                <c:pt idx="6164">
                  <c:v>47</c:v>
                </c:pt>
                <c:pt idx="6165">
                  <c:v>75</c:v>
                </c:pt>
                <c:pt idx="6166">
                  <c:v>51</c:v>
                </c:pt>
                <c:pt idx="6167">
                  <c:v>61</c:v>
                </c:pt>
                <c:pt idx="6168">
                  <c:v>29</c:v>
                </c:pt>
                <c:pt idx="6169">
                  <c:v>36</c:v>
                </c:pt>
                <c:pt idx="6170">
                  <c:v>44</c:v>
                </c:pt>
                <c:pt idx="6171">
                  <c:v>75</c:v>
                </c:pt>
                <c:pt idx="6172">
                  <c:v>63</c:v>
                </c:pt>
                <c:pt idx="6173">
                  <c:v>85</c:v>
                </c:pt>
                <c:pt idx="6174">
                  <c:v>46</c:v>
                </c:pt>
                <c:pt idx="6175">
                  <c:v>44</c:v>
                </c:pt>
                <c:pt idx="6176">
                  <c:v>55</c:v>
                </c:pt>
                <c:pt idx="6177">
                  <c:v>76</c:v>
                </c:pt>
                <c:pt idx="6178">
                  <c:v>25</c:v>
                </c:pt>
                <c:pt idx="6179">
                  <c:v>74</c:v>
                </c:pt>
                <c:pt idx="6180">
                  <c:v>79</c:v>
                </c:pt>
                <c:pt idx="6181">
                  <c:v>75</c:v>
                </c:pt>
                <c:pt idx="6182">
                  <c:v>28</c:v>
                </c:pt>
                <c:pt idx="6183">
                  <c:v>44</c:v>
                </c:pt>
                <c:pt idx="6184">
                  <c:v>72</c:v>
                </c:pt>
                <c:pt idx="6185">
                  <c:v>72</c:v>
                </c:pt>
                <c:pt idx="6186">
                  <c:v>94</c:v>
                </c:pt>
                <c:pt idx="6187">
                  <c:v>79</c:v>
                </c:pt>
                <c:pt idx="6188">
                  <c:v>64</c:v>
                </c:pt>
                <c:pt idx="6189">
                  <c:v>35</c:v>
                </c:pt>
                <c:pt idx="6190">
                  <c:v>54</c:v>
                </c:pt>
                <c:pt idx="6191">
                  <c:v>90</c:v>
                </c:pt>
                <c:pt idx="6192">
                  <c:v>52</c:v>
                </c:pt>
                <c:pt idx="6193">
                  <c:v>50</c:v>
                </c:pt>
                <c:pt idx="6194">
                  <c:v>58</c:v>
                </c:pt>
                <c:pt idx="6195">
                  <c:v>33</c:v>
                </c:pt>
                <c:pt idx="6196">
                  <c:v>38</c:v>
                </c:pt>
                <c:pt idx="6197">
                  <c:v>17</c:v>
                </c:pt>
                <c:pt idx="6198">
                  <c:v>90</c:v>
                </c:pt>
                <c:pt idx="6199">
                  <c:v>32</c:v>
                </c:pt>
                <c:pt idx="6200">
                  <c:v>46</c:v>
                </c:pt>
                <c:pt idx="6201">
                  <c:v>76</c:v>
                </c:pt>
                <c:pt idx="6202">
                  <c:v>45</c:v>
                </c:pt>
                <c:pt idx="6203">
                  <c:v>81</c:v>
                </c:pt>
                <c:pt idx="6204">
                  <c:v>66</c:v>
                </c:pt>
                <c:pt idx="6205">
                  <c:v>59</c:v>
                </c:pt>
                <c:pt idx="6206">
                  <c:v>54</c:v>
                </c:pt>
                <c:pt idx="6207">
                  <c:v>59</c:v>
                </c:pt>
                <c:pt idx="6208">
                  <c:v>55</c:v>
                </c:pt>
                <c:pt idx="6209">
                  <c:v>36</c:v>
                </c:pt>
                <c:pt idx="6210">
                  <c:v>66</c:v>
                </c:pt>
                <c:pt idx="6211">
                  <c:v>47</c:v>
                </c:pt>
                <c:pt idx="6212">
                  <c:v>89</c:v>
                </c:pt>
                <c:pt idx="6213">
                  <c:v>50</c:v>
                </c:pt>
                <c:pt idx="6214">
                  <c:v>69</c:v>
                </c:pt>
                <c:pt idx="6215">
                  <c:v>94</c:v>
                </c:pt>
                <c:pt idx="6216">
                  <c:v>54</c:v>
                </c:pt>
                <c:pt idx="6217">
                  <c:v>60</c:v>
                </c:pt>
                <c:pt idx="6218">
                  <c:v>22</c:v>
                </c:pt>
                <c:pt idx="6219">
                  <c:v>84</c:v>
                </c:pt>
                <c:pt idx="6220">
                  <c:v>34</c:v>
                </c:pt>
                <c:pt idx="6221">
                  <c:v>40</c:v>
                </c:pt>
                <c:pt idx="6222">
                  <c:v>78</c:v>
                </c:pt>
                <c:pt idx="6223">
                  <c:v>56</c:v>
                </c:pt>
                <c:pt idx="6224">
                  <c:v>45</c:v>
                </c:pt>
                <c:pt idx="6225">
                  <c:v>23</c:v>
                </c:pt>
                <c:pt idx="6226">
                  <c:v>45</c:v>
                </c:pt>
                <c:pt idx="6227">
                  <c:v>50</c:v>
                </c:pt>
                <c:pt idx="6228">
                  <c:v>37</c:v>
                </c:pt>
                <c:pt idx="6229">
                  <c:v>29</c:v>
                </c:pt>
                <c:pt idx="6230">
                  <c:v>44</c:v>
                </c:pt>
                <c:pt idx="6231">
                  <c:v>38</c:v>
                </c:pt>
                <c:pt idx="6232">
                  <c:v>24</c:v>
                </c:pt>
                <c:pt idx="6233">
                  <c:v>43</c:v>
                </c:pt>
                <c:pt idx="6234">
                  <c:v>39</c:v>
                </c:pt>
                <c:pt idx="6235">
                  <c:v>70</c:v>
                </c:pt>
                <c:pt idx="6236">
                  <c:v>37</c:v>
                </c:pt>
                <c:pt idx="6237">
                  <c:v>47</c:v>
                </c:pt>
                <c:pt idx="6238">
                  <c:v>85</c:v>
                </c:pt>
                <c:pt idx="6239">
                  <c:v>32</c:v>
                </c:pt>
                <c:pt idx="6240">
                  <c:v>24</c:v>
                </c:pt>
                <c:pt idx="6241">
                  <c:v>60</c:v>
                </c:pt>
                <c:pt idx="6242">
                  <c:v>20</c:v>
                </c:pt>
                <c:pt idx="6243">
                  <c:v>66</c:v>
                </c:pt>
                <c:pt idx="6244">
                  <c:v>74</c:v>
                </c:pt>
                <c:pt idx="6245">
                  <c:v>70</c:v>
                </c:pt>
                <c:pt idx="6246">
                  <c:v>25</c:v>
                </c:pt>
                <c:pt idx="6247">
                  <c:v>25</c:v>
                </c:pt>
                <c:pt idx="6248">
                  <c:v>20</c:v>
                </c:pt>
                <c:pt idx="6249">
                  <c:v>59</c:v>
                </c:pt>
                <c:pt idx="6250">
                  <c:v>33</c:v>
                </c:pt>
                <c:pt idx="6251">
                  <c:v>81</c:v>
                </c:pt>
                <c:pt idx="6252">
                  <c:v>51</c:v>
                </c:pt>
                <c:pt idx="6253">
                  <c:v>64</c:v>
                </c:pt>
                <c:pt idx="6254">
                  <c:v>58</c:v>
                </c:pt>
                <c:pt idx="6255">
                  <c:v>78</c:v>
                </c:pt>
                <c:pt idx="6256">
                  <c:v>43</c:v>
                </c:pt>
                <c:pt idx="6257">
                  <c:v>64</c:v>
                </c:pt>
                <c:pt idx="6258">
                  <c:v>85</c:v>
                </c:pt>
                <c:pt idx="6259">
                  <c:v>73</c:v>
                </c:pt>
                <c:pt idx="6260">
                  <c:v>32</c:v>
                </c:pt>
                <c:pt idx="6261">
                  <c:v>46</c:v>
                </c:pt>
                <c:pt idx="6262">
                  <c:v>85</c:v>
                </c:pt>
                <c:pt idx="6263">
                  <c:v>64</c:v>
                </c:pt>
                <c:pt idx="6264">
                  <c:v>50</c:v>
                </c:pt>
                <c:pt idx="6265">
                  <c:v>29</c:v>
                </c:pt>
                <c:pt idx="6266">
                  <c:v>53</c:v>
                </c:pt>
                <c:pt idx="6267">
                  <c:v>83</c:v>
                </c:pt>
                <c:pt idx="6268">
                  <c:v>36</c:v>
                </c:pt>
                <c:pt idx="6269">
                  <c:v>37</c:v>
                </c:pt>
                <c:pt idx="6270">
                  <c:v>57</c:v>
                </c:pt>
                <c:pt idx="6271">
                  <c:v>75</c:v>
                </c:pt>
                <c:pt idx="6272">
                  <c:v>84</c:v>
                </c:pt>
                <c:pt idx="6273">
                  <c:v>74</c:v>
                </c:pt>
                <c:pt idx="6274">
                  <c:v>40</c:v>
                </c:pt>
                <c:pt idx="6275">
                  <c:v>37</c:v>
                </c:pt>
                <c:pt idx="6276">
                  <c:v>11</c:v>
                </c:pt>
                <c:pt idx="6277">
                  <c:v>28</c:v>
                </c:pt>
                <c:pt idx="6278">
                  <c:v>40</c:v>
                </c:pt>
                <c:pt idx="6279">
                  <c:v>47</c:v>
                </c:pt>
                <c:pt idx="6280">
                  <c:v>65</c:v>
                </c:pt>
                <c:pt idx="6281">
                  <c:v>22</c:v>
                </c:pt>
                <c:pt idx="6282">
                  <c:v>66</c:v>
                </c:pt>
                <c:pt idx="6283">
                  <c:v>19</c:v>
                </c:pt>
                <c:pt idx="6284">
                  <c:v>43</c:v>
                </c:pt>
                <c:pt idx="6285">
                  <c:v>41</c:v>
                </c:pt>
                <c:pt idx="6286">
                  <c:v>56</c:v>
                </c:pt>
                <c:pt idx="6287">
                  <c:v>42</c:v>
                </c:pt>
                <c:pt idx="6288">
                  <c:v>45</c:v>
                </c:pt>
                <c:pt idx="6289">
                  <c:v>46</c:v>
                </c:pt>
                <c:pt idx="6290">
                  <c:v>51</c:v>
                </c:pt>
                <c:pt idx="6291">
                  <c:v>74</c:v>
                </c:pt>
                <c:pt idx="6292">
                  <c:v>67</c:v>
                </c:pt>
                <c:pt idx="6293">
                  <c:v>21</c:v>
                </c:pt>
                <c:pt idx="6294">
                  <c:v>73</c:v>
                </c:pt>
                <c:pt idx="6295">
                  <c:v>39</c:v>
                </c:pt>
                <c:pt idx="6296">
                  <c:v>69</c:v>
                </c:pt>
                <c:pt idx="6297">
                  <c:v>24</c:v>
                </c:pt>
                <c:pt idx="6298">
                  <c:v>36</c:v>
                </c:pt>
                <c:pt idx="6299">
                  <c:v>38</c:v>
                </c:pt>
                <c:pt idx="6300">
                  <c:v>29</c:v>
                </c:pt>
                <c:pt idx="6301">
                  <c:v>72</c:v>
                </c:pt>
                <c:pt idx="6302">
                  <c:v>48</c:v>
                </c:pt>
                <c:pt idx="6303">
                  <c:v>71</c:v>
                </c:pt>
                <c:pt idx="6304">
                  <c:v>61</c:v>
                </c:pt>
                <c:pt idx="6305">
                  <c:v>29</c:v>
                </c:pt>
                <c:pt idx="6306">
                  <c:v>31</c:v>
                </c:pt>
                <c:pt idx="6307">
                  <c:v>56</c:v>
                </c:pt>
                <c:pt idx="6308">
                  <c:v>62</c:v>
                </c:pt>
                <c:pt idx="6309">
                  <c:v>78</c:v>
                </c:pt>
                <c:pt idx="6310">
                  <c:v>83</c:v>
                </c:pt>
                <c:pt idx="6311">
                  <c:v>65</c:v>
                </c:pt>
                <c:pt idx="6312">
                  <c:v>65</c:v>
                </c:pt>
                <c:pt idx="6313">
                  <c:v>59</c:v>
                </c:pt>
                <c:pt idx="6314">
                  <c:v>26</c:v>
                </c:pt>
                <c:pt idx="6315">
                  <c:v>32</c:v>
                </c:pt>
                <c:pt idx="6316">
                  <c:v>27</c:v>
                </c:pt>
                <c:pt idx="6317">
                  <c:v>89</c:v>
                </c:pt>
                <c:pt idx="6318">
                  <c:v>57</c:v>
                </c:pt>
                <c:pt idx="6319">
                  <c:v>77</c:v>
                </c:pt>
                <c:pt idx="6320">
                  <c:v>65</c:v>
                </c:pt>
                <c:pt idx="6321">
                  <c:v>63</c:v>
                </c:pt>
                <c:pt idx="6322">
                  <c:v>78</c:v>
                </c:pt>
                <c:pt idx="6323">
                  <c:v>74</c:v>
                </c:pt>
                <c:pt idx="6324">
                  <c:v>41</c:v>
                </c:pt>
                <c:pt idx="6325">
                  <c:v>90</c:v>
                </c:pt>
                <c:pt idx="6326">
                  <c:v>88</c:v>
                </c:pt>
                <c:pt idx="6327">
                  <c:v>47</c:v>
                </c:pt>
                <c:pt idx="6328">
                  <c:v>66</c:v>
                </c:pt>
                <c:pt idx="6329">
                  <c:v>75</c:v>
                </c:pt>
                <c:pt idx="6330">
                  <c:v>29</c:v>
                </c:pt>
                <c:pt idx="6331">
                  <c:v>80</c:v>
                </c:pt>
                <c:pt idx="6332">
                  <c:v>59</c:v>
                </c:pt>
                <c:pt idx="6333">
                  <c:v>34</c:v>
                </c:pt>
                <c:pt idx="6334">
                  <c:v>47</c:v>
                </c:pt>
                <c:pt idx="6335">
                  <c:v>53</c:v>
                </c:pt>
                <c:pt idx="6336">
                  <c:v>50</c:v>
                </c:pt>
                <c:pt idx="6337">
                  <c:v>72</c:v>
                </c:pt>
                <c:pt idx="6338">
                  <c:v>54</c:v>
                </c:pt>
                <c:pt idx="6339">
                  <c:v>28</c:v>
                </c:pt>
                <c:pt idx="6340">
                  <c:v>59</c:v>
                </c:pt>
                <c:pt idx="6341">
                  <c:v>40</c:v>
                </c:pt>
                <c:pt idx="6342">
                  <c:v>55</c:v>
                </c:pt>
                <c:pt idx="6343">
                  <c:v>49</c:v>
                </c:pt>
                <c:pt idx="6344">
                  <c:v>70</c:v>
                </c:pt>
                <c:pt idx="6345">
                  <c:v>57</c:v>
                </c:pt>
                <c:pt idx="6346">
                  <c:v>39</c:v>
                </c:pt>
                <c:pt idx="6347">
                  <c:v>75</c:v>
                </c:pt>
                <c:pt idx="6348">
                  <c:v>87</c:v>
                </c:pt>
                <c:pt idx="6349">
                  <c:v>70</c:v>
                </c:pt>
                <c:pt idx="6350">
                  <c:v>76</c:v>
                </c:pt>
                <c:pt idx="6351">
                  <c:v>68</c:v>
                </c:pt>
                <c:pt idx="6352">
                  <c:v>53</c:v>
                </c:pt>
                <c:pt idx="6353">
                  <c:v>48</c:v>
                </c:pt>
                <c:pt idx="6354">
                  <c:v>63</c:v>
                </c:pt>
                <c:pt idx="6355">
                  <c:v>47</c:v>
                </c:pt>
                <c:pt idx="6356">
                  <c:v>38</c:v>
                </c:pt>
                <c:pt idx="6357">
                  <c:v>43</c:v>
                </c:pt>
                <c:pt idx="6358">
                  <c:v>90</c:v>
                </c:pt>
                <c:pt idx="6359">
                  <c:v>95</c:v>
                </c:pt>
                <c:pt idx="6360">
                  <c:v>24</c:v>
                </c:pt>
                <c:pt idx="6361">
                  <c:v>35</c:v>
                </c:pt>
                <c:pt idx="6362">
                  <c:v>75</c:v>
                </c:pt>
                <c:pt idx="6363">
                  <c:v>37</c:v>
                </c:pt>
                <c:pt idx="6364">
                  <c:v>46</c:v>
                </c:pt>
                <c:pt idx="6365">
                  <c:v>80</c:v>
                </c:pt>
                <c:pt idx="6366">
                  <c:v>55</c:v>
                </c:pt>
                <c:pt idx="6367">
                  <c:v>71</c:v>
                </c:pt>
                <c:pt idx="6368">
                  <c:v>32</c:v>
                </c:pt>
                <c:pt idx="6369">
                  <c:v>51</c:v>
                </c:pt>
                <c:pt idx="6370">
                  <c:v>43</c:v>
                </c:pt>
                <c:pt idx="6371">
                  <c:v>23</c:v>
                </c:pt>
                <c:pt idx="6372">
                  <c:v>37</c:v>
                </c:pt>
                <c:pt idx="6373">
                  <c:v>40</c:v>
                </c:pt>
                <c:pt idx="6374">
                  <c:v>24</c:v>
                </c:pt>
                <c:pt idx="6375">
                  <c:v>60</c:v>
                </c:pt>
                <c:pt idx="6376">
                  <c:v>44</c:v>
                </c:pt>
                <c:pt idx="6377">
                  <c:v>34</c:v>
                </c:pt>
                <c:pt idx="6378">
                  <c:v>51</c:v>
                </c:pt>
                <c:pt idx="6379">
                  <c:v>39</c:v>
                </c:pt>
                <c:pt idx="6380">
                  <c:v>57</c:v>
                </c:pt>
                <c:pt idx="6381">
                  <c:v>36</c:v>
                </c:pt>
                <c:pt idx="6382">
                  <c:v>16</c:v>
                </c:pt>
                <c:pt idx="6383">
                  <c:v>52</c:v>
                </c:pt>
                <c:pt idx="6384">
                  <c:v>25</c:v>
                </c:pt>
                <c:pt idx="6385">
                  <c:v>51</c:v>
                </c:pt>
                <c:pt idx="6386">
                  <c:v>56</c:v>
                </c:pt>
                <c:pt idx="6387">
                  <c:v>27</c:v>
                </c:pt>
                <c:pt idx="6388">
                  <c:v>33</c:v>
                </c:pt>
                <c:pt idx="6389">
                  <c:v>60</c:v>
                </c:pt>
                <c:pt idx="6390">
                  <c:v>39</c:v>
                </c:pt>
                <c:pt idx="6391">
                  <c:v>41</c:v>
                </c:pt>
                <c:pt idx="6392">
                  <c:v>35</c:v>
                </c:pt>
                <c:pt idx="6393">
                  <c:v>67</c:v>
                </c:pt>
                <c:pt idx="6394">
                  <c:v>39</c:v>
                </c:pt>
                <c:pt idx="6395">
                  <c:v>51</c:v>
                </c:pt>
                <c:pt idx="6396">
                  <c:v>56</c:v>
                </c:pt>
                <c:pt idx="6397">
                  <c:v>93</c:v>
                </c:pt>
                <c:pt idx="6398">
                  <c:v>68</c:v>
                </c:pt>
                <c:pt idx="6399">
                  <c:v>49</c:v>
                </c:pt>
                <c:pt idx="6400">
                  <c:v>88</c:v>
                </c:pt>
                <c:pt idx="6401">
                  <c:v>72</c:v>
                </c:pt>
                <c:pt idx="6402">
                  <c:v>44</c:v>
                </c:pt>
                <c:pt idx="6403">
                  <c:v>41</c:v>
                </c:pt>
                <c:pt idx="6404">
                  <c:v>69</c:v>
                </c:pt>
                <c:pt idx="6405">
                  <c:v>66</c:v>
                </c:pt>
                <c:pt idx="6406">
                  <c:v>20</c:v>
                </c:pt>
                <c:pt idx="6407">
                  <c:v>92</c:v>
                </c:pt>
                <c:pt idx="6408">
                  <c:v>53</c:v>
                </c:pt>
                <c:pt idx="6409">
                  <c:v>50</c:v>
                </c:pt>
                <c:pt idx="6410">
                  <c:v>70</c:v>
                </c:pt>
                <c:pt idx="6411">
                  <c:v>51</c:v>
                </c:pt>
                <c:pt idx="6412">
                  <c:v>45</c:v>
                </c:pt>
                <c:pt idx="6413">
                  <c:v>25</c:v>
                </c:pt>
                <c:pt idx="6414">
                  <c:v>75</c:v>
                </c:pt>
                <c:pt idx="6415">
                  <c:v>45</c:v>
                </c:pt>
                <c:pt idx="6416">
                  <c:v>29</c:v>
                </c:pt>
                <c:pt idx="6417">
                  <c:v>43</c:v>
                </c:pt>
                <c:pt idx="6418">
                  <c:v>38</c:v>
                </c:pt>
                <c:pt idx="6419">
                  <c:v>16</c:v>
                </c:pt>
                <c:pt idx="6420">
                  <c:v>61</c:v>
                </c:pt>
                <c:pt idx="6421">
                  <c:v>95</c:v>
                </c:pt>
                <c:pt idx="6422">
                  <c:v>65</c:v>
                </c:pt>
                <c:pt idx="6423">
                  <c:v>85</c:v>
                </c:pt>
                <c:pt idx="6424">
                  <c:v>66</c:v>
                </c:pt>
                <c:pt idx="6425">
                  <c:v>61</c:v>
                </c:pt>
                <c:pt idx="6426">
                  <c:v>79</c:v>
                </c:pt>
                <c:pt idx="6427">
                  <c:v>59</c:v>
                </c:pt>
                <c:pt idx="6428">
                  <c:v>52</c:v>
                </c:pt>
                <c:pt idx="6429">
                  <c:v>56</c:v>
                </c:pt>
                <c:pt idx="6430">
                  <c:v>37</c:v>
                </c:pt>
                <c:pt idx="6431">
                  <c:v>29</c:v>
                </c:pt>
                <c:pt idx="6432">
                  <c:v>84</c:v>
                </c:pt>
                <c:pt idx="6433">
                  <c:v>87</c:v>
                </c:pt>
                <c:pt idx="6434">
                  <c:v>36</c:v>
                </c:pt>
                <c:pt idx="6435">
                  <c:v>56</c:v>
                </c:pt>
                <c:pt idx="6436">
                  <c:v>34</c:v>
                </c:pt>
                <c:pt idx="6437">
                  <c:v>77</c:v>
                </c:pt>
                <c:pt idx="6438">
                  <c:v>80</c:v>
                </c:pt>
                <c:pt idx="6439">
                  <c:v>59</c:v>
                </c:pt>
                <c:pt idx="6440">
                  <c:v>68</c:v>
                </c:pt>
                <c:pt idx="6441">
                  <c:v>26</c:v>
                </c:pt>
                <c:pt idx="6442">
                  <c:v>57</c:v>
                </c:pt>
                <c:pt idx="6443">
                  <c:v>72</c:v>
                </c:pt>
                <c:pt idx="6444">
                  <c:v>36</c:v>
                </c:pt>
                <c:pt idx="6445">
                  <c:v>51</c:v>
                </c:pt>
                <c:pt idx="6446">
                  <c:v>76</c:v>
                </c:pt>
                <c:pt idx="6447">
                  <c:v>51</c:v>
                </c:pt>
                <c:pt idx="6448">
                  <c:v>28</c:v>
                </c:pt>
                <c:pt idx="6449">
                  <c:v>69</c:v>
                </c:pt>
                <c:pt idx="6450">
                  <c:v>30</c:v>
                </c:pt>
                <c:pt idx="6451">
                  <c:v>56</c:v>
                </c:pt>
                <c:pt idx="6452">
                  <c:v>64</c:v>
                </c:pt>
                <c:pt idx="6453">
                  <c:v>33</c:v>
                </c:pt>
                <c:pt idx="6454">
                  <c:v>67</c:v>
                </c:pt>
                <c:pt idx="6455">
                  <c:v>45</c:v>
                </c:pt>
                <c:pt idx="6456">
                  <c:v>84</c:v>
                </c:pt>
                <c:pt idx="6457">
                  <c:v>40</c:v>
                </c:pt>
                <c:pt idx="6458">
                  <c:v>33</c:v>
                </c:pt>
                <c:pt idx="6459">
                  <c:v>31</c:v>
                </c:pt>
                <c:pt idx="6460">
                  <c:v>81</c:v>
                </c:pt>
                <c:pt idx="6461">
                  <c:v>38</c:v>
                </c:pt>
                <c:pt idx="6462">
                  <c:v>48</c:v>
                </c:pt>
                <c:pt idx="6463">
                  <c:v>39</c:v>
                </c:pt>
                <c:pt idx="6464">
                  <c:v>71</c:v>
                </c:pt>
                <c:pt idx="6465">
                  <c:v>55</c:v>
                </c:pt>
                <c:pt idx="6466">
                  <c:v>70</c:v>
                </c:pt>
                <c:pt idx="6467">
                  <c:v>65</c:v>
                </c:pt>
                <c:pt idx="6468">
                  <c:v>65</c:v>
                </c:pt>
                <c:pt idx="6469">
                  <c:v>49</c:v>
                </c:pt>
                <c:pt idx="6470">
                  <c:v>49</c:v>
                </c:pt>
                <c:pt idx="6471">
                  <c:v>35</c:v>
                </c:pt>
                <c:pt idx="6472">
                  <c:v>62</c:v>
                </c:pt>
                <c:pt idx="6473">
                  <c:v>48</c:v>
                </c:pt>
                <c:pt idx="6474">
                  <c:v>18</c:v>
                </c:pt>
                <c:pt idx="6475">
                  <c:v>70</c:v>
                </c:pt>
                <c:pt idx="6476">
                  <c:v>83</c:v>
                </c:pt>
                <c:pt idx="6477">
                  <c:v>29</c:v>
                </c:pt>
                <c:pt idx="6478">
                  <c:v>79</c:v>
                </c:pt>
                <c:pt idx="6479">
                  <c:v>49</c:v>
                </c:pt>
                <c:pt idx="6480">
                  <c:v>49</c:v>
                </c:pt>
                <c:pt idx="6481">
                  <c:v>63</c:v>
                </c:pt>
                <c:pt idx="6482">
                  <c:v>50</c:v>
                </c:pt>
                <c:pt idx="6483">
                  <c:v>36</c:v>
                </c:pt>
                <c:pt idx="6484">
                  <c:v>53</c:v>
                </c:pt>
                <c:pt idx="6485">
                  <c:v>39</c:v>
                </c:pt>
                <c:pt idx="6486">
                  <c:v>32</c:v>
                </c:pt>
                <c:pt idx="6487">
                  <c:v>69</c:v>
                </c:pt>
                <c:pt idx="6488">
                  <c:v>74</c:v>
                </c:pt>
                <c:pt idx="6489">
                  <c:v>55</c:v>
                </c:pt>
                <c:pt idx="6490">
                  <c:v>72</c:v>
                </c:pt>
                <c:pt idx="6491">
                  <c:v>72</c:v>
                </c:pt>
                <c:pt idx="6492">
                  <c:v>86</c:v>
                </c:pt>
                <c:pt idx="6493">
                  <c:v>47</c:v>
                </c:pt>
                <c:pt idx="6494">
                  <c:v>34</c:v>
                </c:pt>
                <c:pt idx="6495">
                  <c:v>24</c:v>
                </c:pt>
                <c:pt idx="6496">
                  <c:v>51</c:v>
                </c:pt>
                <c:pt idx="6497">
                  <c:v>73</c:v>
                </c:pt>
                <c:pt idx="6498">
                  <c:v>68</c:v>
                </c:pt>
                <c:pt idx="6499">
                  <c:v>52</c:v>
                </c:pt>
                <c:pt idx="6500">
                  <c:v>38</c:v>
                </c:pt>
                <c:pt idx="6501">
                  <c:v>11</c:v>
                </c:pt>
                <c:pt idx="6502">
                  <c:v>41</c:v>
                </c:pt>
                <c:pt idx="6503">
                  <c:v>57</c:v>
                </c:pt>
                <c:pt idx="6504">
                  <c:v>41</c:v>
                </c:pt>
                <c:pt idx="6505">
                  <c:v>62</c:v>
                </c:pt>
                <c:pt idx="6506">
                  <c:v>48</c:v>
                </c:pt>
                <c:pt idx="6507">
                  <c:v>37</c:v>
                </c:pt>
                <c:pt idx="6508">
                  <c:v>41</c:v>
                </c:pt>
                <c:pt idx="6509">
                  <c:v>91</c:v>
                </c:pt>
                <c:pt idx="6510">
                  <c:v>73</c:v>
                </c:pt>
                <c:pt idx="6511">
                  <c:v>82</c:v>
                </c:pt>
                <c:pt idx="6512">
                  <c:v>44</c:v>
                </c:pt>
                <c:pt idx="6513">
                  <c:v>29</c:v>
                </c:pt>
                <c:pt idx="6514">
                  <c:v>32</c:v>
                </c:pt>
                <c:pt idx="6515">
                  <c:v>78</c:v>
                </c:pt>
                <c:pt idx="6516">
                  <c:v>21</c:v>
                </c:pt>
                <c:pt idx="6517">
                  <c:v>43</c:v>
                </c:pt>
                <c:pt idx="6518">
                  <c:v>69</c:v>
                </c:pt>
                <c:pt idx="6519">
                  <c:v>56</c:v>
                </c:pt>
                <c:pt idx="6520">
                  <c:v>31</c:v>
                </c:pt>
                <c:pt idx="6521">
                  <c:v>36</c:v>
                </c:pt>
                <c:pt idx="6522">
                  <c:v>30</c:v>
                </c:pt>
                <c:pt idx="6523">
                  <c:v>56</c:v>
                </c:pt>
                <c:pt idx="6524">
                  <c:v>87</c:v>
                </c:pt>
                <c:pt idx="6525">
                  <c:v>54</c:v>
                </c:pt>
                <c:pt idx="6526">
                  <c:v>61</c:v>
                </c:pt>
                <c:pt idx="6527">
                  <c:v>77</c:v>
                </c:pt>
                <c:pt idx="6528">
                  <c:v>30</c:v>
                </c:pt>
                <c:pt idx="6529">
                  <c:v>69</c:v>
                </c:pt>
                <c:pt idx="6530">
                  <c:v>74</c:v>
                </c:pt>
                <c:pt idx="6531">
                  <c:v>72</c:v>
                </c:pt>
                <c:pt idx="6532">
                  <c:v>71</c:v>
                </c:pt>
                <c:pt idx="6533">
                  <c:v>30</c:v>
                </c:pt>
                <c:pt idx="6534">
                  <c:v>82</c:v>
                </c:pt>
                <c:pt idx="6535">
                  <c:v>51</c:v>
                </c:pt>
                <c:pt idx="6536">
                  <c:v>76</c:v>
                </c:pt>
                <c:pt idx="6537">
                  <c:v>76</c:v>
                </c:pt>
                <c:pt idx="6538">
                  <c:v>17</c:v>
                </c:pt>
                <c:pt idx="6539">
                  <c:v>40</c:v>
                </c:pt>
                <c:pt idx="6540">
                  <c:v>63</c:v>
                </c:pt>
                <c:pt idx="6541">
                  <c:v>60</c:v>
                </c:pt>
                <c:pt idx="6542">
                  <c:v>44</c:v>
                </c:pt>
                <c:pt idx="6543">
                  <c:v>87</c:v>
                </c:pt>
                <c:pt idx="6544">
                  <c:v>27</c:v>
                </c:pt>
                <c:pt idx="6545">
                  <c:v>30</c:v>
                </c:pt>
                <c:pt idx="6546">
                  <c:v>68</c:v>
                </c:pt>
                <c:pt idx="6547">
                  <c:v>44</c:v>
                </c:pt>
                <c:pt idx="6548">
                  <c:v>53</c:v>
                </c:pt>
                <c:pt idx="6549">
                  <c:v>40</c:v>
                </c:pt>
                <c:pt idx="6550">
                  <c:v>36</c:v>
                </c:pt>
                <c:pt idx="6551">
                  <c:v>79</c:v>
                </c:pt>
                <c:pt idx="6552">
                  <c:v>86</c:v>
                </c:pt>
                <c:pt idx="6553">
                  <c:v>85</c:v>
                </c:pt>
                <c:pt idx="6554">
                  <c:v>61</c:v>
                </c:pt>
                <c:pt idx="6555">
                  <c:v>63</c:v>
                </c:pt>
                <c:pt idx="6556">
                  <c:v>82</c:v>
                </c:pt>
                <c:pt idx="6557">
                  <c:v>47</c:v>
                </c:pt>
                <c:pt idx="6558">
                  <c:v>66</c:v>
                </c:pt>
                <c:pt idx="6559">
                  <c:v>48</c:v>
                </c:pt>
                <c:pt idx="6560">
                  <c:v>90</c:v>
                </c:pt>
                <c:pt idx="6561">
                  <c:v>70</c:v>
                </c:pt>
                <c:pt idx="6562">
                  <c:v>64</c:v>
                </c:pt>
                <c:pt idx="6563">
                  <c:v>27</c:v>
                </c:pt>
                <c:pt idx="6564">
                  <c:v>58</c:v>
                </c:pt>
                <c:pt idx="6565">
                  <c:v>48</c:v>
                </c:pt>
                <c:pt idx="6566">
                  <c:v>57</c:v>
                </c:pt>
                <c:pt idx="6567">
                  <c:v>90</c:v>
                </c:pt>
                <c:pt idx="6568">
                  <c:v>56</c:v>
                </c:pt>
                <c:pt idx="6569">
                  <c:v>50</c:v>
                </c:pt>
                <c:pt idx="6570">
                  <c:v>48</c:v>
                </c:pt>
                <c:pt idx="6571">
                  <c:v>74</c:v>
                </c:pt>
                <c:pt idx="6572">
                  <c:v>86</c:v>
                </c:pt>
                <c:pt idx="6573">
                  <c:v>59</c:v>
                </c:pt>
                <c:pt idx="6574">
                  <c:v>43</c:v>
                </c:pt>
                <c:pt idx="6575">
                  <c:v>75</c:v>
                </c:pt>
                <c:pt idx="6576">
                  <c:v>32</c:v>
                </c:pt>
                <c:pt idx="6577">
                  <c:v>44</c:v>
                </c:pt>
                <c:pt idx="6578">
                  <c:v>54</c:v>
                </c:pt>
                <c:pt idx="6579">
                  <c:v>24</c:v>
                </c:pt>
                <c:pt idx="6580">
                  <c:v>61</c:v>
                </c:pt>
                <c:pt idx="6581">
                  <c:v>45</c:v>
                </c:pt>
                <c:pt idx="6582">
                  <c:v>44</c:v>
                </c:pt>
                <c:pt idx="6583">
                  <c:v>84</c:v>
                </c:pt>
                <c:pt idx="6584">
                  <c:v>32</c:v>
                </c:pt>
                <c:pt idx="6585">
                  <c:v>50</c:v>
                </c:pt>
                <c:pt idx="6586">
                  <c:v>73</c:v>
                </c:pt>
                <c:pt idx="6587">
                  <c:v>52</c:v>
                </c:pt>
                <c:pt idx="6588">
                  <c:v>85</c:v>
                </c:pt>
                <c:pt idx="6589">
                  <c:v>61</c:v>
                </c:pt>
                <c:pt idx="6590">
                  <c:v>52</c:v>
                </c:pt>
                <c:pt idx="6591">
                  <c:v>82</c:v>
                </c:pt>
                <c:pt idx="6592">
                  <c:v>57</c:v>
                </c:pt>
                <c:pt idx="6593">
                  <c:v>58</c:v>
                </c:pt>
                <c:pt idx="6594">
                  <c:v>83</c:v>
                </c:pt>
                <c:pt idx="6595">
                  <c:v>41</c:v>
                </c:pt>
                <c:pt idx="6596">
                  <c:v>58</c:v>
                </c:pt>
                <c:pt idx="6597">
                  <c:v>25</c:v>
                </c:pt>
                <c:pt idx="6598">
                  <c:v>43</c:v>
                </c:pt>
                <c:pt idx="6599">
                  <c:v>74</c:v>
                </c:pt>
                <c:pt idx="6600">
                  <c:v>34</c:v>
                </c:pt>
                <c:pt idx="6601">
                  <c:v>58</c:v>
                </c:pt>
                <c:pt idx="6602">
                  <c:v>34</c:v>
                </c:pt>
                <c:pt idx="6603">
                  <c:v>30</c:v>
                </c:pt>
                <c:pt idx="6604">
                  <c:v>62</c:v>
                </c:pt>
                <c:pt idx="6605">
                  <c:v>52</c:v>
                </c:pt>
                <c:pt idx="6606">
                  <c:v>56</c:v>
                </c:pt>
                <c:pt idx="6607">
                  <c:v>45</c:v>
                </c:pt>
                <c:pt idx="6608">
                  <c:v>51</c:v>
                </c:pt>
                <c:pt idx="6609">
                  <c:v>18</c:v>
                </c:pt>
                <c:pt idx="6610">
                  <c:v>64</c:v>
                </c:pt>
                <c:pt idx="6611">
                  <c:v>38</c:v>
                </c:pt>
                <c:pt idx="6612">
                  <c:v>69</c:v>
                </c:pt>
                <c:pt idx="6613">
                  <c:v>89</c:v>
                </c:pt>
                <c:pt idx="6614">
                  <c:v>81</c:v>
                </c:pt>
                <c:pt idx="6615">
                  <c:v>76</c:v>
                </c:pt>
                <c:pt idx="6616">
                  <c:v>38</c:v>
                </c:pt>
                <c:pt idx="6617">
                  <c:v>14</c:v>
                </c:pt>
                <c:pt idx="6618">
                  <c:v>62</c:v>
                </c:pt>
                <c:pt idx="6619">
                  <c:v>39</c:v>
                </c:pt>
                <c:pt idx="6620">
                  <c:v>51</c:v>
                </c:pt>
                <c:pt idx="6621">
                  <c:v>53</c:v>
                </c:pt>
                <c:pt idx="6622">
                  <c:v>54</c:v>
                </c:pt>
                <c:pt idx="6623">
                  <c:v>68</c:v>
                </c:pt>
                <c:pt idx="6624">
                  <c:v>53</c:v>
                </c:pt>
                <c:pt idx="6625">
                  <c:v>86</c:v>
                </c:pt>
                <c:pt idx="6626">
                  <c:v>51</c:v>
                </c:pt>
                <c:pt idx="6627">
                  <c:v>48</c:v>
                </c:pt>
                <c:pt idx="6628">
                  <c:v>50</c:v>
                </c:pt>
                <c:pt idx="6629">
                  <c:v>24</c:v>
                </c:pt>
                <c:pt idx="6630">
                  <c:v>79</c:v>
                </c:pt>
                <c:pt idx="6631">
                  <c:v>63</c:v>
                </c:pt>
                <c:pt idx="6632">
                  <c:v>13</c:v>
                </c:pt>
                <c:pt idx="6633">
                  <c:v>54</c:v>
                </c:pt>
                <c:pt idx="6634">
                  <c:v>61</c:v>
                </c:pt>
                <c:pt idx="6635">
                  <c:v>58</c:v>
                </c:pt>
                <c:pt idx="6636">
                  <c:v>35</c:v>
                </c:pt>
                <c:pt idx="6637">
                  <c:v>78</c:v>
                </c:pt>
                <c:pt idx="6638">
                  <c:v>95</c:v>
                </c:pt>
                <c:pt idx="6639">
                  <c:v>61</c:v>
                </c:pt>
                <c:pt idx="6640">
                  <c:v>32</c:v>
                </c:pt>
                <c:pt idx="6641">
                  <c:v>66</c:v>
                </c:pt>
                <c:pt idx="6642">
                  <c:v>83</c:v>
                </c:pt>
                <c:pt idx="6643">
                  <c:v>35</c:v>
                </c:pt>
                <c:pt idx="6644">
                  <c:v>33</c:v>
                </c:pt>
                <c:pt idx="6645">
                  <c:v>55</c:v>
                </c:pt>
                <c:pt idx="6646">
                  <c:v>87</c:v>
                </c:pt>
                <c:pt idx="6647">
                  <c:v>18</c:v>
                </c:pt>
                <c:pt idx="6648">
                  <c:v>45</c:v>
                </c:pt>
                <c:pt idx="6649">
                  <c:v>26</c:v>
                </c:pt>
                <c:pt idx="6650">
                  <c:v>66</c:v>
                </c:pt>
                <c:pt idx="6651">
                  <c:v>44</c:v>
                </c:pt>
                <c:pt idx="6652">
                  <c:v>55</c:v>
                </c:pt>
                <c:pt idx="6653">
                  <c:v>40</c:v>
                </c:pt>
                <c:pt idx="6654">
                  <c:v>61</c:v>
                </c:pt>
                <c:pt idx="6655">
                  <c:v>54</c:v>
                </c:pt>
                <c:pt idx="6656">
                  <c:v>95</c:v>
                </c:pt>
                <c:pt idx="6657">
                  <c:v>56</c:v>
                </c:pt>
                <c:pt idx="6658">
                  <c:v>61</c:v>
                </c:pt>
                <c:pt idx="6659">
                  <c:v>53</c:v>
                </c:pt>
                <c:pt idx="6660">
                  <c:v>60</c:v>
                </c:pt>
                <c:pt idx="6661">
                  <c:v>35</c:v>
                </c:pt>
                <c:pt idx="6662">
                  <c:v>93</c:v>
                </c:pt>
                <c:pt idx="6663">
                  <c:v>20</c:v>
                </c:pt>
                <c:pt idx="6664">
                  <c:v>24</c:v>
                </c:pt>
                <c:pt idx="6665">
                  <c:v>54</c:v>
                </c:pt>
                <c:pt idx="6666">
                  <c:v>78</c:v>
                </c:pt>
                <c:pt idx="6667">
                  <c:v>45</c:v>
                </c:pt>
                <c:pt idx="6668">
                  <c:v>77</c:v>
                </c:pt>
                <c:pt idx="6669">
                  <c:v>40</c:v>
                </c:pt>
                <c:pt idx="6670">
                  <c:v>44</c:v>
                </c:pt>
                <c:pt idx="6671">
                  <c:v>45</c:v>
                </c:pt>
                <c:pt idx="6672">
                  <c:v>66</c:v>
                </c:pt>
                <c:pt idx="6673">
                  <c:v>57</c:v>
                </c:pt>
                <c:pt idx="6674">
                  <c:v>42</c:v>
                </c:pt>
                <c:pt idx="6675">
                  <c:v>34</c:v>
                </c:pt>
                <c:pt idx="6676">
                  <c:v>43</c:v>
                </c:pt>
                <c:pt idx="6677">
                  <c:v>37</c:v>
                </c:pt>
                <c:pt idx="6678">
                  <c:v>57</c:v>
                </c:pt>
                <c:pt idx="6679">
                  <c:v>44</c:v>
                </c:pt>
                <c:pt idx="6680">
                  <c:v>35</c:v>
                </c:pt>
                <c:pt idx="6681">
                  <c:v>36</c:v>
                </c:pt>
                <c:pt idx="6682">
                  <c:v>82</c:v>
                </c:pt>
                <c:pt idx="6683">
                  <c:v>55</c:v>
                </c:pt>
                <c:pt idx="6684">
                  <c:v>74</c:v>
                </c:pt>
                <c:pt idx="6685">
                  <c:v>19</c:v>
                </c:pt>
                <c:pt idx="6686">
                  <c:v>72</c:v>
                </c:pt>
                <c:pt idx="6687">
                  <c:v>42</c:v>
                </c:pt>
                <c:pt idx="6688">
                  <c:v>81</c:v>
                </c:pt>
                <c:pt idx="6689">
                  <c:v>38</c:v>
                </c:pt>
                <c:pt idx="6690">
                  <c:v>21</c:v>
                </c:pt>
                <c:pt idx="6691">
                  <c:v>82</c:v>
                </c:pt>
                <c:pt idx="6692">
                  <c:v>80</c:v>
                </c:pt>
                <c:pt idx="6693">
                  <c:v>51</c:v>
                </c:pt>
                <c:pt idx="6694">
                  <c:v>53</c:v>
                </c:pt>
                <c:pt idx="6695">
                  <c:v>62</c:v>
                </c:pt>
                <c:pt idx="6696">
                  <c:v>91</c:v>
                </c:pt>
                <c:pt idx="6697">
                  <c:v>71</c:v>
                </c:pt>
                <c:pt idx="6698">
                  <c:v>74</c:v>
                </c:pt>
                <c:pt idx="6699">
                  <c:v>40</c:v>
                </c:pt>
                <c:pt idx="6700">
                  <c:v>83</c:v>
                </c:pt>
                <c:pt idx="6701">
                  <c:v>58</c:v>
                </c:pt>
                <c:pt idx="6702">
                  <c:v>38</c:v>
                </c:pt>
                <c:pt idx="6703">
                  <c:v>56</c:v>
                </c:pt>
                <c:pt idx="6704">
                  <c:v>73</c:v>
                </c:pt>
                <c:pt idx="6705">
                  <c:v>46</c:v>
                </c:pt>
                <c:pt idx="6706">
                  <c:v>82</c:v>
                </c:pt>
                <c:pt idx="6707">
                  <c:v>88</c:v>
                </c:pt>
                <c:pt idx="6708">
                  <c:v>56</c:v>
                </c:pt>
                <c:pt idx="6709">
                  <c:v>68</c:v>
                </c:pt>
                <c:pt idx="6710">
                  <c:v>63</c:v>
                </c:pt>
                <c:pt idx="6711">
                  <c:v>71</c:v>
                </c:pt>
                <c:pt idx="6712">
                  <c:v>27</c:v>
                </c:pt>
                <c:pt idx="6713">
                  <c:v>85</c:v>
                </c:pt>
                <c:pt idx="6714">
                  <c:v>34</c:v>
                </c:pt>
                <c:pt idx="6715">
                  <c:v>33</c:v>
                </c:pt>
                <c:pt idx="6716">
                  <c:v>77</c:v>
                </c:pt>
                <c:pt idx="6717">
                  <c:v>50</c:v>
                </c:pt>
                <c:pt idx="6718">
                  <c:v>69</c:v>
                </c:pt>
                <c:pt idx="6719">
                  <c:v>55</c:v>
                </c:pt>
                <c:pt idx="6720">
                  <c:v>76</c:v>
                </c:pt>
                <c:pt idx="6721">
                  <c:v>74</c:v>
                </c:pt>
                <c:pt idx="6722">
                  <c:v>61</c:v>
                </c:pt>
                <c:pt idx="6723">
                  <c:v>60</c:v>
                </c:pt>
                <c:pt idx="6724">
                  <c:v>84</c:v>
                </c:pt>
                <c:pt idx="6725">
                  <c:v>56</c:v>
                </c:pt>
                <c:pt idx="6726">
                  <c:v>43</c:v>
                </c:pt>
                <c:pt idx="6727">
                  <c:v>82</c:v>
                </c:pt>
                <c:pt idx="6728">
                  <c:v>43</c:v>
                </c:pt>
                <c:pt idx="6729">
                  <c:v>73</c:v>
                </c:pt>
                <c:pt idx="6730">
                  <c:v>81</c:v>
                </c:pt>
                <c:pt idx="6731">
                  <c:v>94</c:v>
                </c:pt>
                <c:pt idx="6732">
                  <c:v>74</c:v>
                </c:pt>
                <c:pt idx="6733">
                  <c:v>76</c:v>
                </c:pt>
                <c:pt idx="6734">
                  <c:v>38</c:v>
                </c:pt>
                <c:pt idx="6735">
                  <c:v>38</c:v>
                </c:pt>
                <c:pt idx="6736">
                  <c:v>42</c:v>
                </c:pt>
                <c:pt idx="6737">
                  <c:v>71</c:v>
                </c:pt>
                <c:pt idx="6738">
                  <c:v>34</c:v>
                </c:pt>
                <c:pt idx="6739">
                  <c:v>84</c:v>
                </c:pt>
                <c:pt idx="6740">
                  <c:v>32</c:v>
                </c:pt>
                <c:pt idx="6741">
                  <c:v>85</c:v>
                </c:pt>
                <c:pt idx="6742">
                  <c:v>76</c:v>
                </c:pt>
                <c:pt idx="6743">
                  <c:v>21</c:v>
                </c:pt>
                <c:pt idx="6744">
                  <c:v>65</c:v>
                </c:pt>
                <c:pt idx="6745">
                  <c:v>92</c:v>
                </c:pt>
                <c:pt idx="6746">
                  <c:v>69</c:v>
                </c:pt>
                <c:pt idx="6747">
                  <c:v>49</c:v>
                </c:pt>
                <c:pt idx="6748">
                  <c:v>54</c:v>
                </c:pt>
                <c:pt idx="6749">
                  <c:v>81</c:v>
                </c:pt>
                <c:pt idx="6750">
                  <c:v>15</c:v>
                </c:pt>
                <c:pt idx="6751">
                  <c:v>66</c:v>
                </c:pt>
                <c:pt idx="6752">
                  <c:v>56</c:v>
                </c:pt>
                <c:pt idx="6753">
                  <c:v>71</c:v>
                </c:pt>
                <c:pt idx="6754">
                  <c:v>40</c:v>
                </c:pt>
                <c:pt idx="6755">
                  <c:v>66</c:v>
                </c:pt>
                <c:pt idx="6756">
                  <c:v>57</c:v>
                </c:pt>
                <c:pt idx="6757">
                  <c:v>79</c:v>
                </c:pt>
                <c:pt idx="6758">
                  <c:v>57</c:v>
                </c:pt>
                <c:pt idx="6759">
                  <c:v>43</c:v>
                </c:pt>
                <c:pt idx="6760">
                  <c:v>65</c:v>
                </c:pt>
                <c:pt idx="6761">
                  <c:v>66</c:v>
                </c:pt>
                <c:pt idx="6762">
                  <c:v>74</c:v>
                </c:pt>
                <c:pt idx="6763">
                  <c:v>76</c:v>
                </c:pt>
                <c:pt idx="6764">
                  <c:v>30</c:v>
                </c:pt>
                <c:pt idx="6765">
                  <c:v>39</c:v>
                </c:pt>
                <c:pt idx="6766">
                  <c:v>79</c:v>
                </c:pt>
                <c:pt idx="6767">
                  <c:v>60</c:v>
                </c:pt>
                <c:pt idx="6768">
                  <c:v>24</c:v>
                </c:pt>
                <c:pt idx="6769">
                  <c:v>42</c:v>
                </c:pt>
                <c:pt idx="6770">
                  <c:v>33</c:v>
                </c:pt>
                <c:pt idx="6771">
                  <c:v>57</c:v>
                </c:pt>
                <c:pt idx="6772">
                  <c:v>32</c:v>
                </c:pt>
                <c:pt idx="6773">
                  <c:v>71</c:v>
                </c:pt>
                <c:pt idx="6774">
                  <c:v>58</c:v>
                </c:pt>
                <c:pt idx="6775">
                  <c:v>64</c:v>
                </c:pt>
                <c:pt idx="6776">
                  <c:v>72</c:v>
                </c:pt>
                <c:pt idx="6777">
                  <c:v>64</c:v>
                </c:pt>
                <c:pt idx="6778">
                  <c:v>61</c:v>
                </c:pt>
                <c:pt idx="6779">
                  <c:v>43</c:v>
                </c:pt>
                <c:pt idx="6780">
                  <c:v>54</c:v>
                </c:pt>
                <c:pt idx="6781">
                  <c:v>56</c:v>
                </c:pt>
                <c:pt idx="6782">
                  <c:v>75</c:v>
                </c:pt>
                <c:pt idx="6783">
                  <c:v>72</c:v>
                </c:pt>
                <c:pt idx="6784">
                  <c:v>84</c:v>
                </c:pt>
                <c:pt idx="6785">
                  <c:v>30</c:v>
                </c:pt>
                <c:pt idx="6786">
                  <c:v>80</c:v>
                </c:pt>
                <c:pt idx="6787">
                  <c:v>82</c:v>
                </c:pt>
                <c:pt idx="6788">
                  <c:v>96</c:v>
                </c:pt>
                <c:pt idx="6789">
                  <c:v>60</c:v>
                </c:pt>
                <c:pt idx="6790">
                  <c:v>19</c:v>
                </c:pt>
                <c:pt idx="6791">
                  <c:v>62</c:v>
                </c:pt>
                <c:pt idx="6792">
                  <c:v>61</c:v>
                </c:pt>
                <c:pt idx="6793">
                  <c:v>53</c:v>
                </c:pt>
                <c:pt idx="6794">
                  <c:v>34</c:v>
                </c:pt>
                <c:pt idx="6795">
                  <c:v>43</c:v>
                </c:pt>
                <c:pt idx="6796">
                  <c:v>27</c:v>
                </c:pt>
                <c:pt idx="6797">
                  <c:v>55</c:v>
                </c:pt>
                <c:pt idx="6798">
                  <c:v>51</c:v>
                </c:pt>
                <c:pt idx="6799">
                  <c:v>58</c:v>
                </c:pt>
                <c:pt idx="6800">
                  <c:v>69</c:v>
                </c:pt>
                <c:pt idx="6801">
                  <c:v>52</c:v>
                </c:pt>
                <c:pt idx="6802">
                  <c:v>72</c:v>
                </c:pt>
                <c:pt idx="6803">
                  <c:v>38</c:v>
                </c:pt>
                <c:pt idx="6804">
                  <c:v>73</c:v>
                </c:pt>
                <c:pt idx="6805">
                  <c:v>26</c:v>
                </c:pt>
                <c:pt idx="6806">
                  <c:v>46</c:v>
                </c:pt>
                <c:pt idx="6807">
                  <c:v>60</c:v>
                </c:pt>
                <c:pt idx="6808">
                  <c:v>43</c:v>
                </c:pt>
                <c:pt idx="6809">
                  <c:v>43</c:v>
                </c:pt>
                <c:pt idx="6810">
                  <c:v>65</c:v>
                </c:pt>
                <c:pt idx="6811">
                  <c:v>89</c:v>
                </c:pt>
                <c:pt idx="6812">
                  <c:v>60</c:v>
                </c:pt>
                <c:pt idx="6813">
                  <c:v>22</c:v>
                </c:pt>
                <c:pt idx="6814">
                  <c:v>53</c:v>
                </c:pt>
                <c:pt idx="6815">
                  <c:v>70</c:v>
                </c:pt>
                <c:pt idx="6816">
                  <c:v>31</c:v>
                </c:pt>
                <c:pt idx="6817">
                  <c:v>52</c:v>
                </c:pt>
                <c:pt idx="6818">
                  <c:v>59</c:v>
                </c:pt>
                <c:pt idx="6819">
                  <c:v>40</c:v>
                </c:pt>
                <c:pt idx="6820">
                  <c:v>50</c:v>
                </c:pt>
                <c:pt idx="6821">
                  <c:v>66</c:v>
                </c:pt>
                <c:pt idx="6822">
                  <c:v>45</c:v>
                </c:pt>
                <c:pt idx="6823">
                  <c:v>69</c:v>
                </c:pt>
                <c:pt idx="6824">
                  <c:v>13</c:v>
                </c:pt>
                <c:pt idx="6825">
                  <c:v>37</c:v>
                </c:pt>
                <c:pt idx="6826">
                  <c:v>25</c:v>
                </c:pt>
                <c:pt idx="6827">
                  <c:v>45</c:v>
                </c:pt>
                <c:pt idx="6828">
                  <c:v>47</c:v>
                </c:pt>
                <c:pt idx="6829">
                  <c:v>93</c:v>
                </c:pt>
                <c:pt idx="6830">
                  <c:v>40</c:v>
                </c:pt>
                <c:pt idx="6831">
                  <c:v>85</c:v>
                </c:pt>
                <c:pt idx="6832">
                  <c:v>73</c:v>
                </c:pt>
                <c:pt idx="6833">
                  <c:v>27</c:v>
                </c:pt>
                <c:pt idx="6834">
                  <c:v>80</c:v>
                </c:pt>
                <c:pt idx="6835">
                  <c:v>46</c:v>
                </c:pt>
                <c:pt idx="6836">
                  <c:v>57</c:v>
                </c:pt>
                <c:pt idx="6837">
                  <c:v>43</c:v>
                </c:pt>
                <c:pt idx="6838">
                  <c:v>25</c:v>
                </c:pt>
                <c:pt idx="6839">
                  <c:v>90</c:v>
                </c:pt>
                <c:pt idx="6840">
                  <c:v>93</c:v>
                </c:pt>
                <c:pt idx="6841">
                  <c:v>67</c:v>
                </c:pt>
                <c:pt idx="6842">
                  <c:v>44</c:v>
                </c:pt>
                <c:pt idx="6843">
                  <c:v>18</c:v>
                </c:pt>
                <c:pt idx="6844">
                  <c:v>46</c:v>
                </c:pt>
                <c:pt idx="6845">
                  <c:v>44</c:v>
                </c:pt>
                <c:pt idx="6846">
                  <c:v>47</c:v>
                </c:pt>
                <c:pt idx="6847">
                  <c:v>55</c:v>
                </c:pt>
                <c:pt idx="6848">
                  <c:v>59</c:v>
                </c:pt>
                <c:pt idx="6849">
                  <c:v>42</c:v>
                </c:pt>
                <c:pt idx="6850">
                  <c:v>69</c:v>
                </c:pt>
                <c:pt idx="6851">
                  <c:v>29</c:v>
                </c:pt>
                <c:pt idx="6852">
                  <c:v>53</c:v>
                </c:pt>
                <c:pt idx="6853">
                  <c:v>90</c:v>
                </c:pt>
                <c:pt idx="6854">
                  <c:v>40</c:v>
                </c:pt>
                <c:pt idx="6855">
                  <c:v>55</c:v>
                </c:pt>
                <c:pt idx="6856">
                  <c:v>78</c:v>
                </c:pt>
                <c:pt idx="6857">
                  <c:v>64</c:v>
                </c:pt>
                <c:pt idx="6858">
                  <c:v>68</c:v>
                </c:pt>
                <c:pt idx="6859">
                  <c:v>68</c:v>
                </c:pt>
                <c:pt idx="6860">
                  <c:v>44</c:v>
                </c:pt>
                <c:pt idx="6861">
                  <c:v>45</c:v>
                </c:pt>
                <c:pt idx="6862">
                  <c:v>47</c:v>
                </c:pt>
                <c:pt idx="6863">
                  <c:v>73</c:v>
                </c:pt>
                <c:pt idx="6864">
                  <c:v>71</c:v>
                </c:pt>
                <c:pt idx="6865">
                  <c:v>25</c:v>
                </c:pt>
                <c:pt idx="6866">
                  <c:v>65</c:v>
                </c:pt>
                <c:pt idx="6867">
                  <c:v>70</c:v>
                </c:pt>
                <c:pt idx="6868">
                  <c:v>33</c:v>
                </c:pt>
                <c:pt idx="6869">
                  <c:v>42</c:v>
                </c:pt>
                <c:pt idx="6870">
                  <c:v>35</c:v>
                </c:pt>
                <c:pt idx="6871">
                  <c:v>90</c:v>
                </c:pt>
                <c:pt idx="6872">
                  <c:v>17</c:v>
                </c:pt>
                <c:pt idx="6873">
                  <c:v>59</c:v>
                </c:pt>
                <c:pt idx="6874">
                  <c:v>36</c:v>
                </c:pt>
                <c:pt idx="6875">
                  <c:v>71</c:v>
                </c:pt>
                <c:pt idx="6876">
                  <c:v>45</c:v>
                </c:pt>
                <c:pt idx="6877">
                  <c:v>31</c:v>
                </c:pt>
                <c:pt idx="6878">
                  <c:v>77</c:v>
                </c:pt>
                <c:pt idx="6879">
                  <c:v>73</c:v>
                </c:pt>
                <c:pt idx="6880">
                  <c:v>47</c:v>
                </c:pt>
                <c:pt idx="6881">
                  <c:v>56</c:v>
                </c:pt>
                <c:pt idx="6882">
                  <c:v>30</c:v>
                </c:pt>
                <c:pt idx="6883">
                  <c:v>84</c:v>
                </c:pt>
                <c:pt idx="6884">
                  <c:v>41</c:v>
                </c:pt>
                <c:pt idx="6885">
                  <c:v>73</c:v>
                </c:pt>
                <c:pt idx="6886">
                  <c:v>41</c:v>
                </c:pt>
                <c:pt idx="6887">
                  <c:v>77</c:v>
                </c:pt>
                <c:pt idx="6888">
                  <c:v>63</c:v>
                </c:pt>
                <c:pt idx="6889">
                  <c:v>79</c:v>
                </c:pt>
                <c:pt idx="6890">
                  <c:v>28</c:v>
                </c:pt>
                <c:pt idx="6891">
                  <c:v>91</c:v>
                </c:pt>
                <c:pt idx="6892">
                  <c:v>76</c:v>
                </c:pt>
                <c:pt idx="6893">
                  <c:v>92</c:v>
                </c:pt>
                <c:pt idx="6894">
                  <c:v>61</c:v>
                </c:pt>
                <c:pt idx="6895">
                  <c:v>92</c:v>
                </c:pt>
                <c:pt idx="6896">
                  <c:v>72</c:v>
                </c:pt>
                <c:pt idx="6897">
                  <c:v>20</c:v>
                </c:pt>
                <c:pt idx="6898">
                  <c:v>54</c:v>
                </c:pt>
                <c:pt idx="6899">
                  <c:v>35</c:v>
                </c:pt>
                <c:pt idx="6900">
                  <c:v>67</c:v>
                </c:pt>
                <c:pt idx="6901">
                  <c:v>20</c:v>
                </c:pt>
                <c:pt idx="6902">
                  <c:v>76</c:v>
                </c:pt>
                <c:pt idx="6903">
                  <c:v>33</c:v>
                </c:pt>
                <c:pt idx="6904">
                  <c:v>68</c:v>
                </c:pt>
                <c:pt idx="6905">
                  <c:v>81</c:v>
                </c:pt>
                <c:pt idx="6906">
                  <c:v>36</c:v>
                </c:pt>
                <c:pt idx="6907">
                  <c:v>46</c:v>
                </c:pt>
                <c:pt idx="6908">
                  <c:v>50</c:v>
                </c:pt>
                <c:pt idx="6909">
                  <c:v>36</c:v>
                </c:pt>
                <c:pt idx="6910">
                  <c:v>44</c:v>
                </c:pt>
                <c:pt idx="6911">
                  <c:v>43</c:v>
                </c:pt>
                <c:pt idx="6912">
                  <c:v>79</c:v>
                </c:pt>
                <c:pt idx="6913">
                  <c:v>44</c:v>
                </c:pt>
                <c:pt idx="6914">
                  <c:v>67</c:v>
                </c:pt>
                <c:pt idx="6915">
                  <c:v>27</c:v>
                </c:pt>
                <c:pt idx="6916">
                  <c:v>39</c:v>
                </c:pt>
                <c:pt idx="6917">
                  <c:v>49</c:v>
                </c:pt>
                <c:pt idx="6918">
                  <c:v>28</c:v>
                </c:pt>
                <c:pt idx="6919">
                  <c:v>46</c:v>
                </c:pt>
                <c:pt idx="6920">
                  <c:v>48</c:v>
                </c:pt>
                <c:pt idx="6921">
                  <c:v>90</c:v>
                </c:pt>
                <c:pt idx="6922">
                  <c:v>24</c:v>
                </c:pt>
                <c:pt idx="6923">
                  <c:v>75</c:v>
                </c:pt>
                <c:pt idx="6924">
                  <c:v>61</c:v>
                </c:pt>
                <c:pt idx="6925">
                  <c:v>62</c:v>
                </c:pt>
                <c:pt idx="6926">
                  <c:v>87</c:v>
                </c:pt>
                <c:pt idx="6927">
                  <c:v>13</c:v>
                </c:pt>
                <c:pt idx="6928">
                  <c:v>85</c:v>
                </c:pt>
                <c:pt idx="6929">
                  <c:v>47</c:v>
                </c:pt>
                <c:pt idx="6930">
                  <c:v>54</c:v>
                </c:pt>
                <c:pt idx="6931">
                  <c:v>57</c:v>
                </c:pt>
                <c:pt idx="6932">
                  <c:v>26</c:v>
                </c:pt>
                <c:pt idx="6933">
                  <c:v>89</c:v>
                </c:pt>
                <c:pt idx="6934">
                  <c:v>61</c:v>
                </c:pt>
                <c:pt idx="6935">
                  <c:v>93</c:v>
                </c:pt>
                <c:pt idx="6936">
                  <c:v>43</c:v>
                </c:pt>
                <c:pt idx="6937">
                  <c:v>24</c:v>
                </c:pt>
                <c:pt idx="6938">
                  <c:v>45</c:v>
                </c:pt>
                <c:pt idx="6939">
                  <c:v>86</c:v>
                </c:pt>
                <c:pt idx="6940">
                  <c:v>65</c:v>
                </c:pt>
                <c:pt idx="6941">
                  <c:v>70</c:v>
                </c:pt>
                <c:pt idx="6942">
                  <c:v>79</c:v>
                </c:pt>
                <c:pt idx="6943">
                  <c:v>59</c:v>
                </c:pt>
                <c:pt idx="6944">
                  <c:v>72</c:v>
                </c:pt>
                <c:pt idx="6945">
                  <c:v>36</c:v>
                </c:pt>
                <c:pt idx="6946">
                  <c:v>46</c:v>
                </c:pt>
                <c:pt idx="6947">
                  <c:v>24</c:v>
                </c:pt>
                <c:pt idx="6948">
                  <c:v>25</c:v>
                </c:pt>
                <c:pt idx="6949">
                  <c:v>38</c:v>
                </c:pt>
                <c:pt idx="6950">
                  <c:v>65</c:v>
                </c:pt>
                <c:pt idx="6951">
                  <c:v>59</c:v>
                </c:pt>
                <c:pt idx="6952">
                  <c:v>53</c:v>
                </c:pt>
                <c:pt idx="6953">
                  <c:v>45</c:v>
                </c:pt>
                <c:pt idx="6954">
                  <c:v>82</c:v>
                </c:pt>
                <c:pt idx="6955">
                  <c:v>64</c:v>
                </c:pt>
                <c:pt idx="6956">
                  <c:v>50</c:v>
                </c:pt>
                <c:pt idx="6957">
                  <c:v>39</c:v>
                </c:pt>
                <c:pt idx="6958">
                  <c:v>43</c:v>
                </c:pt>
                <c:pt idx="6959">
                  <c:v>54</c:v>
                </c:pt>
                <c:pt idx="6960">
                  <c:v>58</c:v>
                </c:pt>
                <c:pt idx="6961">
                  <c:v>73</c:v>
                </c:pt>
                <c:pt idx="6962">
                  <c:v>56</c:v>
                </c:pt>
                <c:pt idx="6963">
                  <c:v>42</c:v>
                </c:pt>
                <c:pt idx="6964">
                  <c:v>25</c:v>
                </c:pt>
                <c:pt idx="6965">
                  <c:v>48</c:v>
                </c:pt>
                <c:pt idx="6966">
                  <c:v>49</c:v>
                </c:pt>
                <c:pt idx="6967">
                  <c:v>59</c:v>
                </c:pt>
                <c:pt idx="6968">
                  <c:v>45</c:v>
                </c:pt>
                <c:pt idx="6969">
                  <c:v>60</c:v>
                </c:pt>
                <c:pt idx="6970">
                  <c:v>32</c:v>
                </c:pt>
                <c:pt idx="6971">
                  <c:v>59</c:v>
                </c:pt>
                <c:pt idx="6972">
                  <c:v>40</c:v>
                </c:pt>
                <c:pt idx="6973">
                  <c:v>55</c:v>
                </c:pt>
                <c:pt idx="6974">
                  <c:v>69</c:v>
                </c:pt>
                <c:pt idx="6975">
                  <c:v>12</c:v>
                </c:pt>
                <c:pt idx="6976">
                  <c:v>39</c:v>
                </c:pt>
                <c:pt idx="6977">
                  <c:v>25</c:v>
                </c:pt>
                <c:pt idx="6978">
                  <c:v>62</c:v>
                </c:pt>
                <c:pt idx="6979">
                  <c:v>40</c:v>
                </c:pt>
                <c:pt idx="6980">
                  <c:v>67</c:v>
                </c:pt>
                <c:pt idx="6981">
                  <c:v>42</c:v>
                </c:pt>
                <c:pt idx="6982">
                  <c:v>44</c:v>
                </c:pt>
                <c:pt idx="6983">
                  <c:v>57</c:v>
                </c:pt>
                <c:pt idx="6984">
                  <c:v>83</c:v>
                </c:pt>
                <c:pt idx="6985">
                  <c:v>43</c:v>
                </c:pt>
                <c:pt idx="6986">
                  <c:v>61</c:v>
                </c:pt>
                <c:pt idx="6987">
                  <c:v>76</c:v>
                </c:pt>
                <c:pt idx="6988">
                  <c:v>54</c:v>
                </c:pt>
                <c:pt idx="6989">
                  <c:v>60</c:v>
                </c:pt>
                <c:pt idx="6990">
                  <c:v>74</c:v>
                </c:pt>
                <c:pt idx="6991">
                  <c:v>74</c:v>
                </c:pt>
                <c:pt idx="6992">
                  <c:v>66</c:v>
                </c:pt>
                <c:pt idx="6993">
                  <c:v>94</c:v>
                </c:pt>
                <c:pt idx="6994">
                  <c:v>83</c:v>
                </c:pt>
                <c:pt idx="6995">
                  <c:v>65</c:v>
                </c:pt>
                <c:pt idx="6996">
                  <c:v>82</c:v>
                </c:pt>
                <c:pt idx="6997">
                  <c:v>52</c:v>
                </c:pt>
                <c:pt idx="6998">
                  <c:v>34</c:v>
                </c:pt>
                <c:pt idx="6999">
                  <c:v>61</c:v>
                </c:pt>
                <c:pt idx="7000">
                  <c:v>30</c:v>
                </c:pt>
                <c:pt idx="7001">
                  <c:v>77</c:v>
                </c:pt>
                <c:pt idx="7002">
                  <c:v>45</c:v>
                </c:pt>
                <c:pt idx="7003">
                  <c:v>59</c:v>
                </c:pt>
                <c:pt idx="7004">
                  <c:v>66</c:v>
                </c:pt>
                <c:pt idx="7005">
                  <c:v>45</c:v>
                </c:pt>
                <c:pt idx="7006">
                  <c:v>73</c:v>
                </c:pt>
                <c:pt idx="7007">
                  <c:v>81</c:v>
                </c:pt>
                <c:pt idx="7008">
                  <c:v>72</c:v>
                </c:pt>
                <c:pt idx="7009">
                  <c:v>72</c:v>
                </c:pt>
                <c:pt idx="7010">
                  <c:v>27</c:v>
                </c:pt>
                <c:pt idx="7011">
                  <c:v>70</c:v>
                </c:pt>
                <c:pt idx="7012">
                  <c:v>51</c:v>
                </c:pt>
                <c:pt idx="7013">
                  <c:v>21</c:v>
                </c:pt>
                <c:pt idx="7014">
                  <c:v>50</c:v>
                </c:pt>
                <c:pt idx="7015">
                  <c:v>82</c:v>
                </c:pt>
                <c:pt idx="7016">
                  <c:v>58</c:v>
                </c:pt>
                <c:pt idx="7017">
                  <c:v>59</c:v>
                </c:pt>
                <c:pt idx="7018">
                  <c:v>41</c:v>
                </c:pt>
                <c:pt idx="7019">
                  <c:v>21</c:v>
                </c:pt>
                <c:pt idx="7020">
                  <c:v>78</c:v>
                </c:pt>
                <c:pt idx="7021">
                  <c:v>85</c:v>
                </c:pt>
                <c:pt idx="7022">
                  <c:v>59</c:v>
                </c:pt>
                <c:pt idx="7023">
                  <c:v>72</c:v>
                </c:pt>
                <c:pt idx="7024">
                  <c:v>83</c:v>
                </c:pt>
                <c:pt idx="7025">
                  <c:v>31</c:v>
                </c:pt>
                <c:pt idx="7026">
                  <c:v>58</c:v>
                </c:pt>
                <c:pt idx="7027">
                  <c:v>74</c:v>
                </c:pt>
                <c:pt idx="7028">
                  <c:v>50</c:v>
                </c:pt>
                <c:pt idx="7029">
                  <c:v>72</c:v>
                </c:pt>
                <c:pt idx="7030">
                  <c:v>84</c:v>
                </c:pt>
                <c:pt idx="7031">
                  <c:v>67</c:v>
                </c:pt>
                <c:pt idx="7032">
                  <c:v>29</c:v>
                </c:pt>
                <c:pt idx="7033">
                  <c:v>20</c:v>
                </c:pt>
                <c:pt idx="7034">
                  <c:v>31</c:v>
                </c:pt>
                <c:pt idx="7035">
                  <c:v>58</c:v>
                </c:pt>
                <c:pt idx="7036">
                  <c:v>39</c:v>
                </c:pt>
                <c:pt idx="7037">
                  <c:v>77</c:v>
                </c:pt>
                <c:pt idx="7038">
                  <c:v>78</c:v>
                </c:pt>
                <c:pt idx="7039">
                  <c:v>39</c:v>
                </c:pt>
                <c:pt idx="7040">
                  <c:v>51</c:v>
                </c:pt>
                <c:pt idx="7041">
                  <c:v>86</c:v>
                </c:pt>
                <c:pt idx="7042">
                  <c:v>78</c:v>
                </c:pt>
                <c:pt idx="7043">
                  <c:v>66</c:v>
                </c:pt>
                <c:pt idx="7044">
                  <c:v>74</c:v>
                </c:pt>
                <c:pt idx="7045">
                  <c:v>70</c:v>
                </c:pt>
                <c:pt idx="7046">
                  <c:v>38</c:v>
                </c:pt>
                <c:pt idx="7047">
                  <c:v>44</c:v>
                </c:pt>
                <c:pt idx="7048">
                  <c:v>52</c:v>
                </c:pt>
                <c:pt idx="7049">
                  <c:v>63</c:v>
                </c:pt>
                <c:pt idx="7050">
                  <c:v>46</c:v>
                </c:pt>
                <c:pt idx="7051">
                  <c:v>63</c:v>
                </c:pt>
                <c:pt idx="7052">
                  <c:v>50</c:v>
                </c:pt>
                <c:pt idx="7053">
                  <c:v>37</c:v>
                </c:pt>
                <c:pt idx="7054">
                  <c:v>52</c:v>
                </c:pt>
                <c:pt idx="7055">
                  <c:v>55</c:v>
                </c:pt>
                <c:pt idx="7056">
                  <c:v>77</c:v>
                </c:pt>
                <c:pt idx="7057">
                  <c:v>46</c:v>
                </c:pt>
                <c:pt idx="7058">
                  <c:v>52</c:v>
                </c:pt>
                <c:pt idx="7059">
                  <c:v>59</c:v>
                </c:pt>
                <c:pt idx="7060">
                  <c:v>32</c:v>
                </c:pt>
                <c:pt idx="7061">
                  <c:v>87</c:v>
                </c:pt>
                <c:pt idx="7062">
                  <c:v>61</c:v>
                </c:pt>
                <c:pt idx="7063">
                  <c:v>75</c:v>
                </c:pt>
                <c:pt idx="7064">
                  <c:v>59</c:v>
                </c:pt>
                <c:pt idx="7065">
                  <c:v>40</c:v>
                </c:pt>
                <c:pt idx="7066">
                  <c:v>61</c:v>
                </c:pt>
                <c:pt idx="7067">
                  <c:v>62</c:v>
                </c:pt>
                <c:pt idx="7068">
                  <c:v>86</c:v>
                </c:pt>
                <c:pt idx="7069">
                  <c:v>89</c:v>
                </c:pt>
                <c:pt idx="7070">
                  <c:v>29</c:v>
                </c:pt>
                <c:pt idx="7071">
                  <c:v>72</c:v>
                </c:pt>
                <c:pt idx="7072">
                  <c:v>53</c:v>
                </c:pt>
                <c:pt idx="7073">
                  <c:v>24</c:v>
                </c:pt>
                <c:pt idx="7074">
                  <c:v>30</c:v>
                </c:pt>
                <c:pt idx="7075">
                  <c:v>79</c:v>
                </c:pt>
                <c:pt idx="7076">
                  <c:v>51</c:v>
                </c:pt>
                <c:pt idx="7077">
                  <c:v>34</c:v>
                </c:pt>
                <c:pt idx="7078">
                  <c:v>87</c:v>
                </c:pt>
                <c:pt idx="7079">
                  <c:v>43</c:v>
                </c:pt>
                <c:pt idx="7080">
                  <c:v>80</c:v>
                </c:pt>
                <c:pt idx="7081">
                  <c:v>54</c:v>
                </c:pt>
                <c:pt idx="7082">
                  <c:v>80</c:v>
                </c:pt>
                <c:pt idx="7083">
                  <c:v>29</c:v>
                </c:pt>
                <c:pt idx="7084">
                  <c:v>34</c:v>
                </c:pt>
                <c:pt idx="7085">
                  <c:v>58</c:v>
                </c:pt>
                <c:pt idx="7086">
                  <c:v>38</c:v>
                </c:pt>
                <c:pt idx="7087">
                  <c:v>57</c:v>
                </c:pt>
                <c:pt idx="7088">
                  <c:v>20</c:v>
                </c:pt>
                <c:pt idx="7089">
                  <c:v>49</c:v>
                </c:pt>
                <c:pt idx="7090">
                  <c:v>73</c:v>
                </c:pt>
                <c:pt idx="7091">
                  <c:v>61</c:v>
                </c:pt>
                <c:pt idx="7092">
                  <c:v>87</c:v>
                </c:pt>
                <c:pt idx="7093">
                  <c:v>37</c:v>
                </c:pt>
                <c:pt idx="7094">
                  <c:v>69</c:v>
                </c:pt>
                <c:pt idx="7095">
                  <c:v>46</c:v>
                </c:pt>
                <c:pt idx="7096">
                  <c:v>79</c:v>
                </c:pt>
                <c:pt idx="7097">
                  <c:v>60</c:v>
                </c:pt>
                <c:pt idx="7098">
                  <c:v>68</c:v>
                </c:pt>
                <c:pt idx="7099">
                  <c:v>38</c:v>
                </c:pt>
                <c:pt idx="7100">
                  <c:v>71</c:v>
                </c:pt>
                <c:pt idx="7101">
                  <c:v>28</c:v>
                </c:pt>
                <c:pt idx="7102">
                  <c:v>44</c:v>
                </c:pt>
                <c:pt idx="7103">
                  <c:v>31</c:v>
                </c:pt>
                <c:pt idx="7104">
                  <c:v>41</c:v>
                </c:pt>
                <c:pt idx="7105">
                  <c:v>63</c:v>
                </c:pt>
                <c:pt idx="7106">
                  <c:v>44</c:v>
                </c:pt>
                <c:pt idx="7107">
                  <c:v>69</c:v>
                </c:pt>
                <c:pt idx="7108">
                  <c:v>88</c:v>
                </c:pt>
                <c:pt idx="7109">
                  <c:v>49</c:v>
                </c:pt>
                <c:pt idx="7110">
                  <c:v>76</c:v>
                </c:pt>
                <c:pt idx="7111">
                  <c:v>63</c:v>
                </c:pt>
                <c:pt idx="7112">
                  <c:v>55</c:v>
                </c:pt>
                <c:pt idx="7113">
                  <c:v>86</c:v>
                </c:pt>
                <c:pt idx="7114">
                  <c:v>71</c:v>
                </c:pt>
                <c:pt idx="7115">
                  <c:v>41</c:v>
                </c:pt>
                <c:pt idx="7116">
                  <c:v>58</c:v>
                </c:pt>
                <c:pt idx="7117">
                  <c:v>26</c:v>
                </c:pt>
                <c:pt idx="7118">
                  <c:v>39</c:v>
                </c:pt>
                <c:pt idx="7119">
                  <c:v>54</c:v>
                </c:pt>
                <c:pt idx="7120">
                  <c:v>25</c:v>
                </c:pt>
                <c:pt idx="7121">
                  <c:v>29</c:v>
                </c:pt>
                <c:pt idx="7122">
                  <c:v>81</c:v>
                </c:pt>
                <c:pt idx="7123">
                  <c:v>65</c:v>
                </c:pt>
                <c:pt idx="7124">
                  <c:v>57</c:v>
                </c:pt>
                <c:pt idx="7125">
                  <c:v>85</c:v>
                </c:pt>
                <c:pt idx="7126">
                  <c:v>60</c:v>
                </c:pt>
                <c:pt idx="7127">
                  <c:v>27</c:v>
                </c:pt>
                <c:pt idx="7128">
                  <c:v>82</c:v>
                </c:pt>
                <c:pt idx="7129">
                  <c:v>37</c:v>
                </c:pt>
                <c:pt idx="7130">
                  <c:v>48</c:v>
                </c:pt>
                <c:pt idx="7131">
                  <c:v>85</c:v>
                </c:pt>
                <c:pt idx="7132">
                  <c:v>28</c:v>
                </c:pt>
                <c:pt idx="7133">
                  <c:v>83</c:v>
                </c:pt>
                <c:pt idx="7134">
                  <c:v>47</c:v>
                </c:pt>
                <c:pt idx="7135">
                  <c:v>37</c:v>
                </c:pt>
                <c:pt idx="7136">
                  <c:v>62</c:v>
                </c:pt>
                <c:pt idx="7137">
                  <c:v>26</c:v>
                </c:pt>
                <c:pt idx="7138">
                  <c:v>59</c:v>
                </c:pt>
                <c:pt idx="7139">
                  <c:v>59</c:v>
                </c:pt>
                <c:pt idx="7140">
                  <c:v>56</c:v>
                </c:pt>
                <c:pt idx="7141">
                  <c:v>46</c:v>
                </c:pt>
                <c:pt idx="7142">
                  <c:v>35</c:v>
                </c:pt>
                <c:pt idx="7143">
                  <c:v>71</c:v>
                </c:pt>
                <c:pt idx="7144">
                  <c:v>69</c:v>
                </c:pt>
                <c:pt idx="7145">
                  <c:v>41</c:v>
                </c:pt>
                <c:pt idx="7146">
                  <c:v>34</c:v>
                </c:pt>
                <c:pt idx="7147">
                  <c:v>89</c:v>
                </c:pt>
                <c:pt idx="7148">
                  <c:v>83</c:v>
                </c:pt>
                <c:pt idx="7149">
                  <c:v>33</c:v>
                </c:pt>
                <c:pt idx="7150">
                  <c:v>48</c:v>
                </c:pt>
                <c:pt idx="7151">
                  <c:v>71</c:v>
                </c:pt>
                <c:pt idx="7152">
                  <c:v>52</c:v>
                </c:pt>
                <c:pt idx="7153">
                  <c:v>63</c:v>
                </c:pt>
                <c:pt idx="7154">
                  <c:v>27</c:v>
                </c:pt>
                <c:pt idx="7155">
                  <c:v>79</c:v>
                </c:pt>
                <c:pt idx="7156">
                  <c:v>44</c:v>
                </c:pt>
                <c:pt idx="7157">
                  <c:v>45</c:v>
                </c:pt>
                <c:pt idx="7158">
                  <c:v>34</c:v>
                </c:pt>
                <c:pt idx="7159">
                  <c:v>34</c:v>
                </c:pt>
                <c:pt idx="7160">
                  <c:v>69</c:v>
                </c:pt>
                <c:pt idx="7161">
                  <c:v>56</c:v>
                </c:pt>
                <c:pt idx="7162">
                  <c:v>86</c:v>
                </c:pt>
                <c:pt idx="7163">
                  <c:v>78</c:v>
                </c:pt>
                <c:pt idx="7164">
                  <c:v>49</c:v>
                </c:pt>
                <c:pt idx="7165">
                  <c:v>67</c:v>
                </c:pt>
                <c:pt idx="7166">
                  <c:v>71</c:v>
                </c:pt>
                <c:pt idx="7167">
                  <c:v>61</c:v>
                </c:pt>
                <c:pt idx="7168">
                  <c:v>36</c:v>
                </c:pt>
                <c:pt idx="7169">
                  <c:v>69</c:v>
                </c:pt>
                <c:pt idx="7170">
                  <c:v>80</c:v>
                </c:pt>
                <c:pt idx="7171">
                  <c:v>39</c:v>
                </c:pt>
                <c:pt idx="7172">
                  <c:v>39</c:v>
                </c:pt>
                <c:pt idx="7173">
                  <c:v>21</c:v>
                </c:pt>
                <c:pt idx="7174">
                  <c:v>30</c:v>
                </c:pt>
                <c:pt idx="7175">
                  <c:v>47</c:v>
                </c:pt>
                <c:pt idx="7176">
                  <c:v>53</c:v>
                </c:pt>
                <c:pt idx="7177">
                  <c:v>59</c:v>
                </c:pt>
                <c:pt idx="7178">
                  <c:v>79</c:v>
                </c:pt>
                <c:pt idx="7179">
                  <c:v>44</c:v>
                </c:pt>
                <c:pt idx="7180">
                  <c:v>66</c:v>
                </c:pt>
                <c:pt idx="7181">
                  <c:v>51</c:v>
                </c:pt>
                <c:pt idx="7182">
                  <c:v>90</c:v>
                </c:pt>
                <c:pt idx="7183">
                  <c:v>16</c:v>
                </c:pt>
                <c:pt idx="7184">
                  <c:v>23</c:v>
                </c:pt>
                <c:pt idx="7185">
                  <c:v>62</c:v>
                </c:pt>
                <c:pt idx="7186">
                  <c:v>51</c:v>
                </c:pt>
                <c:pt idx="7187">
                  <c:v>84</c:v>
                </c:pt>
                <c:pt idx="7188">
                  <c:v>86</c:v>
                </c:pt>
                <c:pt idx="7189">
                  <c:v>50</c:v>
                </c:pt>
                <c:pt idx="7190">
                  <c:v>90</c:v>
                </c:pt>
                <c:pt idx="7191">
                  <c:v>55</c:v>
                </c:pt>
                <c:pt idx="7192">
                  <c:v>31</c:v>
                </c:pt>
                <c:pt idx="7193">
                  <c:v>64</c:v>
                </c:pt>
                <c:pt idx="7194">
                  <c:v>64</c:v>
                </c:pt>
                <c:pt idx="7195">
                  <c:v>38</c:v>
                </c:pt>
                <c:pt idx="7196">
                  <c:v>46</c:v>
                </c:pt>
                <c:pt idx="7197">
                  <c:v>54</c:v>
                </c:pt>
                <c:pt idx="7198">
                  <c:v>81</c:v>
                </c:pt>
                <c:pt idx="7199">
                  <c:v>67</c:v>
                </c:pt>
                <c:pt idx="7200">
                  <c:v>54</c:v>
                </c:pt>
                <c:pt idx="7201">
                  <c:v>19</c:v>
                </c:pt>
                <c:pt idx="7202">
                  <c:v>85</c:v>
                </c:pt>
                <c:pt idx="7203">
                  <c:v>54</c:v>
                </c:pt>
                <c:pt idx="7204">
                  <c:v>89</c:v>
                </c:pt>
                <c:pt idx="7205">
                  <c:v>66</c:v>
                </c:pt>
                <c:pt idx="7206">
                  <c:v>55</c:v>
                </c:pt>
                <c:pt idx="7207">
                  <c:v>52</c:v>
                </c:pt>
                <c:pt idx="7208">
                  <c:v>27</c:v>
                </c:pt>
                <c:pt idx="7209">
                  <c:v>74</c:v>
                </c:pt>
                <c:pt idx="7210">
                  <c:v>14</c:v>
                </c:pt>
                <c:pt idx="7211">
                  <c:v>19</c:v>
                </c:pt>
                <c:pt idx="7212">
                  <c:v>52</c:v>
                </c:pt>
                <c:pt idx="7213">
                  <c:v>63</c:v>
                </c:pt>
                <c:pt idx="7214">
                  <c:v>55</c:v>
                </c:pt>
                <c:pt idx="7215">
                  <c:v>18</c:v>
                </c:pt>
                <c:pt idx="7216">
                  <c:v>39</c:v>
                </c:pt>
                <c:pt idx="7217">
                  <c:v>74</c:v>
                </c:pt>
                <c:pt idx="7218">
                  <c:v>23</c:v>
                </c:pt>
                <c:pt idx="7219">
                  <c:v>57</c:v>
                </c:pt>
                <c:pt idx="7220">
                  <c:v>54</c:v>
                </c:pt>
                <c:pt idx="7221">
                  <c:v>67</c:v>
                </c:pt>
                <c:pt idx="7222">
                  <c:v>86</c:v>
                </c:pt>
                <c:pt idx="7223">
                  <c:v>71</c:v>
                </c:pt>
                <c:pt idx="7224">
                  <c:v>52</c:v>
                </c:pt>
                <c:pt idx="7225">
                  <c:v>85</c:v>
                </c:pt>
                <c:pt idx="7226">
                  <c:v>72</c:v>
                </c:pt>
                <c:pt idx="7227">
                  <c:v>88</c:v>
                </c:pt>
                <c:pt idx="7228">
                  <c:v>55</c:v>
                </c:pt>
                <c:pt idx="7229">
                  <c:v>39</c:v>
                </c:pt>
                <c:pt idx="7230">
                  <c:v>58</c:v>
                </c:pt>
                <c:pt idx="7231">
                  <c:v>65</c:v>
                </c:pt>
                <c:pt idx="7232">
                  <c:v>90</c:v>
                </c:pt>
                <c:pt idx="7233">
                  <c:v>35</c:v>
                </c:pt>
                <c:pt idx="7234">
                  <c:v>88</c:v>
                </c:pt>
                <c:pt idx="7235">
                  <c:v>48</c:v>
                </c:pt>
                <c:pt idx="7236">
                  <c:v>72</c:v>
                </c:pt>
                <c:pt idx="7237">
                  <c:v>60</c:v>
                </c:pt>
                <c:pt idx="7238">
                  <c:v>45</c:v>
                </c:pt>
                <c:pt idx="7239">
                  <c:v>53</c:v>
                </c:pt>
                <c:pt idx="7240">
                  <c:v>49</c:v>
                </c:pt>
                <c:pt idx="7241">
                  <c:v>39</c:v>
                </c:pt>
                <c:pt idx="7242">
                  <c:v>42</c:v>
                </c:pt>
                <c:pt idx="7243">
                  <c:v>35</c:v>
                </c:pt>
                <c:pt idx="7244">
                  <c:v>34</c:v>
                </c:pt>
                <c:pt idx="7245">
                  <c:v>54</c:v>
                </c:pt>
                <c:pt idx="7246">
                  <c:v>37</c:v>
                </c:pt>
                <c:pt idx="7247">
                  <c:v>78</c:v>
                </c:pt>
                <c:pt idx="7248">
                  <c:v>49</c:v>
                </c:pt>
                <c:pt idx="7249">
                  <c:v>96</c:v>
                </c:pt>
                <c:pt idx="7250">
                  <c:v>43</c:v>
                </c:pt>
                <c:pt idx="7251">
                  <c:v>80</c:v>
                </c:pt>
                <c:pt idx="7252">
                  <c:v>80</c:v>
                </c:pt>
                <c:pt idx="7253">
                  <c:v>62</c:v>
                </c:pt>
                <c:pt idx="7254">
                  <c:v>37</c:v>
                </c:pt>
                <c:pt idx="7255">
                  <c:v>81</c:v>
                </c:pt>
                <c:pt idx="7256">
                  <c:v>74</c:v>
                </c:pt>
                <c:pt idx="7257">
                  <c:v>30</c:v>
                </c:pt>
                <c:pt idx="7258">
                  <c:v>87</c:v>
                </c:pt>
                <c:pt idx="7259">
                  <c:v>74</c:v>
                </c:pt>
                <c:pt idx="7260">
                  <c:v>20</c:v>
                </c:pt>
                <c:pt idx="7261">
                  <c:v>37</c:v>
                </c:pt>
                <c:pt idx="7262">
                  <c:v>55</c:v>
                </c:pt>
                <c:pt idx="7263">
                  <c:v>25</c:v>
                </c:pt>
                <c:pt idx="7264">
                  <c:v>67</c:v>
                </c:pt>
                <c:pt idx="7265">
                  <c:v>78</c:v>
                </c:pt>
                <c:pt idx="7266">
                  <c:v>35</c:v>
                </c:pt>
                <c:pt idx="7267">
                  <c:v>24</c:v>
                </c:pt>
                <c:pt idx="7268">
                  <c:v>72</c:v>
                </c:pt>
                <c:pt idx="7269">
                  <c:v>42</c:v>
                </c:pt>
                <c:pt idx="7270">
                  <c:v>24</c:v>
                </c:pt>
                <c:pt idx="7271">
                  <c:v>82</c:v>
                </c:pt>
                <c:pt idx="7272">
                  <c:v>15</c:v>
                </c:pt>
                <c:pt idx="7273">
                  <c:v>87</c:v>
                </c:pt>
                <c:pt idx="7274">
                  <c:v>59</c:v>
                </c:pt>
                <c:pt idx="7275">
                  <c:v>67</c:v>
                </c:pt>
                <c:pt idx="7276">
                  <c:v>69</c:v>
                </c:pt>
                <c:pt idx="7277">
                  <c:v>45</c:v>
                </c:pt>
                <c:pt idx="7278">
                  <c:v>83</c:v>
                </c:pt>
                <c:pt idx="7279">
                  <c:v>31</c:v>
                </c:pt>
                <c:pt idx="7280">
                  <c:v>61</c:v>
                </c:pt>
                <c:pt idx="7281">
                  <c:v>80</c:v>
                </c:pt>
                <c:pt idx="7282">
                  <c:v>70</c:v>
                </c:pt>
                <c:pt idx="7283">
                  <c:v>67</c:v>
                </c:pt>
                <c:pt idx="7284">
                  <c:v>37</c:v>
                </c:pt>
                <c:pt idx="7285">
                  <c:v>81</c:v>
                </c:pt>
                <c:pt idx="7286">
                  <c:v>46</c:v>
                </c:pt>
                <c:pt idx="7287">
                  <c:v>46</c:v>
                </c:pt>
                <c:pt idx="7288">
                  <c:v>52</c:v>
                </c:pt>
                <c:pt idx="7289">
                  <c:v>84</c:v>
                </c:pt>
                <c:pt idx="7290">
                  <c:v>84</c:v>
                </c:pt>
                <c:pt idx="7291">
                  <c:v>58</c:v>
                </c:pt>
                <c:pt idx="7292">
                  <c:v>66</c:v>
                </c:pt>
                <c:pt idx="7293">
                  <c:v>85</c:v>
                </c:pt>
                <c:pt idx="7294">
                  <c:v>55</c:v>
                </c:pt>
                <c:pt idx="7295">
                  <c:v>67</c:v>
                </c:pt>
                <c:pt idx="7296">
                  <c:v>75</c:v>
                </c:pt>
                <c:pt idx="7297">
                  <c:v>36</c:v>
                </c:pt>
                <c:pt idx="7298">
                  <c:v>64</c:v>
                </c:pt>
                <c:pt idx="7299">
                  <c:v>69</c:v>
                </c:pt>
                <c:pt idx="7300">
                  <c:v>42</c:v>
                </c:pt>
                <c:pt idx="7301">
                  <c:v>64</c:v>
                </c:pt>
                <c:pt idx="7302">
                  <c:v>38</c:v>
                </c:pt>
                <c:pt idx="7303">
                  <c:v>56</c:v>
                </c:pt>
                <c:pt idx="7304">
                  <c:v>73</c:v>
                </c:pt>
                <c:pt idx="7305">
                  <c:v>28</c:v>
                </c:pt>
                <c:pt idx="7306">
                  <c:v>67</c:v>
                </c:pt>
                <c:pt idx="7307">
                  <c:v>34</c:v>
                </c:pt>
                <c:pt idx="7308">
                  <c:v>73</c:v>
                </c:pt>
                <c:pt idx="7309">
                  <c:v>79</c:v>
                </c:pt>
                <c:pt idx="7310">
                  <c:v>38</c:v>
                </c:pt>
                <c:pt idx="7311">
                  <c:v>78</c:v>
                </c:pt>
                <c:pt idx="7312">
                  <c:v>35</c:v>
                </c:pt>
                <c:pt idx="7313">
                  <c:v>85</c:v>
                </c:pt>
                <c:pt idx="7314">
                  <c:v>45</c:v>
                </c:pt>
                <c:pt idx="7315">
                  <c:v>37</c:v>
                </c:pt>
                <c:pt idx="7316">
                  <c:v>78</c:v>
                </c:pt>
                <c:pt idx="7317">
                  <c:v>52</c:v>
                </c:pt>
                <c:pt idx="7318">
                  <c:v>64</c:v>
                </c:pt>
                <c:pt idx="7319">
                  <c:v>32</c:v>
                </c:pt>
                <c:pt idx="7320">
                  <c:v>65</c:v>
                </c:pt>
                <c:pt idx="7321">
                  <c:v>67</c:v>
                </c:pt>
                <c:pt idx="7322">
                  <c:v>40</c:v>
                </c:pt>
                <c:pt idx="7323">
                  <c:v>64</c:v>
                </c:pt>
                <c:pt idx="7324">
                  <c:v>79</c:v>
                </c:pt>
                <c:pt idx="7325">
                  <c:v>91</c:v>
                </c:pt>
                <c:pt idx="7326">
                  <c:v>56</c:v>
                </c:pt>
                <c:pt idx="7327">
                  <c:v>85</c:v>
                </c:pt>
                <c:pt idx="7328">
                  <c:v>64</c:v>
                </c:pt>
                <c:pt idx="7329">
                  <c:v>34</c:v>
                </c:pt>
                <c:pt idx="7330">
                  <c:v>16</c:v>
                </c:pt>
                <c:pt idx="7331">
                  <c:v>88</c:v>
                </c:pt>
                <c:pt idx="7332">
                  <c:v>53</c:v>
                </c:pt>
                <c:pt idx="7333">
                  <c:v>80</c:v>
                </c:pt>
                <c:pt idx="7334">
                  <c:v>64</c:v>
                </c:pt>
                <c:pt idx="7335">
                  <c:v>37</c:v>
                </c:pt>
                <c:pt idx="7336">
                  <c:v>75</c:v>
                </c:pt>
                <c:pt idx="7337">
                  <c:v>82</c:v>
                </c:pt>
                <c:pt idx="7338">
                  <c:v>60</c:v>
                </c:pt>
                <c:pt idx="7339">
                  <c:v>64</c:v>
                </c:pt>
                <c:pt idx="7340">
                  <c:v>76</c:v>
                </c:pt>
                <c:pt idx="7341">
                  <c:v>35</c:v>
                </c:pt>
                <c:pt idx="7342">
                  <c:v>61</c:v>
                </c:pt>
                <c:pt idx="7343">
                  <c:v>18</c:v>
                </c:pt>
                <c:pt idx="7344">
                  <c:v>25</c:v>
                </c:pt>
                <c:pt idx="7345">
                  <c:v>47</c:v>
                </c:pt>
                <c:pt idx="7346">
                  <c:v>47</c:v>
                </c:pt>
                <c:pt idx="7347">
                  <c:v>81</c:v>
                </c:pt>
                <c:pt idx="7348">
                  <c:v>99</c:v>
                </c:pt>
                <c:pt idx="7349">
                  <c:v>28</c:v>
                </c:pt>
                <c:pt idx="7350">
                  <c:v>77</c:v>
                </c:pt>
                <c:pt idx="7351">
                  <c:v>37</c:v>
                </c:pt>
                <c:pt idx="7352">
                  <c:v>35</c:v>
                </c:pt>
                <c:pt idx="7353">
                  <c:v>38</c:v>
                </c:pt>
                <c:pt idx="7354">
                  <c:v>31</c:v>
                </c:pt>
                <c:pt idx="7355">
                  <c:v>29</c:v>
                </c:pt>
                <c:pt idx="7356">
                  <c:v>77</c:v>
                </c:pt>
                <c:pt idx="7357">
                  <c:v>70</c:v>
                </c:pt>
                <c:pt idx="7358">
                  <c:v>37</c:v>
                </c:pt>
                <c:pt idx="7359">
                  <c:v>75</c:v>
                </c:pt>
                <c:pt idx="7360">
                  <c:v>83</c:v>
                </c:pt>
                <c:pt idx="7361">
                  <c:v>24</c:v>
                </c:pt>
                <c:pt idx="7362">
                  <c:v>23</c:v>
                </c:pt>
                <c:pt idx="7363">
                  <c:v>90</c:v>
                </c:pt>
                <c:pt idx="7364">
                  <c:v>64</c:v>
                </c:pt>
                <c:pt idx="7365">
                  <c:v>41</c:v>
                </c:pt>
                <c:pt idx="7366">
                  <c:v>44</c:v>
                </c:pt>
                <c:pt idx="7367">
                  <c:v>84</c:v>
                </c:pt>
                <c:pt idx="7368">
                  <c:v>65</c:v>
                </c:pt>
                <c:pt idx="7369">
                  <c:v>54</c:v>
                </c:pt>
                <c:pt idx="7370">
                  <c:v>84</c:v>
                </c:pt>
                <c:pt idx="7371">
                  <c:v>78</c:v>
                </c:pt>
                <c:pt idx="7372">
                  <c:v>21</c:v>
                </c:pt>
                <c:pt idx="7373">
                  <c:v>49</c:v>
                </c:pt>
                <c:pt idx="7374">
                  <c:v>69</c:v>
                </c:pt>
                <c:pt idx="7375">
                  <c:v>31</c:v>
                </c:pt>
                <c:pt idx="7376">
                  <c:v>56</c:v>
                </c:pt>
                <c:pt idx="7377">
                  <c:v>41</c:v>
                </c:pt>
                <c:pt idx="7378">
                  <c:v>54</c:v>
                </c:pt>
                <c:pt idx="7379">
                  <c:v>69</c:v>
                </c:pt>
                <c:pt idx="7380">
                  <c:v>53</c:v>
                </c:pt>
                <c:pt idx="7381">
                  <c:v>40</c:v>
                </c:pt>
                <c:pt idx="7382">
                  <c:v>58</c:v>
                </c:pt>
                <c:pt idx="7383">
                  <c:v>41</c:v>
                </c:pt>
                <c:pt idx="7384">
                  <c:v>46</c:v>
                </c:pt>
                <c:pt idx="7385">
                  <c:v>50</c:v>
                </c:pt>
                <c:pt idx="7386">
                  <c:v>75</c:v>
                </c:pt>
                <c:pt idx="7387">
                  <c:v>32</c:v>
                </c:pt>
                <c:pt idx="7388">
                  <c:v>37</c:v>
                </c:pt>
                <c:pt idx="7389">
                  <c:v>83</c:v>
                </c:pt>
                <c:pt idx="7390">
                  <c:v>75</c:v>
                </c:pt>
                <c:pt idx="7391">
                  <c:v>39</c:v>
                </c:pt>
                <c:pt idx="7392">
                  <c:v>74</c:v>
                </c:pt>
                <c:pt idx="7393">
                  <c:v>43</c:v>
                </c:pt>
                <c:pt idx="7394">
                  <c:v>56</c:v>
                </c:pt>
                <c:pt idx="7395">
                  <c:v>58</c:v>
                </c:pt>
                <c:pt idx="7396">
                  <c:v>64</c:v>
                </c:pt>
                <c:pt idx="7397">
                  <c:v>39</c:v>
                </c:pt>
                <c:pt idx="7398">
                  <c:v>38</c:v>
                </c:pt>
                <c:pt idx="7399">
                  <c:v>53</c:v>
                </c:pt>
                <c:pt idx="7400">
                  <c:v>68</c:v>
                </c:pt>
                <c:pt idx="7401">
                  <c:v>36</c:v>
                </c:pt>
                <c:pt idx="7402">
                  <c:v>29</c:v>
                </c:pt>
                <c:pt idx="7403">
                  <c:v>67</c:v>
                </c:pt>
                <c:pt idx="7404">
                  <c:v>72</c:v>
                </c:pt>
                <c:pt idx="7405">
                  <c:v>61</c:v>
                </c:pt>
                <c:pt idx="7406">
                  <c:v>70</c:v>
                </c:pt>
                <c:pt idx="7407">
                  <c:v>51</c:v>
                </c:pt>
                <c:pt idx="7408">
                  <c:v>32</c:v>
                </c:pt>
                <c:pt idx="7409">
                  <c:v>80</c:v>
                </c:pt>
                <c:pt idx="7410">
                  <c:v>62</c:v>
                </c:pt>
                <c:pt idx="7411">
                  <c:v>59</c:v>
                </c:pt>
                <c:pt idx="7412">
                  <c:v>50</c:v>
                </c:pt>
                <c:pt idx="7413">
                  <c:v>57</c:v>
                </c:pt>
                <c:pt idx="7414">
                  <c:v>70</c:v>
                </c:pt>
                <c:pt idx="7415">
                  <c:v>70</c:v>
                </c:pt>
                <c:pt idx="7416">
                  <c:v>69</c:v>
                </c:pt>
                <c:pt idx="7417">
                  <c:v>87</c:v>
                </c:pt>
                <c:pt idx="7418">
                  <c:v>29</c:v>
                </c:pt>
                <c:pt idx="7419">
                  <c:v>42</c:v>
                </c:pt>
                <c:pt idx="7420">
                  <c:v>27</c:v>
                </c:pt>
                <c:pt idx="7421">
                  <c:v>49</c:v>
                </c:pt>
                <c:pt idx="7422">
                  <c:v>35</c:v>
                </c:pt>
                <c:pt idx="7423">
                  <c:v>46</c:v>
                </c:pt>
                <c:pt idx="7424">
                  <c:v>76</c:v>
                </c:pt>
                <c:pt idx="7425">
                  <c:v>47</c:v>
                </c:pt>
                <c:pt idx="7426">
                  <c:v>22</c:v>
                </c:pt>
                <c:pt idx="7427">
                  <c:v>36</c:v>
                </c:pt>
                <c:pt idx="7428">
                  <c:v>66</c:v>
                </c:pt>
                <c:pt idx="7429">
                  <c:v>68</c:v>
                </c:pt>
                <c:pt idx="7430">
                  <c:v>61</c:v>
                </c:pt>
                <c:pt idx="7431">
                  <c:v>36</c:v>
                </c:pt>
                <c:pt idx="7432">
                  <c:v>39</c:v>
                </c:pt>
                <c:pt idx="7433">
                  <c:v>20</c:v>
                </c:pt>
                <c:pt idx="7434">
                  <c:v>28</c:v>
                </c:pt>
                <c:pt idx="7435">
                  <c:v>29</c:v>
                </c:pt>
                <c:pt idx="7436">
                  <c:v>86</c:v>
                </c:pt>
                <c:pt idx="7437">
                  <c:v>25</c:v>
                </c:pt>
                <c:pt idx="7438">
                  <c:v>20</c:v>
                </c:pt>
                <c:pt idx="7439">
                  <c:v>58</c:v>
                </c:pt>
                <c:pt idx="7440">
                  <c:v>38</c:v>
                </c:pt>
                <c:pt idx="7441">
                  <c:v>62</c:v>
                </c:pt>
                <c:pt idx="7442">
                  <c:v>37</c:v>
                </c:pt>
                <c:pt idx="7443">
                  <c:v>34</c:v>
                </c:pt>
                <c:pt idx="7444">
                  <c:v>56</c:v>
                </c:pt>
                <c:pt idx="7445">
                  <c:v>72</c:v>
                </c:pt>
                <c:pt idx="7446">
                  <c:v>25</c:v>
                </c:pt>
                <c:pt idx="7447">
                  <c:v>82</c:v>
                </c:pt>
                <c:pt idx="7448">
                  <c:v>70</c:v>
                </c:pt>
                <c:pt idx="7449">
                  <c:v>52</c:v>
                </c:pt>
                <c:pt idx="7450">
                  <c:v>76</c:v>
                </c:pt>
                <c:pt idx="7451">
                  <c:v>78</c:v>
                </c:pt>
                <c:pt idx="7452">
                  <c:v>51</c:v>
                </c:pt>
                <c:pt idx="7453">
                  <c:v>96</c:v>
                </c:pt>
                <c:pt idx="7454">
                  <c:v>90</c:v>
                </c:pt>
                <c:pt idx="7455">
                  <c:v>64</c:v>
                </c:pt>
                <c:pt idx="7456">
                  <c:v>79</c:v>
                </c:pt>
                <c:pt idx="7457">
                  <c:v>22</c:v>
                </c:pt>
                <c:pt idx="7458">
                  <c:v>96</c:v>
                </c:pt>
                <c:pt idx="7459">
                  <c:v>32</c:v>
                </c:pt>
                <c:pt idx="7460">
                  <c:v>42</c:v>
                </c:pt>
                <c:pt idx="7461">
                  <c:v>88</c:v>
                </c:pt>
                <c:pt idx="7462">
                  <c:v>36</c:v>
                </c:pt>
                <c:pt idx="7463">
                  <c:v>48</c:v>
                </c:pt>
                <c:pt idx="7464">
                  <c:v>51</c:v>
                </c:pt>
                <c:pt idx="7465">
                  <c:v>40</c:v>
                </c:pt>
                <c:pt idx="7466">
                  <c:v>34</c:v>
                </c:pt>
                <c:pt idx="7467">
                  <c:v>43</c:v>
                </c:pt>
                <c:pt idx="7468">
                  <c:v>59</c:v>
                </c:pt>
                <c:pt idx="7469">
                  <c:v>42</c:v>
                </c:pt>
                <c:pt idx="7470">
                  <c:v>93</c:v>
                </c:pt>
                <c:pt idx="7471">
                  <c:v>37</c:v>
                </c:pt>
                <c:pt idx="7472">
                  <c:v>63</c:v>
                </c:pt>
                <c:pt idx="7473">
                  <c:v>70</c:v>
                </c:pt>
                <c:pt idx="7474">
                  <c:v>33</c:v>
                </c:pt>
                <c:pt idx="7475">
                  <c:v>50</c:v>
                </c:pt>
                <c:pt idx="7476">
                  <c:v>84</c:v>
                </c:pt>
                <c:pt idx="7477">
                  <c:v>60</c:v>
                </c:pt>
                <c:pt idx="7478">
                  <c:v>67</c:v>
                </c:pt>
                <c:pt idx="7479">
                  <c:v>47</c:v>
                </c:pt>
                <c:pt idx="7480">
                  <c:v>34</c:v>
                </c:pt>
                <c:pt idx="7481">
                  <c:v>38</c:v>
                </c:pt>
                <c:pt idx="7482">
                  <c:v>84</c:v>
                </c:pt>
                <c:pt idx="7483">
                  <c:v>53</c:v>
                </c:pt>
                <c:pt idx="7484">
                  <c:v>69</c:v>
                </c:pt>
                <c:pt idx="7485">
                  <c:v>32</c:v>
                </c:pt>
                <c:pt idx="7486">
                  <c:v>21</c:v>
                </c:pt>
                <c:pt idx="7487">
                  <c:v>30</c:v>
                </c:pt>
                <c:pt idx="7488">
                  <c:v>85</c:v>
                </c:pt>
                <c:pt idx="7489">
                  <c:v>45</c:v>
                </c:pt>
                <c:pt idx="7490">
                  <c:v>43</c:v>
                </c:pt>
                <c:pt idx="7491">
                  <c:v>63</c:v>
                </c:pt>
                <c:pt idx="7492">
                  <c:v>64</c:v>
                </c:pt>
                <c:pt idx="7493">
                  <c:v>62</c:v>
                </c:pt>
                <c:pt idx="7494">
                  <c:v>76</c:v>
                </c:pt>
                <c:pt idx="7495">
                  <c:v>62</c:v>
                </c:pt>
                <c:pt idx="7496">
                  <c:v>40</c:v>
                </c:pt>
                <c:pt idx="7497">
                  <c:v>71</c:v>
                </c:pt>
                <c:pt idx="7498">
                  <c:v>56</c:v>
                </c:pt>
                <c:pt idx="7499">
                  <c:v>38</c:v>
                </c:pt>
                <c:pt idx="7500">
                  <c:v>39</c:v>
                </c:pt>
                <c:pt idx="7501">
                  <c:v>62</c:v>
                </c:pt>
                <c:pt idx="7502">
                  <c:v>84</c:v>
                </c:pt>
                <c:pt idx="7503">
                  <c:v>64</c:v>
                </c:pt>
                <c:pt idx="7504">
                  <c:v>71</c:v>
                </c:pt>
                <c:pt idx="7505">
                  <c:v>38</c:v>
                </c:pt>
                <c:pt idx="7506">
                  <c:v>26</c:v>
                </c:pt>
                <c:pt idx="7507">
                  <c:v>67</c:v>
                </c:pt>
                <c:pt idx="7508">
                  <c:v>23</c:v>
                </c:pt>
                <c:pt idx="7509">
                  <c:v>57</c:v>
                </c:pt>
                <c:pt idx="7510">
                  <c:v>80</c:v>
                </c:pt>
                <c:pt idx="7511">
                  <c:v>68</c:v>
                </c:pt>
                <c:pt idx="7512">
                  <c:v>77</c:v>
                </c:pt>
                <c:pt idx="7513">
                  <c:v>37</c:v>
                </c:pt>
                <c:pt idx="7514">
                  <c:v>39</c:v>
                </c:pt>
                <c:pt idx="7515">
                  <c:v>49</c:v>
                </c:pt>
                <c:pt idx="7516">
                  <c:v>74</c:v>
                </c:pt>
                <c:pt idx="7517">
                  <c:v>53</c:v>
                </c:pt>
                <c:pt idx="7518">
                  <c:v>67</c:v>
                </c:pt>
                <c:pt idx="7519">
                  <c:v>38</c:v>
                </c:pt>
                <c:pt idx="7520">
                  <c:v>47</c:v>
                </c:pt>
                <c:pt idx="7521">
                  <c:v>40</c:v>
                </c:pt>
                <c:pt idx="7522">
                  <c:v>68</c:v>
                </c:pt>
                <c:pt idx="7523">
                  <c:v>70</c:v>
                </c:pt>
                <c:pt idx="7524">
                  <c:v>54</c:v>
                </c:pt>
                <c:pt idx="7525">
                  <c:v>49</c:v>
                </c:pt>
                <c:pt idx="7526">
                  <c:v>79</c:v>
                </c:pt>
                <c:pt idx="7527">
                  <c:v>82</c:v>
                </c:pt>
                <c:pt idx="7528">
                  <c:v>62</c:v>
                </c:pt>
                <c:pt idx="7529">
                  <c:v>46</c:v>
                </c:pt>
                <c:pt idx="7530">
                  <c:v>86</c:v>
                </c:pt>
                <c:pt idx="7531">
                  <c:v>80</c:v>
                </c:pt>
                <c:pt idx="7532">
                  <c:v>17</c:v>
                </c:pt>
                <c:pt idx="7533">
                  <c:v>69</c:v>
                </c:pt>
                <c:pt idx="7534">
                  <c:v>58</c:v>
                </c:pt>
                <c:pt idx="7535">
                  <c:v>74</c:v>
                </c:pt>
                <c:pt idx="7536">
                  <c:v>32</c:v>
                </c:pt>
                <c:pt idx="7537">
                  <c:v>64</c:v>
                </c:pt>
                <c:pt idx="7538">
                  <c:v>57</c:v>
                </c:pt>
                <c:pt idx="7539">
                  <c:v>82</c:v>
                </c:pt>
                <c:pt idx="7540">
                  <c:v>78</c:v>
                </c:pt>
                <c:pt idx="7541">
                  <c:v>40</c:v>
                </c:pt>
                <c:pt idx="7542">
                  <c:v>88</c:v>
                </c:pt>
                <c:pt idx="7543">
                  <c:v>42</c:v>
                </c:pt>
                <c:pt idx="7544">
                  <c:v>67</c:v>
                </c:pt>
                <c:pt idx="7545">
                  <c:v>56</c:v>
                </c:pt>
                <c:pt idx="7546">
                  <c:v>26</c:v>
                </c:pt>
                <c:pt idx="7547">
                  <c:v>56</c:v>
                </c:pt>
                <c:pt idx="7548">
                  <c:v>63</c:v>
                </c:pt>
                <c:pt idx="7549">
                  <c:v>78</c:v>
                </c:pt>
                <c:pt idx="7550">
                  <c:v>68</c:v>
                </c:pt>
                <c:pt idx="7551">
                  <c:v>66</c:v>
                </c:pt>
                <c:pt idx="7552">
                  <c:v>90</c:v>
                </c:pt>
                <c:pt idx="7553">
                  <c:v>65</c:v>
                </c:pt>
                <c:pt idx="7554">
                  <c:v>33</c:v>
                </c:pt>
                <c:pt idx="7555">
                  <c:v>32</c:v>
                </c:pt>
                <c:pt idx="7556">
                  <c:v>74</c:v>
                </c:pt>
                <c:pt idx="7557">
                  <c:v>48</c:v>
                </c:pt>
                <c:pt idx="7558">
                  <c:v>57</c:v>
                </c:pt>
                <c:pt idx="7559">
                  <c:v>22</c:v>
                </c:pt>
                <c:pt idx="7560">
                  <c:v>69</c:v>
                </c:pt>
                <c:pt idx="7561">
                  <c:v>62</c:v>
                </c:pt>
                <c:pt idx="7562">
                  <c:v>52</c:v>
                </c:pt>
                <c:pt idx="7563">
                  <c:v>66</c:v>
                </c:pt>
                <c:pt idx="7564">
                  <c:v>81</c:v>
                </c:pt>
                <c:pt idx="7565">
                  <c:v>75</c:v>
                </c:pt>
                <c:pt idx="7566">
                  <c:v>80</c:v>
                </c:pt>
                <c:pt idx="7567">
                  <c:v>20</c:v>
                </c:pt>
                <c:pt idx="7568">
                  <c:v>40</c:v>
                </c:pt>
                <c:pt idx="7569">
                  <c:v>55</c:v>
                </c:pt>
                <c:pt idx="7570">
                  <c:v>78</c:v>
                </c:pt>
                <c:pt idx="7571">
                  <c:v>76</c:v>
                </c:pt>
                <c:pt idx="7572">
                  <c:v>60</c:v>
                </c:pt>
                <c:pt idx="7573">
                  <c:v>44</c:v>
                </c:pt>
                <c:pt idx="7574">
                  <c:v>85</c:v>
                </c:pt>
                <c:pt idx="7575">
                  <c:v>56</c:v>
                </c:pt>
                <c:pt idx="7576">
                  <c:v>76</c:v>
                </c:pt>
                <c:pt idx="7577">
                  <c:v>49</c:v>
                </c:pt>
                <c:pt idx="7578">
                  <c:v>72</c:v>
                </c:pt>
                <c:pt idx="7579">
                  <c:v>69</c:v>
                </c:pt>
                <c:pt idx="7580">
                  <c:v>72</c:v>
                </c:pt>
                <c:pt idx="7581">
                  <c:v>50</c:v>
                </c:pt>
                <c:pt idx="7582">
                  <c:v>57</c:v>
                </c:pt>
                <c:pt idx="7583">
                  <c:v>56</c:v>
                </c:pt>
                <c:pt idx="7584">
                  <c:v>46</c:v>
                </c:pt>
                <c:pt idx="7585">
                  <c:v>45</c:v>
                </c:pt>
                <c:pt idx="7586">
                  <c:v>60</c:v>
                </c:pt>
                <c:pt idx="7587">
                  <c:v>22</c:v>
                </c:pt>
                <c:pt idx="7588">
                  <c:v>81</c:v>
                </c:pt>
                <c:pt idx="7589">
                  <c:v>54</c:v>
                </c:pt>
                <c:pt idx="7590">
                  <c:v>48</c:v>
                </c:pt>
                <c:pt idx="7591">
                  <c:v>28</c:v>
                </c:pt>
                <c:pt idx="7592">
                  <c:v>73</c:v>
                </c:pt>
                <c:pt idx="7593">
                  <c:v>52</c:v>
                </c:pt>
                <c:pt idx="7594">
                  <c:v>74</c:v>
                </c:pt>
                <c:pt idx="7595">
                  <c:v>84</c:v>
                </c:pt>
                <c:pt idx="7596">
                  <c:v>13</c:v>
                </c:pt>
                <c:pt idx="7597">
                  <c:v>57</c:v>
                </c:pt>
                <c:pt idx="7598">
                  <c:v>42</c:v>
                </c:pt>
                <c:pt idx="7599">
                  <c:v>47</c:v>
                </c:pt>
                <c:pt idx="7600">
                  <c:v>48</c:v>
                </c:pt>
                <c:pt idx="7601">
                  <c:v>81</c:v>
                </c:pt>
                <c:pt idx="7602">
                  <c:v>63</c:v>
                </c:pt>
                <c:pt idx="7603">
                  <c:v>43</c:v>
                </c:pt>
                <c:pt idx="7604">
                  <c:v>71</c:v>
                </c:pt>
                <c:pt idx="7605">
                  <c:v>49</c:v>
                </c:pt>
                <c:pt idx="7606">
                  <c:v>43</c:v>
                </c:pt>
                <c:pt idx="7607">
                  <c:v>69</c:v>
                </c:pt>
                <c:pt idx="7608">
                  <c:v>34</c:v>
                </c:pt>
                <c:pt idx="7609">
                  <c:v>37</c:v>
                </c:pt>
                <c:pt idx="7610">
                  <c:v>74</c:v>
                </c:pt>
                <c:pt idx="7611">
                  <c:v>21</c:v>
                </c:pt>
                <c:pt idx="7612">
                  <c:v>38</c:v>
                </c:pt>
                <c:pt idx="7613">
                  <c:v>67</c:v>
                </c:pt>
                <c:pt idx="7614">
                  <c:v>64</c:v>
                </c:pt>
                <c:pt idx="7615">
                  <c:v>61</c:v>
                </c:pt>
                <c:pt idx="7616">
                  <c:v>46</c:v>
                </c:pt>
                <c:pt idx="7617">
                  <c:v>41</c:v>
                </c:pt>
                <c:pt idx="7618">
                  <c:v>58</c:v>
                </c:pt>
                <c:pt idx="7619">
                  <c:v>40</c:v>
                </c:pt>
                <c:pt idx="7620">
                  <c:v>92</c:v>
                </c:pt>
                <c:pt idx="7621">
                  <c:v>86</c:v>
                </c:pt>
                <c:pt idx="7622">
                  <c:v>77</c:v>
                </c:pt>
                <c:pt idx="7623">
                  <c:v>52</c:v>
                </c:pt>
                <c:pt idx="7624">
                  <c:v>47</c:v>
                </c:pt>
                <c:pt idx="7625">
                  <c:v>70</c:v>
                </c:pt>
                <c:pt idx="7626">
                  <c:v>57</c:v>
                </c:pt>
                <c:pt idx="7627">
                  <c:v>90</c:v>
                </c:pt>
                <c:pt idx="7628">
                  <c:v>32</c:v>
                </c:pt>
                <c:pt idx="7629">
                  <c:v>93</c:v>
                </c:pt>
                <c:pt idx="7630">
                  <c:v>94</c:v>
                </c:pt>
                <c:pt idx="7631">
                  <c:v>42</c:v>
                </c:pt>
                <c:pt idx="7632">
                  <c:v>82</c:v>
                </c:pt>
                <c:pt idx="7633">
                  <c:v>58</c:v>
                </c:pt>
                <c:pt idx="7634">
                  <c:v>68</c:v>
                </c:pt>
                <c:pt idx="7635">
                  <c:v>25</c:v>
                </c:pt>
                <c:pt idx="7636">
                  <c:v>30</c:v>
                </c:pt>
                <c:pt idx="7637">
                  <c:v>46</c:v>
                </c:pt>
                <c:pt idx="7638">
                  <c:v>86</c:v>
                </c:pt>
                <c:pt idx="7639">
                  <c:v>42</c:v>
                </c:pt>
                <c:pt idx="7640">
                  <c:v>49</c:v>
                </c:pt>
                <c:pt idx="7641">
                  <c:v>70</c:v>
                </c:pt>
                <c:pt idx="7642">
                  <c:v>74</c:v>
                </c:pt>
                <c:pt idx="7643">
                  <c:v>26</c:v>
                </c:pt>
                <c:pt idx="7644">
                  <c:v>56</c:v>
                </c:pt>
                <c:pt idx="7645">
                  <c:v>54</c:v>
                </c:pt>
                <c:pt idx="7646">
                  <c:v>48</c:v>
                </c:pt>
                <c:pt idx="7647">
                  <c:v>70</c:v>
                </c:pt>
                <c:pt idx="7648">
                  <c:v>22</c:v>
                </c:pt>
                <c:pt idx="7649">
                  <c:v>62</c:v>
                </c:pt>
                <c:pt idx="7650">
                  <c:v>33</c:v>
                </c:pt>
                <c:pt idx="7651">
                  <c:v>93</c:v>
                </c:pt>
                <c:pt idx="7652">
                  <c:v>62</c:v>
                </c:pt>
                <c:pt idx="7653">
                  <c:v>31</c:v>
                </c:pt>
                <c:pt idx="7654">
                  <c:v>60</c:v>
                </c:pt>
                <c:pt idx="7655">
                  <c:v>50</c:v>
                </c:pt>
                <c:pt idx="7656">
                  <c:v>67</c:v>
                </c:pt>
                <c:pt idx="7657">
                  <c:v>17</c:v>
                </c:pt>
                <c:pt idx="7658">
                  <c:v>82</c:v>
                </c:pt>
                <c:pt idx="7659">
                  <c:v>41</c:v>
                </c:pt>
                <c:pt idx="7660">
                  <c:v>24</c:v>
                </c:pt>
                <c:pt idx="7661">
                  <c:v>78</c:v>
                </c:pt>
                <c:pt idx="7662">
                  <c:v>80</c:v>
                </c:pt>
                <c:pt idx="7663">
                  <c:v>93</c:v>
                </c:pt>
                <c:pt idx="7664">
                  <c:v>64</c:v>
                </c:pt>
                <c:pt idx="7665">
                  <c:v>60</c:v>
                </c:pt>
                <c:pt idx="7666">
                  <c:v>18</c:v>
                </c:pt>
                <c:pt idx="7667">
                  <c:v>28</c:v>
                </c:pt>
                <c:pt idx="7668">
                  <c:v>54</c:v>
                </c:pt>
                <c:pt idx="7669">
                  <c:v>71</c:v>
                </c:pt>
                <c:pt idx="7670">
                  <c:v>68</c:v>
                </c:pt>
                <c:pt idx="7671">
                  <c:v>23</c:v>
                </c:pt>
                <c:pt idx="7672">
                  <c:v>20</c:v>
                </c:pt>
                <c:pt idx="7673">
                  <c:v>37</c:v>
                </c:pt>
                <c:pt idx="7674">
                  <c:v>47</c:v>
                </c:pt>
                <c:pt idx="7675">
                  <c:v>81</c:v>
                </c:pt>
                <c:pt idx="7676">
                  <c:v>18</c:v>
                </c:pt>
                <c:pt idx="7677">
                  <c:v>16</c:v>
                </c:pt>
                <c:pt idx="7678">
                  <c:v>49</c:v>
                </c:pt>
                <c:pt idx="7679">
                  <c:v>33</c:v>
                </c:pt>
                <c:pt idx="7680">
                  <c:v>60</c:v>
                </c:pt>
                <c:pt idx="7681">
                  <c:v>55</c:v>
                </c:pt>
                <c:pt idx="7682">
                  <c:v>75</c:v>
                </c:pt>
                <c:pt idx="7683">
                  <c:v>81</c:v>
                </c:pt>
                <c:pt idx="7684">
                  <c:v>64</c:v>
                </c:pt>
                <c:pt idx="7685">
                  <c:v>41</c:v>
                </c:pt>
                <c:pt idx="7686">
                  <c:v>68</c:v>
                </c:pt>
                <c:pt idx="7687">
                  <c:v>59</c:v>
                </c:pt>
                <c:pt idx="7688">
                  <c:v>44</c:v>
                </c:pt>
                <c:pt idx="7689">
                  <c:v>55</c:v>
                </c:pt>
                <c:pt idx="7690">
                  <c:v>54</c:v>
                </c:pt>
                <c:pt idx="7691">
                  <c:v>53</c:v>
                </c:pt>
                <c:pt idx="7692">
                  <c:v>24</c:v>
                </c:pt>
                <c:pt idx="7693">
                  <c:v>37</c:v>
                </c:pt>
                <c:pt idx="7694">
                  <c:v>65</c:v>
                </c:pt>
                <c:pt idx="7695">
                  <c:v>69</c:v>
                </c:pt>
                <c:pt idx="7696">
                  <c:v>82</c:v>
                </c:pt>
                <c:pt idx="7697">
                  <c:v>39</c:v>
                </c:pt>
                <c:pt idx="7698">
                  <c:v>54</c:v>
                </c:pt>
                <c:pt idx="7699">
                  <c:v>36</c:v>
                </c:pt>
                <c:pt idx="7700">
                  <c:v>55</c:v>
                </c:pt>
                <c:pt idx="7701">
                  <c:v>78</c:v>
                </c:pt>
                <c:pt idx="7702">
                  <c:v>73</c:v>
                </c:pt>
                <c:pt idx="7703">
                  <c:v>49</c:v>
                </c:pt>
                <c:pt idx="7704">
                  <c:v>74</c:v>
                </c:pt>
                <c:pt idx="7705">
                  <c:v>51</c:v>
                </c:pt>
                <c:pt idx="7706">
                  <c:v>37</c:v>
                </c:pt>
                <c:pt idx="7707">
                  <c:v>16</c:v>
                </c:pt>
                <c:pt idx="7708">
                  <c:v>84</c:v>
                </c:pt>
                <c:pt idx="7709">
                  <c:v>47</c:v>
                </c:pt>
                <c:pt idx="7710">
                  <c:v>70</c:v>
                </c:pt>
                <c:pt idx="7711">
                  <c:v>28</c:v>
                </c:pt>
                <c:pt idx="7712">
                  <c:v>72</c:v>
                </c:pt>
                <c:pt idx="7713">
                  <c:v>60</c:v>
                </c:pt>
                <c:pt idx="7714">
                  <c:v>67</c:v>
                </c:pt>
                <c:pt idx="7715">
                  <c:v>33</c:v>
                </c:pt>
                <c:pt idx="7716">
                  <c:v>58</c:v>
                </c:pt>
                <c:pt idx="7717">
                  <c:v>36</c:v>
                </c:pt>
                <c:pt idx="7718">
                  <c:v>35</c:v>
                </c:pt>
                <c:pt idx="7719">
                  <c:v>56</c:v>
                </c:pt>
                <c:pt idx="7720">
                  <c:v>71</c:v>
                </c:pt>
                <c:pt idx="7721">
                  <c:v>51</c:v>
                </c:pt>
                <c:pt idx="7722">
                  <c:v>88</c:v>
                </c:pt>
                <c:pt idx="7723">
                  <c:v>36</c:v>
                </c:pt>
                <c:pt idx="7724">
                  <c:v>50</c:v>
                </c:pt>
                <c:pt idx="7725">
                  <c:v>42</c:v>
                </c:pt>
                <c:pt idx="7726">
                  <c:v>44</c:v>
                </c:pt>
                <c:pt idx="7727">
                  <c:v>42</c:v>
                </c:pt>
                <c:pt idx="7728">
                  <c:v>75</c:v>
                </c:pt>
                <c:pt idx="7729">
                  <c:v>34</c:v>
                </c:pt>
                <c:pt idx="7730">
                  <c:v>54</c:v>
                </c:pt>
                <c:pt idx="7731">
                  <c:v>36</c:v>
                </c:pt>
                <c:pt idx="7732">
                  <c:v>53</c:v>
                </c:pt>
                <c:pt idx="7733">
                  <c:v>24</c:v>
                </c:pt>
                <c:pt idx="7734">
                  <c:v>30</c:v>
                </c:pt>
                <c:pt idx="7735">
                  <c:v>13</c:v>
                </c:pt>
                <c:pt idx="7736">
                  <c:v>43</c:v>
                </c:pt>
                <c:pt idx="7737">
                  <c:v>56</c:v>
                </c:pt>
                <c:pt idx="7738">
                  <c:v>50</c:v>
                </c:pt>
                <c:pt idx="7739">
                  <c:v>67</c:v>
                </c:pt>
                <c:pt idx="7740">
                  <c:v>74</c:v>
                </c:pt>
                <c:pt idx="7741">
                  <c:v>73</c:v>
                </c:pt>
                <c:pt idx="7742">
                  <c:v>90</c:v>
                </c:pt>
                <c:pt idx="7743">
                  <c:v>42</c:v>
                </c:pt>
                <c:pt idx="7744">
                  <c:v>77</c:v>
                </c:pt>
                <c:pt idx="7745">
                  <c:v>84</c:v>
                </c:pt>
                <c:pt idx="7746">
                  <c:v>37</c:v>
                </c:pt>
                <c:pt idx="7747">
                  <c:v>91</c:v>
                </c:pt>
                <c:pt idx="7748">
                  <c:v>34</c:v>
                </c:pt>
                <c:pt idx="7749">
                  <c:v>40</c:v>
                </c:pt>
                <c:pt idx="7750">
                  <c:v>53</c:v>
                </c:pt>
                <c:pt idx="7751">
                  <c:v>63</c:v>
                </c:pt>
                <c:pt idx="7752">
                  <c:v>82</c:v>
                </c:pt>
                <c:pt idx="7753">
                  <c:v>73</c:v>
                </c:pt>
                <c:pt idx="7754">
                  <c:v>86</c:v>
                </c:pt>
                <c:pt idx="7755">
                  <c:v>56</c:v>
                </c:pt>
                <c:pt idx="7756">
                  <c:v>94</c:v>
                </c:pt>
                <c:pt idx="7757">
                  <c:v>74</c:v>
                </c:pt>
                <c:pt idx="7758">
                  <c:v>37</c:v>
                </c:pt>
                <c:pt idx="7759">
                  <c:v>69</c:v>
                </c:pt>
                <c:pt idx="7760">
                  <c:v>79</c:v>
                </c:pt>
                <c:pt idx="7761">
                  <c:v>83</c:v>
                </c:pt>
                <c:pt idx="7762">
                  <c:v>50</c:v>
                </c:pt>
                <c:pt idx="7763">
                  <c:v>47</c:v>
                </c:pt>
                <c:pt idx="7764">
                  <c:v>53</c:v>
                </c:pt>
                <c:pt idx="7765">
                  <c:v>62</c:v>
                </c:pt>
                <c:pt idx="7766">
                  <c:v>75</c:v>
                </c:pt>
                <c:pt idx="7767">
                  <c:v>48</c:v>
                </c:pt>
                <c:pt idx="7768">
                  <c:v>40</c:v>
                </c:pt>
                <c:pt idx="7769">
                  <c:v>45</c:v>
                </c:pt>
                <c:pt idx="7770">
                  <c:v>27</c:v>
                </c:pt>
                <c:pt idx="7771">
                  <c:v>32</c:v>
                </c:pt>
                <c:pt idx="7772">
                  <c:v>20</c:v>
                </c:pt>
                <c:pt idx="7773">
                  <c:v>80</c:v>
                </c:pt>
                <c:pt idx="7774">
                  <c:v>51</c:v>
                </c:pt>
                <c:pt idx="7775">
                  <c:v>44</c:v>
                </c:pt>
                <c:pt idx="7776">
                  <c:v>29</c:v>
                </c:pt>
                <c:pt idx="7777">
                  <c:v>46</c:v>
                </c:pt>
                <c:pt idx="7778">
                  <c:v>37</c:v>
                </c:pt>
                <c:pt idx="7779">
                  <c:v>44</c:v>
                </c:pt>
                <c:pt idx="7780">
                  <c:v>90</c:v>
                </c:pt>
                <c:pt idx="7781">
                  <c:v>75</c:v>
                </c:pt>
                <c:pt idx="7782">
                  <c:v>84</c:v>
                </c:pt>
                <c:pt idx="7783">
                  <c:v>44</c:v>
                </c:pt>
                <c:pt idx="7784">
                  <c:v>91</c:v>
                </c:pt>
                <c:pt idx="7785">
                  <c:v>94</c:v>
                </c:pt>
                <c:pt idx="7786">
                  <c:v>69</c:v>
                </c:pt>
                <c:pt idx="7787">
                  <c:v>57</c:v>
                </c:pt>
                <c:pt idx="7788">
                  <c:v>55</c:v>
                </c:pt>
                <c:pt idx="7789">
                  <c:v>61</c:v>
                </c:pt>
                <c:pt idx="7790">
                  <c:v>54</c:v>
                </c:pt>
                <c:pt idx="7791">
                  <c:v>12</c:v>
                </c:pt>
                <c:pt idx="7792">
                  <c:v>62</c:v>
                </c:pt>
                <c:pt idx="7793">
                  <c:v>40</c:v>
                </c:pt>
                <c:pt idx="7794">
                  <c:v>57</c:v>
                </c:pt>
                <c:pt idx="7795">
                  <c:v>33</c:v>
                </c:pt>
                <c:pt idx="7796">
                  <c:v>71</c:v>
                </c:pt>
                <c:pt idx="7797">
                  <c:v>26</c:v>
                </c:pt>
                <c:pt idx="7798">
                  <c:v>39</c:v>
                </c:pt>
                <c:pt idx="7799">
                  <c:v>74</c:v>
                </c:pt>
                <c:pt idx="7800">
                  <c:v>56</c:v>
                </c:pt>
                <c:pt idx="7801">
                  <c:v>45</c:v>
                </c:pt>
                <c:pt idx="7802">
                  <c:v>61</c:v>
                </c:pt>
                <c:pt idx="7803">
                  <c:v>45</c:v>
                </c:pt>
                <c:pt idx="7804">
                  <c:v>43</c:v>
                </c:pt>
                <c:pt idx="7805">
                  <c:v>68</c:v>
                </c:pt>
                <c:pt idx="7806">
                  <c:v>79</c:v>
                </c:pt>
                <c:pt idx="7807">
                  <c:v>40</c:v>
                </c:pt>
                <c:pt idx="7808">
                  <c:v>37</c:v>
                </c:pt>
                <c:pt idx="7809">
                  <c:v>72</c:v>
                </c:pt>
                <c:pt idx="7810">
                  <c:v>67</c:v>
                </c:pt>
                <c:pt idx="7811">
                  <c:v>93</c:v>
                </c:pt>
                <c:pt idx="7812">
                  <c:v>85</c:v>
                </c:pt>
                <c:pt idx="7813">
                  <c:v>26</c:v>
                </c:pt>
                <c:pt idx="7814">
                  <c:v>84</c:v>
                </c:pt>
                <c:pt idx="7815">
                  <c:v>45</c:v>
                </c:pt>
                <c:pt idx="7816">
                  <c:v>41</c:v>
                </c:pt>
                <c:pt idx="7817">
                  <c:v>39</c:v>
                </c:pt>
                <c:pt idx="7818">
                  <c:v>28</c:v>
                </c:pt>
                <c:pt idx="7819">
                  <c:v>48</c:v>
                </c:pt>
                <c:pt idx="7820">
                  <c:v>46</c:v>
                </c:pt>
                <c:pt idx="7821">
                  <c:v>38</c:v>
                </c:pt>
                <c:pt idx="7822">
                  <c:v>87</c:v>
                </c:pt>
                <c:pt idx="7823">
                  <c:v>50</c:v>
                </c:pt>
                <c:pt idx="7824">
                  <c:v>63</c:v>
                </c:pt>
                <c:pt idx="7825">
                  <c:v>89</c:v>
                </c:pt>
                <c:pt idx="7826">
                  <c:v>19</c:v>
                </c:pt>
                <c:pt idx="7827">
                  <c:v>56</c:v>
                </c:pt>
                <c:pt idx="7828">
                  <c:v>82</c:v>
                </c:pt>
                <c:pt idx="7829">
                  <c:v>60</c:v>
                </c:pt>
                <c:pt idx="7830">
                  <c:v>67</c:v>
                </c:pt>
                <c:pt idx="7831">
                  <c:v>50</c:v>
                </c:pt>
                <c:pt idx="7832">
                  <c:v>52</c:v>
                </c:pt>
                <c:pt idx="7833">
                  <c:v>17</c:v>
                </c:pt>
                <c:pt idx="7834">
                  <c:v>61</c:v>
                </c:pt>
                <c:pt idx="7835">
                  <c:v>22</c:v>
                </c:pt>
                <c:pt idx="7836">
                  <c:v>79</c:v>
                </c:pt>
                <c:pt idx="7837">
                  <c:v>15</c:v>
                </c:pt>
                <c:pt idx="7838">
                  <c:v>34</c:v>
                </c:pt>
                <c:pt idx="7839">
                  <c:v>83</c:v>
                </c:pt>
                <c:pt idx="7840">
                  <c:v>71</c:v>
                </c:pt>
                <c:pt idx="7841">
                  <c:v>47</c:v>
                </c:pt>
                <c:pt idx="7842">
                  <c:v>70</c:v>
                </c:pt>
                <c:pt idx="7843">
                  <c:v>58</c:v>
                </c:pt>
                <c:pt idx="7844">
                  <c:v>74</c:v>
                </c:pt>
                <c:pt idx="7845">
                  <c:v>34</c:v>
                </c:pt>
                <c:pt idx="7846">
                  <c:v>66</c:v>
                </c:pt>
                <c:pt idx="7847">
                  <c:v>73</c:v>
                </c:pt>
                <c:pt idx="7848">
                  <c:v>72</c:v>
                </c:pt>
                <c:pt idx="7849">
                  <c:v>34</c:v>
                </c:pt>
                <c:pt idx="7850">
                  <c:v>80</c:v>
                </c:pt>
                <c:pt idx="7851">
                  <c:v>49</c:v>
                </c:pt>
                <c:pt idx="7852">
                  <c:v>69</c:v>
                </c:pt>
                <c:pt idx="7853">
                  <c:v>16</c:v>
                </c:pt>
                <c:pt idx="7854">
                  <c:v>46</c:v>
                </c:pt>
                <c:pt idx="7855">
                  <c:v>50</c:v>
                </c:pt>
                <c:pt idx="7856">
                  <c:v>67</c:v>
                </c:pt>
                <c:pt idx="7857">
                  <c:v>37</c:v>
                </c:pt>
                <c:pt idx="7858">
                  <c:v>78</c:v>
                </c:pt>
                <c:pt idx="7859">
                  <c:v>62</c:v>
                </c:pt>
                <c:pt idx="7860">
                  <c:v>18</c:v>
                </c:pt>
                <c:pt idx="7861">
                  <c:v>83</c:v>
                </c:pt>
                <c:pt idx="7862">
                  <c:v>42</c:v>
                </c:pt>
                <c:pt idx="7863">
                  <c:v>36</c:v>
                </c:pt>
                <c:pt idx="7864">
                  <c:v>64</c:v>
                </c:pt>
                <c:pt idx="7865">
                  <c:v>47</c:v>
                </c:pt>
                <c:pt idx="7866">
                  <c:v>48</c:v>
                </c:pt>
                <c:pt idx="7867">
                  <c:v>63</c:v>
                </c:pt>
                <c:pt idx="7868">
                  <c:v>31</c:v>
                </c:pt>
                <c:pt idx="7869">
                  <c:v>54</c:v>
                </c:pt>
                <c:pt idx="7870">
                  <c:v>46</c:v>
                </c:pt>
                <c:pt idx="7871">
                  <c:v>53</c:v>
                </c:pt>
                <c:pt idx="7872">
                  <c:v>86</c:v>
                </c:pt>
                <c:pt idx="7873">
                  <c:v>34</c:v>
                </c:pt>
                <c:pt idx="7874">
                  <c:v>66</c:v>
                </c:pt>
                <c:pt idx="7875">
                  <c:v>53</c:v>
                </c:pt>
                <c:pt idx="7876">
                  <c:v>32</c:v>
                </c:pt>
                <c:pt idx="7877">
                  <c:v>32</c:v>
                </c:pt>
                <c:pt idx="7878">
                  <c:v>26</c:v>
                </c:pt>
                <c:pt idx="7879">
                  <c:v>59</c:v>
                </c:pt>
                <c:pt idx="7880">
                  <c:v>45</c:v>
                </c:pt>
                <c:pt idx="7881">
                  <c:v>54</c:v>
                </c:pt>
                <c:pt idx="7882">
                  <c:v>89</c:v>
                </c:pt>
                <c:pt idx="7883">
                  <c:v>35</c:v>
                </c:pt>
                <c:pt idx="7884">
                  <c:v>40</c:v>
                </c:pt>
                <c:pt idx="7885">
                  <c:v>49</c:v>
                </c:pt>
                <c:pt idx="7886">
                  <c:v>46</c:v>
                </c:pt>
                <c:pt idx="7887">
                  <c:v>63</c:v>
                </c:pt>
                <c:pt idx="7888">
                  <c:v>43</c:v>
                </c:pt>
                <c:pt idx="7889">
                  <c:v>44</c:v>
                </c:pt>
                <c:pt idx="7890">
                  <c:v>48</c:v>
                </c:pt>
                <c:pt idx="7891">
                  <c:v>53</c:v>
                </c:pt>
                <c:pt idx="7892">
                  <c:v>32</c:v>
                </c:pt>
                <c:pt idx="7893">
                  <c:v>58</c:v>
                </c:pt>
                <c:pt idx="7894">
                  <c:v>50</c:v>
                </c:pt>
                <c:pt idx="7895">
                  <c:v>39</c:v>
                </c:pt>
                <c:pt idx="7896">
                  <c:v>41</c:v>
                </c:pt>
                <c:pt idx="7897">
                  <c:v>61</c:v>
                </c:pt>
                <c:pt idx="7898">
                  <c:v>49</c:v>
                </c:pt>
                <c:pt idx="7899">
                  <c:v>84</c:v>
                </c:pt>
                <c:pt idx="7900">
                  <c:v>32</c:v>
                </c:pt>
                <c:pt idx="7901">
                  <c:v>32</c:v>
                </c:pt>
                <c:pt idx="7902">
                  <c:v>60</c:v>
                </c:pt>
                <c:pt idx="7903">
                  <c:v>67</c:v>
                </c:pt>
                <c:pt idx="7904">
                  <c:v>46</c:v>
                </c:pt>
                <c:pt idx="7905">
                  <c:v>56</c:v>
                </c:pt>
                <c:pt idx="7906">
                  <c:v>74</c:v>
                </c:pt>
                <c:pt idx="7907">
                  <c:v>28</c:v>
                </c:pt>
                <c:pt idx="7908">
                  <c:v>52</c:v>
                </c:pt>
                <c:pt idx="7909">
                  <c:v>28</c:v>
                </c:pt>
                <c:pt idx="7910">
                  <c:v>18</c:v>
                </c:pt>
                <c:pt idx="7911">
                  <c:v>45</c:v>
                </c:pt>
                <c:pt idx="7912">
                  <c:v>41</c:v>
                </c:pt>
                <c:pt idx="7913">
                  <c:v>78</c:v>
                </c:pt>
                <c:pt idx="7914">
                  <c:v>48</c:v>
                </c:pt>
                <c:pt idx="7915">
                  <c:v>26</c:v>
                </c:pt>
                <c:pt idx="7916">
                  <c:v>86</c:v>
                </c:pt>
                <c:pt idx="7917">
                  <c:v>56</c:v>
                </c:pt>
                <c:pt idx="7918">
                  <c:v>77</c:v>
                </c:pt>
                <c:pt idx="7919">
                  <c:v>95</c:v>
                </c:pt>
                <c:pt idx="7920">
                  <c:v>47</c:v>
                </c:pt>
                <c:pt idx="7921">
                  <c:v>62</c:v>
                </c:pt>
                <c:pt idx="7922">
                  <c:v>87</c:v>
                </c:pt>
                <c:pt idx="7923">
                  <c:v>40</c:v>
                </c:pt>
                <c:pt idx="7924">
                  <c:v>35</c:v>
                </c:pt>
                <c:pt idx="7925">
                  <c:v>60</c:v>
                </c:pt>
                <c:pt idx="7926">
                  <c:v>41</c:v>
                </c:pt>
                <c:pt idx="7927">
                  <c:v>67</c:v>
                </c:pt>
                <c:pt idx="7928">
                  <c:v>70</c:v>
                </c:pt>
                <c:pt idx="7929">
                  <c:v>55</c:v>
                </c:pt>
                <c:pt idx="7930">
                  <c:v>54</c:v>
                </c:pt>
                <c:pt idx="7931">
                  <c:v>72</c:v>
                </c:pt>
                <c:pt idx="7932">
                  <c:v>26</c:v>
                </c:pt>
                <c:pt idx="7933">
                  <c:v>77</c:v>
                </c:pt>
                <c:pt idx="7934">
                  <c:v>67</c:v>
                </c:pt>
                <c:pt idx="7935">
                  <c:v>39</c:v>
                </c:pt>
                <c:pt idx="7936">
                  <c:v>54</c:v>
                </c:pt>
                <c:pt idx="7937">
                  <c:v>43</c:v>
                </c:pt>
                <c:pt idx="7938">
                  <c:v>89</c:v>
                </c:pt>
                <c:pt idx="7939">
                  <c:v>28</c:v>
                </c:pt>
                <c:pt idx="7940">
                  <c:v>80</c:v>
                </c:pt>
                <c:pt idx="7941">
                  <c:v>51</c:v>
                </c:pt>
                <c:pt idx="7942">
                  <c:v>23</c:v>
                </c:pt>
                <c:pt idx="7943">
                  <c:v>79</c:v>
                </c:pt>
                <c:pt idx="7944">
                  <c:v>77</c:v>
                </c:pt>
                <c:pt idx="7945">
                  <c:v>89</c:v>
                </c:pt>
                <c:pt idx="7946">
                  <c:v>80</c:v>
                </c:pt>
                <c:pt idx="7947">
                  <c:v>57</c:v>
                </c:pt>
                <c:pt idx="7948">
                  <c:v>20</c:v>
                </c:pt>
                <c:pt idx="7949">
                  <c:v>68</c:v>
                </c:pt>
                <c:pt idx="7950">
                  <c:v>71</c:v>
                </c:pt>
                <c:pt idx="7951">
                  <c:v>88</c:v>
                </c:pt>
                <c:pt idx="7952">
                  <c:v>85</c:v>
                </c:pt>
                <c:pt idx="7953">
                  <c:v>77</c:v>
                </c:pt>
                <c:pt idx="7954">
                  <c:v>66</c:v>
                </c:pt>
                <c:pt idx="7955">
                  <c:v>61</c:v>
                </c:pt>
                <c:pt idx="7956">
                  <c:v>74</c:v>
                </c:pt>
                <c:pt idx="7957">
                  <c:v>48</c:v>
                </c:pt>
                <c:pt idx="7958">
                  <c:v>18</c:v>
                </c:pt>
                <c:pt idx="7959">
                  <c:v>59</c:v>
                </c:pt>
                <c:pt idx="7960">
                  <c:v>55</c:v>
                </c:pt>
                <c:pt idx="7961">
                  <c:v>47</c:v>
                </c:pt>
                <c:pt idx="7962">
                  <c:v>52</c:v>
                </c:pt>
                <c:pt idx="7963">
                  <c:v>50</c:v>
                </c:pt>
                <c:pt idx="7964">
                  <c:v>77</c:v>
                </c:pt>
                <c:pt idx="7965">
                  <c:v>25</c:v>
                </c:pt>
                <c:pt idx="7966">
                  <c:v>35</c:v>
                </c:pt>
                <c:pt idx="7967">
                  <c:v>65</c:v>
                </c:pt>
                <c:pt idx="7968">
                  <c:v>40</c:v>
                </c:pt>
                <c:pt idx="7969">
                  <c:v>70</c:v>
                </c:pt>
                <c:pt idx="7970">
                  <c:v>61</c:v>
                </c:pt>
                <c:pt idx="7971">
                  <c:v>89</c:v>
                </c:pt>
                <c:pt idx="7972">
                  <c:v>77</c:v>
                </c:pt>
                <c:pt idx="7973">
                  <c:v>22</c:v>
                </c:pt>
                <c:pt idx="7974">
                  <c:v>55</c:v>
                </c:pt>
                <c:pt idx="7975">
                  <c:v>52</c:v>
                </c:pt>
                <c:pt idx="7976">
                  <c:v>88</c:v>
                </c:pt>
                <c:pt idx="7977">
                  <c:v>44</c:v>
                </c:pt>
                <c:pt idx="7978">
                  <c:v>39</c:v>
                </c:pt>
                <c:pt idx="7979">
                  <c:v>80</c:v>
                </c:pt>
                <c:pt idx="7980">
                  <c:v>35</c:v>
                </c:pt>
                <c:pt idx="7981">
                  <c:v>52</c:v>
                </c:pt>
                <c:pt idx="7982">
                  <c:v>34</c:v>
                </c:pt>
                <c:pt idx="7983">
                  <c:v>33</c:v>
                </c:pt>
                <c:pt idx="7984">
                  <c:v>64</c:v>
                </c:pt>
                <c:pt idx="7985">
                  <c:v>65</c:v>
                </c:pt>
                <c:pt idx="7986">
                  <c:v>55</c:v>
                </c:pt>
                <c:pt idx="7987">
                  <c:v>58</c:v>
                </c:pt>
                <c:pt idx="7988">
                  <c:v>29</c:v>
                </c:pt>
                <c:pt idx="7989">
                  <c:v>65</c:v>
                </c:pt>
                <c:pt idx="7990">
                  <c:v>80</c:v>
                </c:pt>
                <c:pt idx="7991">
                  <c:v>55</c:v>
                </c:pt>
                <c:pt idx="7992">
                  <c:v>78</c:v>
                </c:pt>
                <c:pt idx="7993">
                  <c:v>22</c:v>
                </c:pt>
                <c:pt idx="7994">
                  <c:v>53</c:v>
                </c:pt>
                <c:pt idx="7995">
                  <c:v>77</c:v>
                </c:pt>
                <c:pt idx="7996">
                  <c:v>41</c:v>
                </c:pt>
                <c:pt idx="7997">
                  <c:v>69</c:v>
                </c:pt>
                <c:pt idx="7998">
                  <c:v>47</c:v>
                </c:pt>
                <c:pt idx="7999">
                  <c:v>64</c:v>
                </c:pt>
                <c:pt idx="8000">
                  <c:v>28</c:v>
                </c:pt>
                <c:pt idx="8001">
                  <c:v>35</c:v>
                </c:pt>
                <c:pt idx="8002">
                  <c:v>63</c:v>
                </c:pt>
                <c:pt idx="8003">
                  <c:v>71</c:v>
                </c:pt>
                <c:pt idx="8004">
                  <c:v>78</c:v>
                </c:pt>
                <c:pt idx="8005">
                  <c:v>32</c:v>
                </c:pt>
                <c:pt idx="8006">
                  <c:v>40</c:v>
                </c:pt>
                <c:pt idx="8007">
                  <c:v>55</c:v>
                </c:pt>
                <c:pt idx="8008">
                  <c:v>42</c:v>
                </c:pt>
                <c:pt idx="8009">
                  <c:v>88</c:v>
                </c:pt>
                <c:pt idx="8010">
                  <c:v>43</c:v>
                </c:pt>
                <c:pt idx="8011">
                  <c:v>66</c:v>
                </c:pt>
                <c:pt idx="8012">
                  <c:v>33</c:v>
                </c:pt>
                <c:pt idx="8013">
                  <c:v>12</c:v>
                </c:pt>
                <c:pt idx="8014">
                  <c:v>32</c:v>
                </c:pt>
                <c:pt idx="8015">
                  <c:v>48</c:v>
                </c:pt>
                <c:pt idx="8016">
                  <c:v>56</c:v>
                </c:pt>
                <c:pt idx="8017">
                  <c:v>73</c:v>
                </c:pt>
                <c:pt idx="8018">
                  <c:v>65</c:v>
                </c:pt>
                <c:pt idx="8019">
                  <c:v>83</c:v>
                </c:pt>
                <c:pt idx="8020">
                  <c:v>53</c:v>
                </c:pt>
                <c:pt idx="8021">
                  <c:v>39</c:v>
                </c:pt>
                <c:pt idx="8022">
                  <c:v>32</c:v>
                </c:pt>
                <c:pt idx="8023">
                  <c:v>55</c:v>
                </c:pt>
                <c:pt idx="8024">
                  <c:v>76</c:v>
                </c:pt>
                <c:pt idx="8025">
                  <c:v>69</c:v>
                </c:pt>
                <c:pt idx="8026">
                  <c:v>54</c:v>
                </c:pt>
                <c:pt idx="8027">
                  <c:v>89</c:v>
                </c:pt>
                <c:pt idx="8028">
                  <c:v>87</c:v>
                </c:pt>
                <c:pt idx="8029">
                  <c:v>66</c:v>
                </c:pt>
                <c:pt idx="8030">
                  <c:v>65</c:v>
                </c:pt>
                <c:pt idx="8031">
                  <c:v>71</c:v>
                </c:pt>
                <c:pt idx="8032">
                  <c:v>27</c:v>
                </c:pt>
                <c:pt idx="8033">
                  <c:v>38</c:v>
                </c:pt>
                <c:pt idx="8034">
                  <c:v>43</c:v>
                </c:pt>
                <c:pt idx="8035">
                  <c:v>38</c:v>
                </c:pt>
                <c:pt idx="8036">
                  <c:v>59</c:v>
                </c:pt>
                <c:pt idx="8037">
                  <c:v>44</c:v>
                </c:pt>
                <c:pt idx="8038">
                  <c:v>39</c:v>
                </c:pt>
                <c:pt idx="8039">
                  <c:v>67</c:v>
                </c:pt>
                <c:pt idx="8040">
                  <c:v>70</c:v>
                </c:pt>
                <c:pt idx="8041">
                  <c:v>24</c:v>
                </c:pt>
                <c:pt idx="8042">
                  <c:v>31</c:v>
                </c:pt>
                <c:pt idx="8043">
                  <c:v>24</c:v>
                </c:pt>
                <c:pt idx="8044">
                  <c:v>61</c:v>
                </c:pt>
                <c:pt idx="8045">
                  <c:v>59</c:v>
                </c:pt>
                <c:pt idx="8046">
                  <c:v>87</c:v>
                </c:pt>
                <c:pt idx="8047">
                  <c:v>68</c:v>
                </c:pt>
                <c:pt idx="8048">
                  <c:v>62</c:v>
                </c:pt>
                <c:pt idx="8049">
                  <c:v>50</c:v>
                </c:pt>
                <c:pt idx="8050">
                  <c:v>27</c:v>
                </c:pt>
                <c:pt idx="8051">
                  <c:v>36</c:v>
                </c:pt>
                <c:pt idx="8052">
                  <c:v>43</c:v>
                </c:pt>
                <c:pt idx="8053">
                  <c:v>35</c:v>
                </c:pt>
                <c:pt idx="8054">
                  <c:v>29</c:v>
                </c:pt>
                <c:pt idx="8055">
                  <c:v>56</c:v>
                </c:pt>
                <c:pt idx="8056">
                  <c:v>41</c:v>
                </c:pt>
                <c:pt idx="8057">
                  <c:v>37</c:v>
                </c:pt>
                <c:pt idx="8058">
                  <c:v>26</c:v>
                </c:pt>
                <c:pt idx="8059">
                  <c:v>46</c:v>
                </c:pt>
                <c:pt idx="8060">
                  <c:v>75</c:v>
                </c:pt>
                <c:pt idx="8061">
                  <c:v>40</c:v>
                </c:pt>
                <c:pt idx="8062">
                  <c:v>36</c:v>
                </c:pt>
                <c:pt idx="8063">
                  <c:v>62</c:v>
                </c:pt>
                <c:pt idx="8064">
                  <c:v>47</c:v>
                </c:pt>
                <c:pt idx="8065">
                  <c:v>39</c:v>
                </c:pt>
                <c:pt idx="8066">
                  <c:v>57</c:v>
                </c:pt>
                <c:pt idx="8067">
                  <c:v>20</c:v>
                </c:pt>
                <c:pt idx="8068">
                  <c:v>87</c:v>
                </c:pt>
                <c:pt idx="8069">
                  <c:v>31</c:v>
                </c:pt>
                <c:pt idx="8070">
                  <c:v>57</c:v>
                </c:pt>
                <c:pt idx="8071">
                  <c:v>37</c:v>
                </c:pt>
                <c:pt idx="8072">
                  <c:v>29</c:v>
                </c:pt>
                <c:pt idx="8073">
                  <c:v>48</c:v>
                </c:pt>
                <c:pt idx="8074">
                  <c:v>41</c:v>
                </c:pt>
                <c:pt idx="8075">
                  <c:v>43</c:v>
                </c:pt>
                <c:pt idx="8076">
                  <c:v>70</c:v>
                </c:pt>
                <c:pt idx="8077">
                  <c:v>54</c:v>
                </c:pt>
                <c:pt idx="8078">
                  <c:v>77</c:v>
                </c:pt>
                <c:pt idx="8079">
                  <c:v>40</c:v>
                </c:pt>
                <c:pt idx="8080">
                  <c:v>39</c:v>
                </c:pt>
                <c:pt idx="8081">
                  <c:v>38</c:v>
                </c:pt>
                <c:pt idx="8082">
                  <c:v>61</c:v>
                </c:pt>
                <c:pt idx="8083">
                  <c:v>59</c:v>
                </c:pt>
                <c:pt idx="8084">
                  <c:v>68</c:v>
                </c:pt>
                <c:pt idx="8085">
                  <c:v>59</c:v>
                </c:pt>
                <c:pt idx="8086">
                  <c:v>55</c:v>
                </c:pt>
                <c:pt idx="8087">
                  <c:v>63</c:v>
                </c:pt>
                <c:pt idx="8088">
                  <c:v>47</c:v>
                </c:pt>
                <c:pt idx="8089">
                  <c:v>49</c:v>
                </c:pt>
                <c:pt idx="8090">
                  <c:v>64</c:v>
                </c:pt>
                <c:pt idx="8091">
                  <c:v>72</c:v>
                </c:pt>
                <c:pt idx="8092">
                  <c:v>46</c:v>
                </c:pt>
                <c:pt idx="8093">
                  <c:v>55</c:v>
                </c:pt>
                <c:pt idx="8094">
                  <c:v>73</c:v>
                </c:pt>
                <c:pt idx="8095">
                  <c:v>41</c:v>
                </c:pt>
                <c:pt idx="8096">
                  <c:v>50</c:v>
                </c:pt>
                <c:pt idx="8097">
                  <c:v>61</c:v>
                </c:pt>
                <c:pt idx="8098">
                  <c:v>60</c:v>
                </c:pt>
                <c:pt idx="8099">
                  <c:v>52</c:v>
                </c:pt>
                <c:pt idx="8100">
                  <c:v>31</c:v>
                </c:pt>
                <c:pt idx="8101">
                  <c:v>66</c:v>
                </c:pt>
                <c:pt idx="8102">
                  <c:v>16</c:v>
                </c:pt>
                <c:pt idx="8103">
                  <c:v>93</c:v>
                </c:pt>
                <c:pt idx="8104">
                  <c:v>59</c:v>
                </c:pt>
                <c:pt idx="8105">
                  <c:v>78</c:v>
                </c:pt>
                <c:pt idx="8106">
                  <c:v>79</c:v>
                </c:pt>
                <c:pt idx="8107">
                  <c:v>50</c:v>
                </c:pt>
                <c:pt idx="8108">
                  <c:v>38</c:v>
                </c:pt>
                <c:pt idx="8109">
                  <c:v>80</c:v>
                </c:pt>
                <c:pt idx="8110">
                  <c:v>58</c:v>
                </c:pt>
                <c:pt idx="8111">
                  <c:v>44</c:v>
                </c:pt>
                <c:pt idx="8112">
                  <c:v>70</c:v>
                </c:pt>
                <c:pt idx="8113">
                  <c:v>45</c:v>
                </c:pt>
                <c:pt idx="8114">
                  <c:v>40</c:v>
                </c:pt>
                <c:pt idx="8115">
                  <c:v>57</c:v>
                </c:pt>
                <c:pt idx="8116">
                  <c:v>61</c:v>
                </c:pt>
                <c:pt idx="8117">
                  <c:v>72</c:v>
                </c:pt>
                <c:pt idx="8118">
                  <c:v>83</c:v>
                </c:pt>
                <c:pt idx="8119">
                  <c:v>36</c:v>
                </c:pt>
                <c:pt idx="8120">
                  <c:v>61</c:v>
                </c:pt>
                <c:pt idx="8121">
                  <c:v>90</c:v>
                </c:pt>
                <c:pt idx="8122">
                  <c:v>22</c:v>
                </c:pt>
                <c:pt idx="8123">
                  <c:v>35</c:v>
                </c:pt>
                <c:pt idx="8124">
                  <c:v>59</c:v>
                </c:pt>
                <c:pt idx="8125">
                  <c:v>89</c:v>
                </c:pt>
                <c:pt idx="8126">
                  <c:v>66</c:v>
                </c:pt>
                <c:pt idx="8127">
                  <c:v>88</c:v>
                </c:pt>
                <c:pt idx="8128">
                  <c:v>91</c:v>
                </c:pt>
                <c:pt idx="8129">
                  <c:v>53</c:v>
                </c:pt>
                <c:pt idx="8130">
                  <c:v>64</c:v>
                </c:pt>
                <c:pt idx="8131">
                  <c:v>40</c:v>
                </c:pt>
                <c:pt idx="8132">
                  <c:v>24</c:v>
                </c:pt>
                <c:pt idx="8133">
                  <c:v>59</c:v>
                </c:pt>
                <c:pt idx="8134">
                  <c:v>49</c:v>
                </c:pt>
                <c:pt idx="8135">
                  <c:v>85</c:v>
                </c:pt>
                <c:pt idx="8136">
                  <c:v>47</c:v>
                </c:pt>
                <c:pt idx="8137">
                  <c:v>54</c:v>
                </c:pt>
                <c:pt idx="8138">
                  <c:v>82</c:v>
                </c:pt>
                <c:pt idx="8139">
                  <c:v>31</c:v>
                </c:pt>
                <c:pt idx="8140">
                  <c:v>67</c:v>
                </c:pt>
                <c:pt idx="8141">
                  <c:v>58</c:v>
                </c:pt>
                <c:pt idx="8142">
                  <c:v>36</c:v>
                </c:pt>
                <c:pt idx="8143">
                  <c:v>66</c:v>
                </c:pt>
                <c:pt idx="8144">
                  <c:v>39</c:v>
                </c:pt>
                <c:pt idx="8145">
                  <c:v>61</c:v>
                </c:pt>
                <c:pt idx="8146">
                  <c:v>64</c:v>
                </c:pt>
                <c:pt idx="8147">
                  <c:v>31</c:v>
                </c:pt>
                <c:pt idx="8148">
                  <c:v>39</c:v>
                </c:pt>
                <c:pt idx="8149">
                  <c:v>78</c:v>
                </c:pt>
                <c:pt idx="8150">
                  <c:v>43</c:v>
                </c:pt>
                <c:pt idx="8151">
                  <c:v>62</c:v>
                </c:pt>
                <c:pt idx="8152">
                  <c:v>80</c:v>
                </c:pt>
                <c:pt idx="8153">
                  <c:v>51</c:v>
                </c:pt>
                <c:pt idx="8154">
                  <c:v>40</c:v>
                </c:pt>
                <c:pt idx="8155">
                  <c:v>48</c:v>
                </c:pt>
                <c:pt idx="8156">
                  <c:v>38</c:v>
                </c:pt>
                <c:pt idx="8157">
                  <c:v>61</c:v>
                </c:pt>
                <c:pt idx="8158">
                  <c:v>42</c:v>
                </c:pt>
                <c:pt idx="8159">
                  <c:v>57</c:v>
                </c:pt>
                <c:pt idx="8160">
                  <c:v>26</c:v>
                </c:pt>
                <c:pt idx="8161">
                  <c:v>58</c:v>
                </c:pt>
                <c:pt idx="8162">
                  <c:v>40</c:v>
                </c:pt>
                <c:pt idx="8163">
                  <c:v>26</c:v>
                </c:pt>
                <c:pt idx="8164">
                  <c:v>78</c:v>
                </c:pt>
                <c:pt idx="8165">
                  <c:v>62</c:v>
                </c:pt>
                <c:pt idx="8166">
                  <c:v>90</c:v>
                </c:pt>
                <c:pt idx="8167">
                  <c:v>50</c:v>
                </c:pt>
                <c:pt idx="8168">
                  <c:v>57</c:v>
                </c:pt>
                <c:pt idx="8169">
                  <c:v>62</c:v>
                </c:pt>
                <c:pt idx="8170">
                  <c:v>74</c:v>
                </c:pt>
                <c:pt idx="8171">
                  <c:v>74</c:v>
                </c:pt>
                <c:pt idx="8172">
                  <c:v>40</c:v>
                </c:pt>
                <c:pt idx="8173">
                  <c:v>81</c:v>
                </c:pt>
                <c:pt idx="8174">
                  <c:v>45</c:v>
                </c:pt>
                <c:pt idx="8175">
                  <c:v>50</c:v>
                </c:pt>
                <c:pt idx="8176">
                  <c:v>17</c:v>
                </c:pt>
                <c:pt idx="8177">
                  <c:v>31</c:v>
                </c:pt>
                <c:pt idx="8178">
                  <c:v>40</c:v>
                </c:pt>
                <c:pt idx="8179">
                  <c:v>61</c:v>
                </c:pt>
                <c:pt idx="8180">
                  <c:v>26</c:v>
                </c:pt>
                <c:pt idx="8181">
                  <c:v>20</c:v>
                </c:pt>
                <c:pt idx="8182">
                  <c:v>73</c:v>
                </c:pt>
                <c:pt idx="8183">
                  <c:v>55</c:v>
                </c:pt>
                <c:pt idx="8184">
                  <c:v>37</c:v>
                </c:pt>
                <c:pt idx="8185">
                  <c:v>35</c:v>
                </c:pt>
                <c:pt idx="8186">
                  <c:v>90</c:v>
                </c:pt>
                <c:pt idx="8187">
                  <c:v>36</c:v>
                </c:pt>
                <c:pt idx="8188">
                  <c:v>38</c:v>
                </c:pt>
                <c:pt idx="8189">
                  <c:v>65</c:v>
                </c:pt>
                <c:pt idx="8190">
                  <c:v>66</c:v>
                </c:pt>
                <c:pt idx="8191">
                  <c:v>88</c:v>
                </c:pt>
                <c:pt idx="8192">
                  <c:v>53</c:v>
                </c:pt>
                <c:pt idx="8193">
                  <c:v>27</c:v>
                </c:pt>
                <c:pt idx="8194">
                  <c:v>90</c:v>
                </c:pt>
                <c:pt idx="8195">
                  <c:v>50</c:v>
                </c:pt>
                <c:pt idx="8196">
                  <c:v>49</c:v>
                </c:pt>
                <c:pt idx="8197">
                  <c:v>71</c:v>
                </c:pt>
                <c:pt idx="8198">
                  <c:v>72</c:v>
                </c:pt>
                <c:pt idx="8199">
                  <c:v>21</c:v>
                </c:pt>
                <c:pt idx="8200">
                  <c:v>73</c:v>
                </c:pt>
                <c:pt idx="8201">
                  <c:v>68</c:v>
                </c:pt>
                <c:pt idx="8202">
                  <c:v>74</c:v>
                </c:pt>
                <c:pt idx="8203">
                  <c:v>72</c:v>
                </c:pt>
                <c:pt idx="8204">
                  <c:v>38</c:v>
                </c:pt>
                <c:pt idx="8205">
                  <c:v>78</c:v>
                </c:pt>
                <c:pt idx="8206">
                  <c:v>55</c:v>
                </c:pt>
                <c:pt idx="8207">
                  <c:v>24</c:v>
                </c:pt>
                <c:pt idx="8208">
                  <c:v>72</c:v>
                </c:pt>
                <c:pt idx="8209">
                  <c:v>38</c:v>
                </c:pt>
                <c:pt idx="8210">
                  <c:v>73</c:v>
                </c:pt>
                <c:pt idx="8211">
                  <c:v>60</c:v>
                </c:pt>
                <c:pt idx="8212">
                  <c:v>38</c:v>
                </c:pt>
                <c:pt idx="8213">
                  <c:v>74</c:v>
                </c:pt>
                <c:pt idx="8214">
                  <c:v>86</c:v>
                </c:pt>
                <c:pt idx="8215">
                  <c:v>62</c:v>
                </c:pt>
                <c:pt idx="8216">
                  <c:v>80</c:v>
                </c:pt>
                <c:pt idx="8217">
                  <c:v>62</c:v>
                </c:pt>
                <c:pt idx="8218">
                  <c:v>22</c:v>
                </c:pt>
                <c:pt idx="8219">
                  <c:v>28</c:v>
                </c:pt>
                <c:pt idx="8220">
                  <c:v>41</c:v>
                </c:pt>
                <c:pt idx="8221">
                  <c:v>34</c:v>
                </c:pt>
                <c:pt idx="8222">
                  <c:v>52</c:v>
                </c:pt>
                <c:pt idx="8223">
                  <c:v>71</c:v>
                </c:pt>
                <c:pt idx="8224">
                  <c:v>68</c:v>
                </c:pt>
                <c:pt idx="8225">
                  <c:v>47</c:v>
                </c:pt>
                <c:pt idx="8226">
                  <c:v>73</c:v>
                </c:pt>
                <c:pt idx="8227">
                  <c:v>33</c:v>
                </c:pt>
                <c:pt idx="8228">
                  <c:v>83</c:v>
                </c:pt>
                <c:pt idx="8229">
                  <c:v>48</c:v>
                </c:pt>
                <c:pt idx="8230">
                  <c:v>39</c:v>
                </c:pt>
                <c:pt idx="8231">
                  <c:v>29</c:v>
                </c:pt>
                <c:pt idx="8232">
                  <c:v>36</c:v>
                </c:pt>
                <c:pt idx="8233">
                  <c:v>94</c:v>
                </c:pt>
                <c:pt idx="8234">
                  <c:v>73</c:v>
                </c:pt>
                <c:pt idx="8235">
                  <c:v>28</c:v>
                </c:pt>
                <c:pt idx="8236">
                  <c:v>49</c:v>
                </c:pt>
                <c:pt idx="8237">
                  <c:v>73</c:v>
                </c:pt>
                <c:pt idx="8238">
                  <c:v>83</c:v>
                </c:pt>
                <c:pt idx="8239">
                  <c:v>73</c:v>
                </c:pt>
                <c:pt idx="8240">
                  <c:v>50</c:v>
                </c:pt>
                <c:pt idx="8241">
                  <c:v>74</c:v>
                </c:pt>
                <c:pt idx="8242">
                  <c:v>71</c:v>
                </c:pt>
                <c:pt idx="8243">
                  <c:v>92</c:v>
                </c:pt>
                <c:pt idx="8244">
                  <c:v>78</c:v>
                </c:pt>
                <c:pt idx="8245">
                  <c:v>64</c:v>
                </c:pt>
                <c:pt idx="8246">
                  <c:v>37</c:v>
                </c:pt>
                <c:pt idx="8247">
                  <c:v>49</c:v>
                </c:pt>
                <c:pt idx="8248">
                  <c:v>53</c:v>
                </c:pt>
                <c:pt idx="8249">
                  <c:v>95</c:v>
                </c:pt>
                <c:pt idx="8250">
                  <c:v>50</c:v>
                </c:pt>
                <c:pt idx="8251">
                  <c:v>62</c:v>
                </c:pt>
                <c:pt idx="8252">
                  <c:v>74</c:v>
                </c:pt>
                <c:pt idx="8253">
                  <c:v>70</c:v>
                </c:pt>
                <c:pt idx="8254">
                  <c:v>29</c:v>
                </c:pt>
                <c:pt idx="8255">
                  <c:v>81</c:v>
                </c:pt>
                <c:pt idx="8256">
                  <c:v>58</c:v>
                </c:pt>
                <c:pt idx="8257">
                  <c:v>57</c:v>
                </c:pt>
                <c:pt idx="8258">
                  <c:v>61</c:v>
                </c:pt>
                <c:pt idx="8259">
                  <c:v>56</c:v>
                </c:pt>
                <c:pt idx="8260">
                  <c:v>44</c:v>
                </c:pt>
                <c:pt idx="8261">
                  <c:v>30</c:v>
                </c:pt>
                <c:pt idx="8262">
                  <c:v>53</c:v>
                </c:pt>
                <c:pt idx="8263">
                  <c:v>67</c:v>
                </c:pt>
                <c:pt idx="8264">
                  <c:v>21</c:v>
                </c:pt>
                <c:pt idx="8265">
                  <c:v>35</c:v>
                </c:pt>
                <c:pt idx="8266">
                  <c:v>77</c:v>
                </c:pt>
                <c:pt idx="8267">
                  <c:v>72</c:v>
                </c:pt>
                <c:pt idx="8268">
                  <c:v>52</c:v>
                </c:pt>
                <c:pt idx="8269">
                  <c:v>15</c:v>
                </c:pt>
                <c:pt idx="8270">
                  <c:v>67</c:v>
                </c:pt>
                <c:pt idx="8271">
                  <c:v>55</c:v>
                </c:pt>
                <c:pt idx="8272">
                  <c:v>73</c:v>
                </c:pt>
                <c:pt idx="8273">
                  <c:v>25</c:v>
                </c:pt>
                <c:pt idx="8274">
                  <c:v>90</c:v>
                </c:pt>
                <c:pt idx="8275">
                  <c:v>74</c:v>
                </c:pt>
                <c:pt idx="8276">
                  <c:v>53</c:v>
                </c:pt>
                <c:pt idx="8277">
                  <c:v>79</c:v>
                </c:pt>
                <c:pt idx="8278">
                  <c:v>59</c:v>
                </c:pt>
                <c:pt idx="8279">
                  <c:v>40</c:v>
                </c:pt>
                <c:pt idx="8280">
                  <c:v>39</c:v>
                </c:pt>
                <c:pt idx="8281">
                  <c:v>49</c:v>
                </c:pt>
                <c:pt idx="8282">
                  <c:v>41</c:v>
                </c:pt>
                <c:pt idx="8283">
                  <c:v>39</c:v>
                </c:pt>
                <c:pt idx="8284">
                  <c:v>57</c:v>
                </c:pt>
                <c:pt idx="8285">
                  <c:v>66</c:v>
                </c:pt>
                <c:pt idx="8286">
                  <c:v>59</c:v>
                </c:pt>
                <c:pt idx="8287">
                  <c:v>40</c:v>
                </c:pt>
                <c:pt idx="8288">
                  <c:v>47</c:v>
                </c:pt>
                <c:pt idx="8289">
                  <c:v>65</c:v>
                </c:pt>
                <c:pt idx="8290">
                  <c:v>86</c:v>
                </c:pt>
                <c:pt idx="8291">
                  <c:v>75</c:v>
                </c:pt>
                <c:pt idx="8292">
                  <c:v>30</c:v>
                </c:pt>
                <c:pt idx="8293">
                  <c:v>26</c:v>
                </c:pt>
                <c:pt idx="8294">
                  <c:v>49</c:v>
                </c:pt>
                <c:pt idx="8295">
                  <c:v>52</c:v>
                </c:pt>
                <c:pt idx="8296">
                  <c:v>47</c:v>
                </c:pt>
                <c:pt idx="8297">
                  <c:v>64</c:v>
                </c:pt>
                <c:pt idx="8298">
                  <c:v>28</c:v>
                </c:pt>
                <c:pt idx="8299">
                  <c:v>48</c:v>
                </c:pt>
                <c:pt idx="8300">
                  <c:v>47</c:v>
                </c:pt>
                <c:pt idx="8301">
                  <c:v>37</c:v>
                </c:pt>
                <c:pt idx="8302">
                  <c:v>54</c:v>
                </c:pt>
                <c:pt idx="8303">
                  <c:v>18</c:v>
                </c:pt>
                <c:pt idx="8304">
                  <c:v>37</c:v>
                </c:pt>
                <c:pt idx="8305">
                  <c:v>41</c:v>
                </c:pt>
                <c:pt idx="8306">
                  <c:v>96</c:v>
                </c:pt>
                <c:pt idx="8307">
                  <c:v>69</c:v>
                </c:pt>
                <c:pt idx="8308">
                  <c:v>64</c:v>
                </c:pt>
                <c:pt idx="8309">
                  <c:v>48</c:v>
                </c:pt>
                <c:pt idx="8310">
                  <c:v>59</c:v>
                </c:pt>
                <c:pt idx="8311">
                  <c:v>39</c:v>
                </c:pt>
                <c:pt idx="8312">
                  <c:v>80</c:v>
                </c:pt>
                <c:pt idx="8313">
                  <c:v>38</c:v>
                </c:pt>
                <c:pt idx="8314">
                  <c:v>26</c:v>
                </c:pt>
                <c:pt idx="8315">
                  <c:v>27</c:v>
                </c:pt>
                <c:pt idx="8316">
                  <c:v>50</c:v>
                </c:pt>
                <c:pt idx="8317">
                  <c:v>89</c:v>
                </c:pt>
                <c:pt idx="8318">
                  <c:v>45</c:v>
                </c:pt>
                <c:pt idx="8319">
                  <c:v>42</c:v>
                </c:pt>
                <c:pt idx="8320">
                  <c:v>80</c:v>
                </c:pt>
                <c:pt idx="8321">
                  <c:v>48</c:v>
                </c:pt>
                <c:pt idx="8322">
                  <c:v>59</c:v>
                </c:pt>
                <c:pt idx="8323">
                  <c:v>53</c:v>
                </c:pt>
                <c:pt idx="8324">
                  <c:v>72</c:v>
                </c:pt>
                <c:pt idx="8325">
                  <c:v>46</c:v>
                </c:pt>
                <c:pt idx="8326">
                  <c:v>75</c:v>
                </c:pt>
                <c:pt idx="8327">
                  <c:v>25</c:v>
                </c:pt>
                <c:pt idx="8328">
                  <c:v>36</c:v>
                </c:pt>
                <c:pt idx="8329">
                  <c:v>24</c:v>
                </c:pt>
                <c:pt idx="8330">
                  <c:v>31</c:v>
                </c:pt>
                <c:pt idx="8331">
                  <c:v>39</c:v>
                </c:pt>
                <c:pt idx="8332">
                  <c:v>81</c:v>
                </c:pt>
                <c:pt idx="8333">
                  <c:v>63</c:v>
                </c:pt>
                <c:pt idx="8334">
                  <c:v>81</c:v>
                </c:pt>
                <c:pt idx="8335">
                  <c:v>63</c:v>
                </c:pt>
                <c:pt idx="8336">
                  <c:v>69</c:v>
                </c:pt>
                <c:pt idx="8337">
                  <c:v>66</c:v>
                </c:pt>
                <c:pt idx="8338">
                  <c:v>80</c:v>
                </c:pt>
                <c:pt idx="8339">
                  <c:v>52</c:v>
                </c:pt>
                <c:pt idx="8340">
                  <c:v>68</c:v>
                </c:pt>
                <c:pt idx="8341">
                  <c:v>57</c:v>
                </c:pt>
                <c:pt idx="8342">
                  <c:v>37</c:v>
                </c:pt>
                <c:pt idx="8343">
                  <c:v>68</c:v>
                </c:pt>
                <c:pt idx="8344">
                  <c:v>35</c:v>
                </c:pt>
                <c:pt idx="8345">
                  <c:v>65</c:v>
                </c:pt>
                <c:pt idx="8346">
                  <c:v>28</c:v>
                </c:pt>
                <c:pt idx="8347">
                  <c:v>82</c:v>
                </c:pt>
                <c:pt idx="8348">
                  <c:v>29</c:v>
                </c:pt>
                <c:pt idx="8349">
                  <c:v>62</c:v>
                </c:pt>
                <c:pt idx="8350">
                  <c:v>35</c:v>
                </c:pt>
                <c:pt idx="8351">
                  <c:v>51</c:v>
                </c:pt>
                <c:pt idx="8352">
                  <c:v>22</c:v>
                </c:pt>
                <c:pt idx="8353">
                  <c:v>42</c:v>
                </c:pt>
                <c:pt idx="8354">
                  <c:v>45</c:v>
                </c:pt>
                <c:pt idx="8355">
                  <c:v>48</c:v>
                </c:pt>
                <c:pt idx="8356">
                  <c:v>61</c:v>
                </c:pt>
                <c:pt idx="8357">
                  <c:v>59</c:v>
                </c:pt>
                <c:pt idx="8358">
                  <c:v>50</c:v>
                </c:pt>
                <c:pt idx="8359">
                  <c:v>33</c:v>
                </c:pt>
                <c:pt idx="8360">
                  <c:v>65</c:v>
                </c:pt>
                <c:pt idx="8361">
                  <c:v>26</c:v>
                </c:pt>
                <c:pt idx="8362">
                  <c:v>69</c:v>
                </c:pt>
                <c:pt idx="8363">
                  <c:v>87</c:v>
                </c:pt>
                <c:pt idx="8364">
                  <c:v>85</c:v>
                </c:pt>
                <c:pt idx="8365">
                  <c:v>46</c:v>
                </c:pt>
                <c:pt idx="8366">
                  <c:v>82</c:v>
                </c:pt>
                <c:pt idx="8367">
                  <c:v>36</c:v>
                </c:pt>
                <c:pt idx="8368">
                  <c:v>77</c:v>
                </c:pt>
                <c:pt idx="8369">
                  <c:v>85</c:v>
                </c:pt>
                <c:pt idx="8370">
                  <c:v>85</c:v>
                </c:pt>
                <c:pt idx="8371">
                  <c:v>62</c:v>
                </c:pt>
                <c:pt idx="8372">
                  <c:v>54</c:v>
                </c:pt>
                <c:pt idx="8373">
                  <c:v>89</c:v>
                </c:pt>
                <c:pt idx="8374">
                  <c:v>35</c:v>
                </c:pt>
                <c:pt idx="8375">
                  <c:v>65</c:v>
                </c:pt>
                <c:pt idx="8376">
                  <c:v>52</c:v>
                </c:pt>
                <c:pt idx="8377">
                  <c:v>37</c:v>
                </c:pt>
                <c:pt idx="8378">
                  <c:v>27</c:v>
                </c:pt>
                <c:pt idx="8379">
                  <c:v>60</c:v>
                </c:pt>
                <c:pt idx="8380">
                  <c:v>52</c:v>
                </c:pt>
                <c:pt idx="8381">
                  <c:v>28</c:v>
                </c:pt>
                <c:pt idx="8382">
                  <c:v>72</c:v>
                </c:pt>
                <c:pt idx="8383">
                  <c:v>23</c:v>
                </c:pt>
                <c:pt idx="8384">
                  <c:v>59</c:v>
                </c:pt>
                <c:pt idx="8385">
                  <c:v>20</c:v>
                </c:pt>
                <c:pt idx="8386">
                  <c:v>38</c:v>
                </c:pt>
                <c:pt idx="8387">
                  <c:v>31</c:v>
                </c:pt>
                <c:pt idx="8388">
                  <c:v>81</c:v>
                </c:pt>
                <c:pt idx="8389">
                  <c:v>66</c:v>
                </c:pt>
                <c:pt idx="8390">
                  <c:v>68</c:v>
                </c:pt>
                <c:pt idx="8391">
                  <c:v>75</c:v>
                </c:pt>
                <c:pt idx="8392">
                  <c:v>24</c:v>
                </c:pt>
                <c:pt idx="8393">
                  <c:v>26</c:v>
                </c:pt>
                <c:pt idx="8394">
                  <c:v>39</c:v>
                </c:pt>
                <c:pt idx="8395">
                  <c:v>61</c:v>
                </c:pt>
                <c:pt idx="8396">
                  <c:v>52</c:v>
                </c:pt>
                <c:pt idx="8397">
                  <c:v>38</c:v>
                </c:pt>
                <c:pt idx="8398">
                  <c:v>25</c:v>
                </c:pt>
                <c:pt idx="8399">
                  <c:v>73</c:v>
                </c:pt>
                <c:pt idx="8400">
                  <c:v>93</c:v>
                </c:pt>
                <c:pt idx="8401">
                  <c:v>16</c:v>
                </c:pt>
                <c:pt idx="8402">
                  <c:v>75</c:v>
                </c:pt>
                <c:pt idx="8403">
                  <c:v>64</c:v>
                </c:pt>
                <c:pt idx="8404">
                  <c:v>77</c:v>
                </c:pt>
                <c:pt idx="8405">
                  <c:v>44</c:v>
                </c:pt>
                <c:pt idx="8406">
                  <c:v>66</c:v>
                </c:pt>
                <c:pt idx="8407">
                  <c:v>48</c:v>
                </c:pt>
                <c:pt idx="8408">
                  <c:v>50</c:v>
                </c:pt>
                <c:pt idx="8409">
                  <c:v>56</c:v>
                </c:pt>
                <c:pt idx="8410">
                  <c:v>55</c:v>
                </c:pt>
                <c:pt idx="8411">
                  <c:v>83</c:v>
                </c:pt>
                <c:pt idx="8412">
                  <c:v>58</c:v>
                </c:pt>
                <c:pt idx="8413">
                  <c:v>93</c:v>
                </c:pt>
                <c:pt idx="8414">
                  <c:v>38</c:v>
                </c:pt>
                <c:pt idx="8415">
                  <c:v>55</c:v>
                </c:pt>
                <c:pt idx="8416">
                  <c:v>80</c:v>
                </c:pt>
                <c:pt idx="8417">
                  <c:v>64</c:v>
                </c:pt>
                <c:pt idx="8418">
                  <c:v>37</c:v>
                </c:pt>
                <c:pt idx="8419">
                  <c:v>49</c:v>
                </c:pt>
                <c:pt idx="8420">
                  <c:v>33</c:v>
                </c:pt>
                <c:pt idx="8421">
                  <c:v>78</c:v>
                </c:pt>
                <c:pt idx="8422">
                  <c:v>31</c:v>
                </c:pt>
                <c:pt idx="8423">
                  <c:v>53</c:v>
                </c:pt>
                <c:pt idx="8424">
                  <c:v>25</c:v>
                </c:pt>
                <c:pt idx="8425">
                  <c:v>69</c:v>
                </c:pt>
                <c:pt idx="8426">
                  <c:v>89</c:v>
                </c:pt>
                <c:pt idx="8427">
                  <c:v>80</c:v>
                </c:pt>
                <c:pt idx="8428">
                  <c:v>80</c:v>
                </c:pt>
                <c:pt idx="8429">
                  <c:v>22</c:v>
                </c:pt>
                <c:pt idx="8430">
                  <c:v>52</c:v>
                </c:pt>
                <c:pt idx="8431">
                  <c:v>59</c:v>
                </c:pt>
                <c:pt idx="8432">
                  <c:v>88</c:v>
                </c:pt>
                <c:pt idx="8433">
                  <c:v>81</c:v>
                </c:pt>
                <c:pt idx="8434">
                  <c:v>79</c:v>
                </c:pt>
                <c:pt idx="8435">
                  <c:v>28</c:v>
                </c:pt>
                <c:pt idx="8436">
                  <c:v>28</c:v>
                </c:pt>
                <c:pt idx="8437">
                  <c:v>19</c:v>
                </c:pt>
                <c:pt idx="8438">
                  <c:v>31</c:v>
                </c:pt>
                <c:pt idx="8439">
                  <c:v>87</c:v>
                </c:pt>
                <c:pt idx="8440">
                  <c:v>17</c:v>
                </c:pt>
                <c:pt idx="8441">
                  <c:v>75</c:v>
                </c:pt>
                <c:pt idx="8442">
                  <c:v>61</c:v>
                </c:pt>
                <c:pt idx="8443">
                  <c:v>72</c:v>
                </c:pt>
                <c:pt idx="8444">
                  <c:v>78</c:v>
                </c:pt>
                <c:pt idx="8445">
                  <c:v>36</c:v>
                </c:pt>
                <c:pt idx="8446">
                  <c:v>45</c:v>
                </c:pt>
                <c:pt idx="8447">
                  <c:v>74</c:v>
                </c:pt>
                <c:pt idx="8448">
                  <c:v>17</c:v>
                </c:pt>
                <c:pt idx="8449">
                  <c:v>47</c:v>
                </c:pt>
                <c:pt idx="8450">
                  <c:v>25</c:v>
                </c:pt>
                <c:pt idx="8451">
                  <c:v>81</c:v>
                </c:pt>
                <c:pt idx="8452">
                  <c:v>74</c:v>
                </c:pt>
                <c:pt idx="8453">
                  <c:v>30</c:v>
                </c:pt>
                <c:pt idx="8454">
                  <c:v>59</c:v>
                </c:pt>
                <c:pt idx="8455">
                  <c:v>60</c:v>
                </c:pt>
                <c:pt idx="8456">
                  <c:v>58</c:v>
                </c:pt>
                <c:pt idx="8457">
                  <c:v>28</c:v>
                </c:pt>
                <c:pt idx="8458">
                  <c:v>33</c:v>
                </c:pt>
                <c:pt idx="8459">
                  <c:v>30</c:v>
                </c:pt>
                <c:pt idx="8460">
                  <c:v>31</c:v>
                </c:pt>
                <c:pt idx="8461">
                  <c:v>36</c:v>
                </c:pt>
                <c:pt idx="8462">
                  <c:v>56</c:v>
                </c:pt>
                <c:pt idx="8463">
                  <c:v>82</c:v>
                </c:pt>
                <c:pt idx="8464">
                  <c:v>50</c:v>
                </c:pt>
                <c:pt idx="8465">
                  <c:v>76</c:v>
                </c:pt>
                <c:pt idx="8466">
                  <c:v>52</c:v>
                </c:pt>
                <c:pt idx="8467">
                  <c:v>60</c:v>
                </c:pt>
                <c:pt idx="8468">
                  <c:v>91</c:v>
                </c:pt>
                <c:pt idx="8469">
                  <c:v>52</c:v>
                </c:pt>
                <c:pt idx="8470">
                  <c:v>43</c:v>
                </c:pt>
                <c:pt idx="8471">
                  <c:v>32</c:v>
                </c:pt>
                <c:pt idx="8472">
                  <c:v>77</c:v>
                </c:pt>
                <c:pt idx="8473">
                  <c:v>55</c:v>
                </c:pt>
                <c:pt idx="8474">
                  <c:v>52</c:v>
                </c:pt>
                <c:pt idx="8475">
                  <c:v>68</c:v>
                </c:pt>
                <c:pt idx="8476">
                  <c:v>41</c:v>
                </c:pt>
                <c:pt idx="8477">
                  <c:v>63</c:v>
                </c:pt>
                <c:pt idx="8478">
                  <c:v>99</c:v>
                </c:pt>
                <c:pt idx="8479">
                  <c:v>17</c:v>
                </c:pt>
                <c:pt idx="8480">
                  <c:v>47</c:v>
                </c:pt>
                <c:pt idx="8481">
                  <c:v>24</c:v>
                </c:pt>
                <c:pt idx="8482">
                  <c:v>80</c:v>
                </c:pt>
                <c:pt idx="8483">
                  <c:v>79</c:v>
                </c:pt>
                <c:pt idx="8484">
                  <c:v>49</c:v>
                </c:pt>
                <c:pt idx="8485">
                  <c:v>27</c:v>
                </c:pt>
                <c:pt idx="8486">
                  <c:v>51</c:v>
                </c:pt>
                <c:pt idx="8487">
                  <c:v>41</c:v>
                </c:pt>
                <c:pt idx="8488">
                  <c:v>67</c:v>
                </c:pt>
                <c:pt idx="8489">
                  <c:v>48</c:v>
                </c:pt>
                <c:pt idx="8490">
                  <c:v>72</c:v>
                </c:pt>
                <c:pt idx="8491">
                  <c:v>75</c:v>
                </c:pt>
                <c:pt idx="8492">
                  <c:v>48</c:v>
                </c:pt>
                <c:pt idx="8493">
                  <c:v>58</c:v>
                </c:pt>
                <c:pt idx="8494">
                  <c:v>62</c:v>
                </c:pt>
                <c:pt idx="8495">
                  <c:v>83</c:v>
                </c:pt>
                <c:pt idx="8496">
                  <c:v>68</c:v>
                </c:pt>
                <c:pt idx="8497">
                  <c:v>55</c:v>
                </c:pt>
                <c:pt idx="8498">
                  <c:v>55</c:v>
                </c:pt>
                <c:pt idx="8499">
                  <c:v>49</c:v>
                </c:pt>
                <c:pt idx="8500">
                  <c:v>27</c:v>
                </c:pt>
                <c:pt idx="8501">
                  <c:v>38</c:v>
                </c:pt>
                <c:pt idx="8502">
                  <c:v>66</c:v>
                </c:pt>
                <c:pt idx="8503">
                  <c:v>37</c:v>
                </c:pt>
                <c:pt idx="8504">
                  <c:v>72</c:v>
                </c:pt>
                <c:pt idx="8505">
                  <c:v>34</c:v>
                </c:pt>
                <c:pt idx="8506">
                  <c:v>68</c:v>
                </c:pt>
                <c:pt idx="8507">
                  <c:v>56</c:v>
                </c:pt>
                <c:pt idx="8508">
                  <c:v>52</c:v>
                </c:pt>
                <c:pt idx="8509">
                  <c:v>67</c:v>
                </c:pt>
                <c:pt idx="8510">
                  <c:v>69</c:v>
                </c:pt>
                <c:pt idx="8511">
                  <c:v>45</c:v>
                </c:pt>
                <c:pt idx="8512">
                  <c:v>76</c:v>
                </c:pt>
                <c:pt idx="8513">
                  <c:v>65</c:v>
                </c:pt>
                <c:pt idx="8514">
                  <c:v>26</c:v>
                </c:pt>
                <c:pt idx="8515">
                  <c:v>54</c:v>
                </c:pt>
                <c:pt idx="8516">
                  <c:v>68</c:v>
                </c:pt>
                <c:pt idx="8517">
                  <c:v>34</c:v>
                </c:pt>
                <c:pt idx="8518">
                  <c:v>56</c:v>
                </c:pt>
                <c:pt idx="8519">
                  <c:v>63</c:v>
                </c:pt>
                <c:pt idx="8520">
                  <c:v>47</c:v>
                </c:pt>
                <c:pt idx="8521">
                  <c:v>40</c:v>
                </c:pt>
                <c:pt idx="8522">
                  <c:v>31</c:v>
                </c:pt>
                <c:pt idx="8523">
                  <c:v>56</c:v>
                </c:pt>
                <c:pt idx="8524">
                  <c:v>36</c:v>
                </c:pt>
                <c:pt idx="8525">
                  <c:v>41</c:v>
                </c:pt>
                <c:pt idx="8526">
                  <c:v>43</c:v>
                </c:pt>
                <c:pt idx="8527">
                  <c:v>61</c:v>
                </c:pt>
                <c:pt idx="8528">
                  <c:v>69</c:v>
                </c:pt>
                <c:pt idx="8529">
                  <c:v>44</c:v>
                </c:pt>
                <c:pt idx="8530">
                  <c:v>82</c:v>
                </c:pt>
                <c:pt idx="8531">
                  <c:v>48</c:v>
                </c:pt>
                <c:pt idx="8532">
                  <c:v>27</c:v>
                </c:pt>
                <c:pt idx="8533">
                  <c:v>45</c:v>
                </c:pt>
                <c:pt idx="8534">
                  <c:v>75</c:v>
                </c:pt>
                <c:pt idx="8535">
                  <c:v>54</c:v>
                </c:pt>
                <c:pt idx="8536">
                  <c:v>76</c:v>
                </c:pt>
                <c:pt idx="8537">
                  <c:v>44</c:v>
                </c:pt>
                <c:pt idx="8538">
                  <c:v>50</c:v>
                </c:pt>
                <c:pt idx="8539">
                  <c:v>17</c:v>
                </c:pt>
                <c:pt idx="8540">
                  <c:v>66</c:v>
                </c:pt>
                <c:pt idx="8541">
                  <c:v>42</c:v>
                </c:pt>
                <c:pt idx="8542">
                  <c:v>42</c:v>
                </c:pt>
                <c:pt idx="8543">
                  <c:v>56</c:v>
                </c:pt>
                <c:pt idx="8544">
                  <c:v>48</c:v>
                </c:pt>
                <c:pt idx="8545">
                  <c:v>40</c:v>
                </c:pt>
                <c:pt idx="8546">
                  <c:v>24</c:v>
                </c:pt>
                <c:pt idx="8547">
                  <c:v>38</c:v>
                </c:pt>
                <c:pt idx="8548">
                  <c:v>73</c:v>
                </c:pt>
                <c:pt idx="8549">
                  <c:v>40</c:v>
                </c:pt>
                <c:pt idx="8550">
                  <c:v>62</c:v>
                </c:pt>
                <c:pt idx="8551">
                  <c:v>65</c:v>
                </c:pt>
                <c:pt idx="8552">
                  <c:v>37</c:v>
                </c:pt>
                <c:pt idx="8553">
                  <c:v>68</c:v>
                </c:pt>
                <c:pt idx="8554">
                  <c:v>30</c:v>
                </c:pt>
                <c:pt idx="8555">
                  <c:v>31</c:v>
                </c:pt>
                <c:pt idx="8556">
                  <c:v>15</c:v>
                </c:pt>
                <c:pt idx="8557">
                  <c:v>89</c:v>
                </c:pt>
                <c:pt idx="8558">
                  <c:v>33</c:v>
                </c:pt>
                <c:pt idx="8559">
                  <c:v>72</c:v>
                </c:pt>
                <c:pt idx="8560">
                  <c:v>64</c:v>
                </c:pt>
                <c:pt idx="8561">
                  <c:v>78</c:v>
                </c:pt>
                <c:pt idx="8562">
                  <c:v>40</c:v>
                </c:pt>
                <c:pt idx="8563">
                  <c:v>91</c:v>
                </c:pt>
                <c:pt idx="8564">
                  <c:v>49</c:v>
                </c:pt>
                <c:pt idx="8565">
                  <c:v>38</c:v>
                </c:pt>
                <c:pt idx="8566">
                  <c:v>28</c:v>
                </c:pt>
                <c:pt idx="8567">
                  <c:v>62</c:v>
                </c:pt>
                <c:pt idx="8568">
                  <c:v>62</c:v>
                </c:pt>
                <c:pt idx="8569">
                  <c:v>89</c:v>
                </c:pt>
                <c:pt idx="8570">
                  <c:v>74</c:v>
                </c:pt>
                <c:pt idx="8571">
                  <c:v>85</c:v>
                </c:pt>
                <c:pt idx="8572">
                  <c:v>33</c:v>
                </c:pt>
                <c:pt idx="8573">
                  <c:v>41</c:v>
                </c:pt>
                <c:pt idx="8574">
                  <c:v>24</c:v>
                </c:pt>
                <c:pt idx="8575">
                  <c:v>47</c:v>
                </c:pt>
                <c:pt idx="8576">
                  <c:v>65</c:v>
                </c:pt>
                <c:pt idx="8577">
                  <c:v>50</c:v>
                </c:pt>
                <c:pt idx="8578">
                  <c:v>35</c:v>
                </c:pt>
                <c:pt idx="8579">
                  <c:v>30</c:v>
                </c:pt>
                <c:pt idx="8580">
                  <c:v>76</c:v>
                </c:pt>
                <c:pt idx="8581">
                  <c:v>55</c:v>
                </c:pt>
                <c:pt idx="8582">
                  <c:v>49</c:v>
                </c:pt>
                <c:pt idx="8583">
                  <c:v>19</c:v>
                </c:pt>
                <c:pt idx="8584">
                  <c:v>15</c:v>
                </c:pt>
                <c:pt idx="8585">
                  <c:v>86</c:v>
                </c:pt>
                <c:pt idx="8586">
                  <c:v>77</c:v>
                </c:pt>
                <c:pt idx="8587">
                  <c:v>55</c:v>
                </c:pt>
                <c:pt idx="8588">
                  <c:v>77</c:v>
                </c:pt>
                <c:pt idx="8589">
                  <c:v>74</c:v>
                </c:pt>
                <c:pt idx="8590">
                  <c:v>23</c:v>
                </c:pt>
                <c:pt idx="8591">
                  <c:v>56</c:v>
                </c:pt>
                <c:pt idx="8592">
                  <c:v>18</c:v>
                </c:pt>
                <c:pt idx="8593">
                  <c:v>76</c:v>
                </c:pt>
                <c:pt idx="8594">
                  <c:v>57</c:v>
                </c:pt>
                <c:pt idx="8595">
                  <c:v>13</c:v>
                </c:pt>
                <c:pt idx="8596">
                  <c:v>64</c:v>
                </c:pt>
                <c:pt idx="8597">
                  <c:v>54</c:v>
                </c:pt>
                <c:pt idx="8598">
                  <c:v>97</c:v>
                </c:pt>
                <c:pt idx="8599">
                  <c:v>89</c:v>
                </c:pt>
                <c:pt idx="8600">
                  <c:v>53</c:v>
                </c:pt>
                <c:pt idx="8601">
                  <c:v>74</c:v>
                </c:pt>
                <c:pt idx="8602">
                  <c:v>61</c:v>
                </c:pt>
                <c:pt idx="8603">
                  <c:v>41</c:v>
                </c:pt>
                <c:pt idx="8604">
                  <c:v>48</c:v>
                </c:pt>
                <c:pt idx="8605">
                  <c:v>48</c:v>
                </c:pt>
                <c:pt idx="8606">
                  <c:v>54</c:v>
                </c:pt>
                <c:pt idx="8607">
                  <c:v>67</c:v>
                </c:pt>
                <c:pt idx="8608">
                  <c:v>34</c:v>
                </c:pt>
                <c:pt idx="8609">
                  <c:v>60</c:v>
                </c:pt>
                <c:pt idx="8610">
                  <c:v>46</c:v>
                </c:pt>
                <c:pt idx="8611">
                  <c:v>45</c:v>
                </c:pt>
                <c:pt idx="8612">
                  <c:v>56</c:v>
                </c:pt>
                <c:pt idx="8613">
                  <c:v>49</c:v>
                </c:pt>
                <c:pt idx="8614">
                  <c:v>49</c:v>
                </c:pt>
                <c:pt idx="8615">
                  <c:v>65</c:v>
                </c:pt>
                <c:pt idx="8616">
                  <c:v>39</c:v>
                </c:pt>
                <c:pt idx="8617">
                  <c:v>33</c:v>
                </c:pt>
                <c:pt idx="8618">
                  <c:v>55</c:v>
                </c:pt>
                <c:pt idx="8619">
                  <c:v>50</c:v>
                </c:pt>
                <c:pt idx="8620">
                  <c:v>52</c:v>
                </c:pt>
                <c:pt idx="8621">
                  <c:v>43</c:v>
                </c:pt>
                <c:pt idx="8622">
                  <c:v>58</c:v>
                </c:pt>
                <c:pt idx="8623">
                  <c:v>45</c:v>
                </c:pt>
                <c:pt idx="8624">
                  <c:v>81</c:v>
                </c:pt>
                <c:pt idx="8625">
                  <c:v>36</c:v>
                </c:pt>
                <c:pt idx="8626">
                  <c:v>64</c:v>
                </c:pt>
                <c:pt idx="8627">
                  <c:v>57</c:v>
                </c:pt>
                <c:pt idx="8628">
                  <c:v>46</c:v>
                </c:pt>
                <c:pt idx="8629">
                  <c:v>76</c:v>
                </c:pt>
                <c:pt idx="8630">
                  <c:v>43</c:v>
                </c:pt>
                <c:pt idx="8631">
                  <c:v>58</c:v>
                </c:pt>
                <c:pt idx="8632">
                  <c:v>61</c:v>
                </c:pt>
                <c:pt idx="8633">
                  <c:v>72</c:v>
                </c:pt>
                <c:pt idx="8634">
                  <c:v>82</c:v>
                </c:pt>
                <c:pt idx="8635">
                  <c:v>69</c:v>
                </c:pt>
                <c:pt idx="8636">
                  <c:v>35</c:v>
                </c:pt>
                <c:pt idx="8637">
                  <c:v>91</c:v>
                </c:pt>
                <c:pt idx="8638">
                  <c:v>40</c:v>
                </c:pt>
                <c:pt idx="8639">
                  <c:v>26</c:v>
                </c:pt>
                <c:pt idx="8640">
                  <c:v>34</c:v>
                </c:pt>
                <c:pt idx="8641">
                  <c:v>35</c:v>
                </c:pt>
                <c:pt idx="8642">
                  <c:v>67</c:v>
                </c:pt>
                <c:pt idx="8643">
                  <c:v>60</c:v>
                </c:pt>
                <c:pt idx="8644">
                  <c:v>48</c:v>
                </c:pt>
                <c:pt idx="8645">
                  <c:v>62</c:v>
                </c:pt>
                <c:pt idx="8646">
                  <c:v>84</c:v>
                </c:pt>
                <c:pt idx="8647">
                  <c:v>67</c:v>
                </c:pt>
                <c:pt idx="8648">
                  <c:v>50</c:v>
                </c:pt>
                <c:pt idx="8649">
                  <c:v>42</c:v>
                </c:pt>
                <c:pt idx="8650">
                  <c:v>37</c:v>
                </c:pt>
                <c:pt idx="8651">
                  <c:v>50</c:v>
                </c:pt>
                <c:pt idx="8652">
                  <c:v>61</c:v>
                </c:pt>
                <c:pt idx="8653">
                  <c:v>61</c:v>
                </c:pt>
                <c:pt idx="8654">
                  <c:v>48</c:v>
                </c:pt>
                <c:pt idx="8655">
                  <c:v>56</c:v>
                </c:pt>
                <c:pt idx="8656">
                  <c:v>54</c:v>
                </c:pt>
                <c:pt idx="8657">
                  <c:v>86</c:v>
                </c:pt>
                <c:pt idx="8658">
                  <c:v>77</c:v>
                </c:pt>
                <c:pt idx="8659">
                  <c:v>77</c:v>
                </c:pt>
                <c:pt idx="8660">
                  <c:v>25</c:v>
                </c:pt>
                <c:pt idx="8661">
                  <c:v>67</c:v>
                </c:pt>
                <c:pt idx="8662">
                  <c:v>51</c:v>
                </c:pt>
                <c:pt idx="8663">
                  <c:v>20</c:v>
                </c:pt>
                <c:pt idx="8664">
                  <c:v>74</c:v>
                </c:pt>
                <c:pt idx="8665">
                  <c:v>12</c:v>
                </c:pt>
                <c:pt idx="8666">
                  <c:v>78</c:v>
                </c:pt>
                <c:pt idx="8667">
                  <c:v>48</c:v>
                </c:pt>
                <c:pt idx="8668">
                  <c:v>79</c:v>
                </c:pt>
                <c:pt idx="8669">
                  <c:v>66</c:v>
                </c:pt>
                <c:pt idx="8670">
                  <c:v>82</c:v>
                </c:pt>
                <c:pt idx="8671">
                  <c:v>67</c:v>
                </c:pt>
                <c:pt idx="8672">
                  <c:v>75</c:v>
                </c:pt>
                <c:pt idx="8673">
                  <c:v>52</c:v>
                </c:pt>
                <c:pt idx="8674">
                  <c:v>25</c:v>
                </c:pt>
                <c:pt idx="8675">
                  <c:v>39</c:v>
                </c:pt>
                <c:pt idx="8676">
                  <c:v>66</c:v>
                </c:pt>
                <c:pt idx="8677">
                  <c:v>24</c:v>
                </c:pt>
                <c:pt idx="8678">
                  <c:v>17</c:v>
                </c:pt>
                <c:pt idx="8679">
                  <c:v>93</c:v>
                </c:pt>
                <c:pt idx="8680">
                  <c:v>62</c:v>
                </c:pt>
                <c:pt idx="8681">
                  <c:v>47</c:v>
                </c:pt>
                <c:pt idx="8682">
                  <c:v>55</c:v>
                </c:pt>
                <c:pt idx="8683">
                  <c:v>41</c:v>
                </c:pt>
                <c:pt idx="8684">
                  <c:v>67</c:v>
                </c:pt>
                <c:pt idx="8685">
                  <c:v>43</c:v>
                </c:pt>
                <c:pt idx="8686">
                  <c:v>42</c:v>
                </c:pt>
                <c:pt idx="8687">
                  <c:v>64</c:v>
                </c:pt>
                <c:pt idx="8688">
                  <c:v>42</c:v>
                </c:pt>
                <c:pt idx="8689">
                  <c:v>77</c:v>
                </c:pt>
                <c:pt idx="8690">
                  <c:v>52</c:v>
                </c:pt>
                <c:pt idx="8691">
                  <c:v>62</c:v>
                </c:pt>
                <c:pt idx="8692">
                  <c:v>90</c:v>
                </c:pt>
                <c:pt idx="8693">
                  <c:v>60</c:v>
                </c:pt>
                <c:pt idx="8694">
                  <c:v>49</c:v>
                </c:pt>
                <c:pt idx="8695">
                  <c:v>54</c:v>
                </c:pt>
                <c:pt idx="8696">
                  <c:v>61</c:v>
                </c:pt>
                <c:pt idx="8697">
                  <c:v>67</c:v>
                </c:pt>
                <c:pt idx="8698">
                  <c:v>42</c:v>
                </c:pt>
                <c:pt idx="8699">
                  <c:v>43</c:v>
                </c:pt>
                <c:pt idx="8700">
                  <c:v>58</c:v>
                </c:pt>
                <c:pt idx="8701">
                  <c:v>50</c:v>
                </c:pt>
                <c:pt idx="8702">
                  <c:v>34</c:v>
                </c:pt>
                <c:pt idx="8703">
                  <c:v>51</c:v>
                </c:pt>
                <c:pt idx="8704">
                  <c:v>89</c:v>
                </c:pt>
                <c:pt idx="8705">
                  <c:v>41</c:v>
                </c:pt>
                <c:pt idx="8706">
                  <c:v>70</c:v>
                </c:pt>
                <c:pt idx="8707">
                  <c:v>35</c:v>
                </c:pt>
                <c:pt idx="8708">
                  <c:v>79</c:v>
                </c:pt>
                <c:pt idx="8709">
                  <c:v>26</c:v>
                </c:pt>
                <c:pt idx="8710">
                  <c:v>46</c:v>
                </c:pt>
                <c:pt idx="8711">
                  <c:v>51</c:v>
                </c:pt>
                <c:pt idx="8712">
                  <c:v>30</c:v>
                </c:pt>
                <c:pt idx="8713">
                  <c:v>88</c:v>
                </c:pt>
                <c:pt idx="8714">
                  <c:v>55</c:v>
                </c:pt>
                <c:pt idx="8715">
                  <c:v>60</c:v>
                </c:pt>
                <c:pt idx="8716">
                  <c:v>26</c:v>
                </c:pt>
                <c:pt idx="8717">
                  <c:v>85</c:v>
                </c:pt>
                <c:pt idx="8718">
                  <c:v>76</c:v>
                </c:pt>
                <c:pt idx="8719">
                  <c:v>53</c:v>
                </c:pt>
                <c:pt idx="8720">
                  <c:v>70</c:v>
                </c:pt>
                <c:pt idx="8721">
                  <c:v>64</c:v>
                </c:pt>
                <c:pt idx="8722">
                  <c:v>41</c:v>
                </c:pt>
                <c:pt idx="8723">
                  <c:v>73</c:v>
                </c:pt>
                <c:pt idx="8724">
                  <c:v>47</c:v>
                </c:pt>
                <c:pt idx="8725">
                  <c:v>49</c:v>
                </c:pt>
                <c:pt idx="8726">
                  <c:v>53</c:v>
                </c:pt>
                <c:pt idx="8727">
                  <c:v>95</c:v>
                </c:pt>
                <c:pt idx="8728">
                  <c:v>87</c:v>
                </c:pt>
                <c:pt idx="8729">
                  <c:v>26</c:v>
                </c:pt>
                <c:pt idx="8730">
                  <c:v>89</c:v>
                </c:pt>
                <c:pt idx="8731">
                  <c:v>73</c:v>
                </c:pt>
                <c:pt idx="8732">
                  <c:v>19</c:v>
                </c:pt>
                <c:pt idx="8733">
                  <c:v>33</c:v>
                </c:pt>
                <c:pt idx="8734">
                  <c:v>75</c:v>
                </c:pt>
                <c:pt idx="8735">
                  <c:v>59</c:v>
                </c:pt>
                <c:pt idx="8736">
                  <c:v>79</c:v>
                </c:pt>
                <c:pt idx="8737">
                  <c:v>82</c:v>
                </c:pt>
                <c:pt idx="8738">
                  <c:v>58</c:v>
                </c:pt>
                <c:pt idx="8739">
                  <c:v>61</c:v>
                </c:pt>
                <c:pt idx="8740">
                  <c:v>59</c:v>
                </c:pt>
                <c:pt idx="8741">
                  <c:v>63</c:v>
                </c:pt>
                <c:pt idx="8742">
                  <c:v>60</c:v>
                </c:pt>
                <c:pt idx="8743">
                  <c:v>55</c:v>
                </c:pt>
                <c:pt idx="8744">
                  <c:v>38</c:v>
                </c:pt>
                <c:pt idx="8745">
                  <c:v>49</c:v>
                </c:pt>
                <c:pt idx="8746">
                  <c:v>48</c:v>
                </c:pt>
                <c:pt idx="8747">
                  <c:v>24</c:v>
                </c:pt>
                <c:pt idx="8748">
                  <c:v>27</c:v>
                </c:pt>
                <c:pt idx="8749">
                  <c:v>34</c:v>
                </c:pt>
                <c:pt idx="8750">
                  <c:v>59</c:v>
                </c:pt>
                <c:pt idx="8751">
                  <c:v>60</c:v>
                </c:pt>
                <c:pt idx="8752">
                  <c:v>75</c:v>
                </c:pt>
                <c:pt idx="8753">
                  <c:v>67</c:v>
                </c:pt>
                <c:pt idx="8754">
                  <c:v>36</c:v>
                </c:pt>
                <c:pt idx="8755">
                  <c:v>60</c:v>
                </c:pt>
                <c:pt idx="8756">
                  <c:v>43</c:v>
                </c:pt>
                <c:pt idx="8757">
                  <c:v>52</c:v>
                </c:pt>
                <c:pt idx="8758">
                  <c:v>73</c:v>
                </c:pt>
                <c:pt idx="8759">
                  <c:v>36</c:v>
                </c:pt>
                <c:pt idx="8760">
                  <c:v>37</c:v>
                </c:pt>
                <c:pt idx="8761">
                  <c:v>66</c:v>
                </c:pt>
                <c:pt idx="8762">
                  <c:v>64</c:v>
                </c:pt>
                <c:pt idx="8763">
                  <c:v>54</c:v>
                </c:pt>
                <c:pt idx="8764">
                  <c:v>31</c:v>
                </c:pt>
                <c:pt idx="8765">
                  <c:v>59</c:v>
                </c:pt>
                <c:pt idx="8766">
                  <c:v>49</c:v>
                </c:pt>
                <c:pt idx="8767">
                  <c:v>80</c:v>
                </c:pt>
                <c:pt idx="8768">
                  <c:v>19</c:v>
                </c:pt>
                <c:pt idx="8769">
                  <c:v>27</c:v>
                </c:pt>
                <c:pt idx="8770">
                  <c:v>51</c:v>
                </c:pt>
                <c:pt idx="8771">
                  <c:v>25</c:v>
                </c:pt>
                <c:pt idx="8772">
                  <c:v>48</c:v>
                </c:pt>
                <c:pt idx="8773">
                  <c:v>82</c:v>
                </c:pt>
                <c:pt idx="8774">
                  <c:v>47</c:v>
                </c:pt>
                <c:pt idx="8775">
                  <c:v>70</c:v>
                </c:pt>
                <c:pt idx="8776">
                  <c:v>57</c:v>
                </c:pt>
                <c:pt idx="8777">
                  <c:v>69</c:v>
                </c:pt>
                <c:pt idx="8778">
                  <c:v>32</c:v>
                </c:pt>
                <c:pt idx="8779">
                  <c:v>78</c:v>
                </c:pt>
                <c:pt idx="8780">
                  <c:v>41</c:v>
                </c:pt>
                <c:pt idx="8781">
                  <c:v>72</c:v>
                </c:pt>
                <c:pt idx="8782">
                  <c:v>71</c:v>
                </c:pt>
                <c:pt idx="8783">
                  <c:v>44</c:v>
                </c:pt>
                <c:pt idx="8784">
                  <c:v>57</c:v>
                </c:pt>
                <c:pt idx="8785">
                  <c:v>57</c:v>
                </c:pt>
                <c:pt idx="8786">
                  <c:v>41</c:v>
                </c:pt>
                <c:pt idx="8787">
                  <c:v>62</c:v>
                </c:pt>
                <c:pt idx="8788">
                  <c:v>48</c:v>
                </c:pt>
                <c:pt idx="8789">
                  <c:v>59</c:v>
                </c:pt>
                <c:pt idx="8790">
                  <c:v>34</c:v>
                </c:pt>
                <c:pt idx="8791">
                  <c:v>17</c:v>
                </c:pt>
                <c:pt idx="8792">
                  <c:v>54</c:v>
                </c:pt>
                <c:pt idx="8793">
                  <c:v>55</c:v>
                </c:pt>
                <c:pt idx="8794">
                  <c:v>73</c:v>
                </c:pt>
                <c:pt idx="8795">
                  <c:v>50</c:v>
                </c:pt>
                <c:pt idx="8796">
                  <c:v>91</c:v>
                </c:pt>
                <c:pt idx="8797">
                  <c:v>73</c:v>
                </c:pt>
                <c:pt idx="8798">
                  <c:v>70</c:v>
                </c:pt>
                <c:pt idx="8799">
                  <c:v>74</c:v>
                </c:pt>
                <c:pt idx="8800">
                  <c:v>86</c:v>
                </c:pt>
                <c:pt idx="8801">
                  <c:v>34</c:v>
                </c:pt>
                <c:pt idx="8802">
                  <c:v>25</c:v>
                </c:pt>
                <c:pt idx="8803">
                  <c:v>47</c:v>
                </c:pt>
                <c:pt idx="8804">
                  <c:v>45</c:v>
                </c:pt>
                <c:pt idx="8805">
                  <c:v>62</c:v>
                </c:pt>
                <c:pt idx="8806">
                  <c:v>49</c:v>
                </c:pt>
                <c:pt idx="8807">
                  <c:v>62</c:v>
                </c:pt>
                <c:pt idx="8808">
                  <c:v>65</c:v>
                </c:pt>
                <c:pt idx="8809">
                  <c:v>40</c:v>
                </c:pt>
                <c:pt idx="8810">
                  <c:v>97</c:v>
                </c:pt>
                <c:pt idx="8811">
                  <c:v>79</c:v>
                </c:pt>
                <c:pt idx="8812">
                  <c:v>93</c:v>
                </c:pt>
                <c:pt idx="8813">
                  <c:v>60</c:v>
                </c:pt>
                <c:pt idx="8814">
                  <c:v>61</c:v>
                </c:pt>
                <c:pt idx="8815">
                  <c:v>73</c:v>
                </c:pt>
                <c:pt idx="8816">
                  <c:v>89</c:v>
                </c:pt>
                <c:pt idx="8817">
                  <c:v>71</c:v>
                </c:pt>
                <c:pt idx="8818">
                  <c:v>61</c:v>
                </c:pt>
                <c:pt idx="8819">
                  <c:v>39</c:v>
                </c:pt>
                <c:pt idx="8820">
                  <c:v>44</c:v>
                </c:pt>
                <c:pt idx="8821">
                  <c:v>32</c:v>
                </c:pt>
                <c:pt idx="8822">
                  <c:v>35</c:v>
                </c:pt>
                <c:pt idx="8823">
                  <c:v>20</c:v>
                </c:pt>
                <c:pt idx="8824">
                  <c:v>62</c:v>
                </c:pt>
                <c:pt idx="8825">
                  <c:v>42</c:v>
                </c:pt>
                <c:pt idx="8826">
                  <c:v>43</c:v>
                </c:pt>
                <c:pt idx="8827">
                  <c:v>56</c:v>
                </c:pt>
                <c:pt idx="8828">
                  <c:v>79</c:v>
                </c:pt>
                <c:pt idx="8829">
                  <c:v>30</c:v>
                </c:pt>
                <c:pt idx="8830">
                  <c:v>73</c:v>
                </c:pt>
                <c:pt idx="8831">
                  <c:v>25</c:v>
                </c:pt>
                <c:pt idx="8832">
                  <c:v>84</c:v>
                </c:pt>
                <c:pt idx="8833">
                  <c:v>27</c:v>
                </c:pt>
                <c:pt idx="8834">
                  <c:v>41</c:v>
                </c:pt>
                <c:pt idx="8835">
                  <c:v>92</c:v>
                </c:pt>
                <c:pt idx="8836">
                  <c:v>53</c:v>
                </c:pt>
                <c:pt idx="8837">
                  <c:v>63</c:v>
                </c:pt>
                <c:pt idx="8838">
                  <c:v>67</c:v>
                </c:pt>
                <c:pt idx="8839">
                  <c:v>74</c:v>
                </c:pt>
                <c:pt idx="8840">
                  <c:v>37</c:v>
                </c:pt>
                <c:pt idx="8841">
                  <c:v>33</c:v>
                </c:pt>
                <c:pt idx="8842">
                  <c:v>58</c:v>
                </c:pt>
                <c:pt idx="8843">
                  <c:v>55</c:v>
                </c:pt>
                <c:pt idx="8844">
                  <c:v>40</c:v>
                </c:pt>
                <c:pt idx="8845">
                  <c:v>79</c:v>
                </c:pt>
                <c:pt idx="8846">
                  <c:v>68</c:v>
                </c:pt>
                <c:pt idx="8847">
                  <c:v>57</c:v>
                </c:pt>
                <c:pt idx="8848">
                  <c:v>20</c:v>
                </c:pt>
                <c:pt idx="8849">
                  <c:v>28</c:v>
                </c:pt>
                <c:pt idx="8850">
                  <c:v>50</c:v>
                </c:pt>
                <c:pt idx="8851">
                  <c:v>80</c:v>
                </c:pt>
                <c:pt idx="8852">
                  <c:v>44</c:v>
                </c:pt>
                <c:pt idx="8853">
                  <c:v>19</c:v>
                </c:pt>
                <c:pt idx="8854">
                  <c:v>81</c:v>
                </c:pt>
                <c:pt idx="8855">
                  <c:v>46</c:v>
                </c:pt>
                <c:pt idx="8856">
                  <c:v>83</c:v>
                </c:pt>
                <c:pt idx="8857">
                  <c:v>58</c:v>
                </c:pt>
                <c:pt idx="8858">
                  <c:v>53</c:v>
                </c:pt>
                <c:pt idx="8859">
                  <c:v>73</c:v>
                </c:pt>
                <c:pt idx="8860">
                  <c:v>79</c:v>
                </c:pt>
                <c:pt idx="8861">
                  <c:v>15</c:v>
                </c:pt>
                <c:pt idx="8862">
                  <c:v>62</c:v>
                </c:pt>
                <c:pt idx="8863">
                  <c:v>46</c:v>
                </c:pt>
                <c:pt idx="8864">
                  <c:v>41</c:v>
                </c:pt>
                <c:pt idx="8865">
                  <c:v>68</c:v>
                </c:pt>
                <c:pt idx="8866">
                  <c:v>72</c:v>
                </c:pt>
                <c:pt idx="8867">
                  <c:v>43</c:v>
                </c:pt>
                <c:pt idx="8868">
                  <c:v>51</c:v>
                </c:pt>
                <c:pt idx="8869">
                  <c:v>38</c:v>
                </c:pt>
                <c:pt idx="8870">
                  <c:v>80</c:v>
                </c:pt>
                <c:pt idx="8871">
                  <c:v>48</c:v>
                </c:pt>
                <c:pt idx="8872">
                  <c:v>63</c:v>
                </c:pt>
                <c:pt idx="8873">
                  <c:v>31</c:v>
                </c:pt>
                <c:pt idx="8874">
                  <c:v>66</c:v>
                </c:pt>
                <c:pt idx="8875">
                  <c:v>69</c:v>
                </c:pt>
                <c:pt idx="8876">
                  <c:v>62</c:v>
                </c:pt>
                <c:pt idx="8877">
                  <c:v>49</c:v>
                </c:pt>
                <c:pt idx="8878">
                  <c:v>54</c:v>
                </c:pt>
                <c:pt idx="8879">
                  <c:v>57</c:v>
                </c:pt>
                <c:pt idx="8880">
                  <c:v>77</c:v>
                </c:pt>
                <c:pt idx="8881">
                  <c:v>56</c:v>
                </c:pt>
                <c:pt idx="8882">
                  <c:v>79</c:v>
                </c:pt>
                <c:pt idx="8883">
                  <c:v>60</c:v>
                </c:pt>
                <c:pt idx="8884">
                  <c:v>88</c:v>
                </c:pt>
                <c:pt idx="8885">
                  <c:v>83</c:v>
                </c:pt>
                <c:pt idx="8886">
                  <c:v>43</c:v>
                </c:pt>
                <c:pt idx="8887">
                  <c:v>48</c:v>
                </c:pt>
                <c:pt idx="8888">
                  <c:v>50</c:v>
                </c:pt>
                <c:pt idx="8889">
                  <c:v>61</c:v>
                </c:pt>
                <c:pt idx="8890">
                  <c:v>24</c:v>
                </c:pt>
                <c:pt idx="8891">
                  <c:v>71</c:v>
                </c:pt>
                <c:pt idx="8892">
                  <c:v>81</c:v>
                </c:pt>
                <c:pt idx="8893">
                  <c:v>76</c:v>
                </c:pt>
                <c:pt idx="8894">
                  <c:v>17</c:v>
                </c:pt>
                <c:pt idx="8895">
                  <c:v>30</c:v>
                </c:pt>
                <c:pt idx="8896">
                  <c:v>78</c:v>
                </c:pt>
                <c:pt idx="8897">
                  <c:v>78</c:v>
                </c:pt>
                <c:pt idx="8898">
                  <c:v>37</c:v>
                </c:pt>
                <c:pt idx="8899">
                  <c:v>86</c:v>
                </c:pt>
                <c:pt idx="8900">
                  <c:v>77</c:v>
                </c:pt>
                <c:pt idx="8901">
                  <c:v>63</c:v>
                </c:pt>
                <c:pt idx="8902">
                  <c:v>46</c:v>
                </c:pt>
                <c:pt idx="8903">
                  <c:v>38</c:v>
                </c:pt>
                <c:pt idx="8904">
                  <c:v>41</c:v>
                </c:pt>
                <c:pt idx="8905">
                  <c:v>51</c:v>
                </c:pt>
                <c:pt idx="8906">
                  <c:v>24</c:v>
                </c:pt>
                <c:pt idx="8907">
                  <c:v>88</c:v>
                </c:pt>
                <c:pt idx="8908">
                  <c:v>50</c:v>
                </c:pt>
                <c:pt idx="8909">
                  <c:v>30</c:v>
                </c:pt>
                <c:pt idx="8910">
                  <c:v>32</c:v>
                </c:pt>
                <c:pt idx="8911">
                  <c:v>18</c:v>
                </c:pt>
                <c:pt idx="8912">
                  <c:v>29</c:v>
                </c:pt>
                <c:pt idx="8913">
                  <c:v>41</c:v>
                </c:pt>
                <c:pt idx="8914">
                  <c:v>37</c:v>
                </c:pt>
                <c:pt idx="8915">
                  <c:v>85</c:v>
                </c:pt>
                <c:pt idx="8916">
                  <c:v>67</c:v>
                </c:pt>
                <c:pt idx="8917">
                  <c:v>30</c:v>
                </c:pt>
                <c:pt idx="8918">
                  <c:v>69</c:v>
                </c:pt>
                <c:pt idx="8919">
                  <c:v>43</c:v>
                </c:pt>
                <c:pt idx="8920">
                  <c:v>72</c:v>
                </c:pt>
                <c:pt idx="8921">
                  <c:v>47</c:v>
                </c:pt>
                <c:pt idx="8922">
                  <c:v>69</c:v>
                </c:pt>
                <c:pt idx="8923">
                  <c:v>48</c:v>
                </c:pt>
                <c:pt idx="8924">
                  <c:v>20</c:v>
                </c:pt>
                <c:pt idx="8925">
                  <c:v>73</c:v>
                </c:pt>
                <c:pt idx="8926">
                  <c:v>49</c:v>
                </c:pt>
                <c:pt idx="8927">
                  <c:v>26</c:v>
                </c:pt>
                <c:pt idx="8928">
                  <c:v>44</c:v>
                </c:pt>
                <c:pt idx="8929">
                  <c:v>49</c:v>
                </c:pt>
                <c:pt idx="8930">
                  <c:v>61</c:v>
                </c:pt>
                <c:pt idx="8931">
                  <c:v>28</c:v>
                </c:pt>
                <c:pt idx="8932">
                  <c:v>74</c:v>
                </c:pt>
                <c:pt idx="8933">
                  <c:v>33</c:v>
                </c:pt>
                <c:pt idx="8934">
                  <c:v>42</c:v>
                </c:pt>
                <c:pt idx="8935">
                  <c:v>39</c:v>
                </c:pt>
                <c:pt idx="8936">
                  <c:v>82</c:v>
                </c:pt>
                <c:pt idx="8937">
                  <c:v>48</c:v>
                </c:pt>
                <c:pt idx="8938">
                  <c:v>95</c:v>
                </c:pt>
                <c:pt idx="8939">
                  <c:v>92</c:v>
                </c:pt>
                <c:pt idx="8940">
                  <c:v>36</c:v>
                </c:pt>
                <c:pt idx="8941">
                  <c:v>37</c:v>
                </c:pt>
                <c:pt idx="8942">
                  <c:v>65</c:v>
                </c:pt>
                <c:pt idx="8943">
                  <c:v>82</c:v>
                </c:pt>
                <c:pt idx="8944">
                  <c:v>37</c:v>
                </c:pt>
                <c:pt idx="8945">
                  <c:v>45</c:v>
                </c:pt>
                <c:pt idx="8946">
                  <c:v>34</c:v>
                </c:pt>
                <c:pt idx="8947">
                  <c:v>78</c:v>
                </c:pt>
                <c:pt idx="8948">
                  <c:v>18</c:v>
                </c:pt>
                <c:pt idx="8949">
                  <c:v>59</c:v>
                </c:pt>
                <c:pt idx="8950">
                  <c:v>82</c:v>
                </c:pt>
                <c:pt idx="8951">
                  <c:v>75</c:v>
                </c:pt>
                <c:pt idx="8952">
                  <c:v>65</c:v>
                </c:pt>
                <c:pt idx="8953">
                  <c:v>40</c:v>
                </c:pt>
                <c:pt idx="8954">
                  <c:v>60</c:v>
                </c:pt>
                <c:pt idx="8955">
                  <c:v>67</c:v>
                </c:pt>
                <c:pt idx="8956">
                  <c:v>95</c:v>
                </c:pt>
                <c:pt idx="8957">
                  <c:v>56</c:v>
                </c:pt>
                <c:pt idx="8958">
                  <c:v>35</c:v>
                </c:pt>
                <c:pt idx="8959">
                  <c:v>73</c:v>
                </c:pt>
                <c:pt idx="8960">
                  <c:v>37</c:v>
                </c:pt>
                <c:pt idx="8961">
                  <c:v>53</c:v>
                </c:pt>
                <c:pt idx="8962">
                  <c:v>62</c:v>
                </c:pt>
                <c:pt idx="8963">
                  <c:v>44</c:v>
                </c:pt>
                <c:pt idx="8964">
                  <c:v>36</c:v>
                </c:pt>
                <c:pt idx="8965">
                  <c:v>76</c:v>
                </c:pt>
                <c:pt idx="8966">
                  <c:v>60</c:v>
                </c:pt>
                <c:pt idx="8967">
                  <c:v>28</c:v>
                </c:pt>
                <c:pt idx="8968">
                  <c:v>48</c:v>
                </c:pt>
                <c:pt idx="8969">
                  <c:v>62</c:v>
                </c:pt>
                <c:pt idx="8970">
                  <c:v>19</c:v>
                </c:pt>
                <c:pt idx="8971">
                  <c:v>80</c:v>
                </c:pt>
                <c:pt idx="8972">
                  <c:v>46</c:v>
                </c:pt>
                <c:pt idx="8973">
                  <c:v>47</c:v>
                </c:pt>
                <c:pt idx="8974">
                  <c:v>79</c:v>
                </c:pt>
                <c:pt idx="8975">
                  <c:v>27</c:v>
                </c:pt>
                <c:pt idx="8976">
                  <c:v>43</c:v>
                </c:pt>
                <c:pt idx="8977">
                  <c:v>43</c:v>
                </c:pt>
                <c:pt idx="8978">
                  <c:v>56</c:v>
                </c:pt>
                <c:pt idx="8979">
                  <c:v>27</c:v>
                </c:pt>
                <c:pt idx="8980">
                  <c:v>70</c:v>
                </c:pt>
                <c:pt idx="8981">
                  <c:v>70</c:v>
                </c:pt>
                <c:pt idx="8982">
                  <c:v>61</c:v>
                </c:pt>
                <c:pt idx="8983">
                  <c:v>53</c:v>
                </c:pt>
                <c:pt idx="8984">
                  <c:v>87</c:v>
                </c:pt>
                <c:pt idx="8985">
                  <c:v>68</c:v>
                </c:pt>
                <c:pt idx="8986">
                  <c:v>61</c:v>
                </c:pt>
                <c:pt idx="8987">
                  <c:v>70</c:v>
                </c:pt>
                <c:pt idx="8988">
                  <c:v>65</c:v>
                </c:pt>
                <c:pt idx="8989">
                  <c:v>61</c:v>
                </c:pt>
                <c:pt idx="8990">
                  <c:v>27</c:v>
                </c:pt>
                <c:pt idx="8991">
                  <c:v>22</c:v>
                </c:pt>
                <c:pt idx="8992">
                  <c:v>81</c:v>
                </c:pt>
                <c:pt idx="8993">
                  <c:v>60</c:v>
                </c:pt>
                <c:pt idx="8994">
                  <c:v>41</c:v>
                </c:pt>
                <c:pt idx="8995">
                  <c:v>98</c:v>
                </c:pt>
                <c:pt idx="8996">
                  <c:v>79</c:v>
                </c:pt>
                <c:pt idx="8997">
                  <c:v>77</c:v>
                </c:pt>
                <c:pt idx="8998">
                  <c:v>51</c:v>
                </c:pt>
                <c:pt idx="8999">
                  <c:v>43</c:v>
                </c:pt>
                <c:pt idx="9000">
                  <c:v>27</c:v>
                </c:pt>
                <c:pt idx="9001">
                  <c:v>69</c:v>
                </c:pt>
                <c:pt idx="9002">
                  <c:v>98</c:v>
                </c:pt>
                <c:pt idx="9003">
                  <c:v>80</c:v>
                </c:pt>
                <c:pt idx="9004">
                  <c:v>68</c:v>
                </c:pt>
                <c:pt idx="9005">
                  <c:v>76</c:v>
                </c:pt>
                <c:pt idx="9006">
                  <c:v>72</c:v>
                </c:pt>
                <c:pt idx="9007">
                  <c:v>64</c:v>
                </c:pt>
                <c:pt idx="9008">
                  <c:v>87</c:v>
                </c:pt>
                <c:pt idx="9009">
                  <c:v>53</c:v>
                </c:pt>
                <c:pt idx="9010">
                  <c:v>71</c:v>
                </c:pt>
                <c:pt idx="9011">
                  <c:v>40</c:v>
                </c:pt>
                <c:pt idx="9012">
                  <c:v>58</c:v>
                </c:pt>
                <c:pt idx="9013">
                  <c:v>55</c:v>
                </c:pt>
                <c:pt idx="9014">
                  <c:v>50</c:v>
                </c:pt>
                <c:pt idx="9015">
                  <c:v>64</c:v>
                </c:pt>
                <c:pt idx="9016">
                  <c:v>44</c:v>
                </c:pt>
                <c:pt idx="9017">
                  <c:v>79</c:v>
                </c:pt>
                <c:pt idx="9018">
                  <c:v>65</c:v>
                </c:pt>
                <c:pt idx="9019">
                  <c:v>37</c:v>
                </c:pt>
                <c:pt idx="9020">
                  <c:v>85</c:v>
                </c:pt>
                <c:pt idx="9021">
                  <c:v>48</c:v>
                </c:pt>
                <c:pt idx="9022">
                  <c:v>55</c:v>
                </c:pt>
                <c:pt idx="9023">
                  <c:v>64</c:v>
                </c:pt>
                <c:pt idx="9024">
                  <c:v>74</c:v>
                </c:pt>
                <c:pt idx="9025">
                  <c:v>67</c:v>
                </c:pt>
                <c:pt idx="9026">
                  <c:v>38</c:v>
                </c:pt>
                <c:pt idx="9027">
                  <c:v>65</c:v>
                </c:pt>
                <c:pt idx="9028">
                  <c:v>60</c:v>
                </c:pt>
                <c:pt idx="9029">
                  <c:v>72</c:v>
                </c:pt>
                <c:pt idx="9030">
                  <c:v>73</c:v>
                </c:pt>
                <c:pt idx="9031">
                  <c:v>34</c:v>
                </c:pt>
                <c:pt idx="9032">
                  <c:v>45</c:v>
                </c:pt>
                <c:pt idx="9033">
                  <c:v>75</c:v>
                </c:pt>
                <c:pt idx="9034">
                  <c:v>28</c:v>
                </c:pt>
                <c:pt idx="9035">
                  <c:v>48</c:v>
                </c:pt>
                <c:pt idx="9036">
                  <c:v>64</c:v>
                </c:pt>
                <c:pt idx="9037">
                  <c:v>42</c:v>
                </c:pt>
                <c:pt idx="9038">
                  <c:v>72</c:v>
                </c:pt>
                <c:pt idx="9039">
                  <c:v>52</c:v>
                </c:pt>
                <c:pt idx="9040">
                  <c:v>40</c:v>
                </c:pt>
                <c:pt idx="9041">
                  <c:v>61</c:v>
                </c:pt>
                <c:pt idx="9042">
                  <c:v>66</c:v>
                </c:pt>
                <c:pt idx="9043">
                  <c:v>43</c:v>
                </c:pt>
                <c:pt idx="9044">
                  <c:v>49</c:v>
                </c:pt>
                <c:pt idx="9045">
                  <c:v>16</c:v>
                </c:pt>
                <c:pt idx="9046">
                  <c:v>46</c:v>
                </c:pt>
                <c:pt idx="9047">
                  <c:v>28</c:v>
                </c:pt>
                <c:pt idx="9048">
                  <c:v>57</c:v>
                </c:pt>
                <c:pt idx="9049">
                  <c:v>62</c:v>
                </c:pt>
                <c:pt idx="9050">
                  <c:v>76</c:v>
                </c:pt>
                <c:pt idx="9051">
                  <c:v>56</c:v>
                </c:pt>
                <c:pt idx="9052">
                  <c:v>44</c:v>
                </c:pt>
                <c:pt idx="9053">
                  <c:v>49</c:v>
                </c:pt>
                <c:pt idx="9054">
                  <c:v>64</c:v>
                </c:pt>
                <c:pt idx="9055">
                  <c:v>52</c:v>
                </c:pt>
                <c:pt idx="9056">
                  <c:v>79</c:v>
                </c:pt>
                <c:pt idx="9057">
                  <c:v>52</c:v>
                </c:pt>
                <c:pt idx="9058">
                  <c:v>52</c:v>
                </c:pt>
                <c:pt idx="9059">
                  <c:v>71</c:v>
                </c:pt>
                <c:pt idx="9060">
                  <c:v>59</c:v>
                </c:pt>
                <c:pt idx="9061">
                  <c:v>90</c:v>
                </c:pt>
                <c:pt idx="9062">
                  <c:v>58</c:v>
                </c:pt>
                <c:pt idx="9063">
                  <c:v>25</c:v>
                </c:pt>
                <c:pt idx="9064">
                  <c:v>78</c:v>
                </c:pt>
                <c:pt idx="9065">
                  <c:v>77</c:v>
                </c:pt>
                <c:pt idx="9066">
                  <c:v>73</c:v>
                </c:pt>
                <c:pt idx="9067">
                  <c:v>61</c:v>
                </c:pt>
                <c:pt idx="9068">
                  <c:v>71</c:v>
                </c:pt>
                <c:pt idx="9069">
                  <c:v>82</c:v>
                </c:pt>
                <c:pt idx="9070">
                  <c:v>25</c:v>
                </c:pt>
                <c:pt idx="9071">
                  <c:v>76</c:v>
                </c:pt>
                <c:pt idx="9072">
                  <c:v>39</c:v>
                </c:pt>
                <c:pt idx="9073">
                  <c:v>91</c:v>
                </c:pt>
                <c:pt idx="9074">
                  <c:v>73</c:v>
                </c:pt>
                <c:pt idx="9075">
                  <c:v>34</c:v>
                </c:pt>
                <c:pt idx="9076">
                  <c:v>64</c:v>
                </c:pt>
                <c:pt idx="9077">
                  <c:v>36</c:v>
                </c:pt>
                <c:pt idx="9078">
                  <c:v>67</c:v>
                </c:pt>
                <c:pt idx="9079">
                  <c:v>63</c:v>
                </c:pt>
                <c:pt idx="9080">
                  <c:v>64</c:v>
                </c:pt>
                <c:pt idx="9081">
                  <c:v>29</c:v>
                </c:pt>
                <c:pt idx="9082">
                  <c:v>41</c:v>
                </c:pt>
                <c:pt idx="9083">
                  <c:v>70</c:v>
                </c:pt>
                <c:pt idx="9084">
                  <c:v>57</c:v>
                </c:pt>
                <c:pt idx="9085">
                  <c:v>36</c:v>
                </c:pt>
                <c:pt idx="9086">
                  <c:v>67</c:v>
                </c:pt>
                <c:pt idx="9087">
                  <c:v>29</c:v>
                </c:pt>
                <c:pt idx="9088">
                  <c:v>58</c:v>
                </c:pt>
                <c:pt idx="9089">
                  <c:v>77</c:v>
                </c:pt>
                <c:pt idx="9090">
                  <c:v>60</c:v>
                </c:pt>
                <c:pt idx="9091">
                  <c:v>16</c:v>
                </c:pt>
                <c:pt idx="9092">
                  <c:v>50</c:v>
                </c:pt>
                <c:pt idx="9093">
                  <c:v>25</c:v>
                </c:pt>
                <c:pt idx="9094">
                  <c:v>68</c:v>
                </c:pt>
                <c:pt idx="9095">
                  <c:v>52</c:v>
                </c:pt>
                <c:pt idx="9096">
                  <c:v>72</c:v>
                </c:pt>
                <c:pt idx="9097">
                  <c:v>21</c:v>
                </c:pt>
                <c:pt idx="9098">
                  <c:v>63</c:v>
                </c:pt>
                <c:pt idx="9099">
                  <c:v>74</c:v>
                </c:pt>
                <c:pt idx="9100">
                  <c:v>24</c:v>
                </c:pt>
                <c:pt idx="9101">
                  <c:v>33</c:v>
                </c:pt>
                <c:pt idx="9102">
                  <c:v>29</c:v>
                </c:pt>
                <c:pt idx="9103">
                  <c:v>53</c:v>
                </c:pt>
                <c:pt idx="9104">
                  <c:v>68</c:v>
                </c:pt>
                <c:pt idx="9105">
                  <c:v>75</c:v>
                </c:pt>
                <c:pt idx="9106">
                  <c:v>41</c:v>
                </c:pt>
                <c:pt idx="9107">
                  <c:v>34</c:v>
                </c:pt>
                <c:pt idx="9108">
                  <c:v>29</c:v>
                </c:pt>
                <c:pt idx="9109">
                  <c:v>44</c:v>
                </c:pt>
                <c:pt idx="9110">
                  <c:v>42</c:v>
                </c:pt>
                <c:pt idx="9111">
                  <c:v>90</c:v>
                </c:pt>
                <c:pt idx="9112">
                  <c:v>52</c:v>
                </c:pt>
                <c:pt idx="9113">
                  <c:v>55</c:v>
                </c:pt>
                <c:pt idx="9114">
                  <c:v>63</c:v>
                </c:pt>
                <c:pt idx="9115">
                  <c:v>56</c:v>
                </c:pt>
                <c:pt idx="9116">
                  <c:v>76</c:v>
                </c:pt>
                <c:pt idx="9117">
                  <c:v>62</c:v>
                </c:pt>
                <c:pt idx="9118">
                  <c:v>39</c:v>
                </c:pt>
                <c:pt idx="9119">
                  <c:v>78</c:v>
                </c:pt>
                <c:pt idx="9120">
                  <c:v>35</c:v>
                </c:pt>
                <c:pt idx="9121">
                  <c:v>74</c:v>
                </c:pt>
                <c:pt idx="9122">
                  <c:v>58</c:v>
                </c:pt>
                <c:pt idx="9123">
                  <c:v>72</c:v>
                </c:pt>
                <c:pt idx="9124">
                  <c:v>62</c:v>
                </c:pt>
                <c:pt idx="9125">
                  <c:v>52</c:v>
                </c:pt>
                <c:pt idx="9126">
                  <c:v>65</c:v>
                </c:pt>
                <c:pt idx="9127">
                  <c:v>50</c:v>
                </c:pt>
                <c:pt idx="9128">
                  <c:v>61</c:v>
                </c:pt>
                <c:pt idx="9129">
                  <c:v>57</c:v>
                </c:pt>
                <c:pt idx="9130">
                  <c:v>51</c:v>
                </c:pt>
                <c:pt idx="9131">
                  <c:v>37</c:v>
                </c:pt>
                <c:pt idx="9132">
                  <c:v>40</c:v>
                </c:pt>
                <c:pt idx="9133">
                  <c:v>91</c:v>
                </c:pt>
                <c:pt idx="9134">
                  <c:v>77</c:v>
                </c:pt>
                <c:pt idx="9135">
                  <c:v>31</c:v>
                </c:pt>
                <c:pt idx="9136">
                  <c:v>61</c:v>
                </c:pt>
                <c:pt idx="9137">
                  <c:v>85</c:v>
                </c:pt>
                <c:pt idx="9138">
                  <c:v>47</c:v>
                </c:pt>
                <c:pt idx="9139">
                  <c:v>57</c:v>
                </c:pt>
                <c:pt idx="9140">
                  <c:v>95</c:v>
                </c:pt>
                <c:pt idx="9141">
                  <c:v>23</c:v>
                </c:pt>
                <c:pt idx="9142">
                  <c:v>74</c:v>
                </c:pt>
                <c:pt idx="9143">
                  <c:v>67</c:v>
                </c:pt>
                <c:pt idx="9144">
                  <c:v>52</c:v>
                </c:pt>
                <c:pt idx="9145">
                  <c:v>50</c:v>
                </c:pt>
                <c:pt idx="9146">
                  <c:v>38</c:v>
                </c:pt>
                <c:pt idx="9147">
                  <c:v>76</c:v>
                </c:pt>
                <c:pt idx="9148">
                  <c:v>88</c:v>
                </c:pt>
                <c:pt idx="9149">
                  <c:v>73</c:v>
                </c:pt>
                <c:pt idx="9150">
                  <c:v>81</c:v>
                </c:pt>
                <c:pt idx="9151">
                  <c:v>41</c:v>
                </c:pt>
                <c:pt idx="9152">
                  <c:v>72</c:v>
                </c:pt>
                <c:pt idx="9153">
                  <c:v>39</c:v>
                </c:pt>
                <c:pt idx="9154">
                  <c:v>62</c:v>
                </c:pt>
                <c:pt idx="9155">
                  <c:v>54</c:v>
                </c:pt>
                <c:pt idx="9156">
                  <c:v>68</c:v>
                </c:pt>
                <c:pt idx="9157">
                  <c:v>40</c:v>
                </c:pt>
                <c:pt idx="9158">
                  <c:v>72</c:v>
                </c:pt>
                <c:pt idx="9159">
                  <c:v>83</c:v>
                </c:pt>
                <c:pt idx="9160">
                  <c:v>49</c:v>
                </c:pt>
                <c:pt idx="9161">
                  <c:v>47</c:v>
                </c:pt>
                <c:pt idx="9162">
                  <c:v>27</c:v>
                </c:pt>
                <c:pt idx="9163">
                  <c:v>76</c:v>
                </c:pt>
                <c:pt idx="9164">
                  <c:v>55</c:v>
                </c:pt>
                <c:pt idx="9165">
                  <c:v>49</c:v>
                </c:pt>
                <c:pt idx="9166">
                  <c:v>69</c:v>
                </c:pt>
                <c:pt idx="9167">
                  <c:v>72</c:v>
                </c:pt>
                <c:pt idx="9168">
                  <c:v>66</c:v>
                </c:pt>
                <c:pt idx="9169">
                  <c:v>62</c:v>
                </c:pt>
                <c:pt idx="9170">
                  <c:v>55</c:v>
                </c:pt>
                <c:pt idx="9171">
                  <c:v>65</c:v>
                </c:pt>
                <c:pt idx="9172">
                  <c:v>88</c:v>
                </c:pt>
                <c:pt idx="9173">
                  <c:v>32</c:v>
                </c:pt>
                <c:pt idx="9174">
                  <c:v>66</c:v>
                </c:pt>
                <c:pt idx="9175">
                  <c:v>20</c:v>
                </c:pt>
                <c:pt idx="9176">
                  <c:v>35</c:v>
                </c:pt>
                <c:pt idx="9177">
                  <c:v>30</c:v>
                </c:pt>
                <c:pt idx="9178">
                  <c:v>54</c:v>
                </c:pt>
                <c:pt idx="9179">
                  <c:v>42</c:v>
                </c:pt>
                <c:pt idx="9180">
                  <c:v>67</c:v>
                </c:pt>
                <c:pt idx="9181">
                  <c:v>43</c:v>
                </c:pt>
                <c:pt idx="9182">
                  <c:v>60</c:v>
                </c:pt>
                <c:pt idx="9183">
                  <c:v>72</c:v>
                </c:pt>
                <c:pt idx="9184">
                  <c:v>79</c:v>
                </c:pt>
                <c:pt idx="9185">
                  <c:v>41</c:v>
                </c:pt>
                <c:pt idx="9186">
                  <c:v>25</c:v>
                </c:pt>
                <c:pt idx="9187">
                  <c:v>23</c:v>
                </c:pt>
                <c:pt idx="9188">
                  <c:v>82</c:v>
                </c:pt>
                <c:pt idx="9189">
                  <c:v>67</c:v>
                </c:pt>
                <c:pt idx="9190">
                  <c:v>48</c:v>
                </c:pt>
                <c:pt idx="9191">
                  <c:v>74</c:v>
                </c:pt>
                <c:pt idx="9192">
                  <c:v>70</c:v>
                </c:pt>
                <c:pt idx="9193">
                  <c:v>60</c:v>
                </c:pt>
                <c:pt idx="9194">
                  <c:v>46</c:v>
                </c:pt>
                <c:pt idx="9195">
                  <c:v>41</c:v>
                </c:pt>
                <c:pt idx="9196">
                  <c:v>50</c:v>
                </c:pt>
                <c:pt idx="9197">
                  <c:v>49</c:v>
                </c:pt>
                <c:pt idx="9198">
                  <c:v>40</c:v>
                </c:pt>
                <c:pt idx="9199">
                  <c:v>61</c:v>
                </c:pt>
                <c:pt idx="9200">
                  <c:v>56</c:v>
                </c:pt>
                <c:pt idx="9201">
                  <c:v>82</c:v>
                </c:pt>
                <c:pt idx="9202">
                  <c:v>88</c:v>
                </c:pt>
                <c:pt idx="9203">
                  <c:v>19</c:v>
                </c:pt>
                <c:pt idx="9204">
                  <c:v>89</c:v>
                </c:pt>
                <c:pt idx="9205">
                  <c:v>92</c:v>
                </c:pt>
                <c:pt idx="9206">
                  <c:v>62</c:v>
                </c:pt>
                <c:pt idx="9207">
                  <c:v>70</c:v>
                </c:pt>
                <c:pt idx="9208">
                  <c:v>88</c:v>
                </c:pt>
                <c:pt idx="9209">
                  <c:v>42</c:v>
                </c:pt>
                <c:pt idx="9210">
                  <c:v>89</c:v>
                </c:pt>
                <c:pt idx="9211">
                  <c:v>51</c:v>
                </c:pt>
                <c:pt idx="9212">
                  <c:v>48</c:v>
                </c:pt>
                <c:pt idx="9213">
                  <c:v>59</c:v>
                </c:pt>
                <c:pt idx="9214">
                  <c:v>40</c:v>
                </c:pt>
                <c:pt idx="9215">
                  <c:v>71</c:v>
                </c:pt>
                <c:pt idx="9216">
                  <c:v>71</c:v>
                </c:pt>
                <c:pt idx="9217">
                  <c:v>50</c:v>
                </c:pt>
                <c:pt idx="9218">
                  <c:v>78</c:v>
                </c:pt>
                <c:pt idx="9219">
                  <c:v>84</c:v>
                </c:pt>
                <c:pt idx="9220">
                  <c:v>29</c:v>
                </c:pt>
                <c:pt idx="9221">
                  <c:v>63</c:v>
                </c:pt>
                <c:pt idx="9222">
                  <c:v>34</c:v>
                </c:pt>
                <c:pt idx="9223">
                  <c:v>68</c:v>
                </c:pt>
                <c:pt idx="9224">
                  <c:v>52</c:v>
                </c:pt>
                <c:pt idx="9225">
                  <c:v>51</c:v>
                </c:pt>
                <c:pt idx="9226">
                  <c:v>46</c:v>
                </c:pt>
                <c:pt idx="9227">
                  <c:v>32</c:v>
                </c:pt>
                <c:pt idx="9228">
                  <c:v>61</c:v>
                </c:pt>
                <c:pt idx="9229">
                  <c:v>74</c:v>
                </c:pt>
                <c:pt idx="9230">
                  <c:v>29</c:v>
                </c:pt>
                <c:pt idx="9231">
                  <c:v>82</c:v>
                </c:pt>
                <c:pt idx="9232">
                  <c:v>43</c:v>
                </c:pt>
                <c:pt idx="9233">
                  <c:v>67</c:v>
                </c:pt>
                <c:pt idx="9234">
                  <c:v>38</c:v>
                </c:pt>
                <c:pt idx="9235">
                  <c:v>30</c:v>
                </c:pt>
                <c:pt idx="9236">
                  <c:v>69</c:v>
                </c:pt>
                <c:pt idx="9237">
                  <c:v>52</c:v>
                </c:pt>
                <c:pt idx="9238">
                  <c:v>33</c:v>
                </c:pt>
                <c:pt idx="9239">
                  <c:v>48</c:v>
                </c:pt>
                <c:pt idx="9240">
                  <c:v>23</c:v>
                </c:pt>
                <c:pt idx="9241">
                  <c:v>41</c:v>
                </c:pt>
                <c:pt idx="9242">
                  <c:v>78</c:v>
                </c:pt>
                <c:pt idx="9243">
                  <c:v>53</c:v>
                </c:pt>
                <c:pt idx="9244">
                  <c:v>39</c:v>
                </c:pt>
                <c:pt idx="9245">
                  <c:v>84</c:v>
                </c:pt>
                <c:pt idx="9246">
                  <c:v>70</c:v>
                </c:pt>
                <c:pt idx="9247">
                  <c:v>83</c:v>
                </c:pt>
                <c:pt idx="9248">
                  <c:v>81</c:v>
                </c:pt>
                <c:pt idx="9249">
                  <c:v>82</c:v>
                </c:pt>
                <c:pt idx="9250">
                  <c:v>33</c:v>
                </c:pt>
                <c:pt idx="9251">
                  <c:v>64</c:v>
                </c:pt>
                <c:pt idx="9252">
                  <c:v>59</c:v>
                </c:pt>
                <c:pt idx="9253">
                  <c:v>36</c:v>
                </c:pt>
                <c:pt idx="9254">
                  <c:v>36</c:v>
                </c:pt>
                <c:pt idx="9255">
                  <c:v>81</c:v>
                </c:pt>
                <c:pt idx="9256">
                  <c:v>47</c:v>
                </c:pt>
                <c:pt idx="9257">
                  <c:v>69</c:v>
                </c:pt>
                <c:pt idx="9258">
                  <c:v>80</c:v>
                </c:pt>
                <c:pt idx="9259">
                  <c:v>55</c:v>
                </c:pt>
                <c:pt idx="9260">
                  <c:v>54</c:v>
                </c:pt>
                <c:pt idx="9261">
                  <c:v>40</c:v>
                </c:pt>
                <c:pt idx="9262">
                  <c:v>70</c:v>
                </c:pt>
                <c:pt idx="9263">
                  <c:v>71</c:v>
                </c:pt>
                <c:pt idx="9264">
                  <c:v>47</c:v>
                </c:pt>
                <c:pt idx="9265">
                  <c:v>62</c:v>
                </c:pt>
                <c:pt idx="9266">
                  <c:v>59</c:v>
                </c:pt>
                <c:pt idx="9267">
                  <c:v>48</c:v>
                </c:pt>
                <c:pt idx="9268">
                  <c:v>47</c:v>
                </c:pt>
                <c:pt idx="9269">
                  <c:v>72</c:v>
                </c:pt>
                <c:pt idx="9270">
                  <c:v>32</c:v>
                </c:pt>
                <c:pt idx="9271">
                  <c:v>47</c:v>
                </c:pt>
                <c:pt idx="9272">
                  <c:v>76</c:v>
                </c:pt>
                <c:pt idx="9273">
                  <c:v>29</c:v>
                </c:pt>
                <c:pt idx="9274">
                  <c:v>87</c:v>
                </c:pt>
                <c:pt idx="9275">
                  <c:v>71</c:v>
                </c:pt>
                <c:pt idx="9276">
                  <c:v>75</c:v>
                </c:pt>
                <c:pt idx="9277">
                  <c:v>63</c:v>
                </c:pt>
                <c:pt idx="9278">
                  <c:v>28</c:v>
                </c:pt>
                <c:pt idx="9279">
                  <c:v>64</c:v>
                </c:pt>
                <c:pt idx="9280">
                  <c:v>16</c:v>
                </c:pt>
                <c:pt idx="9281">
                  <c:v>89</c:v>
                </c:pt>
                <c:pt idx="9282">
                  <c:v>90</c:v>
                </c:pt>
                <c:pt idx="9283">
                  <c:v>91</c:v>
                </c:pt>
                <c:pt idx="9284">
                  <c:v>43</c:v>
                </c:pt>
                <c:pt idx="9285">
                  <c:v>84</c:v>
                </c:pt>
                <c:pt idx="9286">
                  <c:v>47</c:v>
                </c:pt>
                <c:pt idx="9287">
                  <c:v>47</c:v>
                </c:pt>
                <c:pt idx="9288">
                  <c:v>71</c:v>
                </c:pt>
                <c:pt idx="9289">
                  <c:v>37</c:v>
                </c:pt>
                <c:pt idx="9290">
                  <c:v>35</c:v>
                </c:pt>
                <c:pt idx="9291">
                  <c:v>38</c:v>
                </c:pt>
                <c:pt idx="9292">
                  <c:v>85</c:v>
                </c:pt>
                <c:pt idx="9293">
                  <c:v>58</c:v>
                </c:pt>
                <c:pt idx="9294">
                  <c:v>69</c:v>
                </c:pt>
                <c:pt idx="9295">
                  <c:v>74</c:v>
                </c:pt>
                <c:pt idx="9296">
                  <c:v>89</c:v>
                </c:pt>
                <c:pt idx="9297">
                  <c:v>80</c:v>
                </c:pt>
                <c:pt idx="9298">
                  <c:v>21</c:v>
                </c:pt>
                <c:pt idx="9299">
                  <c:v>45</c:v>
                </c:pt>
                <c:pt idx="9300">
                  <c:v>74</c:v>
                </c:pt>
                <c:pt idx="9301">
                  <c:v>77</c:v>
                </c:pt>
                <c:pt idx="9302">
                  <c:v>51</c:v>
                </c:pt>
                <c:pt idx="9303">
                  <c:v>38</c:v>
                </c:pt>
                <c:pt idx="9304">
                  <c:v>69</c:v>
                </c:pt>
                <c:pt idx="9305">
                  <c:v>98</c:v>
                </c:pt>
                <c:pt idx="9306">
                  <c:v>85</c:v>
                </c:pt>
                <c:pt idx="9307">
                  <c:v>62</c:v>
                </c:pt>
                <c:pt idx="9308">
                  <c:v>38</c:v>
                </c:pt>
                <c:pt idx="9309">
                  <c:v>57</c:v>
                </c:pt>
                <c:pt idx="9310">
                  <c:v>41</c:v>
                </c:pt>
                <c:pt idx="9311">
                  <c:v>76</c:v>
                </c:pt>
                <c:pt idx="9312">
                  <c:v>30</c:v>
                </c:pt>
                <c:pt idx="9313">
                  <c:v>28</c:v>
                </c:pt>
                <c:pt idx="9314">
                  <c:v>56</c:v>
                </c:pt>
                <c:pt idx="9315">
                  <c:v>77</c:v>
                </c:pt>
                <c:pt idx="9316">
                  <c:v>85</c:v>
                </c:pt>
                <c:pt idx="9317">
                  <c:v>72</c:v>
                </c:pt>
                <c:pt idx="9318">
                  <c:v>42</c:v>
                </c:pt>
                <c:pt idx="9319">
                  <c:v>56</c:v>
                </c:pt>
                <c:pt idx="9320">
                  <c:v>43</c:v>
                </c:pt>
                <c:pt idx="9321">
                  <c:v>38</c:v>
                </c:pt>
                <c:pt idx="9322">
                  <c:v>38</c:v>
                </c:pt>
                <c:pt idx="9323">
                  <c:v>30</c:v>
                </c:pt>
                <c:pt idx="9324">
                  <c:v>52</c:v>
                </c:pt>
                <c:pt idx="9325">
                  <c:v>55</c:v>
                </c:pt>
                <c:pt idx="9326">
                  <c:v>67</c:v>
                </c:pt>
                <c:pt idx="9327">
                  <c:v>78</c:v>
                </c:pt>
                <c:pt idx="9328">
                  <c:v>51</c:v>
                </c:pt>
                <c:pt idx="9329">
                  <c:v>39</c:v>
                </c:pt>
                <c:pt idx="9330">
                  <c:v>46</c:v>
                </c:pt>
                <c:pt idx="9331">
                  <c:v>67</c:v>
                </c:pt>
                <c:pt idx="9332">
                  <c:v>52</c:v>
                </c:pt>
                <c:pt idx="9333">
                  <c:v>36</c:v>
                </c:pt>
                <c:pt idx="9334">
                  <c:v>54</c:v>
                </c:pt>
                <c:pt idx="9335">
                  <c:v>25</c:v>
                </c:pt>
                <c:pt idx="9336">
                  <c:v>53</c:v>
                </c:pt>
                <c:pt idx="9337">
                  <c:v>28</c:v>
                </c:pt>
                <c:pt idx="9338">
                  <c:v>64</c:v>
                </c:pt>
                <c:pt idx="9339">
                  <c:v>77</c:v>
                </c:pt>
                <c:pt idx="9340">
                  <c:v>46</c:v>
                </c:pt>
                <c:pt idx="9341">
                  <c:v>69</c:v>
                </c:pt>
                <c:pt idx="9342">
                  <c:v>74</c:v>
                </c:pt>
                <c:pt idx="9343">
                  <c:v>85</c:v>
                </c:pt>
                <c:pt idx="9344">
                  <c:v>49</c:v>
                </c:pt>
                <c:pt idx="9345">
                  <c:v>89</c:v>
                </c:pt>
                <c:pt idx="9346">
                  <c:v>88</c:v>
                </c:pt>
                <c:pt idx="9347">
                  <c:v>40</c:v>
                </c:pt>
                <c:pt idx="9348">
                  <c:v>58</c:v>
                </c:pt>
                <c:pt idx="9349">
                  <c:v>63</c:v>
                </c:pt>
                <c:pt idx="9350">
                  <c:v>57</c:v>
                </c:pt>
                <c:pt idx="9351">
                  <c:v>87</c:v>
                </c:pt>
                <c:pt idx="9352">
                  <c:v>40</c:v>
                </c:pt>
                <c:pt idx="9353">
                  <c:v>67</c:v>
                </c:pt>
                <c:pt idx="9354">
                  <c:v>32</c:v>
                </c:pt>
                <c:pt idx="9355">
                  <c:v>27</c:v>
                </c:pt>
                <c:pt idx="9356">
                  <c:v>47</c:v>
                </c:pt>
                <c:pt idx="9357">
                  <c:v>51</c:v>
                </c:pt>
                <c:pt idx="9358">
                  <c:v>72</c:v>
                </c:pt>
                <c:pt idx="9359">
                  <c:v>31</c:v>
                </c:pt>
                <c:pt idx="9360">
                  <c:v>42</c:v>
                </c:pt>
                <c:pt idx="9361">
                  <c:v>28</c:v>
                </c:pt>
                <c:pt idx="9362">
                  <c:v>45</c:v>
                </c:pt>
                <c:pt idx="9363">
                  <c:v>75</c:v>
                </c:pt>
                <c:pt idx="9364">
                  <c:v>81</c:v>
                </c:pt>
                <c:pt idx="9365">
                  <c:v>88</c:v>
                </c:pt>
                <c:pt idx="9366">
                  <c:v>67</c:v>
                </c:pt>
                <c:pt idx="9367">
                  <c:v>62</c:v>
                </c:pt>
                <c:pt idx="9368">
                  <c:v>59</c:v>
                </c:pt>
                <c:pt idx="9369">
                  <c:v>75</c:v>
                </c:pt>
                <c:pt idx="9370">
                  <c:v>30</c:v>
                </c:pt>
                <c:pt idx="9371">
                  <c:v>62</c:v>
                </c:pt>
                <c:pt idx="9372">
                  <c:v>17</c:v>
                </c:pt>
                <c:pt idx="9373">
                  <c:v>47</c:v>
                </c:pt>
                <c:pt idx="9374">
                  <c:v>87</c:v>
                </c:pt>
                <c:pt idx="9375">
                  <c:v>51</c:v>
                </c:pt>
                <c:pt idx="9376">
                  <c:v>72</c:v>
                </c:pt>
                <c:pt idx="9377">
                  <c:v>76</c:v>
                </c:pt>
                <c:pt idx="9378">
                  <c:v>56</c:v>
                </c:pt>
                <c:pt idx="9379">
                  <c:v>86</c:v>
                </c:pt>
                <c:pt idx="9380">
                  <c:v>37</c:v>
                </c:pt>
                <c:pt idx="9381">
                  <c:v>35</c:v>
                </c:pt>
                <c:pt idx="9382">
                  <c:v>54</c:v>
                </c:pt>
                <c:pt idx="9383">
                  <c:v>83</c:v>
                </c:pt>
                <c:pt idx="9384">
                  <c:v>40</c:v>
                </c:pt>
                <c:pt idx="9385">
                  <c:v>78</c:v>
                </c:pt>
                <c:pt idx="9386">
                  <c:v>47</c:v>
                </c:pt>
                <c:pt idx="9387">
                  <c:v>68</c:v>
                </c:pt>
                <c:pt idx="9388">
                  <c:v>67</c:v>
                </c:pt>
                <c:pt idx="9389">
                  <c:v>92</c:v>
                </c:pt>
                <c:pt idx="9390">
                  <c:v>67</c:v>
                </c:pt>
                <c:pt idx="9391">
                  <c:v>59</c:v>
                </c:pt>
                <c:pt idx="9392">
                  <c:v>61</c:v>
                </c:pt>
                <c:pt idx="9393">
                  <c:v>69</c:v>
                </c:pt>
                <c:pt idx="9394">
                  <c:v>53</c:v>
                </c:pt>
                <c:pt idx="9395">
                  <c:v>48</c:v>
                </c:pt>
                <c:pt idx="9396">
                  <c:v>32</c:v>
                </c:pt>
                <c:pt idx="9397">
                  <c:v>47</c:v>
                </c:pt>
                <c:pt idx="9398">
                  <c:v>71</c:v>
                </c:pt>
                <c:pt idx="9399">
                  <c:v>48</c:v>
                </c:pt>
                <c:pt idx="9400">
                  <c:v>43</c:v>
                </c:pt>
                <c:pt idx="9401">
                  <c:v>44</c:v>
                </c:pt>
                <c:pt idx="9402">
                  <c:v>53</c:v>
                </c:pt>
                <c:pt idx="9403">
                  <c:v>24</c:v>
                </c:pt>
                <c:pt idx="9404">
                  <c:v>76</c:v>
                </c:pt>
                <c:pt idx="9405">
                  <c:v>58</c:v>
                </c:pt>
                <c:pt idx="9406">
                  <c:v>59</c:v>
                </c:pt>
                <c:pt idx="9407">
                  <c:v>51</c:v>
                </c:pt>
                <c:pt idx="9408">
                  <c:v>68</c:v>
                </c:pt>
                <c:pt idx="9409">
                  <c:v>73</c:v>
                </c:pt>
                <c:pt idx="9410">
                  <c:v>60</c:v>
                </c:pt>
                <c:pt idx="9411">
                  <c:v>56</c:v>
                </c:pt>
                <c:pt idx="9412">
                  <c:v>66</c:v>
                </c:pt>
                <c:pt idx="9413">
                  <c:v>34</c:v>
                </c:pt>
                <c:pt idx="9414">
                  <c:v>75</c:v>
                </c:pt>
                <c:pt idx="9415">
                  <c:v>53</c:v>
                </c:pt>
                <c:pt idx="9416">
                  <c:v>31</c:v>
                </c:pt>
                <c:pt idx="9417">
                  <c:v>88</c:v>
                </c:pt>
                <c:pt idx="9418">
                  <c:v>48</c:v>
                </c:pt>
                <c:pt idx="9419">
                  <c:v>56</c:v>
                </c:pt>
                <c:pt idx="9420">
                  <c:v>67</c:v>
                </c:pt>
                <c:pt idx="9421">
                  <c:v>29</c:v>
                </c:pt>
                <c:pt idx="9422">
                  <c:v>30</c:v>
                </c:pt>
                <c:pt idx="9423">
                  <c:v>40</c:v>
                </c:pt>
                <c:pt idx="9424">
                  <c:v>64</c:v>
                </c:pt>
                <c:pt idx="9425">
                  <c:v>23</c:v>
                </c:pt>
                <c:pt idx="9426">
                  <c:v>39</c:v>
                </c:pt>
                <c:pt idx="9427">
                  <c:v>33</c:v>
                </c:pt>
                <c:pt idx="9428">
                  <c:v>33</c:v>
                </c:pt>
                <c:pt idx="9429">
                  <c:v>68</c:v>
                </c:pt>
                <c:pt idx="9430">
                  <c:v>32</c:v>
                </c:pt>
                <c:pt idx="9431">
                  <c:v>33</c:v>
                </c:pt>
                <c:pt idx="9432">
                  <c:v>83</c:v>
                </c:pt>
                <c:pt idx="9433">
                  <c:v>41</c:v>
                </c:pt>
                <c:pt idx="9434">
                  <c:v>76</c:v>
                </c:pt>
                <c:pt idx="9435">
                  <c:v>76</c:v>
                </c:pt>
                <c:pt idx="9436">
                  <c:v>45</c:v>
                </c:pt>
                <c:pt idx="9437">
                  <c:v>72</c:v>
                </c:pt>
                <c:pt idx="9438">
                  <c:v>60</c:v>
                </c:pt>
                <c:pt idx="9439">
                  <c:v>75</c:v>
                </c:pt>
                <c:pt idx="9440">
                  <c:v>55</c:v>
                </c:pt>
                <c:pt idx="9441">
                  <c:v>91</c:v>
                </c:pt>
                <c:pt idx="9442">
                  <c:v>56</c:v>
                </c:pt>
                <c:pt idx="9443">
                  <c:v>77</c:v>
                </c:pt>
                <c:pt idx="9444">
                  <c:v>47</c:v>
                </c:pt>
                <c:pt idx="9445">
                  <c:v>37</c:v>
                </c:pt>
                <c:pt idx="9446">
                  <c:v>61</c:v>
                </c:pt>
                <c:pt idx="9447">
                  <c:v>58</c:v>
                </c:pt>
                <c:pt idx="9448">
                  <c:v>42</c:v>
                </c:pt>
                <c:pt idx="9449">
                  <c:v>40</c:v>
                </c:pt>
                <c:pt idx="9450">
                  <c:v>59</c:v>
                </c:pt>
                <c:pt idx="9451">
                  <c:v>53</c:v>
                </c:pt>
                <c:pt idx="9452">
                  <c:v>47</c:v>
                </c:pt>
                <c:pt idx="9453">
                  <c:v>72</c:v>
                </c:pt>
                <c:pt idx="9454">
                  <c:v>90</c:v>
                </c:pt>
                <c:pt idx="9455">
                  <c:v>43</c:v>
                </c:pt>
                <c:pt idx="9456">
                  <c:v>35</c:v>
                </c:pt>
                <c:pt idx="9457">
                  <c:v>52</c:v>
                </c:pt>
                <c:pt idx="9458">
                  <c:v>47</c:v>
                </c:pt>
                <c:pt idx="9459">
                  <c:v>50</c:v>
                </c:pt>
                <c:pt idx="9460">
                  <c:v>57</c:v>
                </c:pt>
                <c:pt idx="9461">
                  <c:v>58</c:v>
                </c:pt>
                <c:pt idx="9462">
                  <c:v>78</c:v>
                </c:pt>
                <c:pt idx="9463">
                  <c:v>25</c:v>
                </c:pt>
                <c:pt idx="9464">
                  <c:v>64</c:v>
                </c:pt>
                <c:pt idx="9465">
                  <c:v>61</c:v>
                </c:pt>
                <c:pt idx="9466">
                  <c:v>42</c:v>
                </c:pt>
                <c:pt idx="9467">
                  <c:v>39</c:v>
                </c:pt>
                <c:pt idx="9468">
                  <c:v>46</c:v>
                </c:pt>
                <c:pt idx="9469">
                  <c:v>88</c:v>
                </c:pt>
                <c:pt idx="9470">
                  <c:v>26</c:v>
                </c:pt>
                <c:pt idx="9471">
                  <c:v>49</c:v>
                </c:pt>
                <c:pt idx="9472">
                  <c:v>34</c:v>
                </c:pt>
                <c:pt idx="9473">
                  <c:v>31</c:v>
                </c:pt>
                <c:pt idx="9474">
                  <c:v>52</c:v>
                </c:pt>
                <c:pt idx="9475">
                  <c:v>68</c:v>
                </c:pt>
                <c:pt idx="9476">
                  <c:v>50</c:v>
                </c:pt>
                <c:pt idx="9477">
                  <c:v>93</c:v>
                </c:pt>
                <c:pt idx="9478">
                  <c:v>32</c:v>
                </c:pt>
                <c:pt idx="9479">
                  <c:v>48</c:v>
                </c:pt>
                <c:pt idx="9480">
                  <c:v>36</c:v>
                </c:pt>
                <c:pt idx="9481">
                  <c:v>54</c:v>
                </c:pt>
                <c:pt idx="9482">
                  <c:v>55</c:v>
                </c:pt>
                <c:pt idx="9483">
                  <c:v>74</c:v>
                </c:pt>
                <c:pt idx="9484">
                  <c:v>53</c:v>
                </c:pt>
                <c:pt idx="9485">
                  <c:v>76</c:v>
                </c:pt>
                <c:pt idx="9486">
                  <c:v>54</c:v>
                </c:pt>
                <c:pt idx="9487">
                  <c:v>80</c:v>
                </c:pt>
                <c:pt idx="9488">
                  <c:v>68</c:v>
                </c:pt>
                <c:pt idx="9489">
                  <c:v>63</c:v>
                </c:pt>
                <c:pt idx="9490">
                  <c:v>46</c:v>
                </c:pt>
                <c:pt idx="9491">
                  <c:v>45</c:v>
                </c:pt>
                <c:pt idx="9492">
                  <c:v>43</c:v>
                </c:pt>
                <c:pt idx="9493">
                  <c:v>83</c:v>
                </c:pt>
                <c:pt idx="9494">
                  <c:v>56</c:v>
                </c:pt>
                <c:pt idx="9495">
                  <c:v>29</c:v>
                </c:pt>
                <c:pt idx="9496">
                  <c:v>79</c:v>
                </c:pt>
                <c:pt idx="9497">
                  <c:v>40</c:v>
                </c:pt>
                <c:pt idx="9498">
                  <c:v>55</c:v>
                </c:pt>
                <c:pt idx="9499">
                  <c:v>55</c:v>
                </c:pt>
                <c:pt idx="9500">
                  <c:v>65</c:v>
                </c:pt>
                <c:pt idx="9501">
                  <c:v>41</c:v>
                </c:pt>
                <c:pt idx="9502">
                  <c:v>53</c:v>
                </c:pt>
                <c:pt idx="9503">
                  <c:v>41</c:v>
                </c:pt>
                <c:pt idx="9504">
                  <c:v>34</c:v>
                </c:pt>
                <c:pt idx="9505">
                  <c:v>23</c:v>
                </c:pt>
                <c:pt idx="9506">
                  <c:v>70</c:v>
                </c:pt>
                <c:pt idx="9507">
                  <c:v>38</c:v>
                </c:pt>
                <c:pt idx="9508">
                  <c:v>45</c:v>
                </c:pt>
                <c:pt idx="9509">
                  <c:v>14</c:v>
                </c:pt>
                <c:pt idx="9510">
                  <c:v>37</c:v>
                </c:pt>
                <c:pt idx="9511">
                  <c:v>33</c:v>
                </c:pt>
                <c:pt idx="9512">
                  <c:v>81</c:v>
                </c:pt>
                <c:pt idx="9513">
                  <c:v>68</c:v>
                </c:pt>
                <c:pt idx="9514">
                  <c:v>76</c:v>
                </c:pt>
                <c:pt idx="9515">
                  <c:v>74</c:v>
                </c:pt>
                <c:pt idx="9516">
                  <c:v>41</c:v>
                </c:pt>
                <c:pt idx="9517">
                  <c:v>70</c:v>
                </c:pt>
                <c:pt idx="9518">
                  <c:v>89</c:v>
                </c:pt>
                <c:pt idx="9519">
                  <c:v>25</c:v>
                </c:pt>
                <c:pt idx="9520">
                  <c:v>36</c:v>
                </c:pt>
                <c:pt idx="9521">
                  <c:v>27</c:v>
                </c:pt>
                <c:pt idx="9522">
                  <c:v>71</c:v>
                </c:pt>
                <c:pt idx="9523">
                  <c:v>56</c:v>
                </c:pt>
                <c:pt idx="9524">
                  <c:v>41</c:v>
                </c:pt>
                <c:pt idx="9525">
                  <c:v>41</c:v>
                </c:pt>
                <c:pt idx="9526">
                  <c:v>34</c:v>
                </c:pt>
                <c:pt idx="9527">
                  <c:v>23</c:v>
                </c:pt>
                <c:pt idx="9528">
                  <c:v>78</c:v>
                </c:pt>
                <c:pt idx="9529">
                  <c:v>76</c:v>
                </c:pt>
                <c:pt idx="9530">
                  <c:v>78</c:v>
                </c:pt>
                <c:pt idx="9531">
                  <c:v>38</c:v>
                </c:pt>
                <c:pt idx="9532">
                  <c:v>48</c:v>
                </c:pt>
                <c:pt idx="9533">
                  <c:v>65</c:v>
                </c:pt>
                <c:pt idx="9534">
                  <c:v>59</c:v>
                </c:pt>
                <c:pt idx="9535">
                  <c:v>52</c:v>
                </c:pt>
                <c:pt idx="9536">
                  <c:v>97</c:v>
                </c:pt>
                <c:pt idx="9537">
                  <c:v>54</c:v>
                </c:pt>
                <c:pt idx="9538">
                  <c:v>34</c:v>
                </c:pt>
                <c:pt idx="9539">
                  <c:v>80</c:v>
                </c:pt>
                <c:pt idx="9540">
                  <c:v>54</c:v>
                </c:pt>
                <c:pt idx="9541">
                  <c:v>63</c:v>
                </c:pt>
                <c:pt idx="9542">
                  <c:v>26</c:v>
                </c:pt>
                <c:pt idx="9543">
                  <c:v>85</c:v>
                </c:pt>
                <c:pt idx="9544">
                  <c:v>40</c:v>
                </c:pt>
                <c:pt idx="9545">
                  <c:v>68</c:v>
                </c:pt>
                <c:pt idx="9546">
                  <c:v>32</c:v>
                </c:pt>
                <c:pt idx="9547">
                  <c:v>44</c:v>
                </c:pt>
                <c:pt idx="9548">
                  <c:v>70</c:v>
                </c:pt>
                <c:pt idx="9549">
                  <c:v>66</c:v>
                </c:pt>
                <c:pt idx="9550">
                  <c:v>76</c:v>
                </c:pt>
                <c:pt idx="9551">
                  <c:v>29</c:v>
                </c:pt>
                <c:pt idx="9552">
                  <c:v>70</c:v>
                </c:pt>
                <c:pt idx="9553">
                  <c:v>64</c:v>
                </c:pt>
                <c:pt idx="9554">
                  <c:v>76</c:v>
                </c:pt>
                <c:pt idx="9555">
                  <c:v>72</c:v>
                </c:pt>
                <c:pt idx="9556">
                  <c:v>24</c:v>
                </c:pt>
                <c:pt idx="9557">
                  <c:v>40</c:v>
                </c:pt>
                <c:pt idx="9558">
                  <c:v>37</c:v>
                </c:pt>
                <c:pt idx="9559">
                  <c:v>42</c:v>
                </c:pt>
                <c:pt idx="9560">
                  <c:v>28</c:v>
                </c:pt>
                <c:pt idx="9561">
                  <c:v>61</c:v>
                </c:pt>
                <c:pt idx="9562">
                  <c:v>53</c:v>
                </c:pt>
                <c:pt idx="9563">
                  <c:v>50</c:v>
                </c:pt>
                <c:pt idx="9564">
                  <c:v>55</c:v>
                </c:pt>
                <c:pt idx="9565">
                  <c:v>67</c:v>
                </c:pt>
                <c:pt idx="9566">
                  <c:v>79</c:v>
                </c:pt>
                <c:pt idx="9567">
                  <c:v>77</c:v>
                </c:pt>
                <c:pt idx="9568">
                  <c:v>26</c:v>
                </c:pt>
                <c:pt idx="9569">
                  <c:v>26</c:v>
                </c:pt>
                <c:pt idx="9570">
                  <c:v>44</c:v>
                </c:pt>
                <c:pt idx="9571">
                  <c:v>80</c:v>
                </c:pt>
                <c:pt idx="9572">
                  <c:v>73</c:v>
                </c:pt>
                <c:pt idx="9573">
                  <c:v>61</c:v>
                </c:pt>
                <c:pt idx="9574">
                  <c:v>53</c:v>
                </c:pt>
                <c:pt idx="9575">
                  <c:v>59</c:v>
                </c:pt>
                <c:pt idx="9576">
                  <c:v>40</c:v>
                </c:pt>
                <c:pt idx="9577">
                  <c:v>88</c:v>
                </c:pt>
                <c:pt idx="9578">
                  <c:v>76</c:v>
                </c:pt>
                <c:pt idx="9579">
                  <c:v>65</c:v>
                </c:pt>
                <c:pt idx="9580">
                  <c:v>23</c:v>
                </c:pt>
                <c:pt idx="9581">
                  <c:v>50</c:v>
                </c:pt>
                <c:pt idx="9582">
                  <c:v>59</c:v>
                </c:pt>
                <c:pt idx="9583">
                  <c:v>57</c:v>
                </c:pt>
                <c:pt idx="9584">
                  <c:v>14</c:v>
                </c:pt>
                <c:pt idx="9585">
                  <c:v>41</c:v>
                </c:pt>
                <c:pt idx="9586">
                  <c:v>81</c:v>
                </c:pt>
                <c:pt idx="9587">
                  <c:v>47</c:v>
                </c:pt>
                <c:pt idx="9588">
                  <c:v>67</c:v>
                </c:pt>
                <c:pt idx="9589">
                  <c:v>92</c:v>
                </c:pt>
                <c:pt idx="9590">
                  <c:v>95</c:v>
                </c:pt>
                <c:pt idx="9591">
                  <c:v>79</c:v>
                </c:pt>
                <c:pt idx="9592">
                  <c:v>24</c:v>
                </c:pt>
                <c:pt idx="9593">
                  <c:v>67</c:v>
                </c:pt>
                <c:pt idx="9594">
                  <c:v>30</c:v>
                </c:pt>
                <c:pt idx="9595">
                  <c:v>91</c:v>
                </c:pt>
                <c:pt idx="9596">
                  <c:v>21</c:v>
                </c:pt>
                <c:pt idx="9597">
                  <c:v>87</c:v>
                </c:pt>
                <c:pt idx="9598">
                  <c:v>69</c:v>
                </c:pt>
                <c:pt idx="9599">
                  <c:v>72</c:v>
                </c:pt>
                <c:pt idx="9600">
                  <c:v>70</c:v>
                </c:pt>
                <c:pt idx="9601">
                  <c:v>66</c:v>
                </c:pt>
                <c:pt idx="9602">
                  <c:v>55</c:v>
                </c:pt>
                <c:pt idx="9603">
                  <c:v>60</c:v>
                </c:pt>
                <c:pt idx="9604">
                  <c:v>67</c:v>
                </c:pt>
                <c:pt idx="9605">
                  <c:v>65</c:v>
                </c:pt>
                <c:pt idx="9606">
                  <c:v>87</c:v>
                </c:pt>
                <c:pt idx="9607">
                  <c:v>48</c:v>
                </c:pt>
                <c:pt idx="9608">
                  <c:v>87</c:v>
                </c:pt>
                <c:pt idx="9609">
                  <c:v>84</c:v>
                </c:pt>
                <c:pt idx="9610">
                  <c:v>32</c:v>
                </c:pt>
                <c:pt idx="9611">
                  <c:v>27</c:v>
                </c:pt>
                <c:pt idx="9612">
                  <c:v>37</c:v>
                </c:pt>
                <c:pt idx="9613">
                  <c:v>43</c:v>
                </c:pt>
                <c:pt idx="9614">
                  <c:v>77</c:v>
                </c:pt>
                <c:pt idx="9615">
                  <c:v>65</c:v>
                </c:pt>
                <c:pt idx="9616">
                  <c:v>43</c:v>
                </c:pt>
                <c:pt idx="9617">
                  <c:v>64</c:v>
                </c:pt>
                <c:pt idx="9618">
                  <c:v>43</c:v>
                </c:pt>
                <c:pt idx="9619">
                  <c:v>57</c:v>
                </c:pt>
                <c:pt idx="9620">
                  <c:v>73</c:v>
                </c:pt>
                <c:pt idx="9621">
                  <c:v>32</c:v>
                </c:pt>
                <c:pt idx="9622">
                  <c:v>85</c:v>
                </c:pt>
                <c:pt idx="9623">
                  <c:v>54</c:v>
                </c:pt>
                <c:pt idx="9624">
                  <c:v>81</c:v>
                </c:pt>
                <c:pt idx="9625">
                  <c:v>79</c:v>
                </c:pt>
                <c:pt idx="9626">
                  <c:v>58</c:v>
                </c:pt>
                <c:pt idx="9627">
                  <c:v>53</c:v>
                </c:pt>
                <c:pt idx="9628">
                  <c:v>25</c:v>
                </c:pt>
                <c:pt idx="9629">
                  <c:v>41</c:v>
                </c:pt>
                <c:pt idx="9630">
                  <c:v>44</c:v>
                </c:pt>
                <c:pt idx="9631">
                  <c:v>70</c:v>
                </c:pt>
                <c:pt idx="9632">
                  <c:v>29</c:v>
                </c:pt>
                <c:pt idx="9633">
                  <c:v>34</c:v>
                </c:pt>
                <c:pt idx="9634">
                  <c:v>56</c:v>
                </c:pt>
                <c:pt idx="9635">
                  <c:v>49</c:v>
                </c:pt>
                <c:pt idx="9636">
                  <c:v>78</c:v>
                </c:pt>
                <c:pt idx="9637">
                  <c:v>88</c:v>
                </c:pt>
                <c:pt idx="9638">
                  <c:v>45</c:v>
                </c:pt>
                <c:pt idx="9639">
                  <c:v>77</c:v>
                </c:pt>
                <c:pt idx="9640">
                  <c:v>76</c:v>
                </c:pt>
                <c:pt idx="9641">
                  <c:v>70</c:v>
                </c:pt>
                <c:pt idx="9642">
                  <c:v>80</c:v>
                </c:pt>
                <c:pt idx="9643">
                  <c:v>45</c:v>
                </c:pt>
                <c:pt idx="9644">
                  <c:v>71</c:v>
                </c:pt>
                <c:pt idx="9645">
                  <c:v>42</c:v>
                </c:pt>
                <c:pt idx="9646">
                  <c:v>65</c:v>
                </c:pt>
                <c:pt idx="9647">
                  <c:v>56</c:v>
                </c:pt>
                <c:pt idx="9648">
                  <c:v>93</c:v>
                </c:pt>
                <c:pt idx="9649">
                  <c:v>62</c:v>
                </c:pt>
                <c:pt idx="9650">
                  <c:v>52</c:v>
                </c:pt>
                <c:pt idx="9651">
                  <c:v>24</c:v>
                </c:pt>
                <c:pt idx="9652">
                  <c:v>61</c:v>
                </c:pt>
                <c:pt idx="9653">
                  <c:v>78</c:v>
                </c:pt>
                <c:pt idx="9654">
                  <c:v>28</c:v>
                </c:pt>
                <c:pt idx="9655">
                  <c:v>86</c:v>
                </c:pt>
                <c:pt idx="9656">
                  <c:v>69</c:v>
                </c:pt>
                <c:pt idx="9657">
                  <c:v>71</c:v>
                </c:pt>
                <c:pt idx="9658">
                  <c:v>91</c:v>
                </c:pt>
                <c:pt idx="9659">
                  <c:v>79</c:v>
                </c:pt>
                <c:pt idx="9660">
                  <c:v>41</c:v>
                </c:pt>
                <c:pt idx="9661">
                  <c:v>36</c:v>
                </c:pt>
                <c:pt idx="9662">
                  <c:v>57</c:v>
                </c:pt>
                <c:pt idx="9663">
                  <c:v>54</c:v>
                </c:pt>
                <c:pt idx="9664">
                  <c:v>75</c:v>
                </c:pt>
                <c:pt idx="9665">
                  <c:v>40</c:v>
                </c:pt>
                <c:pt idx="9666">
                  <c:v>61</c:v>
                </c:pt>
                <c:pt idx="9667">
                  <c:v>67</c:v>
                </c:pt>
                <c:pt idx="9668">
                  <c:v>72</c:v>
                </c:pt>
                <c:pt idx="9669">
                  <c:v>42</c:v>
                </c:pt>
                <c:pt idx="9670">
                  <c:v>60</c:v>
                </c:pt>
                <c:pt idx="9671">
                  <c:v>41</c:v>
                </c:pt>
                <c:pt idx="9672">
                  <c:v>32</c:v>
                </c:pt>
                <c:pt idx="9673">
                  <c:v>53</c:v>
                </c:pt>
                <c:pt idx="9674">
                  <c:v>42</c:v>
                </c:pt>
                <c:pt idx="9675">
                  <c:v>49</c:v>
                </c:pt>
                <c:pt idx="9676">
                  <c:v>56</c:v>
                </c:pt>
                <c:pt idx="9677">
                  <c:v>24</c:v>
                </c:pt>
                <c:pt idx="9678">
                  <c:v>39</c:v>
                </c:pt>
                <c:pt idx="9679">
                  <c:v>61</c:v>
                </c:pt>
                <c:pt idx="9680">
                  <c:v>78</c:v>
                </c:pt>
                <c:pt idx="9681">
                  <c:v>53</c:v>
                </c:pt>
                <c:pt idx="9682">
                  <c:v>48</c:v>
                </c:pt>
                <c:pt idx="9683">
                  <c:v>54</c:v>
                </c:pt>
                <c:pt idx="9684">
                  <c:v>70</c:v>
                </c:pt>
                <c:pt idx="9685">
                  <c:v>59</c:v>
                </c:pt>
                <c:pt idx="9686">
                  <c:v>89</c:v>
                </c:pt>
                <c:pt idx="9687">
                  <c:v>58</c:v>
                </c:pt>
                <c:pt idx="9688">
                  <c:v>52</c:v>
                </c:pt>
                <c:pt idx="9689">
                  <c:v>32</c:v>
                </c:pt>
                <c:pt idx="9690">
                  <c:v>32</c:v>
                </c:pt>
                <c:pt idx="9691">
                  <c:v>69</c:v>
                </c:pt>
                <c:pt idx="9692">
                  <c:v>40</c:v>
                </c:pt>
                <c:pt idx="9693">
                  <c:v>73</c:v>
                </c:pt>
                <c:pt idx="9694">
                  <c:v>39</c:v>
                </c:pt>
                <c:pt idx="9695">
                  <c:v>40</c:v>
                </c:pt>
                <c:pt idx="9696">
                  <c:v>35</c:v>
                </c:pt>
                <c:pt idx="9697">
                  <c:v>52</c:v>
                </c:pt>
                <c:pt idx="9698">
                  <c:v>77</c:v>
                </c:pt>
                <c:pt idx="9699">
                  <c:v>67</c:v>
                </c:pt>
                <c:pt idx="9700">
                  <c:v>58</c:v>
                </c:pt>
                <c:pt idx="9701">
                  <c:v>66</c:v>
                </c:pt>
                <c:pt idx="9702">
                  <c:v>66</c:v>
                </c:pt>
                <c:pt idx="9703">
                  <c:v>62</c:v>
                </c:pt>
                <c:pt idx="9704">
                  <c:v>66</c:v>
                </c:pt>
                <c:pt idx="9705">
                  <c:v>49</c:v>
                </c:pt>
                <c:pt idx="9706">
                  <c:v>32</c:v>
                </c:pt>
                <c:pt idx="9707">
                  <c:v>32</c:v>
                </c:pt>
                <c:pt idx="9708">
                  <c:v>38</c:v>
                </c:pt>
                <c:pt idx="9709">
                  <c:v>16</c:v>
                </c:pt>
                <c:pt idx="9710">
                  <c:v>35</c:v>
                </c:pt>
                <c:pt idx="9711">
                  <c:v>49</c:v>
                </c:pt>
                <c:pt idx="9712">
                  <c:v>29</c:v>
                </c:pt>
                <c:pt idx="9713">
                  <c:v>34</c:v>
                </c:pt>
                <c:pt idx="9714">
                  <c:v>33</c:v>
                </c:pt>
                <c:pt idx="9715">
                  <c:v>73</c:v>
                </c:pt>
                <c:pt idx="9716">
                  <c:v>23</c:v>
                </c:pt>
                <c:pt idx="9717">
                  <c:v>35</c:v>
                </c:pt>
                <c:pt idx="9718">
                  <c:v>30</c:v>
                </c:pt>
                <c:pt idx="9719">
                  <c:v>73</c:v>
                </c:pt>
                <c:pt idx="9720">
                  <c:v>43</c:v>
                </c:pt>
                <c:pt idx="9721">
                  <c:v>38</c:v>
                </c:pt>
                <c:pt idx="9722">
                  <c:v>21</c:v>
                </c:pt>
                <c:pt idx="9723">
                  <c:v>26</c:v>
                </c:pt>
                <c:pt idx="9724">
                  <c:v>43</c:v>
                </c:pt>
                <c:pt idx="9725">
                  <c:v>32</c:v>
                </c:pt>
                <c:pt idx="9726">
                  <c:v>64</c:v>
                </c:pt>
                <c:pt idx="9727">
                  <c:v>20</c:v>
                </c:pt>
                <c:pt idx="9728">
                  <c:v>41</c:v>
                </c:pt>
                <c:pt idx="9729">
                  <c:v>70</c:v>
                </c:pt>
                <c:pt idx="9730">
                  <c:v>36</c:v>
                </c:pt>
                <c:pt idx="9731">
                  <c:v>26</c:v>
                </c:pt>
                <c:pt idx="9732">
                  <c:v>37</c:v>
                </c:pt>
                <c:pt idx="9733">
                  <c:v>89</c:v>
                </c:pt>
                <c:pt idx="9734">
                  <c:v>77</c:v>
                </c:pt>
                <c:pt idx="9735">
                  <c:v>47</c:v>
                </c:pt>
                <c:pt idx="9736">
                  <c:v>33</c:v>
                </c:pt>
                <c:pt idx="9737">
                  <c:v>61</c:v>
                </c:pt>
                <c:pt idx="9738">
                  <c:v>39</c:v>
                </c:pt>
                <c:pt idx="9739">
                  <c:v>74</c:v>
                </c:pt>
                <c:pt idx="9740">
                  <c:v>54</c:v>
                </c:pt>
                <c:pt idx="9741">
                  <c:v>47</c:v>
                </c:pt>
                <c:pt idx="9742">
                  <c:v>49</c:v>
                </c:pt>
                <c:pt idx="9743">
                  <c:v>53</c:v>
                </c:pt>
                <c:pt idx="9744">
                  <c:v>66</c:v>
                </c:pt>
                <c:pt idx="9745">
                  <c:v>84</c:v>
                </c:pt>
                <c:pt idx="9746">
                  <c:v>27</c:v>
                </c:pt>
                <c:pt idx="9747">
                  <c:v>23</c:v>
                </c:pt>
                <c:pt idx="9748">
                  <c:v>72</c:v>
                </c:pt>
                <c:pt idx="9749">
                  <c:v>16</c:v>
                </c:pt>
                <c:pt idx="9750">
                  <c:v>47</c:v>
                </c:pt>
                <c:pt idx="9751">
                  <c:v>73</c:v>
                </c:pt>
                <c:pt idx="9752">
                  <c:v>45</c:v>
                </c:pt>
                <c:pt idx="9753">
                  <c:v>68</c:v>
                </c:pt>
                <c:pt idx="9754">
                  <c:v>69</c:v>
                </c:pt>
                <c:pt idx="9755">
                  <c:v>69</c:v>
                </c:pt>
                <c:pt idx="9756">
                  <c:v>69</c:v>
                </c:pt>
                <c:pt idx="9757">
                  <c:v>65</c:v>
                </c:pt>
                <c:pt idx="9758">
                  <c:v>48</c:v>
                </c:pt>
                <c:pt idx="9759">
                  <c:v>57</c:v>
                </c:pt>
                <c:pt idx="9760">
                  <c:v>62</c:v>
                </c:pt>
                <c:pt idx="9761">
                  <c:v>70</c:v>
                </c:pt>
                <c:pt idx="9762">
                  <c:v>73</c:v>
                </c:pt>
                <c:pt idx="9763">
                  <c:v>39</c:v>
                </c:pt>
                <c:pt idx="9764">
                  <c:v>53</c:v>
                </c:pt>
                <c:pt idx="9765">
                  <c:v>40</c:v>
                </c:pt>
                <c:pt idx="9766">
                  <c:v>47</c:v>
                </c:pt>
                <c:pt idx="9767">
                  <c:v>68</c:v>
                </c:pt>
                <c:pt idx="9768">
                  <c:v>73</c:v>
                </c:pt>
                <c:pt idx="9769">
                  <c:v>23</c:v>
                </c:pt>
                <c:pt idx="9770">
                  <c:v>39</c:v>
                </c:pt>
                <c:pt idx="9771">
                  <c:v>40</c:v>
                </c:pt>
                <c:pt idx="9772">
                  <c:v>42</c:v>
                </c:pt>
                <c:pt idx="9773">
                  <c:v>35</c:v>
                </c:pt>
                <c:pt idx="9774">
                  <c:v>47</c:v>
                </c:pt>
                <c:pt idx="9775">
                  <c:v>46</c:v>
                </c:pt>
                <c:pt idx="9776">
                  <c:v>26</c:v>
                </c:pt>
                <c:pt idx="9777">
                  <c:v>36</c:v>
                </c:pt>
                <c:pt idx="9778">
                  <c:v>75</c:v>
                </c:pt>
                <c:pt idx="9779">
                  <c:v>48</c:v>
                </c:pt>
                <c:pt idx="9780">
                  <c:v>57</c:v>
                </c:pt>
                <c:pt idx="9781">
                  <c:v>62</c:v>
                </c:pt>
                <c:pt idx="9782">
                  <c:v>50</c:v>
                </c:pt>
                <c:pt idx="9783">
                  <c:v>30</c:v>
                </c:pt>
                <c:pt idx="9784">
                  <c:v>44</c:v>
                </c:pt>
                <c:pt idx="9785">
                  <c:v>36</c:v>
                </c:pt>
                <c:pt idx="9786">
                  <c:v>69</c:v>
                </c:pt>
                <c:pt idx="9787">
                  <c:v>66</c:v>
                </c:pt>
                <c:pt idx="9788">
                  <c:v>46</c:v>
                </c:pt>
                <c:pt idx="9789">
                  <c:v>68</c:v>
                </c:pt>
                <c:pt idx="9790">
                  <c:v>68</c:v>
                </c:pt>
                <c:pt idx="9791">
                  <c:v>37</c:v>
                </c:pt>
                <c:pt idx="9792">
                  <c:v>36</c:v>
                </c:pt>
                <c:pt idx="9793">
                  <c:v>40</c:v>
                </c:pt>
                <c:pt idx="9794">
                  <c:v>40</c:v>
                </c:pt>
                <c:pt idx="9795">
                  <c:v>60</c:v>
                </c:pt>
                <c:pt idx="9796">
                  <c:v>70</c:v>
                </c:pt>
                <c:pt idx="9797">
                  <c:v>43</c:v>
                </c:pt>
                <c:pt idx="9798">
                  <c:v>81</c:v>
                </c:pt>
                <c:pt idx="9799">
                  <c:v>42</c:v>
                </c:pt>
                <c:pt idx="9800">
                  <c:v>60</c:v>
                </c:pt>
                <c:pt idx="9801">
                  <c:v>36</c:v>
                </c:pt>
                <c:pt idx="9802">
                  <c:v>46</c:v>
                </c:pt>
                <c:pt idx="9803">
                  <c:v>60</c:v>
                </c:pt>
                <c:pt idx="9804">
                  <c:v>67</c:v>
                </c:pt>
                <c:pt idx="9805">
                  <c:v>49</c:v>
                </c:pt>
                <c:pt idx="9806">
                  <c:v>47</c:v>
                </c:pt>
                <c:pt idx="9807">
                  <c:v>79</c:v>
                </c:pt>
                <c:pt idx="9808">
                  <c:v>61</c:v>
                </c:pt>
                <c:pt idx="9809">
                  <c:v>82</c:v>
                </c:pt>
                <c:pt idx="9810">
                  <c:v>48</c:v>
                </c:pt>
                <c:pt idx="9811">
                  <c:v>54</c:v>
                </c:pt>
                <c:pt idx="9812">
                  <c:v>75</c:v>
                </c:pt>
                <c:pt idx="9813">
                  <c:v>68</c:v>
                </c:pt>
                <c:pt idx="9814">
                  <c:v>50</c:v>
                </c:pt>
                <c:pt idx="9815">
                  <c:v>87</c:v>
                </c:pt>
                <c:pt idx="9816">
                  <c:v>25</c:v>
                </c:pt>
                <c:pt idx="9817">
                  <c:v>45</c:v>
                </c:pt>
                <c:pt idx="9818">
                  <c:v>25</c:v>
                </c:pt>
                <c:pt idx="9819">
                  <c:v>28</c:v>
                </c:pt>
                <c:pt idx="9820">
                  <c:v>36</c:v>
                </c:pt>
                <c:pt idx="9821">
                  <c:v>53</c:v>
                </c:pt>
                <c:pt idx="9822">
                  <c:v>47</c:v>
                </c:pt>
                <c:pt idx="9823">
                  <c:v>84</c:v>
                </c:pt>
                <c:pt idx="9824">
                  <c:v>66</c:v>
                </c:pt>
                <c:pt idx="9825">
                  <c:v>66</c:v>
                </c:pt>
                <c:pt idx="9826">
                  <c:v>55</c:v>
                </c:pt>
                <c:pt idx="9827">
                  <c:v>71</c:v>
                </c:pt>
                <c:pt idx="9828">
                  <c:v>86</c:v>
                </c:pt>
                <c:pt idx="9829">
                  <c:v>80</c:v>
                </c:pt>
                <c:pt idx="9830">
                  <c:v>36</c:v>
                </c:pt>
                <c:pt idx="9831">
                  <c:v>57</c:v>
                </c:pt>
                <c:pt idx="9832">
                  <c:v>77</c:v>
                </c:pt>
                <c:pt idx="9833">
                  <c:v>52</c:v>
                </c:pt>
                <c:pt idx="9834">
                  <c:v>29</c:v>
                </c:pt>
                <c:pt idx="9835">
                  <c:v>43</c:v>
                </c:pt>
                <c:pt idx="9836">
                  <c:v>30</c:v>
                </c:pt>
                <c:pt idx="9837">
                  <c:v>74</c:v>
                </c:pt>
                <c:pt idx="9838">
                  <c:v>27</c:v>
                </c:pt>
                <c:pt idx="9839">
                  <c:v>72</c:v>
                </c:pt>
                <c:pt idx="9840">
                  <c:v>82</c:v>
                </c:pt>
                <c:pt idx="9841">
                  <c:v>31</c:v>
                </c:pt>
                <c:pt idx="9842">
                  <c:v>62</c:v>
                </c:pt>
                <c:pt idx="9843">
                  <c:v>79</c:v>
                </c:pt>
                <c:pt idx="9844">
                  <c:v>92</c:v>
                </c:pt>
                <c:pt idx="9845">
                  <c:v>27</c:v>
                </c:pt>
                <c:pt idx="9846">
                  <c:v>79</c:v>
                </c:pt>
                <c:pt idx="9847">
                  <c:v>82</c:v>
                </c:pt>
                <c:pt idx="9848">
                  <c:v>28</c:v>
                </c:pt>
                <c:pt idx="9849">
                  <c:v>73</c:v>
                </c:pt>
                <c:pt idx="9850">
                  <c:v>59</c:v>
                </c:pt>
                <c:pt idx="9851">
                  <c:v>81</c:v>
                </c:pt>
                <c:pt idx="9852">
                  <c:v>59</c:v>
                </c:pt>
                <c:pt idx="9853">
                  <c:v>77</c:v>
                </c:pt>
                <c:pt idx="9854">
                  <c:v>26</c:v>
                </c:pt>
                <c:pt idx="9855">
                  <c:v>70</c:v>
                </c:pt>
                <c:pt idx="9856">
                  <c:v>38</c:v>
                </c:pt>
                <c:pt idx="9857">
                  <c:v>42</c:v>
                </c:pt>
                <c:pt idx="9858">
                  <c:v>40</c:v>
                </c:pt>
                <c:pt idx="9859">
                  <c:v>35</c:v>
                </c:pt>
                <c:pt idx="9860">
                  <c:v>56</c:v>
                </c:pt>
                <c:pt idx="9861">
                  <c:v>48</c:v>
                </c:pt>
                <c:pt idx="9862">
                  <c:v>76</c:v>
                </c:pt>
                <c:pt idx="9863">
                  <c:v>71</c:v>
                </c:pt>
                <c:pt idx="9864">
                  <c:v>20</c:v>
                </c:pt>
                <c:pt idx="9865">
                  <c:v>75</c:v>
                </c:pt>
                <c:pt idx="9866">
                  <c:v>89</c:v>
                </c:pt>
                <c:pt idx="9867">
                  <c:v>79</c:v>
                </c:pt>
                <c:pt idx="9868">
                  <c:v>40</c:v>
                </c:pt>
                <c:pt idx="9869">
                  <c:v>57</c:v>
                </c:pt>
                <c:pt idx="9870">
                  <c:v>66</c:v>
                </c:pt>
                <c:pt idx="9871">
                  <c:v>69</c:v>
                </c:pt>
                <c:pt idx="9872">
                  <c:v>85</c:v>
                </c:pt>
                <c:pt idx="9873">
                  <c:v>53</c:v>
                </c:pt>
                <c:pt idx="9874">
                  <c:v>37</c:v>
                </c:pt>
                <c:pt idx="9875">
                  <c:v>58</c:v>
                </c:pt>
                <c:pt idx="9876">
                  <c:v>71</c:v>
                </c:pt>
                <c:pt idx="9877">
                  <c:v>42</c:v>
                </c:pt>
                <c:pt idx="9878">
                  <c:v>58</c:v>
                </c:pt>
                <c:pt idx="9879">
                  <c:v>68</c:v>
                </c:pt>
                <c:pt idx="9880">
                  <c:v>56</c:v>
                </c:pt>
                <c:pt idx="9881">
                  <c:v>52</c:v>
                </c:pt>
                <c:pt idx="9882">
                  <c:v>54</c:v>
                </c:pt>
                <c:pt idx="9883">
                  <c:v>66</c:v>
                </c:pt>
                <c:pt idx="9884">
                  <c:v>48</c:v>
                </c:pt>
                <c:pt idx="9885">
                  <c:v>69</c:v>
                </c:pt>
                <c:pt idx="9886">
                  <c:v>62</c:v>
                </c:pt>
                <c:pt idx="9887">
                  <c:v>80</c:v>
                </c:pt>
                <c:pt idx="9888">
                  <c:v>71</c:v>
                </c:pt>
                <c:pt idx="9889">
                  <c:v>82</c:v>
                </c:pt>
                <c:pt idx="9890">
                  <c:v>56</c:v>
                </c:pt>
                <c:pt idx="9891">
                  <c:v>53</c:v>
                </c:pt>
                <c:pt idx="9892">
                  <c:v>72</c:v>
                </c:pt>
                <c:pt idx="9893">
                  <c:v>76</c:v>
                </c:pt>
                <c:pt idx="9894">
                  <c:v>63</c:v>
                </c:pt>
                <c:pt idx="9895">
                  <c:v>70</c:v>
                </c:pt>
                <c:pt idx="9896">
                  <c:v>59</c:v>
                </c:pt>
                <c:pt idx="9897">
                  <c:v>42</c:v>
                </c:pt>
                <c:pt idx="9898">
                  <c:v>67</c:v>
                </c:pt>
                <c:pt idx="9899">
                  <c:v>52</c:v>
                </c:pt>
                <c:pt idx="9900">
                  <c:v>40</c:v>
                </c:pt>
                <c:pt idx="9901">
                  <c:v>50</c:v>
                </c:pt>
                <c:pt idx="9902">
                  <c:v>79</c:v>
                </c:pt>
                <c:pt idx="9903">
                  <c:v>75</c:v>
                </c:pt>
                <c:pt idx="9904">
                  <c:v>63</c:v>
                </c:pt>
                <c:pt idx="9905">
                  <c:v>56</c:v>
                </c:pt>
                <c:pt idx="9906">
                  <c:v>40</c:v>
                </c:pt>
                <c:pt idx="9907">
                  <c:v>57</c:v>
                </c:pt>
                <c:pt idx="9908">
                  <c:v>50</c:v>
                </c:pt>
                <c:pt idx="9909">
                  <c:v>39</c:v>
                </c:pt>
                <c:pt idx="9910">
                  <c:v>36</c:v>
                </c:pt>
                <c:pt idx="9911">
                  <c:v>59</c:v>
                </c:pt>
                <c:pt idx="9912">
                  <c:v>49</c:v>
                </c:pt>
                <c:pt idx="9913">
                  <c:v>26</c:v>
                </c:pt>
                <c:pt idx="9914">
                  <c:v>28</c:v>
                </c:pt>
                <c:pt idx="9915">
                  <c:v>88</c:v>
                </c:pt>
                <c:pt idx="9916">
                  <c:v>17</c:v>
                </c:pt>
                <c:pt idx="9917">
                  <c:v>81</c:v>
                </c:pt>
                <c:pt idx="9918">
                  <c:v>63</c:v>
                </c:pt>
                <c:pt idx="9919">
                  <c:v>74</c:v>
                </c:pt>
                <c:pt idx="9920">
                  <c:v>32</c:v>
                </c:pt>
                <c:pt idx="9921">
                  <c:v>72</c:v>
                </c:pt>
                <c:pt idx="9922">
                  <c:v>91</c:v>
                </c:pt>
                <c:pt idx="9923">
                  <c:v>44</c:v>
                </c:pt>
                <c:pt idx="9924">
                  <c:v>66</c:v>
                </c:pt>
                <c:pt idx="9925">
                  <c:v>45</c:v>
                </c:pt>
                <c:pt idx="9926">
                  <c:v>68</c:v>
                </c:pt>
                <c:pt idx="9927">
                  <c:v>71</c:v>
                </c:pt>
                <c:pt idx="9928">
                  <c:v>59</c:v>
                </c:pt>
                <c:pt idx="9929">
                  <c:v>56</c:v>
                </c:pt>
                <c:pt idx="9930">
                  <c:v>78</c:v>
                </c:pt>
                <c:pt idx="9931">
                  <c:v>81</c:v>
                </c:pt>
                <c:pt idx="9932">
                  <c:v>74</c:v>
                </c:pt>
                <c:pt idx="9933">
                  <c:v>65</c:v>
                </c:pt>
                <c:pt idx="9934">
                  <c:v>65</c:v>
                </c:pt>
                <c:pt idx="9935">
                  <c:v>40</c:v>
                </c:pt>
                <c:pt idx="9936">
                  <c:v>49</c:v>
                </c:pt>
                <c:pt idx="9937">
                  <c:v>54</c:v>
                </c:pt>
                <c:pt idx="9938">
                  <c:v>48</c:v>
                </c:pt>
                <c:pt idx="9939">
                  <c:v>40</c:v>
                </c:pt>
                <c:pt idx="9940">
                  <c:v>90</c:v>
                </c:pt>
                <c:pt idx="9941">
                  <c:v>36</c:v>
                </c:pt>
                <c:pt idx="9942">
                  <c:v>89</c:v>
                </c:pt>
                <c:pt idx="9943">
                  <c:v>78</c:v>
                </c:pt>
                <c:pt idx="9944">
                  <c:v>69</c:v>
                </c:pt>
                <c:pt idx="9945">
                  <c:v>75</c:v>
                </c:pt>
                <c:pt idx="9946">
                  <c:v>58</c:v>
                </c:pt>
                <c:pt idx="9947">
                  <c:v>44</c:v>
                </c:pt>
                <c:pt idx="9948">
                  <c:v>74</c:v>
                </c:pt>
                <c:pt idx="9949">
                  <c:v>75</c:v>
                </c:pt>
                <c:pt idx="9950">
                  <c:v>69</c:v>
                </c:pt>
                <c:pt idx="9951">
                  <c:v>34</c:v>
                </c:pt>
                <c:pt idx="9952">
                  <c:v>38</c:v>
                </c:pt>
                <c:pt idx="9953">
                  <c:v>58</c:v>
                </c:pt>
                <c:pt idx="9954">
                  <c:v>92</c:v>
                </c:pt>
                <c:pt idx="9955">
                  <c:v>84</c:v>
                </c:pt>
                <c:pt idx="9956">
                  <c:v>62</c:v>
                </c:pt>
                <c:pt idx="9957">
                  <c:v>59</c:v>
                </c:pt>
                <c:pt idx="9958">
                  <c:v>62</c:v>
                </c:pt>
                <c:pt idx="9959">
                  <c:v>75</c:v>
                </c:pt>
                <c:pt idx="9960">
                  <c:v>59</c:v>
                </c:pt>
                <c:pt idx="9961">
                  <c:v>52</c:v>
                </c:pt>
                <c:pt idx="9962">
                  <c:v>69</c:v>
                </c:pt>
                <c:pt idx="9963">
                  <c:v>67</c:v>
                </c:pt>
                <c:pt idx="9964">
                  <c:v>65</c:v>
                </c:pt>
                <c:pt idx="9965">
                  <c:v>70</c:v>
                </c:pt>
                <c:pt idx="9966">
                  <c:v>12</c:v>
                </c:pt>
                <c:pt idx="9967">
                  <c:v>86</c:v>
                </c:pt>
                <c:pt idx="9968">
                  <c:v>73</c:v>
                </c:pt>
                <c:pt idx="9969">
                  <c:v>41</c:v>
                </c:pt>
                <c:pt idx="9970">
                  <c:v>55</c:v>
                </c:pt>
                <c:pt idx="9971">
                  <c:v>62</c:v>
                </c:pt>
                <c:pt idx="9972">
                  <c:v>61</c:v>
                </c:pt>
                <c:pt idx="9973">
                  <c:v>33</c:v>
                </c:pt>
                <c:pt idx="9974">
                  <c:v>77</c:v>
                </c:pt>
                <c:pt idx="9975">
                  <c:v>63</c:v>
                </c:pt>
                <c:pt idx="9976">
                  <c:v>91</c:v>
                </c:pt>
                <c:pt idx="9977">
                  <c:v>82</c:v>
                </c:pt>
                <c:pt idx="9978">
                  <c:v>72</c:v>
                </c:pt>
                <c:pt idx="9979">
                  <c:v>20</c:v>
                </c:pt>
                <c:pt idx="9980">
                  <c:v>20</c:v>
                </c:pt>
                <c:pt idx="9981">
                  <c:v>46</c:v>
                </c:pt>
                <c:pt idx="9982">
                  <c:v>44</c:v>
                </c:pt>
                <c:pt idx="9983">
                  <c:v>79</c:v>
                </c:pt>
                <c:pt idx="9984">
                  <c:v>34</c:v>
                </c:pt>
                <c:pt idx="9985">
                  <c:v>92</c:v>
                </c:pt>
                <c:pt idx="9986">
                  <c:v>25</c:v>
                </c:pt>
                <c:pt idx="9987">
                  <c:v>69</c:v>
                </c:pt>
                <c:pt idx="9988">
                  <c:v>20</c:v>
                </c:pt>
                <c:pt idx="9989">
                  <c:v>27</c:v>
                </c:pt>
                <c:pt idx="9990">
                  <c:v>40</c:v>
                </c:pt>
                <c:pt idx="9991">
                  <c:v>83</c:v>
                </c:pt>
                <c:pt idx="9992">
                  <c:v>50</c:v>
                </c:pt>
                <c:pt idx="9993">
                  <c:v>55</c:v>
                </c:pt>
                <c:pt idx="9994">
                  <c:v>39</c:v>
                </c:pt>
                <c:pt idx="9995">
                  <c:v>23</c:v>
                </c:pt>
                <c:pt idx="9996">
                  <c:v>58</c:v>
                </c:pt>
                <c:pt idx="9997">
                  <c:v>74</c:v>
                </c:pt>
                <c:pt idx="9998">
                  <c:v>95</c:v>
                </c:pt>
                <c:pt idx="9999">
                  <c:v>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5D8-491C-A075-1C35E6A633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2691823"/>
        <c:axId val="1392681743"/>
      </c:scatterChart>
      <c:valAx>
        <c:axId val="13926918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Sample Question Papers Practiced </a:t>
                </a:r>
                <a:endParaRPr lang="en-US" sz="12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2681743"/>
        <c:crosses val="autoZero"/>
        <c:crossBetween val="midCat"/>
      </c:valAx>
      <c:valAx>
        <c:axId val="139268174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Performance Index</a:t>
                </a:r>
                <a:endParaRPr lang="en-US" sz="12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269182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Previous Scores VS Performance Index</a:t>
            </a:r>
          </a:p>
        </c:rich>
      </c:tx>
      <c:layout>
        <c:manualLayout>
          <c:xMode val="edge"/>
          <c:yMode val="edge"/>
          <c:x val="0.20202285818859969"/>
          <c:y val="3.4485708117854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Student_Performance_Dataset!$G$1</c:f>
              <c:strCache>
                <c:ptCount val="1"/>
                <c:pt idx="0">
                  <c:v>Performance Index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Student_Performance_Dataset!$F$2:$F$10001</c:f>
              <c:numCache>
                <c:formatCode>General</c:formatCode>
                <c:ptCount val="10000"/>
                <c:pt idx="0">
                  <c:v>99</c:v>
                </c:pt>
                <c:pt idx="1">
                  <c:v>82</c:v>
                </c:pt>
                <c:pt idx="2">
                  <c:v>51</c:v>
                </c:pt>
                <c:pt idx="3">
                  <c:v>52</c:v>
                </c:pt>
                <c:pt idx="4">
                  <c:v>75</c:v>
                </c:pt>
                <c:pt idx="5">
                  <c:v>78</c:v>
                </c:pt>
                <c:pt idx="6">
                  <c:v>73</c:v>
                </c:pt>
                <c:pt idx="7">
                  <c:v>45</c:v>
                </c:pt>
                <c:pt idx="8">
                  <c:v>77</c:v>
                </c:pt>
                <c:pt idx="9">
                  <c:v>89</c:v>
                </c:pt>
                <c:pt idx="10">
                  <c:v>91</c:v>
                </c:pt>
                <c:pt idx="11">
                  <c:v>79</c:v>
                </c:pt>
                <c:pt idx="12">
                  <c:v>47</c:v>
                </c:pt>
                <c:pt idx="13">
                  <c:v>47</c:v>
                </c:pt>
                <c:pt idx="14">
                  <c:v>79</c:v>
                </c:pt>
                <c:pt idx="15">
                  <c:v>72</c:v>
                </c:pt>
                <c:pt idx="16">
                  <c:v>73</c:v>
                </c:pt>
                <c:pt idx="17">
                  <c:v>83</c:v>
                </c:pt>
                <c:pt idx="18">
                  <c:v>54</c:v>
                </c:pt>
                <c:pt idx="19">
                  <c:v>75</c:v>
                </c:pt>
                <c:pt idx="20">
                  <c:v>99</c:v>
                </c:pt>
                <c:pt idx="21">
                  <c:v>96</c:v>
                </c:pt>
                <c:pt idx="22">
                  <c:v>74</c:v>
                </c:pt>
                <c:pt idx="23">
                  <c:v>85</c:v>
                </c:pt>
                <c:pt idx="24">
                  <c:v>61</c:v>
                </c:pt>
                <c:pt idx="25">
                  <c:v>62</c:v>
                </c:pt>
                <c:pt idx="26">
                  <c:v>79</c:v>
                </c:pt>
                <c:pt idx="27">
                  <c:v>84</c:v>
                </c:pt>
                <c:pt idx="28">
                  <c:v>94</c:v>
                </c:pt>
                <c:pt idx="29">
                  <c:v>90</c:v>
                </c:pt>
                <c:pt idx="30">
                  <c:v>61</c:v>
                </c:pt>
                <c:pt idx="31">
                  <c:v>44</c:v>
                </c:pt>
                <c:pt idx="32">
                  <c:v>70</c:v>
                </c:pt>
                <c:pt idx="33">
                  <c:v>52</c:v>
                </c:pt>
                <c:pt idx="34">
                  <c:v>67</c:v>
                </c:pt>
                <c:pt idx="35">
                  <c:v>97</c:v>
                </c:pt>
                <c:pt idx="36">
                  <c:v>59</c:v>
                </c:pt>
                <c:pt idx="37">
                  <c:v>72</c:v>
                </c:pt>
                <c:pt idx="38">
                  <c:v>55</c:v>
                </c:pt>
                <c:pt idx="39">
                  <c:v>68</c:v>
                </c:pt>
                <c:pt idx="40">
                  <c:v>62</c:v>
                </c:pt>
                <c:pt idx="41">
                  <c:v>63</c:v>
                </c:pt>
                <c:pt idx="42">
                  <c:v>73</c:v>
                </c:pt>
                <c:pt idx="43">
                  <c:v>46</c:v>
                </c:pt>
                <c:pt idx="44">
                  <c:v>77</c:v>
                </c:pt>
                <c:pt idx="45">
                  <c:v>76</c:v>
                </c:pt>
                <c:pt idx="46">
                  <c:v>43</c:v>
                </c:pt>
                <c:pt idx="47">
                  <c:v>73</c:v>
                </c:pt>
                <c:pt idx="48">
                  <c:v>81</c:v>
                </c:pt>
                <c:pt idx="49">
                  <c:v>61</c:v>
                </c:pt>
                <c:pt idx="50">
                  <c:v>44</c:v>
                </c:pt>
                <c:pt idx="51">
                  <c:v>89</c:v>
                </c:pt>
                <c:pt idx="52">
                  <c:v>81</c:v>
                </c:pt>
                <c:pt idx="53">
                  <c:v>62</c:v>
                </c:pt>
                <c:pt idx="54">
                  <c:v>93</c:v>
                </c:pt>
                <c:pt idx="55">
                  <c:v>99</c:v>
                </c:pt>
                <c:pt idx="56">
                  <c:v>54</c:v>
                </c:pt>
                <c:pt idx="57">
                  <c:v>70</c:v>
                </c:pt>
                <c:pt idx="58">
                  <c:v>98</c:v>
                </c:pt>
                <c:pt idx="59">
                  <c:v>48</c:v>
                </c:pt>
                <c:pt idx="60">
                  <c:v>82</c:v>
                </c:pt>
                <c:pt idx="61">
                  <c:v>97</c:v>
                </c:pt>
                <c:pt idx="62">
                  <c:v>92</c:v>
                </c:pt>
                <c:pt idx="63">
                  <c:v>64</c:v>
                </c:pt>
                <c:pt idx="64">
                  <c:v>64</c:v>
                </c:pt>
                <c:pt idx="65">
                  <c:v>88</c:v>
                </c:pt>
                <c:pt idx="66">
                  <c:v>60</c:v>
                </c:pt>
                <c:pt idx="67">
                  <c:v>48</c:v>
                </c:pt>
                <c:pt idx="68">
                  <c:v>94</c:v>
                </c:pt>
                <c:pt idx="69">
                  <c:v>87</c:v>
                </c:pt>
                <c:pt idx="70">
                  <c:v>77</c:v>
                </c:pt>
                <c:pt idx="71">
                  <c:v>61</c:v>
                </c:pt>
                <c:pt idx="72">
                  <c:v>82</c:v>
                </c:pt>
                <c:pt idx="73">
                  <c:v>62</c:v>
                </c:pt>
                <c:pt idx="74">
                  <c:v>88</c:v>
                </c:pt>
                <c:pt idx="75">
                  <c:v>43</c:v>
                </c:pt>
                <c:pt idx="76">
                  <c:v>68</c:v>
                </c:pt>
                <c:pt idx="77">
                  <c:v>54</c:v>
                </c:pt>
                <c:pt idx="78">
                  <c:v>40</c:v>
                </c:pt>
                <c:pt idx="79">
                  <c:v>93</c:v>
                </c:pt>
                <c:pt idx="80">
                  <c:v>69</c:v>
                </c:pt>
                <c:pt idx="81">
                  <c:v>68</c:v>
                </c:pt>
                <c:pt idx="82">
                  <c:v>59</c:v>
                </c:pt>
                <c:pt idx="83">
                  <c:v>72</c:v>
                </c:pt>
                <c:pt idx="84">
                  <c:v>80</c:v>
                </c:pt>
                <c:pt idx="85">
                  <c:v>83</c:v>
                </c:pt>
                <c:pt idx="86">
                  <c:v>75</c:v>
                </c:pt>
                <c:pt idx="87">
                  <c:v>99</c:v>
                </c:pt>
                <c:pt idx="88">
                  <c:v>61</c:v>
                </c:pt>
                <c:pt idx="89">
                  <c:v>52</c:v>
                </c:pt>
                <c:pt idx="90">
                  <c:v>46</c:v>
                </c:pt>
                <c:pt idx="91">
                  <c:v>47</c:v>
                </c:pt>
                <c:pt idx="92">
                  <c:v>67</c:v>
                </c:pt>
                <c:pt idx="93">
                  <c:v>84</c:v>
                </c:pt>
                <c:pt idx="94">
                  <c:v>82</c:v>
                </c:pt>
                <c:pt idx="95">
                  <c:v>48</c:v>
                </c:pt>
                <c:pt idx="96">
                  <c:v>64</c:v>
                </c:pt>
                <c:pt idx="97">
                  <c:v>95</c:v>
                </c:pt>
                <c:pt idx="98">
                  <c:v>55</c:v>
                </c:pt>
                <c:pt idx="99">
                  <c:v>49</c:v>
                </c:pt>
                <c:pt idx="100">
                  <c:v>50</c:v>
                </c:pt>
                <c:pt idx="101">
                  <c:v>70</c:v>
                </c:pt>
                <c:pt idx="102">
                  <c:v>51</c:v>
                </c:pt>
                <c:pt idx="103">
                  <c:v>99</c:v>
                </c:pt>
                <c:pt idx="104">
                  <c:v>70</c:v>
                </c:pt>
                <c:pt idx="105">
                  <c:v>53</c:v>
                </c:pt>
                <c:pt idx="106">
                  <c:v>90</c:v>
                </c:pt>
                <c:pt idx="107">
                  <c:v>83</c:v>
                </c:pt>
                <c:pt idx="108">
                  <c:v>71</c:v>
                </c:pt>
                <c:pt idx="109">
                  <c:v>89</c:v>
                </c:pt>
                <c:pt idx="110">
                  <c:v>92</c:v>
                </c:pt>
                <c:pt idx="111">
                  <c:v>56</c:v>
                </c:pt>
                <c:pt idx="112">
                  <c:v>74</c:v>
                </c:pt>
                <c:pt idx="113">
                  <c:v>40</c:v>
                </c:pt>
                <c:pt idx="114">
                  <c:v>68</c:v>
                </c:pt>
                <c:pt idx="115">
                  <c:v>90</c:v>
                </c:pt>
                <c:pt idx="116">
                  <c:v>43</c:v>
                </c:pt>
                <c:pt idx="117">
                  <c:v>62</c:v>
                </c:pt>
                <c:pt idx="118">
                  <c:v>67</c:v>
                </c:pt>
                <c:pt idx="119">
                  <c:v>55</c:v>
                </c:pt>
                <c:pt idx="120">
                  <c:v>51</c:v>
                </c:pt>
                <c:pt idx="121">
                  <c:v>92</c:v>
                </c:pt>
                <c:pt idx="122">
                  <c:v>60</c:v>
                </c:pt>
                <c:pt idx="123">
                  <c:v>84</c:v>
                </c:pt>
                <c:pt idx="124">
                  <c:v>56</c:v>
                </c:pt>
                <c:pt idx="125">
                  <c:v>79</c:v>
                </c:pt>
                <c:pt idx="126">
                  <c:v>52</c:v>
                </c:pt>
                <c:pt idx="127">
                  <c:v>91</c:v>
                </c:pt>
                <c:pt idx="128">
                  <c:v>97</c:v>
                </c:pt>
                <c:pt idx="129">
                  <c:v>71</c:v>
                </c:pt>
                <c:pt idx="130">
                  <c:v>76</c:v>
                </c:pt>
                <c:pt idx="131">
                  <c:v>89</c:v>
                </c:pt>
                <c:pt idx="132">
                  <c:v>54</c:v>
                </c:pt>
                <c:pt idx="133">
                  <c:v>51</c:v>
                </c:pt>
                <c:pt idx="134">
                  <c:v>88</c:v>
                </c:pt>
                <c:pt idx="135">
                  <c:v>96</c:v>
                </c:pt>
                <c:pt idx="136">
                  <c:v>54</c:v>
                </c:pt>
                <c:pt idx="137">
                  <c:v>73</c:v>
                </c:pt>
                <c:pt idx="138">
                  <c:v>45</c:v>
                </c:pt>
                <c:pt idx="139">
                  <c:v>56</c:v>
                </c:pt>
                <c:pt idx="140">
                  <c:v>87</c:v>
                </c:pt>
                <c:pt idx="141">
                  <c:v>88</c:v>
                </c:pt>
                <c:pt idx="142">
                  <c:v>96</c:v>
                </c:pt>
                <c:pt idx="143">
                  <c:v>59</c:v>
                </c:pt>
                <c:pt idx="144">
                  <c:v>48</c:v>
                </c:pt>
                <c:pt idx="145">
                  <c:v>98</c:v>
                </c:pt>
                <c:pt idx="146">
                  <c:v>44</c:v>
                </c:pt>
                <c:pt idx="147">
                  <c:v>62</c:v>
                </c:pt>
                <c:pt idx="148">
                  <c:v>72</c:v>
                </c:pt>
                <c:pt idx="149">
                  <c:v>77</c:v>
                </c:pt>
                <c:pt idx="150">
                  <c:v>95</c:v>
                </c:pt>
                <c:pt idx="151">
                  <c:v>53</c:v>
                </c:pt>
                <c:pt idx="152">
                  <c:v>56</c:v>
                </c:pt>
                <c:pt idx="153">
                  <c:v>96</c:v>
                </c:pt>
                <c:pt idx="154">
                  <c:v>58</c:v>
                </c:pt>
                <c:pt idx="155">
                  <c:v>72</c:v>
                </c:pt>
                <c:pt idx="156">
                  <c:v>40</c:v>
                </c:pt>
                <c:pt idx="157">
                  <c:v>52</c:v>
                </c:pt>
                <c:pt idx="158">
                  <c:v>85</c:v>
                </c:pt>
                <c:pt idx="159">
                  <c:v>66</c:v>
                </c:pt>
                <c:pt idx="160">
                  <c:v>45</c:v>
                </c:pt>
                <c:pt idx="161">
                  <c:v>98</c:v>
                </c:pt>
                <c:pt idx="162">
                  <c:v>45</c:v>
                </c:pt>
                <c:pt idx="163">
                  <c:v>72</c:v>
                </c:pt>
                <c:pt idx="164">
                  <c:v>69</c:v>
                </c:pt>
                <c:pt idx="165">
                  <c:v>85</c:v>
                </c:pt>
                <c:pt idx="166">
                  <c:v>74</c:v>
                </c:pt>
                <c:pt idx="167">
                  <c:v>62</c:v>
                </c:pt>
                <c:pt idx="168">
                  <c:v>49</c:v>
                </c:pt>
                <c:pt idx="169">
                  <c:v>90</c:v>
                </c:pt>
                <c:pt idx="170">
                  <c:v>58</c:v>
                </c:pt>
                <c:pt idx="171">
                  <c:v>90</c:v>
                </c:pt>
                <c:pt idx="172">
                  <c:v>67</c:v>
                </c:pt>
                <c:pt idx="173">
                  <c:v>62</c:v>
                </c:pt>
                <c:pt idx="174">
                  <c:v>43</c:v>
                </c:pt>
                <c:pt idx="175">
                  <c:v>59</c:v>
                </c:pt>
                <c:pt idx="176">
                  <c:v>58</c:v>
                </c:pt>
                <c:pt idx="177">
                  <c:v>81</c:v>
                </c:pt>
                <c:pt idx="178">
                  <c:v>66</c:v>
                </c:pt>
                <c:pt idx="179">
                  <c:v>96</c:v>
                </c:pt>
                <c:pt idx="180">
                  <c:v>73</c:v>
                </c:pt>
                <c:pt idx="181">
                  <c:v>43</c:v>
                </c:pt>
                <c:pt idx="182">
                  <c:v>95</c:v>
                </c:pt>
                <c:pt idx="183">
                  <c:v>77</c:v>
                </c:pt>
                <c:pt idx="184">
                  <c:v>46</c:v>
                </c:pt>
                <c:pt idx="185">
                  <c:v>87</c:v>
                </c:pt>
                <c:pt idx="186">
                  <c:v>46</c:v>
                </c:pt>
                <c:pt idx="187">
                  <c:v>89</c:v>
                </c:pt>
                <c:pt idx="188">
                  <c:v>91</c:v>
                </c:pt>
                <c:pt idx="189">
                  <c:v>65</c:v>
                </c:pt>
                <c:pt idx="190">
                  <c:v>65</c:v>
                </c:pt>
                <c:pt idx="191">
                  <c:v>93</c:v>
                </c:pt>
                <c:pt idx="192">
                  <c:v>58</c:v>
                </c:pt>
                <c:pt idx="193">
                  <c:v>48</c:v>
                </c:pt>
                <c:pt idx="194">
                  <c:v>59</c:v>
                </c:pt>
                <c:pt idx="195">
                  <c:v>81</c:v>
                </c:pt>
                <c:pt idx="196">
                  <c:v>84</c:v>
                </c:pt>
                <c:pt idx="197">
                  <c:v>89</c:v>
                </c:pt>
                <c:pt idx="198">
                  <c:v>55</c:v>
                </c:pt>
                <c:pt idx="199">
                  <c:v>93</c:v>
                </c:pt>
                <c:pt idx="200">
                  <c:v>56</c:v>
                </c:pt>
                <c:pt idx="201">
                  <c:v>61</c:v>
                </c:pt>
                <c:pt idx="202">
                  <c:v>52</c:v>
                </c:pt>
                <c:pt idx="203">
                  <c:v>51</c:v>
                </c:pt>
                <c:pt idx="204">
                  <c:v>49</c:v>
                </c:pt>
                <c:pt idx="205">
                  <c:v>40</c:v>
                </c:pt>
                <c:pt idx="206">
                  <c:v>71</c:v>
                </c:pt>
                <c:pt idx="207">
                  <c:v>69</c:v>
                </c:pt>
                <c:pt idx="208">
                  <c:v>47</c:v>
                </c:pt>
                <c:pt idx="209">
                  <c:v>60</c:v>
                </c:pt>
                <c:pt idx="210">
                  <c:v>61</c:v>
                </c:pt>
                <c:pt idx="211">
                  <c:v>57</c:v>
                </c:pt>
                <c:pt idx="212">
                  <c:v>41</c:v>
                </c:pt>
                <c:pt idx="213">
                  <c:v>87</c:v>
                </c:pt>
                <c:pt idx="214">
                  <c:v>83</c:v>
                </c:pt>
                <c:pt idx="215">
                  <c:v>48</c:v>
                </c:pt>
                <c:pt idx="216">
                  <c:v>42</c:v>
                </c:pt>
                <c:pt idx="217">
                  <c:v>93</c:v>
                </c:pt>
                <c:pt idx="218">
                  <c:v>65</c:v>
                </c:pt>
                <c:pt idx="219">
                  <c:v>60</c:v>
                </c:pt>
                <c:pt idx="220">
                  <c:v>69</c:v>
                </c:pt>
                <c:pt idx="221">
                  <c:v>67</c:v>
                </c:pt>
                <c:pt idx="222">
                  <c:v>75</c:v>
                </c:pt>
                <c:pt idx="223">
                  <c:v>65</c:v>
                </c:pt>
                <c:pt idx="224">
                  <c:v>73</c:v>
                </c:pt>
                <c:pt idx="225">
                  <c:v>47</c:v>
                </c:pt>
                <c:pt idx="226">
                  <c:v>49</c:v>
                </c:pt>
                <c:pt idx="227">
                  <c:v>87</c:v>
                </c:pt>
                <c:pt idx="228">
                  <c:v>94</c:v>
                </c:pt>
                <c:pt idx="229">
                  <c:v>82</c:v>
                </c:pt>
                <c:pt idx="230">
                  <c:v>89</c:v>
                </c:pt>
                <c:pt idx="231">
                  <c:v>93</c:v>
                </c:pt>
                <c:pt idx="232">
                  <c:v>53</c:v>
                </c:pt>
                <c:pt idx="233">
                  <c:v>79</c:v>
                </c:pt>
                <c:pt idx="234">
                  <c:v>94</c:v>
                </c:pt>
                <c:pt idx="235">
                  <c:v>54</c:v>
                </c:pt>
                <c:pt idx="236">
                  <c:v>56</c:v>
                </c:pt>
                <c:pt idx="237">
                  <c:v>92</c:v>
                </c:pt>
                <c:pt idx="238">
                  <c:v>57</c:v>
                </c:pt>
                <c:pt idx="239">
                  <c:v>71</c:v>
                </c:pt>
                <c:pt idx="240">
                  <c:v>77</c:v>
                </c:pt>
                <c:pt idx="241">
                  <c:v>62</c:v>
                </c:pt>
                <c:pt idx="242">
                  <c:v>85</c:v>
                </c:pt>
                <c:pt idx="243">
                  <c:v>62</c:v>
                </c:pt>
                <c:pt idx="244">
                  <c:v>74</c:v>
                </c:pt>
                <c:pt idx="245">
                  <c:v>78</c:v>
                </c:pt>
                <c:pt idx="246">
                  <c:v>54</c:v>
                </c:pt>
                <c:pt idx="247">
                  <c:v>92</c:v>
                </c:pt>
                <c:pt idx="248">
                  <c:v>63</c:v>
                </c:pt>
                <c:pt idx="249">
                  <c:v>67</c:v>
                </c:pt>
                <c:pt idx="250">
                  <c:v>55</c:v>
                </c:pt>
                <c:pt idx="251">
                  <c:v>55</c:v>
                </c:pt>
                <c:pt idx="252">
                  <c:v>79</c:v>
                </c:pt>
                <c:pt idx="253">
                  <c:v>78</c:v>
                </c:pt>
                <c:pt idx="254">
                  <c:v>45</c:v>
                </c:pt>
                <c:pt idx="255">
                  <c:v>41</c:v>
                </c:pt>
                <c:pt idx="256">
                  <c:v>93</c:v>
                </c:pt>
                <c:pt idx="257">
                  <c:v>52</c:v>
                </c:pt>
                <c:pt idx="258">
                  <c:v>83</c:v>
                </c:pt>
                <c:pt idx="259">
                  <c:v>86</c:v>
                </c:pt>
                <c:pt idx="260">
                  <c:v>98</c:v>
                </c:pt>
                <c:pt idx="261">
                  <c:v>48</c:v>
                </c:pt>
                <c:pt idx="262">
                  <c:v>73</c:v>
                </c:pt>
                <c:pt idx="263">
                  <c:v>56</c:v>
                </c:pt>
                <c:pt idx="264">
                  <c:v>66</c:v>
                </c:pt>
                <c:pt idx="265">
                  <c:v>68</c:v>
                </c:pt>
                <c:pt idx="266">
                  <c:v>76</c:v>
                </c:pt>
                <c:pt idx="267">
                  <c:v>82</c:v>
                </c:pt>
                <c:pt idx="268">
                  <c:v>61</c:v>
                </c:pt>
                <c:pt idx="269">
                  <c:v>90</c:v>
                </c:pt>
                <c:pt idx="270">
                  <c:v>63</c:v>
                </c:pt>
                <c:pt idx="271">
                  <c:v>46</c:v>
                </c:pt>
                <c:pt idx="272">
                  <c:v>73</c:v>
                </c:pt>
                <c:pt idx="273">
                  <c:v>87</c:v>
                </c:pt>
                <c:pt idx="274">
                  <c:v>51</c:v>
                </c:pt>
                <c:pt idx="275">
                  <c:v>62</c:v>
                </c:pt>
                <c:pt idx="276">
                  <c:v>54</c:v>
                </c:pt>
                <c:pt idx="277">
                  <c:v>72</c:v>
                </c:pt>
                <c:pt idx="278">
                  <c:v>96</c:v>
                </c:pt>
                <c:pt idx="279">
                  <c:v>52</c:v>
                </c:pt>
                <c:pt idx="280">
                  <c:v>62</c:v>
                </c:pt>
                <c:pt idx="281">
                  <c:v>77</c:v>
                </c:pt>
                <c:pt idx="282">
                  <c:v>71</c:v>
                </c:pt>
                <c:pt idx="283">
                  <c:v>84</c:v>
                </c:pt>
                <c:pt idx="284">
                  <c:v>89</c:v>
                </c:pt>
                <c:pt idx="285">
                  <c:v>74</c:v>
                </c:pt>
                <c:pt idx="286">
                  <c:v>40</c:v>
                </c:pt>
                <c:pt idx="287">
                  <c:v>86</c:v>
                </c:pt>
                <c:pt idx="288">
                  <c:v>97</c:v>
                </c:pt>
                <c:pt idx="289">
                  <c:v>84</c:v>
                </c:pt>
                <c:pt idx="290">
                  <c:v>44</c:v>
                </c:pt>
                <c:pt idx="291">
                  <c:v>96</c:v>
                </c:pt>
                <c:pt idx="292">
                  <c:v>52</c:v>
                </c:pt>
                <c:pt idx="293">
                  <c:v>93</c:v>
                </c:pt>
                <c:pt idx="294">
                  <c:v>44</c:v>
                </c:pt>
                <c:pt idx="295">
                  <c:v>99</c:v>
                </c:pt>
                <c:pt idx="296">
                  <c:v>71</c:v>
                </c:pt>
                <c:pt idx="297">
                  <c:v>90</c:v>
                </c:pt>
                <c:pt idx="298">
                  <c:v>60</c:v>
                </c:pt>
                <c:pt idx="299">
                  <c:v>63</c:v>
                </c:pt>
                <c:pt idx="300">
                  <c:v>99</c:v>
                </c:pt>
                <c:pt idx="301">
                  <c:v>57</c:v>
                </c:pt>
                <c:pt idx="302">
                  <c:v>60</c:v>
                </c:pt>
                <c:pt idx="303">
                  <c:v>93</c:v>
                </c:pt>
                <c:pt idx="304">
                  <c:v>49</c:v>
                </c:pt>
                <c:pt idx="305">
                  <c:v>63</c:v>
                </c:pt>
                <c:pt idx="306">
                  <c:v>79</c:v>
                </c:pt>
                <c:pt idx="307">
                  <c:v>86</c:v>
                </c:pt>
                <c:pt idx="308">
                  <c:v>60</c:v>
                </c:pt>
                <c:pt idx="309">
                  <c:v>64</c:v>
                </c:pt>
                <c:pt idx="310">
                  <c:v>91</c:v>
                </c:pt>
                <c:pt idx="311">
                  <c:v>99</c:v>
                </c:pt>
                <c:pt idx="312">
                  <c:v>96</c:v>
                </c:pt>
                <c:pt idx="313">
                  <c:v>98</c:v>
                </c:pt>
                <c:pt idx="314">
                  <c:v>62</c:v>
                </c:pt>
                <c:pt idx="315">
                  <c:v>61</c:v>
                </c:pt>
                <c:pt idx="316">
                  <c:v>43</c:v>
                </c:pt>
                <c:pt idx="317">
                  <c:v>73</c:v>
                </c:pt>
                <c:pt idx="318">
                  <c:v>95</c:v>
                </c:pt>
                <c:pt idx="319">
                  <c:v>45</c:v>
                </c:pt>
                <c:pt idx="320">
                  <c:v>67</c:v>
                </c:pt>
                <c:pt idx="321">
                  <c:v>70</c:v>
                </c:pt>
                <c:pt idx="322">
                  <c:v>74</c:v>
                </c:pt>
                <c:pt idx="323">
                  <c:v>78</c:v>
                </c:pt>
                <c:pt idx="324">
                  <c:v>81</c:v>
                </c:pt>
                <c:pt idx="325">
                  <c:v>62</c:v>
                </c:pt>
                <c:pt idx="326">
                  <c:v>45</c:v>
                </c:pt>
                <c:pt idx="327">
                  <c:v>55</c:v>
                </c:pt>
                <c:pt idx="328">
                  <c:v>41</c:v>
                </c:pt>
                <c:pt idx="329">
                  <c:v>63</c:v>
                </c:pt>
                <c:pt idx="330">
                  <c:v>56</c:v>
                </c:pt>
                <c:pt idx="331">
                  <c:v>84</c:v>
                </c:pt>
                <c:pt idx="332">
                  <c:v>40</c:v>
                </c:pt>
                <c:pt idx="333">
                  <c:v>45</c:v>
                </c:pt>
                <c:pt idx="334">
                  <c:v>44</c:v>
                </c:pt>
                <c:pt idx="335">
                  <c:v>96</c:v>
                </c:pt>
                <c:pt idx="336">
                  <c:v>84</c:v>
                </c:pt>
                <c:pt idx="337">
                  <c:v>99</c:v>
                </c:pt>
                <c:pt idx="338">
                  <c:v>94</c:v>
                </c:pt>
                <c:pt idx="339">
                  <c:v>89</c:v>
                </c:pt>
                <c:pt idx="340">
                  <c:v>68</c:v>
                </c:pt>
                <c:pt idx="341">
                  <c:v>51</c:v>
                </c:pt>
                <c:pt idx="342">
                  <c:v>78</c:v>
                </c:pt>
                <c:pt idx="343">
                  <c:v>86</c:v>
                </c:pt>
                <c:pt idx="344">
                  <c:v>42</c:v>
                </c:pt>
                <c:pt idx="345">
                  <c:v>87</c:v>
                </c:pt>
                <c:pt idx="346">
                  <c:v>40</c:v>
                </c:pt>
                <c:pt idx="347">
                  <c:v>66</c:v>
                </c:pt>
                <c:pt idx="348">
                  <c:v>87</c:v>
                </c:pt>
                <c:pt idx="349">
                  <c:v>63</c:v>
                </c:pt>
                <c:pt idx="350">
                  <c:v>83</c:v>
                </c:pt>
                <c:pt idx="351">
                  <c:v>58</c:v>
                </c:pt>
                <c:pt idx="352">
                  <c:v>98</c:v>
                </c:pt>
                <c:pt idx="353">
                  <c:v>47</c:v>
                </c:pt>
                <c:pt idx="354">
                  <c:v>94</c:v>
                </c:pt>
                <c:pt idx="355">
                  <c:v>83</c:v>
                </c:pt>
                <c:pt idx="356">
                  <c:v>86</c:v>
                </c:pt>
                <c:pt idx="357">
                  <c:v>41</c:v>
                </c:pt>
                <c:pt idx="358">
                  <c:v>69</c:v>
                </c:pt>
                <c:pt idx="359">
                  <c:v>69</c:v>
                </c:pt>
                <c:pt idx="360">
                  <c:v>88</c:v>
                </c:pt>
                <c:pt idx="361">
                  <c:v>78</c:v>
                </c:pt>
                <c:pt idx="362">
                  <c:v>84</c:v>
                </c:pt>
                <c:pt idx="363">
                  <c:v>71</c:v>
                </c:pt>
                <c:pt idx="364">
                  <c:v>40</c:v>
                </c:pt>
                <c:pt idx="365">
                  <c:v>77</c:v>
                </c:pt>
                <c:pt idx="366">
                  <c:v>52</c:v>
                </c:pt>
                <c:pt idx="367">
                  <c:v>50</c:v>
                </c:pt>
                <c:pt idx="368">
                  <c:v>49</c:v>
                </c:pt>
                <c:pt idx="369">
                  <c:v>87</c:v>
                </c:pt>
                <c:pt idx="370">
                  <c:v>98</c:v>
                </c:pt>
                <c:pt idx="371">
                  <c:v>65</c:v>
                </c:pt>
                <c:pt idx="372">
                  <c:v>95</c:v>
                </c:pt>
                <c:pt idx="373">
                  <c:v>94</c:v>
                </c:pt>
                <c:pt idx="374">
                  <c:v>59</c:v>
                </c:pt>
                <c:pt idx="375">
                  <c:v>56</c:v>
                </c:pt>
                <c:pt idx="376">
                  <c:v>56</c:v>
                </c:pt>
                <c:pt idx="377">
                  <c:v>43</c:v>
                </c:pt>
                <c:pt idx="378">
                  <c:v>44</c:v>
                </c:pt>
                <c:pt idx="379">
                  <c:v>99</c:v>
                </c:pt>
                <c:pt idx="380">
                  <c:v>62</c:v>
                </c:pt>
                <c:pt idx="381">
                  <c:v>85</c:v>
                </c:pt>
                <c:pt idx="382">
                  <c:v>91</c:v>
                </c:pt>
                <c:pt idx="383">
                  <c:v>49</c:v>
                </c:pt>
                <c:pt idx="384">
                  <c:v>85</c:v>
                </c:pt>
                <c:pt idx="385">
                  <c:v>67</c:v>
                </c:pt>
                <c:pt idx="386">
                  <c:v>72</c:v>
                </c:pt>
                <c:pt idx="387">
                  <c:v>82</c:v>
                </c:pt>
                <c:pt idx="388">
                  <c:v>65</c:v>
                </c:pt>
                <c:pt idx="389">
                  <c:v>94</c:v>
                </c:pt>
                <c:pt idx="390">
                  <c:v>89</c:v>
                </c:pt>
                <c:pt idx="391">
                  <c:v>87</c:v>
                </c:pt>
                <c:pt idx="392">
                  <c:v>68</c:v>
                </c:pt>
                <c:pt idx="393">
                  <c:v>66</c:v>
                </c:pt>
                <c:pt idx="394">
                  <c:v>57</c:v>
                </c:pt>
                <c:pt idx="395">
                  <c:v>79</c:v>
                </c:pt>
                <c:pt idx="396">
                  <c:v>99</c:v>
                </c:pt>
                <c:pt idx="397">
                  <c:v>49</c:v>
                </c:pt>
                <c:pt idx="398">
                  <c:v>97</c:v>
                </c:pt>
                <c:pt idx="399">
                  <c:v>81</c:v>
                </c:pt>
                <c:pt idx="400">
                  <c:v>44</c:v>
                </c:pt>
                <c:pt idx="401">
                  <c:v>49</c:v>
                </c:pt>
                <c:pt idx="402">
                  <c:v>89</c:v>
                </c:pt>
                <c:pt idx="403">
                  <c:v>60</c:v>
                </c:pt>
                <c:pt idx="404">
                  <c:v>63</c:v>
                </c:pt>
                <c:pt idx="405">
                  <c:v>77</c:v>
                </c:pt>
                <c:pt idx="406">
                  <c:v>42</c:v>
                </c:pt>
                <c:pt idx="407">
                  <c:v>79</c:v>
                </c:pt>
                <c:pt idx="408">
                  <c:v>70</c:v>
                </c:pt>
                <c:pt idx="409">
                  <c:v>80</c:v>
                </c:pt>
                <c:pt idx="410">
                  <c:v>76</c:v>
                </c:pt>
                <c:pt idx="411">
                  <c:v>41</c:v>
                </c:pt>
                <c:pt idx="412">
                  <c:v>41</c:v>
                </c:pt>
                <c:pt idx="413">
                  <c:v>78</c:v>
                </c:pt>
                <c:pt idx="414">
                  <c:v>88</c:v>
                </c:pt>
                <c:pt idx="415">
                  <c:v>81</c:v>
                </c:pt>
                <c:pt idx="416">
                  <c:v>83</c:v>
                </c:pt>
                <c:pt idx="417">
                  <c:v>73</c:v>
                </c:pt>
                <c:pt idx="418">
                  <c:v>81</c:v>
                </c:pt>
                <c:pt idx="419">
                  <c:v>59</c:v>
                </c:pt>
                <c:pt idx="420">
                  <c:v>72</c:v>
                </c:pt>
                <c:pt idx="421">
                  <c:v>43</c:v>
                </c:pt>
                <c:pt idx="422">
                  <c:v>84</c:v>
                </c:pt>
                <c:pt idx="423">
                  <c:v>83</c:v>
                </c:pt>
                <c:pt idx="424">
                  <c:v>50</c:v>
                </c:pt>
                <c:pt idx="425">
                  <c:v>81</c:v>
                </c:pt>
                <c:pt idx="426">
                  <c:v>86</c:v>
                </c:pt>
                <c:pt idx="427">
                  <c:v>44</c:v>
                </c:pt>
                <c:pt idx="428">
                  <c:v>64</c:v>
                </c:pt>
                <c:pt idx="429">
                  <c:v>88</c:v>
                </c:pt>
                <c:pt idx="430">
                  <c:v>99</c:v>
                </c:pt>
                <c:pt idx="431">
                  <c:v>76</c:v>
                </c:pt>
                <c:pt idx="432">
                  <c:v>73</c:v>
                </c:pt>
                <c:pt idx="433">
                  <c:v>48</c:v>
                </c:pt>
                <c:pt idx="434">
                  <c:v>45</c:v>
                </c:pt>
                <c:pt idx="435">
                  <c:v>57</c:v>
                </c:pt>
                <c:pt idx="436">
                  <c:v>53</c:v>
                </c:pt>
                <c:pt idx="437">
                  <c:v>58</c:v>
                </c:pt>
                <c:pt idx="438">
                  <c:v>53</c:v>
                </c:pt>
                <c:pt idx="439">
                  <c:v>79</c:v>
                </c:pt>
                <c:pt idx="440">
                  <c:v>56</c:v>
                </c:pt>
                <c:pt idx="441">
                  <c:v>99</c:v>
                </c:pt>
                <c:pt idx="442">
                  <c:v>74</c:v>
                </c:pt>
                <c:pt idx="443">
                  <c:v>68</c:v>
                </c:pt>
                <c:pt idx="444">
                  <c:v>81</c:v>
                </c:pt>
                <c:pt idx="445">
                  <c:v>56</c:v>
                </c:pt>
                <c:pt idx="446">
                  <c:v>98</c:v>
                </c:pt>
                <c:pt idx="447">
                  <c:v>82</c:v>
                </c:pt>
                <c:pt idx="448">
                  <c:v>47</c:v>
                </c:pt>
                <c:pt idx="449">
                  <c:v>40</c:v>
                </c:pt>
                <c:pt idx="450">
                  <c:v>84</c:v>
                </c:pt>
                <c:pt idx="451">
                  <c:v>92</c:v>
                </c:pt>
                <c:pt idx="452">
                  <c:v>75</c:v>
                </c:pt>
                <c:pt idx="453">
                  <c:v>46</c:v>
                </c:pt>
                <c:pt idx="454">
                  <c:v>85</c:v>
                </c:pt>
                <c:pt idx="455">
                  <c:v>44</c:v>
                </c:pt>
                <c:pt idx="456">
                  <c:v>63</c:v>
                </c:pt>
                <c:pt idx="457">
                  <c:v>67</c:v>
                </c:pt>
                <c:pt idx="458">
                  <c:v>82</c:v>
                </c:pt>
                <c:pt idx="459">
                  <c:v>56</c:v>
                </c:pt>
                <c:pt idx="460">
                  <c:v>76</c:v>
                </c:pt>
                <c:pt idx="461">
                  <c:v>59</c:v>
                </c:pt>
                <c:pt idx="462">
                  <c:v>42</c:v>
                </c:pt>
                <c:pt idx="463">
                  <c:v>76</c:v>
                </c:pt>
                <c:pt idx="464">
                  <c:v>65</c:v>
                </c:pt>
                <c:pt idx="465">
                  <c:v>54</c:v>
                </c:pt>
                <c:pt idx="466">
                  <c:v>90</c:v>
                </c:pt>
                <c:pt idx="467">
                  <c:v>87</c:v>
                </c:pt>
                <c:pt idx="468">
                  <c:v>47</c:v>
                </c:pt>
                <c:pt idx="469">
                  <c:v>52</c:v>
                </c:pt>
                <c:pt idx="470">
                  <c:v>87</c:v>
                </c:pt>
                <c:pt idx="471">
                  <c:v>42</c:v>
                </c:pt>
                <c:pt idx="472">
                  <c:v>40</c:v>
                </c:pt>
                <c:pt idx="473">
                  <c:v>48</c:v>
                </c:pt>
                <c:pt idx="474">
                  <c:v>70</c:v>
                </c:pt>
                <c:pt idx="475">
                  <c:v>80</c:v>
                </c:pt>
                <c:pt idx="476">
                  <c:v>93</c:v>
                </c:pt>
                <c:pt idx="477">
                  <c:v>65</c:v>
                </c:pt>
                <c:pt idx="478">
                  <c:v>56</c:v>
                </c:pt>
                <c:pt idx="479">
                  <c:v>95</c:v>
                </c:pt>
                <c:pt idx="480">
                  <c:v>73</c:v>
                </c:pt>
                <c:pt idx="481">
                  <c:v>48</c:v>
                </c:pt>
                <c:pt idx="482">
                  <c:v>95</c:v>
                </c:pt>
                <c:pt idx="483">
                  <c:v>90</c:v>
                </c:pt>
                <c:pt idx="484">
                  <c:v>52</c:v>
                </c:pt>
                <c:pt idx="485">
                  <c:v>44</c:v>
                </c:pt>
                <c:pt idx="486">
                  <c:v>80</c:v>
                </c:pt>
                <c:pt idx="487">
                  <c:v>52</c:v>
                </c:pt>
                <c:pt idx="488">
                  <c:v>40</c:v>
                </c:pt>
                <c:pt idx="489">
                  <c:v>64</c:v>
                </c:pt>
                <c:pt idx="490">
                  <c:v>86</c:v>
                </c:pt>
                <c:pt idx="491">
                  <c:v>43</c:v>
                </c:pt>
                <c:pt idx="492">
                  <c:v>75</c:v>
                </c:pt>
                <c:pt idx="493">
                  <c:v>91</c:v>
                </c:pt>
                <c:pt idx="494">
                  <c:v>49</c:v>
                </c:pt>
                <c:pt idx="495">
                  <c:v>67</c:v>
                </c:pt>
                <c:pt idx="496">
                  <c:v>96</c:v>
                </c:pt>
                <c:pt idx="497">
                  <c:v>45</c:v>
                </c:pt>
                <c:pt idx="498">
                  <c:v>66</c:v>
                </c:pt>
                <c:pt idx="499">
                  <c:v>95</c:v>
                </c:pt>
                <c:pt idx="500">
                  <c:v>51</c:v>
                </c:pt>
                <c:pt idx="501">
                  <c:v>91</c:v>
                </c:pt>
                <c:pt idx="502">
                  <c:v>87</c:v>
                </c:pt>
                <c:pt idx="503">
                  <c:v>42</c:v>
                </c:pt>
                <c:pt idx="504">
                  <c:v>85</c:v>
                </c:pt>
                <c:pt idx="505">
                  <c:v>72</c:v>
                </c:pt>
                <c:pt idx="506">
                  <c:v>49</c:v>
                </c:pt>
                <c:pt idx="507">
                  <c:v>70</c:v>
                </c:pt>
                <c:pt idx="508">
                  <c:v>54</c:v>
                </c:pt>
                <c:pt idx="509">
                  <c:v>46</c:v>
                </c:pt>
                <c:pt idx="510">
                  <c:v>75</c:v>
                </c:pt>
                <c:pt idx="511">
                  <c:v>53</c:v>
                </c:pt>
                <c:pt idx="512">
                  <c:v>95</c:v>
                </c:pt>
                <c:pt idx="513">
                  <c:v>87</c:v>
                </c:pt>
                <c:pt idx="514">
                  <c:v>53</c:v>
                </c:pt>
                <c:pt idx="515">
                  <c:v>42</c:v>
                </c:pt>
                <c:pt idx="516">
                  <c:v>88</c:v>
                </c:pt>
                <c:pt idx="517">
                  <c:v>92</c:v>
                </c:pt>
                <c:pt idx="518">
                  <c:v>85</c:v>
                </c:pt>
                <c:pt idx="519">
                  <c:v>89</c:v>
                </c:pt>
                <c:pt idx="520">
                  <c:v>42</c:v>
                </c:pt>
                <c:pt idx="521">
                  <c:v>61</c:v>
                </c:pt>
                <c:pt idx="522">
                  <c:v>58</c:v>
                </c:pt>
                <c:pt idx="523">
                  <c:v>74</c:v>
                </c:pt>
                <c:pt idx="524">
                  <c:v>51</c:v>
                </c:pt>
                <c:pt idx="525">
                  <c:v>93</c:v>
                </c:pt>
                <c:pt idx="526">
                  <c:v>44</c:v>
                </c:pt>
                <c:pt idx="527">
                  <c:v>49</c:v>
                </c:pt>
                <c:pt idx="528">
                  <c:v>80</c:v>
                </c:pt>
                <c:pt idx="529">
                  <c:v>72</c:v>
                </c:pt>
                <c:pt idx="530">
                  <c:v>52</c:v>
                </c:pt>
                <c:pt idx="531">
                  <c:v>74</c:v>
                </c:pt>
                <c:pt idx="532">
                  <c:v>90</c:v>
                </c:pt>
                <c:pt idx="533">
                  <c:v>71</c:v>
                </c:pt>
                <c:pt idx="534">
                  <c:v>50</c:v>
                </c:pt>
                <c:pt idx="535">
                  <c:v>87</c:v>
                </c:pt>
                <c:pt idx="536">
                  <c:v>77</c:v>
                </c:pt>
                <c:pt idx="537">
                  <c:v>63</c:v>
                </c:pt>
                <c:pt idx="538">
                  <c:v>74</c:v>
                </c:pt>
                <c:pt idx="539">
                  <c:v>58</c:v>
                </c:pt>
                <c:pt idx="540">
                  <c:v>45</c:v>
                </c:pt>
                <c:pt idx="541">
                  <c:v>79</c:v>
                </c:pt>
                <c:pt idx="542">
                  <c:v>93</c:v>
                </c:pt>
                <c:pt idx="543">
                  <c:v>84</c:v>
                </c:pt>
                <c:pt idx="544">
                  <c:v>83</c:v>
                </c:pt>
                <c:pt idx="545">
                  <c:v>81</c:v>
                </c:pt>
                <c:pt idx="546">
                  <c:v>74</c:v>
                </c:pt>
                <c:pt idx="547">
                  <c:v>43</c:v>
                </c:pt>
                <c:pt idx="548">
                  <c:v>72</c:v>
                </c:pt>
                <c:pt idx="549">
                  <c:v>52</c:v>
                </c:pt>
                <c:pt idx="550">
                  <c:v>95</c:v>
                </c:pt>
                <c:pt idx="551">
                  <c:v>75</c:v>
                </c:pt>
                <c:pt idx="552">
                  <c:v>93</c:v>
                </c:pt>
                <c:pt idx="553">
                  <c:v>82</c:v>
                </c:pt>
                <c:pt idx="554">
                  <c:v>58</c:v>
                </c:pt>
                <c:pt idx="555">
                  <c:v>82</c:v>
                </c:pt>
                <c:pt idx="556">
                  <c:v>51</c:v>
                </c:pt>
                <c:pt idx="557">
                  <c:v>50</c:v>
                </c:pt>
                <c:pt idx="558">
                  <c:v>45</c:v>
                </c:pt>
                <c:pt idx="559">
                  <c:v>51</c:v>
                </c:pt>
                <c:pt idx="560">
                  <c:v>66</c:v>
                </c:pt>
                <c:pt idx="561">
                  <c:v>80</c:v>
                </c:pt>
                <c:pt idx="562">
                  <c:v>64</c:v>
                </c:pt>
                <c:pt idx="563">
                  <c:v>81</c:v>
                </c:pt>
                <c:pt idx="564">
                  <c:v>42</c:v>
                </c:pt>
                <c:pt idx="565">
                  <c:v>42</c:v>
                </c:pt>
                <c:pt idx="566">
                  <c:v>59</c:v>
                </c:pt>
                <c:pt idx="567">
                  <c:v>67</c:v>
                </c:pt>
                <c:pt idx="568">
                  <c:v>62</c:v>
                </c:pt>
                <c:pt idx="569">
                  <c:v>87</c:v>
                </c:pt>
                <c:pt idx="570">
                  <c:v>42</c:v>
                </c:pt>
                <c:pt idx="571">
                  <c:v>81</c:v>
                </c:pt>
                <c:pt idx="572">
                  <c:v>63</c:v>
                </c:pt>
                <c:pt idx="573">
                  <c:v>82</c:v>
                </c:pt>
                <c:pt idx="574">
                  <c:v>79</c:v>
                </c:pt>
                <c:pt idx="575">
                  <c:v>45</c:v>
                </c:pt>
                <c:pt idx="576">
                  <c:v>59</c:v>
                </c:pt>
                <c:pt idx="577">
                  <c:v>50</c:v>
                </c:pt>
                <c:pt idx="578">
                  <c:v>71</c:v>
                </c:pt>
                <c:pt idx="579">
                  <c:v>99</c:v>
                </c:pt>
                <c:pt idx="580">
                  <c:v>66</c:v>
                </c:pt>
                <c:pt idx="581">
                  <c:v>60</c:v>
                </c:pt>
                <c:pt idx="582">
                  <c:v>83</c:v>
                </c:pt>
                <c:pt idx="583">
                  <c:v>87</c:v>
                </c:pt>
                <c:pt idx="584">
                  <c:v>89</c:v>
                </c:pt>
                <c:pt idx="585">
                  <c:v>52</c:v>
                </c:pt>
                <c:pt idx="586">
                  <c:v>61</c:v>
                </c:pt>
                <c:pt idx="587">
                  <c:v>74</c:v>
                </c:pt>
                <c:pt idx="588">
                  <c:v>86</c:v>
                </c:pt>
                <c:pt idx="589">
                  <c:v>61</c:v>
                </c:pt>
                <c:pt idx="590">
                  <c:v>67</c:v>
                </c:pt>
                <c:pt idx="591">
                  <c:v>60</c:v>
                </c:pt>
                <c:pt idx="592">
                  <c:v>85</c:v>
                </c:pt>
                <c:pt idx="593">
                  <c:v>57</c:v>
                </c:pt>
                <c:pt idx="594">
                  <c:v>70</c:v>
                </c:pt>
                <c:pt idx="595">
                  <c:v>99</c:v>
                </c:pt>
                <c:pt idx="596">
                  <c:v>85</c:v>
                </c:pt>
                <c:pt idx="597">
                  <c:v>76</c:v>
                </c:pt>
                <c:pt idx="598">
                  <c:v>60</c:v>
                </c:pt>
                <c:pt idx="599">
                  <c:v>53</c:v>
                </c:pt>
                <c:pt idx="600">
                  <c:v>64</c:v>
                </c:pt>
                <c:pt idx="601">
                  <c:v>66</c:v>
                </c:pt>
                <c:pt idx="602">
                  <c:v>79</c:v>
                </c:pt>
                <c:pt idx="603">
                  <c:v>99</c:v>
                </c:pt>
                <c:pt idx="604">
                  <c:v>99</c:v>
                </c:pt>
                <c:pt idx="605">
                  <c:v>62</c:v>
                </c:pt>
                <c:pt idx="606">
                  <c:v>70</c:v>
                </c:pt>
                <c:pt idx="607">
                  <c:v>86</c:v>
                </c:pt>
                <c:pt idx="608">
                  <c:v>99</c:v>
                </c:pt>
                <c:pt idx="609">
                  <c:v>68</c:v>
                </c:pt>
                <c:pt idx="610">
                  <c:v>86</c:v>
                </c:pt>
                <c:pt idx="611">
                  <c:v>69</c:v>
                </c:pt>
                <c:pt idx="612">
                  <c:v>90</c:v>
                </c:pt>
                <c:pt idx="613">
                  <c:v>65</c:v>
                </c:pt>
                <c:pt idx="614">
                  <c:v>59</c:v>
                </c:pt>
                <c:pt idx="615">
                  <c:v>77</c:v>
                </c:pt>
                <c:pt idx="616">
                  <c:v>58</c:v>
                </c:pt>
                <c:pt idx="617">
                  <c:v>66</c:v>
                </c:pt>
                <c:pt idx="618">
                  <c:v>64</c:v>
                </c:pt>
                <c:pt idx="619">
                  <c:v>79</c:v>
                </c:pt>
                <c:pt idx="620">
                  <c:v>77</c:v>
                </c:pt>
                <c:pt idx="621">
                  <c:v>91</c:v>
                </c:pt>
                <c:pt idx="622">
                  <c:v>62</c:v>
                </c:pt>
                <c:pt idx="623">
                  <c:v>68</c:v>
                </c:pt>
                <c:pt idx="624">
                  <c:v>54</c:v>
                </c:pt>
                <c:pt idx="625">
                  <c:v>98</c:v>
                </c:pt>
                <c:pt idx="626">
                  <c:v>42</c:v>
                </c:pt>
                <c:pt idx="627">
                  <c:v>49</c:v>
                </c:pt>
                <c:pt idx="628">
                  <c:v>54</c:v>
                </c:pt>
                <c:pt idx="629">
                  <c:v>95</c:v>
                </c:pt>
                <c:pt idx="630">
                  <c:v>55</c:v>
                </c:pt>
                <c:pt idx="631">
                  <c:v>56</c:v>
                </c:pt>
                <c:pt idx="632">
                  <c:v>58</c:v>
                </c:pt>
                <c:pt idx="633">
                  <c:v>50</c:v>
                </c:pt>
                <c:pt idx="634">
                  <c:v>87</c:v>
                </c:pt>
                <c:pt idx="635">
                  <c:v>44</c:v>
                </c:pt>
                <c:pt idx="636">
                  <c:v>44</c:v>
                </c:pt>
                <c:pt idx="637">
                  <c:v>97</c:v>
                </c:pt>
                <c:pt idx="638">
                  <c:v>53</c:v>
                </c:pt>
                <c:pt idx="639">
                  <c:v>89</c:v>
                </c:pt>
                <c:pt idx="640">
                  <c:v>65</c:v>
                </c:pt>
                <c:pt idx="641">
                  <c:v>47</c:v>
                </c:pt>
                <c:pt idx="642">
                  <c:v>44</c:v>
                </c:pt>
                <c:pt idx="643">
                  <c:v>46</c:v>
                </c:pt>
                <c:pt idx="644">
                  <c:v>55</c:v>
                </c:pt>
                <c:pt idx="645">
                  <c:v>94</c:v>
                </c:pt>
                <c:pt idx="646">
                  <c:v>53</c:v>
                </c:pt>
                <c:pt idx="647">
                  <c:v>76</c:v>
                </c:pt>
                <c:pt idx="648">
                  <c:v>95</c:v>
                </c:pt>
                <c:pt idx="649">
                  <c:v>80</c:v>
                </c:pt>
                <c:pt idx="650">
                  <c:v>43</c:v>
                </c:pt>
                <c:pt idx="651">
                  <c:v>75</c:v>
                </c:pt>
                <c:pt idx="652">
                  <c:v>87</c:v>
                </c:pt>
                <c:pt idx="653">
                  <c:v>95</c:v>
                </c:pt>
                <c:pt idx="654">
                  <c:v>56</c:v>
                </c:pt>
                <c:pt idx="655">
                  <c:v>86</c:v>
                </c:pt>
                <c:pt idx="656">
                  <c:v>75</c:v>
                </c:pt>
                <c:pt idx="657">
                  <c:v>45</c:v>
                </c:pt>
                <c:pt idx="658">
                  <c:v>55</c:v>
                </c:pt>
                <c:pt idx="659">
                  <c:v>68</c:v>
                </c:pt>
                <c:pt idx="660">
                  <c:v>75</c:v>
                </c:pt>
                <c:pt idx="661">
                  <c:v>77</c:v>
                </c:pt>
                <c:pt idx="662">
                  <c:v>76</c:v>
                </c:pt>
                <c:pt idx="663">
                  <c:v>87</c:v>
                </c:pt>
                <c:pt idx="664">
                  <c:v>96</c:v>
                </c:pt>
                <c:pt idx="665">
                  <c:v>87</c:v>
                </c:pt>
                <c:pt idx="666">
                  <c:v>49</c:v>
                </c:pt>
                <c:pt idx="667">
                  <c:v>80</c:v>
                </c:pt>
                <c:pt idx="668">
                  <c:v>75</c:v>
                </c:pt>
                <c:pt idx="669">
                  <c:v>68</c:v>
                </c:pt>
                <c:pt idx="670">
                  <c:v>53</c:v>
                </c:pt>
                <c:pt idx="671">
                  <c:v>43</c:v>
                </c:pt>
                <c:pt idx="672">
                  <c:v>83</c:v>
                </c:pt>
                <c:pt idx="673">
                  <c:v>95</c:v>
                </c:pt>
                <c:pt idx="674">
                  <c:v>81</c:v>
                </c:pt>
                <c:pt idx="675">
                  <c:v>75</c:v>
                </c:pt>
                <c:pt idx="676">
                  <c:v>89</c:v>
                </c:pt>
                <c:pt idx="677">
                  <c:v>84</c:v>
                </c:pt>
                <c:pt idx="678">
                  <c:v>52</c:v>
                </c:pt>
                <c:pt idx="679">
                  <c:v>85</c:v>
                </c:pt>
                <c:pt idx="680">
                  <c:v>57</c:v>
                </c:pt>
                <c:pt idx="681">
                  <c:v>72</c:v>
                </c:pt>
                <c:pt idx="682">
                  <c:v>60</c:v>
                </c:pt>
                <c:pt idx="683">
                  <c:v>55</c:v>
                </c:pt>
                <c:pt idx="684">
                  <c:v>54</c:v>
                </c:pt>
                <c:pt idx="685">
                  <c:v>93</c:v>
                </c:pt>
                <c:pt idx="686">
                  <c:v>96</c:v>
                </c:pt>
                <c:pt idx="687">
                  <c:v>44</c:v>
                </c:pt>
                <c:pt idx="688">
                  <c:v>45</c:v>
                </c:pt>
                <c:pt idx="689">
                  <c:v>77</c:v>
                </c:pt>
                <c:pt idx="690">
                  <c:v>42</c:v>
                </c:pt>
                <c:pt idx="691">
                  <c:v>87</c:v>
                </c:pt>
                <c:pt idx="692">
                  <c:v>51</c:v>
                </c:pt>
                <c:pt idx="693">
                  <c:v>75</c:v>
                </c:pt>
                <c:pt idx="694">
                  <c:v>72</c:v>
                </c:pt>
                <c:pt idx="695">
                  <c:v>75</c:v>
                </c:pt>
                <c:pt idx="696">
                  <c:v>72</c:v>
                </c:pt>
                <c:pt idx="697">
                  <c:v>70</c:v>
                </c:pt>
                <c:pt idx="698">
                  <c:v>60</c:v>
                </c:pt>
                <c:pt idx="699">
                  <c:v>66</c:v>
                </c:pt>
                <c:pt idx="700">
                  <c:v>66</c:v>
                </c:pt>
                <c:pt idx="701">
                  <c:v>47</c:v>
                </c:pt>
                <c:pt idx="702">
                  <c:v>95</c:v>
                </c:pt>
                <c:pt idx="703">
                  <c:v>76</c:v>
                </c:pt>
                <c:pt idx="704">
                  <c:v>71</c:v>
                </c:pt>
                <c:pt idx="705">
                  <c:v>65</c:v>
                </c:pt>
                <c:pt idx="706">
                  <c:v>41</c:v>
                </c:pt>
                <c:pt idx="707">
                  <c:v>51</c:v>
                </c:pt>
                <c:pt idx="708">
                  <c:v>61</c:v>
                </c:pt>
                <c:pt idx="709">
                  <c:v>56</c:v>
                </c:pt>
                <c:pt idx="710">
                  <c:v>46</c:v>
                </c:pt>
                <c:pt idx="711">
                  <c:v>82</c:v>
                </c:pt>
                <c:pt idx="712">
                  <c:v>43</c:v>
                </c:pt>
                <c:pt idx="713">
                  <c:v>76</c:v>
                </c:pt>
                <c:pt idx="714">
                  <c:v>77</c:v>
                </c:pt>
                <c:pt idx="715">
                  <c:v>71</c:v>
                </c:pt>
                <c:pt idx="716">
                  <c:v>50</c:v>
                </c:pt>
                <c:pt idx="717">
                  <c:v>40</c:v>
                </c:pt>
                <c:pt idx="718">
                  <c:v>64</c:v>
                </c:pt>
                <c:pt idx="719">
                  <c:v>81</c:v>
                </c:pt>
                <c:pt idx="720">
                  <c:v>91</c:v>
                </c:pt>
                <c:pt idx="721">
                  <c:v>63</c:v>
                </c:pt>
                <c:pt idx="722">
                  <c:v>92</c:v>
                </c:pt>
                <c:pt idx="723">
                  <c:v>82</c:v>
                </c:pt>
                <c:pt idx="724">
                  <c:v>95</c:v>
                </c:pt>
                <c:pt idx="725">
                  <c:v>56</c:v>
                </c:pt>
                <c:pt idx="726">
                  <c:v>47</c:v>
                </c:pt>
                <c:pt idx="727">
                  <c:v>98</c:v>
                </c:pt>
                <c:pt idx="728">
                  <c:v>84</c:v>
                </c:pt>
                <c:pt idx="729">
                  <c:v>66</c:v>
                </c:pt>
                <c:pt idx="730">
                  <c:v>91</c:v>
                </c:pt>
                <c:pt idx="731">
                  <c:v>57</c:v>
                </c:pt>
                <c:pt idx="732">
                  <c:v>66</c:v>
                </c:pt>
                <c:pt idx="733">
                  <c:v>61</c:v>
                </c:pt>
                <c:pt idx="734">
                  <c:v>55</c:v>
                </c:pt>
                <c:pt idx="735">
                  <c:v>41</c:v>
                </c:pt>
                <c:pt idx="736">
                  <c:v>44</c:v>
                </c:pt>
                <c:pt idx="737">
                  <c:v>57</c:v>
                </c:pt>
                <c:pt idx="738">
                  <c:v>42</c:v>
                </c:pt>
                <c:pt idx="739">
                  <c:v>66</c:v>
                </c:pt>
                <c:pt idx="740">
                  <c:v>93</c:v>
                </c:pt>
                <c:pt idx="741">
                  <c:v>56</c:v>
                </c:pt>
                <c:pt idx="742">
                  <c:v>55</c:v>
                </c:pt>
                <c:pt idx="743">
                  <c:v>45</c:v>
                </c:pt>
                <c:pt idx="744">
                  <c:v>90</c:v>
                </c:pt>
                <c:pt idx="745">
                  <c:v>46</c:v>
                </c:pt>
                <c:pt idx="746">
                  <c:v>89</c:v>
                </c:pt>
                <c:pt idx="747">
                  <c:v>53</c:v>
                </c:pt>
                <c:pt idx="748">
                  <c:v>77</c:v>
                </c:pt>
                <c:pt idx="749">
                  <c:v>79</c:v>
                </c:pt>
                <c:pt idx="750">
                  <c:v>54</c:v>
                </c:pt>
                <c:pt idx="751">
                  <c:v>86</c:v>
                </c:pt>
                <c:pt idx="752">
                  <c:v>86</c:v>
                </c:pt>
                <c:pt idx="753">
                  <c:v>87</c:v>
                </c:pt>
                <c:pt idx="754">
                  <c:v>72</c:v>
                </c:pt>
                <c:pt idx="755">
                  <c:v>82</c:v>
                </c:pt>
                <c:pt idx="756">
                  <c:v>66</c:v>
                </c:pt>
                <c:pt idx="757">
                  <c:v>68</c:v>
                </c:pt>
                <c:pt idx="758">
                  <c:v>96</c:v>
                </c:pt>
                <c:pt idx="759">
                  <c:v>76</c:v>
                </c:pt>
                <c:pt idx="760">
                  <c:v>44</c:v>
                </c:pt>
                <c:pt idx="761">
                  <c:v>68</c:v>
                </c:pt>
                <c:pt idx="762">
                  <c:v>71</c:v>
                </c:pt>
                <c:pt idx="763">
                  <c:v>99</c:v>
                </c:pt>
                <c:pt idx="764">
                  <c:v>92</c:v>
                </c:pt>
                <c:pt idx="765">
                  <c:v>45</c:v>
                </c:pt>
                <c:pt idx="766">
                  <c:v>41</c:v>
                </c:pt>
                <c:pt idx="767">
                  <c:v>45</c:v>
                </c:pt>
                <c:pt idx="768">
                  <c:v>85</c:v>
                </c:pt>
                <c:pt idx="769">
                  <c:v>82</c:v>
                </c:pt>
                <c:pt idx="770">
                  <c:v>43</c:v>
                </c:pt>
                <c:pt idx="771">
                  <c:v>95</c:v>
                </c:pt>
                <c:pt idx="772">
                  <c:v>68</c:v>
                </c:pt>
                <c:pt idx="773">
                  <c:v>98</c:v>
                </c:pt>
                <c:pt idx="774">
                  <c:v>64</c:v>
                </c:pt>
                <c:pt idx="775">
                  <c:v>48</c:v>
                </c:pt>
                <c:pt idx="776">
                  <c:v>95</c:v>
                </c:pt>
                <c:pt idx="777">
                  <c:v>42</c:v>
                </c:pt>
                <c:pt idx="778">
                  <c:v>65</c:v>
                </c:pt>
                <c:pt idx="779">
                  <c:v>87</c:v>
                </c:pt>
                <c:pt idx="780">
                  <c:v>82</c:v>
                </c:pt>
                <c:pt idx="781">
                  <c:v>66</c:v>
                </c:pt>
                <c:pt idx="782">
                  <c:v>75</c:v>
                </c:pt>
                <c:pt idx="783">
                  <c:v>71</c:v>
                </c:pt>
                <c:pt idx="784">
                  <c:v>40</c:v>
                </c:pt>
                <c:pt idx="785">
                  <c:v>96</c:v>
                </c:pt>
                <c:pt idx="786">
                  <c:v>92</c:v>
                </c:pt>
                <c:pt idx="787">
                  <c:v>93</c:v>
                </c:pt>
                <c:pt idx="788">
                  <c:v>55</c:v>
                </c:pt>
                <c:pt idx="789">
                  <c:v>90</c:v>
                </c:pt>
                <c:pt idx="790">
                  <c:v>87</c:v>
                </c:pt>
                <c:pt idx="791">
                  <c:v>50</c:v>
                </c:pt>
                <c:pt idx="792">
                  <c:v>65</c:v>
                </c:pt>
                <c:pt idx="793">
                  <c:v>79</c:v>
                </c:pt>
                <c:pt idx="794">
                  <c:v>94</c:v>
                </c:pt>
                <c:pt idx="795">
                  <c:v>40</c:v>
                </c:pt>
                <c:pt idx="796">
                  <c:v>65</c:v>
                </c:pt>
                <c:pt idx="797">
                  <c:v>67</c:v>
                </c:pt>
                <c:pt idx="798">
                  <c:v>92</c:v>
                </c:pt>
                <c:pt idx="799">
                  <c:v>97</c:v>
                </c:pt>
                <c:pt idx="800">
                  <c:v>48</c:v>
                </c:pt>
                <c:pt idx="801">
                  <c:v>99</c:v>
                </c:pt>
                <c:pt idx="802">
                  <c:v>98</c:v>
                </c:pt>
                <c:pt idx="803">
                  <c:v>83</c:v>
                </c:pt>
                <c:pt idx="804">
                  <c:v>61</c:v>
                </c:pt>
                <c:pt idx="805">
                  <c:v>47</c:v>
                </c:pt>
                <c:pt idx="806">
                  <c:v>97</c:v>
                </c:pt>
                <c:pt idx="807">
                  <c:v>88</c:v>
                </c:pt>
                <c:pt idx="808">
                  <c:v>81</c:v>
                </c:pt>
                <c:pt idx="809">
                  <c:v>66</c:v>
                </c:pt>
                <c:pt idx="810">
                  <c:v>78</c:v>
                </c:pt>
                <c:pt idx="811">
                  <c:v>58</c:v>
                </c:pt>
                <c:pt idx="812">
                  <c:v>64</c:v>
                </c:pt>
                <c:pt idx="813">
                  <c:v>77</c:v>
                </c:pt>
                <c:pt idx="814">
                  <c:v>60</c:v>
                </c:pt>
                <c:pt idx="815">
                  <c:v>63</c:v>
                </c:pt>
                <c:pt idx="816">
                  <c:v>63</c:v>
                </c:pt>
                <c:pt idx="817">
                  <c:v>99</c:v>
                </c:pt>
                <c:pt idx="818">
                  <c:v>99</c:v>
                </c:pt>
                <c:pt idx="819">
                  <c:v>58</c:v>
                </c:pt>
                <c:pt idx="820">
                  <c:v>89</c:v>
                </c:pt>
                <c:pt idx="821">
                  <c:v>86</c:v>
                </c:pt>
                <c:pt idx="822">
                  <c:v>41</c:v>
                </c:pt>
                <c:pt idx="823">
                  <c:v>53</c:v>
                </c:pt>
                <c:pt idx="824">
                  <c:v>92</c:v>
                </c:pt>
                <c:pt idx="825">
                  <c:v>71</c:v>
                </c:pt>
                <c:pt idx="826">
                  <c:v>81</c:v>
                </c:pt>
                <c:pt idx="827">
                  <c:v>71</c:v>
                </c:pt>
                <c:pt idx="828">
                  <c:v>67</c:v>
                </c:pt>
                <c:pt idx="829">
                  <c:v>87</c:v>
                </c:pt>
                <c:pt idx="830">
                  <c:v>78</c:v>
                </c:pt>
                <c:pt idx="831">
                  <c:v>79</c:v>
                </c:pt>
                <c:pt idx="832">
                  <c:v>81</c:v>
                </c:pt>
                <c:pt idx="833">
                  <c:v>86</c:v>
                </c:pt>
                <c:pt idx="834">
                  <c:v>79</c:v>
                </c:pt>
                <c:pt idx="835">
                  <c:v>52</c:v>
                </c:pt>
                <c:pt idx="836">
                  <c:v>51</c:v>
                </c:pt>
                <c:pt idx="837">
                  <c:v>47</c:v>
                </c:pt>
                <c:pt idx="838">
                  <c:v>54</c:v>
                </c:pt>
                <c:pt idx="839">
                  <c:v>65</c:v>
                </c:pt>
                <c:pt idx="840">
                  <c:v>51</c:v>
                </c:pt>
                <c:pt idx="841">
                  <c:v>82</c:v>
                </c:pt>
                <c:pt idx="842">
                  <c:v>90</c:v>
                </c:pt>
                <c:pt idx="843">
                  <c:v>85</c:v>
                </c:pt>
                <c:pt idx="844">
                  <c:v>66</c:v>
                </c:pt>
                <c:pt idx="845">
                  <c:v>57</c:v>
                </c:pt>
                <c:pt idx="846">
                  <c:v>84</c:v>
                </c:pt>
                <c:pt idx="847">
                  <c:v>75</c:v>
                </c:pt>
                <c:pt idx="848">
                  <c:v>88</c:v>
                </c:pt>
                <c:pt idx="849">
                  <c:v>90</c:v>
                </c:pt>
                <c:pt idx="850">
                  <c:v>66</c:v>
                </c:pt>
                <c:pt idx="851">
                  <c:v>48</c:v>
                </c:pt>
                <c:pt idx="852">
                  <c:v>94</c:v>
                </c:pt>
                <c:pt idx="853">
                  <c:v>78</c:v>
                </c:pt>
                <c:pt idx="854">
                  <c:v>40</c:v>
                </c:pt>
                <c:pt idx="855">
                  <c:v>46</c:v>
                </c:pt>
                <c:pt idx="856">
                  <c:v>65</c:v>
                </c:pt>
                <c:pt idx="857">
                  <c:v>46</c:v>
                </c:pt>
                <c:pt idx="858">
                  <c:v>91</c:v>
                </c:pt>
                <c:pt idx="859">
                  <c:v>46</c:v>
                </c:pt>
                <c:pt idx="860">
                  <c:v>47</c:v>
                </c:pt>
                <c:pt idx="861">
                  <c:v>55</c:v>
                </c:pt>
                <c:pt idx="862">
                  <c:v>42</c:v>
                </c:pt>
                <c:pt idx="863">
                  <c:v>84</c:v>
                </c:pt>
                <c:pt idx="864">
                  <c:v>49</c:v>
                </c:pt>
                <c:pt idx="865">
                  <c:v>89</c:v>
                </c:pt>
                <c:pt idx="866">
                  <c:v>46</c:v>
                </c:pt>
                <c:pt idx="867">
                  <c:v>60</c:v>
                </c:pt>
                <c:pt idx="868">
                  <c:v>92</c:v>
                </c:pt>
                <c:pt idx="869">
                  <c:v>76</c:v>
                </c:pt>
                <c:pt idx="870">
                  <c:v>70</c:v>
                </c:pt>
                <c:pt idx="871">
                  <c:v>62</c:v>
                </c:pt>
                <c:pt idx="872">
                  <c:v>96</c:v>
                </c:pt>
                <c:pt idx="873">
                  <c:v>66</c:v>
                </c:pt>
                <c:pt idx="874">
                  <c:v>95</c:v>
                </c:pt>
                <c:pt idx="875">
                  <c:v>61</c:v>
                </c:pt>
                <c:pt idx="876">
                  <c:v>78</c:v>
                </c:pt>
                <c:pt idx="877">
                  <c:v>96</c:v>
                </c:pt>
                <c:pt idx="878">
                  <c:v>66</c:v>
                </c:pt>
                <c:pt idx="879">
                  <c:v>93</c:v>
                </c:pt>
                <c:pt idx="880">
                  <c:v>88</c:v>
                </c:pt>
                <c:pt idx="881">
                  <c:v>43</c:v>
                </c:pt>
                <c:pt idx="882">
                  <c:v>63</c:v>
                </c:pt>
                <c:pt idx="883">
                  <c:v>62</c:v>
                </c:pt>
                <c:pt idx="884">
                  <c:v>87</c:v>
                </c:pt>
                <c:pt idx="885">
                  <c:v>58</c:v>
                </c:pt>
                <c:pt idx="886">
                  <c:v>81</c:v>
                </c:pt>
                <c:pt idx="887">
                  <c:v>42</c:v>
                </c:pt>
                <c:pt idx="888">
                  <c:v>66</c:v>
                </c:pt>
                <c:pt idx="889">
                  <c:v>42</c:v>
                </c:pt>
                <c:pt idx="890">
                  <c:v>67</c:v>
                </c:pt>
                <c:pt idx="891">
                  <c:v>56</c:v>
                </c:pt>
                <c:pt idx="892">
                  <c:v>70</c:v>
                </c:pt>
                <c:pt idx="893">
                  <c:v>49</c:v>
                </c:pt>
                <c:pt idx="894">
                  <c:v>88</c:v>
                </c:pt>
                <c:pt idx="895">
                  <c:v>61</c:v>
                </c:pt>
                <c:pt idx="896">
                  <c:v>69</c:v>
                </c:pt>
                <c:pt idx="897">
                  <c:v>88</c:v>
                </c:pt>
                <c:pt idx="898">
                  <c:v>60</c:v>
                </c:pt>
                <c:pt idx="899">
                  <c:v>75</c:v>
                </c:pt>
                <c:pt idx="900">
                  <c:v>92</c:v>
                </c:pt>
                <c:pt idx="901">
                  <c:v>62</c:v>
                </c:pt>
                <c:pt idx="902">
                  <c:v>77</c:v>
                </c:pt>
                <c:pt idx="903">
                  <c:v>51</c:v>
                </c:pt>
                <c:pt idx="904">
                  <c:v>64</c:v>
                </c:pt>
                <c:pt idx="905">
                  <c:v>93</c:v>
                </c:pt>
                <c:pt idx="906">
                  <c:v>96</c:v>
                </c:pt>
                <c:pt idx="907">
                  <c:v>59</c:v>
                </c:pt>
                <c:pt idx="908">
                  <c:v>88</c:v>
                </c:pt>
                <c:pt idx="909">
                  <c:v>88</c:v>
                </c:pt>
                <c:pt idx="910">
                  <c:v>81</c:v>
                </c:pt>
                <c:pt idx="911">
                  <c:v>46</c:v>
                </c:pt>
                <c:pt idx="912">
                  <c:v>68</c:v>
                </c:pt>
                <c:pt idx="913">
                  <c:v>87</c:v>
                </c:pt>
                <c:pt idx="914">
                  <c:v>68</c:v>
                </c:pt>
                <c:pt idx="915">
                  <c:v>52</c:v>
                </c:pt>
                <c:pt idx="916">
                  <c:v>42</c:v>
                </c:pt>
                <c:pt idx="917">
                  <c:v>41</c:v>
                </c:pt>
                <c:pt idx="918">
                  <c:v>55</c:v>
                </c:pt>
                <c:pt idx="919">
                  <c:v>69</c:v>
                </c:pt>
                <c:pt idx="920">
                  <c:v>77</c:v>
                </c:pt>
                <c:pt idx="921">
                  <c:v>45</c:v>
                </c:pt>
                <c:pt idx="922">
                  <c:v>84</c:v>
                </c:pt>
                <c:pt idx="923">
                  <c:v>46</c:v>
                </c:pt>
                <c:pt idx="924">
                  <c:v>44</c:v>
                </c:pt>
                <c:pt idx="925">
                  <c:v>95</c:v>
                </c:pt>
                <c:pt idx="926">
                  <c:v>46</c:v>
                </c:pt>
                <c:pt idx="927">
                  <c:v>73</c:v>
                </c:pt>
                <c:pt idx="928">
                  <c:v>71</c:v>
                </c:pt>
                <c:pt idx="929">
                  <c:v>88</c:v>
                </c:pt>
                <c:pt idx="930">
                  <c:v>52</c:v>
                </c:pt>
                <c:pt idx="931">
                  <c:v>69</c:v>
                </c:pt>
                <c:pt idx="932">
                  <c:v>64</c:v>
                </c:pt>
                <c:pt idx="933">
                  <c:v>60</c:v>
                </c:pt>
                <c:pt idx="934">
                  <c:v>99</c:v>
                </c:pt>
                <c:pt idx="935">
                  <c:v>98</c:v>
                </c:pt>
                <c:pt idx="936">
                  <c:v>60</c:v>
                </c:pt>
                <c:pt idx="937">
                  <c:v>67</c:v>
                </c:pt>
                <c:pt idx="938">
                  <c:v>87</c:v>
                </c:pt>
                <c:pt idx="939">
                  <c:v>97</c:v>
                </c:pt>
                <c:pt idx="940">
                  <c:v>59</c:v>
                </c:pt>
                <c:pt idx="941">
                  <c:v>73</c:v>
                </c:pt>
                <c:pt idx="942">
                  <c:v>44</c:v>
                </c:pt>
                <c:pt idx="943">
                  <c:v>57</c:v>
                </c:pt>
                <c:pt idx="944">
                  <c:v>99</c:v>
                </c:pt>
                <c:pt idx="945">
                  <c:v>78</c:v>
                </c:pt>
                <c:pt idx="946">
                  <c:v>82</c:v>
                </c:pt>
                <c:pt idx="947">
                  <c:v>96</c:v>
                </c:pt>
                <c:pt idx="948">
                  <c:v>96</c:v>
                </c:pt>
                <c:pt idx="949">
                  <c:v>50</c:v>
                </c:pt>
                <c:pt idx="950">
                  <c:v>93</c:v>
                </c:pt>
                <c:pt idx="951">
                  <c:v>56</c:v>
                </c:pt>
                <c:pt idx="952">
                  <c:v>87</c:v>
                </c:pt>
                <c:pt idx="953">
                  <c:v>84</c:v>
                </c:pt>
                <c:pt idx="954">
                  <c:v>61</c:v>
                </c:pt>
                <c:pt idx="955">
                  <c:v>76</c:v>
                </c:pt>
                <c:pt idx="956">
                  <c:v>59</c:v>
                </c:pt>
                <c:pt idx="957">
                  <c:v>87</c:v>
                </c:pt>
                <c:pt idx="958">
                  <c:v>99</c:v>
                </c:pt>
                <c:pt idx="959">
                  <c:v>93</c:v>
                </c:pt>
                <c:pt idx="960">
                  <c:v>93</c:v>
                </c:pt>
                <c:pt idx="961">
                  <c:v>87</c:v>
                </c:pt>
                <c:pt idx="962">
                  <c:v>87</c:v>
                </c:pt>
                <c:pt idx="963">
                  <c:v>85</c:v>
                </c:pt>
                <c:pt idx="964">
                  <c:v>45</c:v>
                </c:pt>
                <c:pt idx="965">
                  <c:v>73</c:v>
                </c:pt>
                <c:pt idx="966">
                  <c:v>53</c:v>
                </c:pt>
                <c:pt idx="967">
                  <c:v>87</c:v>
                </c:pt>
                <c:pt idx="968">
                  <c:v>62</c:v>
                </c:pt>
                <c:pt idx="969">
                  <c:v>59</c:v>
                </c:pt>
                <c:pt idx="970">
                  <c:v>52</c:v>
                </c:pt>
                <c:pt idx="971">
                  <c:v>86</c:v>
                </c:pt>
                <c:pt idx="972">
                  <c:v>83</c:v>
                </c:pt>
                <c:pt idx="973">
                  <c:v>80</c:v>
                </c:pt>
                <c:pt idx="974">
                  <c:v>71</c:v>
                </c:pt>
                <c:pt idx="975">
                  <c:v>65</c:v>
                </c:pt>
                <c:pt idx="976">
                  <c:v>89</c:v>
                </c:pt>
                <c:pt idx="977">
                  <c:v>92</c:v>
                </c:pt>
                <c:pt idx="978">
                  <c:v>53</c:v>
                </c:pt>
                <c:pt idx="979">
                  <c:v>91</c:v>
                </c:pt>
                <c:pt idx="980">
                  <c:v>96</c:v>
                </c:pt>
                <c:pt idx="981">
                  <c:v>75</c:v>
                </c:pt>
                <c:pt idx="982">
                  <c:v>47</c:v>
                </c:pt>
                <c:pt idx="983">
                  <c:v>79</c:v>
                </c:pt>
                <c:pt idx="984">
                  <c:v>61</c:v>
                </c:pt>
                <c:pt idx="985">
                  <c:v>61</c:v>
                </c:pt>
                <c:pt idx="986">
                  <c:v>55</c:v>
                </c:pt>
                <c:pt idx="987">
                  <c:v>66</c:v>
                </c:pt>
                <c:pt idx="988">
                  <c:v>95</c:v>
                </c:pt>
                <c:pt idx="989">
                  <c:v>99</c:v>
                </c:pt>
                <c:pt idx="990">
                  <c:v>99</c:v>
                </c:pt>
                <c:pt idx="991">
                  <c:v>49</c:v>
                </c:pt>
                <c:pt idx="992">
                  <c:v>64</c:v>
                </c:pt>
                <c:pt idx="993">
                  <c:v>70</c:v>
                </c:pt>
                <c:pt idx="994">
                  <c:v>60</c:v>
                </c:pt>
                <c:pt idx="995">
                  <c:v>66</c:v>
                </c:pt>
                <c:pt idx="996">
                  <c:v>56</c:v>
                </c:pt>
                <c:pt idx="997">
                  <c:v>72</c:v>
                </c:pt>
                <c:pt idx="998">
                  <c:v>70</c:v>
                </c:pt>
                <c:pt idx="999">
                  <c:v>89</c:v>
                </c:pt>
                <c:pt idx="1000">
                  <c:v>81</c:v>
                </c:pt>
                <c:pt idx="1001">
                  <c:v>65</c:v>
                </c:pt>
                <c:pt idx="1002">
                  <c:v>60</c:v>
                </c:pt>
                <c:pt idx="1003">
                  <c:v>75</c:v>
                </c:pt>
                <c:pt idx="1004">
                  <c:v>40</c:v>
                </c:pt>
                <c:pt idx="1005">
                  <c:v>43</c:v>
                </c:pt>
                <c:pt idx="1006">
                  <c:v>43</c:v>
                </c:pt>
                <c:pt idx="1007">
                  <c:v>65</c:v>
                </c:pt>
                <c:pt idx="1008">
                  <c:v>43</c:v>
                </c:pt>
                <c:pt idx="1009">
                  <c:v>88</c:v>
                </c:pt>
                <c:pt idx="1010">
                  <c:v>48</c:v>
                </c:pt>
                <c:pt idx="1011">
                  <c:v>69</c:v>
                </c:pt>
                <c:pt idx="1012">
                  <c:v>90</c:v>
                </c:pt>
                <c:pt idx="1013">
                  <c:v>84</c:v>
                </c:pt>
                <c:pt idx="1014">
                  <c:v>43</c:v>
                </c:pt>
                <c:pt idx="1015">
                  <c:v>44</c:v>
                </c:pt>
                <c:pt idx="1016">
                  <c:v>84</c:v>
                </c:pt>
                <c:pt idx="1017">
                  <c:v>62</c:v>
                </c:pt>
                <c:pt idx="1018">
                  <c:v>55</c:v>
                </c:pt>
                <c:pt idx="1019">
                  <c:v>61</c:v>
                </c:pt>
                <c:pt idx="1020">
                  <c:v>76</c:v>
                </c:pt>
                <c:pt idx="1021">
                  <c:v>47</c:v>
                </c:pt>
                <c:pt idx="1022">
                  <c:v>87</c:v>
                </c:pt>
                <c:pt idx="1023">
                  <c:v>72</c:v>
                </c:pt>
                <c:pt idx="1024">
                  <c:v>94</c:v>
                </c:pt>
                <c:pt idx="1025">
                  <c:v>99</c:v>
                </c:pt>
                <c:pt idx="1026">
                  <c:v>77</c:v>
                </c:pt>
                <c:pt idx="1027">
                  <c:v>82</c:v>
                </c:pt>
                <c:pt idx="1028">
                  <c:v>55</c:v>
                </c:pt>
                <c:pt idx="1029">
                  <c:v>44</c:v>
                </c:pt>
                <c:pt idx="1030">
                  <c:v>55</c:v>
                </c:pt>
                <c:pt idx="1031">
                  <c:v>46</c:v>
                </c:pt>
                <c:pt idx="1032">
                  <c:v>90</c:v>
                </c:pt>
                <c:pt idx="1033">
                  <c:v>40</c:v>
                </c:pt>
                <c:pt idx="1034">
                  <c:v>48</c:v>
                </c:pt>
                <c:pt idx="1035">
                  <c:v>57</c:v>
                </c:pt>
                <c:pt idx="1036">
                  <c:v>84</c:v>
                </c:pt>
                <c:pt idx="1037">
                  <c:v>97</c:v>
                </c:pt>
                <c:pt idx="1038">
                  <c:v>86</c:v>
                </c:pt>
                <c:pt idx="1039">
                  <c:v>42</c:v>
                </c:pt>
                <c:pt idx="1040">
                  <c:v>63</c:v>
                </c:pt>
                <c:pt idx="1041">
                  <c:v>67</c:v>
                </c:pt>
                <c:pt idx="1042">
                  <c:v>49</c:v>
                </c:pt>
                <c:pt idx="1043">
                  <c:v>48</c:v>
                </c:pt>
                <c:pt idx="1044">
                  <c:v>52</c:v>
                </c:pt>
                <c:pt idx="1045">
                  <c:v>87</c:v>
                </c:pt>
                <c:pt idx="1046">
                  <c:v>74</c:v>
                </c:pt>
                <c:pt idx="1047">
                  <c:v>93</c:v>
                </c:pt>
                <c:pt idx="1048">
                  <c:v>62</c:v>
                </c:pt>
                <c:pt idx="1049">
                  <c:v>86</c:v>
                </c:pt>
                <c:pt idx="1050">
                  <c:v>56</c:v>
                </c:pt>
                <c:pt idx="1051">
                  <c:v>85</c:v>
                </c:pt>
                <c:pt idx="1052">
                  <c:v>46</c:v>
                </c:pt>
                <c:pt idx="1053">
                  <c:v>91</c:v>
                </c:pt>
                <c:pt idx="1054">
                  <c:v>55</c:v>
                </c:pt>
                <c:pt idx="1055">
                  <c:v>92</c:v>
                </c:pt>
                <c:pt idx="1056">
                  <c:v>79</c:v>
                </c:pt>
                <c:pt idx="1057">
                  <c:v>75</c:v>
                </c:pt>
                <c:pt idx="1058">
                  <c:v>59</c:v>
                </c:pt>
                <c:pt idx="1059">
                  <c:v>63</c:v>
                </c:pt>
                <c:pt idx="1060">
                  <c:v>86</c:v>
                </c:pt>
                <c:pt idx="1061">
                  <c:v>44</c:v>
                </c:pt>
                <c:pt idx="1062">
                  <c:v>84</c:v>
                </c:pt>
                <c:pt idx="1063">
                  <c:v>45</c:v>
                </c:pt>
                <c:pt idx="1064">
                  <c:v>67</c:v>
                </c:pt>
                <c:pt idx="1065">
                  <c:v>98</c:v>
                </c:pt>
                <c:pt idx="1066">
                  <c:v>44</c:v>
                </c:pt>
                <c:pt idx="1067">
                  <c:v>88</c:v>
                </c:pt>
                <c:pt idx="1068">
                  <c:v>78</c:v>
                </c:pt>
                <c:pt idx="1069">
                  <c:v>77</c:v>
                </c:pt>
                <c:pt idx="1070">
                  <c:v>41</c:v>
                </c:pt>
                <c:pt idx="1071">
                  <c:v>82</c:v>
                </c:pt>
                <c:pt idx="1072">
                  <c:v>78</c:v>
                </c:pt>
                <c:pt idx="1073">
                  <c:v>93</c:v>
                </c:pt>
                <c:pt idx="1074">
                  <c:v>60</c:v>
                </c:pt>
                <c:pt idx="1075">
                  <c:v>79</c:v>
                </c:pt>
                <c:pt idx="1076">
                  <c:v>76</c:v>
                </c:pt>
                <c:pt idx="1077">
                  <c:v>98</c:v>
                </c:pt>
                <c:pt idx="1078">
                  <c:v>57</c:v>
                </c:pt>
                <c:pt idx="1079">
                  <c:v>93</c:v>
                </c:pt>
                <c:pt idx="1080">
                  <c:v>87</c:v>
                </c:pt>
                <c:pt idx="1081">
                  <c:v>85</c:v>
                </c:pt>
                <c:pt idx="1082">
                  <c:v>51</c:v>
                </c:pt>
                <c:pt idx="1083">
                  <c:v>56</c:v>
                </c:pt>
                <c:pt idx="1084">
                  <c:v>76</c:v>
                </c:pt>
                <c:pt idx="1085">
                  <c:v>85</c:v>
                </c:pt>
                <c:pt idx="1086">
                  <c:v>77</c:v>
                </c:pt>
                <c:pt idx="1087">
                  <c:v>54</c:v>
                </c:pt>
                <c:pt idx="1088">
                  <c:v>46</c:v>
                </c:pt>
                <c:pt idx="1089">
                  <c:v>53</c:v>
                </c:pt>
                <c:pt idx="1090">
                  <c:v>89</c:v>
                </c:pt>
                <c:pt idx="1091">
                  <c:v>40</c:v>
                </c:pt>
                <c:pt idx="1092">
                  <c:v>77</c:v>
                </c:pt>
                <c:pt idx="1093">
                  <c:v>42</c:v>
                </c:pt>
                <c:pt idx="1094">
                  <c:v>76</c:v>
                </c:pt>
                <c:pt idx="1095">
                  <c:v>83</c:v>
                </c:pt>
                <c:pt idx="1096">
                  <c:v>70</c:v>
                </c:pt>
                <c:pt idx="1097">
                  <c:v>82</c:v>
                </c:pt>
                <c:pt idx="1098">
                  <c:v>52</c:v>
                </c:pt>
                <c:pt idx="1099">
                  <c:v>87</c:v>
                </c:pt>
                <c:pt idx="1100">
                  <c:v>57</c:v>
                </c:pt>
                <c:pt idx="1101">
                  <c:v>56</c:v>
                </c:pt>
                <c:pt idx="1102">
                  <c:v>56</c:v>
                </c:pt>
                <c:pt idx="1103">
                  <c:v>50</c:v>
                </c:pt>
                <c:pt idx="1104">
                  <c:v>59</c:v>
                </c:pt>
                <c:pt idx="1105">
                  <c:v>49</c:v>
                </c:pt>
                <c:pt idx="1106">
                  <c:v>68</c:v>
                </c:pt>
                <c:pt idx="1107">
                  <c:v>87</c:v>
                </c:pt>
                <c:pt idx="1108">
                  <c:v>73</c:v>
                </c:pt>
                <c:pt idx="1109">
                  <c:v>56</c:v>
                </c:pt>
                <c:pt idx="1110">
                  <c:v>93</c:v>
                </c:pt>
                <c:pt idx="1111">
                  <c:v>91</c:v>
                </c:pt>
                <c:pt idx="1112">
                  <c:v>81</c:v>
                </c:pt>
                <c:pt idx="1113">
                  <c:v>52</c:v>
                </c:pt>
                <c:pt idx="1114">
                  <c:v>83</c:v>
                </c:pt>
                <c:pt idx="1115">
                  <c:v>86</c:v>
                </c:pt>
                <c:pt idx="1116">
                  <c:v>78</c:v>
                </c:pt>
                <c:pt idx="1117">
                  <c:v>66</c:v>
                </c:pt>
                <c:pt idx="1118">
                  <c:v>93</c:v>
                </c:pt>
                <c:pt idx="1119">
                  <c:v>92</c:v>
                </c:pt>
                <c:pt idx="1120">
                  <c:v>65</c:v>
                </c:pt>
                <c:pt idx="1121">
                  <c:v>67</c:v>
                </c:pt>
                <c:pt idx="1122">
                  <c:v>52</c:v>
                </c:pt>
                <c:pt idx="1123">
                  <c:v>51</c:v>
                </c:pt>
                <c:pt idx="1124">
                  <c:v>83</c:v>
                </c:pt>
                <c:pt idx="1125">
                  <c:v>67</c:v>
                </c:pt>
                <c:pt idx="1126">
                  <c:v>41</c:v>
                </c:pt>
                <c:pt idx="1127">
                  <c:v>76</c:v>
                </c:pt>
                <c:pt idx="1128">
                  <c:v>96</c:v>
                </c:pt>
                <c:pt idx="1129">
                  <c:v>96</c:v>
                </c:pt>
                <c:pt idx="1130">
                  <c:v>73</c:v>
                </c:pt>
                <c:pt idx="1131">
                  <c:v>62</c:v>
                </c:pt>
                <c:pt idx="1132">
                  <c:v>97</c:v>
                </c:pt>
                <c:pt idx="1133">
                  <c:v>91</c:v>
                </c:pt>
                <c:pt idx="1134">
                  <c:v>84</c:v>
                </c:pt>
                <c:pt idx="1135">
                  <c:v>68</c:v>
                </c:pt>
                <c:pt idx="1136">
                  <c:v>74</c:v>
                </c:pt>
                <c:pt idx="1137">
                  <c:v>50</c:v>
                </c:pt>
                <c:pt idx="1138">
                  <c:v>87</c:v>
                </c:pt>
                <c:pt idx="1139">
                  <c:v>72</c:v>
                </c:pt>
                <c:pt idx="1140">
                  <c:v>90</c:v>
                </c:pt>
                <c:pt idx="1141">
                  <c:v>50</c:v>
                </c:pt>
                <c:pt idx="1142">
                  <c:v>48</c:v>
                </c:pt>
                <c:pt idx="1143">
                  <c:v>53</c:v>
                </c:pt>
                <c:pt idx="1144">
                  <c:v>48</c:v>
                </c:pt>
                <c:pt idx="1145">
                  <c:v>78</c:v>
                </c:pt>
                <c:pt idx="1146">
                  <c:v>87</c:v>
                </c:pt>
                <c:pt idx="1147">
                  <c:v>42</c:v>
                </c:pt>
                <c:pt idx="1148">
                  <c:v>68</c:v>
                </c:pt>
                <c:pt idx="1149">
                  <c:v>58</c:v>
                </c:pt>
                <c:pt idx="1150">
                  <c:v>75</c:v>
                </c:pt>
                <c:pt idx="1151">
                  <c:v>71</c:v>
                </c:pt>
                <c:pt idx="1152">
                  <c:v>46</c:v>
                </c:pt>
                <c:pt idx="1153">
                  <c:v>94</c:v>
                </c:pt>
                <c:pt idx="1154">
                  <c:v>67</c:v>
                </c:pt>
                <c:pt idx="1155">
                  <c:v>83</c:v>
                </c:pt>
                <c:pt idx="1156">
                  <c:v>57</c:v>
                </c:pt>
                <c:pt idx="1157">
                  <c:v>99</c:v>
                </c:pt>
                <c:pt idx="1158">
                  <c:v>44</c:v>
                </c:pt>
                <c:pt idx="1159">
                  <c:v>62</c:v>
                </c:pt>
                <c:pt idx="1160">
                  <c:v>94</c:v>
                </c:pt>
                <c:pt idx="1161">
                  <c:v>61</c:v>
                </c:pt>
                <c:pt idx="1162">
                  <c:v>65</c:v>
                </c:pt>
                <c:pt idx="1163">
                  <c:v>81</c:v>
                </c:pt>
                <c:pt idx="1164">
                  <c:v>51</c:v>
                </c:pt>
                <c:pt idx="1165">
                  <c:v>79</c:v>
                </c:pt>
                <c:pt idx="1166">
                  <c:v>58</c:v>
                </c:pt>
                <c:pt idx="1167">
                  <c:v>86</c:v>
                </c:pt>
                <c:pt idx="1168">
                  <c:v>40</c:v>
                </c:pt>
                <c:pt idx="1169">
                  <c:v>42</c:v>
                </c:pt>
                <c:pt idx="1170">
                  <c:v>66</c:v>
                </c:pt>
                <c:pt idx="1171">
                  <c:v>57</c:v>
                </c:pt>
                <c:pt idx="1172">
                  <c:v>89</c:v>
                </c:pt>
                <c:pt idx="1173">
                  <c:v>69</c:v>
                </c:pt>
                <c:pt idx="1174">
                  <c:v>41</c:v>
                </c:pt>
                <c:pt idx="1175">
                  <c:v>44</c:v>
                </c:pt>
                <c:pt idx="1176">
                  <c:v>68</c:v>
                </c:pt>
                <c:pt idx="1177">
                  <c:v>72</c:v>
                </c:pt>
                <c:pt idx="1178">
                  <c:v>81</c:v>
                </c:pt>
                <c:pt idx="1179">
                  <c:v>59</c:v>
                </c:pt>
                <c:pt idx="1180">
                  <c:v>69</c:v>
                </c:pt>
                <c:pt idx="1181">
                  <c:v>81</c:v>
                </c:pt>
                <c:pt idx="1182">
                  <c:v>44</c:v>
                </c:pt>
                <c:pt idx="1183">
                  <c:v>89</c:v>
                </c:pt>
                <c:pt idx="1184">
                  <c:v>60</c:v>
                </c:pt>
                <c:pt idx="1185">
                  <c:v>97</c:v>
                </c:pt>
                <c:pt idx="1186">
                  <c:v>54</c:v>
                </c:pt>
                <c:pt idx="1187">
                  <c:v>59</c:v>
                </c:pt>
                <c:pt idx="1188">
                  <c:v>47</c:v>
                </c:pt>
                <c:pt idx="1189">
                  <c:v>88</c:v>
                </c:pt>
                <c:pt idx="1190">
                  <c:v>70</c:v>
                </c:pt>
                <c:pt idx="1191">
                  <c:v>51</c:v>
                </c:pt>
                <c:pt idx="1192">
                  <c:v>60</c:v>
                </c:pt>
                <c:pt idx="1193">
                  <c:v>69</c:v>
                </c:pt>
                <c:pt idx="1194">
                  <c:v>66</c:v>
                </c:pt>
                <c:pt idx="1195">
                  <c:v>83</c:v>
                </c:pt>
                <c:pt idx="1196">
                  <c:v>65</c:v>
                </c:pt>
                <c:pt idx="1197">
                  <c:v>72</c:v>
                </c:pt>
                <c:pt idx="1198">
                  <c:v>65</c:v>
                </c:pt>
                <c:pt idx="1199">
                  <c:v>65</c:v>
                </c:pt>
                <c:pt idx="1200">
                  <c:v>75</c:v>
                </c:pt>
                <c:pt idx="1201">
                  <c:v>79</c:v>
                </c:pt>
                <c:pt idx="1202">
                  <c:v>40</c:v>
                </c:pt>
                <c:pt idx="1203">
                  <c:v>98</c:v>
                </c:pt>
                <c:pt idx="1204">
                  <c:v>54</c:v>
                </c:pt>
                <c:pt idx="1205">
                  <c:v>89</c:v>
                </c:pt>
                <c:pt idx="1206">
                  <c:v>40</c:v>
                </c:pt>
                <c:pt idx="1207">
                  <c:v>50</c:v>
                </c:pt>
                <c:pt idx="1208">
                  <c:v>94</c:v>
                </c:pt>
                <c:pt idx="1209">
                  <c:v>41</c:v>
                </c:pt>
                <c:pt idx="1210">
                  <c:v>40</c:v>
                </c:pt>
                <c:pt idx="1211">
                  <c:v>70</c:v>
                </c:pt>
                <c:pt idx="1212">
                  <c:v>83</c:v>
                </c:pt>
                <c:pt idx="1213">
                  <c:v>55</c:v>
                </c:pt>
                <c:pt idx="1214">
                  <c:v>93</c:v>
                </c:pt>
                <c:pt idx="1215">
                  <c:v>61</c:v>
                </c:pt>
                <c:pt idx="1216">
                  <c:v>81</c:v>
                </c:pt>
                <c:pt idx="1217">
                  <c:v>57</c:v>
                </c:pt>
                <c:pt idx="1218">
                  <c:v>86</c:v>
                </c:pt>
                <c:pt idx="1219">
                  <c:v>56</c:v>
                </c:pt>
                <c:pt idx="1220">
                  <c:v>69</c:v>
                </c:pt>
                <c:pt idx="1221">
                  <c:v>49</c:v>
                </c:pt>
                <c:pt idx="1222">
                  <c:v>74</c:v>
                </c:pt>
                <c:pt idx="1223">
                  <c:v>97</c:v>
                </c:pt>
                <c:pt idx="1224">
                  <c:v>60</c:v>
                </c:pt>
                <c:pt idx="1225">
                  <c:v>55</c:v>
                </c:pt>
                <c:pt idx="1226">
                  <c:v>45</c:v>
                </c:pt>
                <c:pt idx="1227">
                  <c:v>42</c:v>
                </c:pt>
                <c:pt idx="1228">
                  <c:v>80</c:v>
                </c:pt>
                <c:pt idx="1229">
                  <c:v>82</c:v>
                </c:pt>
                <c:pt idx="1230">
                  <c:v>60</c:v>
                </c:pt>
                <c:pt idx="1231">
                  <c:v>52</c:v>
                </c:pt>
                <c:pt idx="1232">
                  <c:v>57</c:v>
                </c:pt>
                <c:pt idx="1233">
                  <c:v>97</c:v>
                </c:pt>
                <c:pt idx="1234">
                  <c:v>93</c:v>
                </c:pt>
                <c:pt idx="1235">
                  <c:v>99</c:v>
                </c:pt>
                <c:pt idx="1236">
                  <c:v>63</c:v>
                </c:pt>
                <c:pt idx="1237">
                  <c:v>66</c:v>
                </c:pt>
                <c:pt idx="1238">
                  <c:v>93</c:v>
                </c:pt>
                <c:pt idx="1239">
                  <c:v>43</c:v>
                </c:pt>
                <c:pt idx="1240">
                  <c:v>61</c:v>
                </c:pt>
                <c:pt idx="1241">
                  <c:v>63</c:v>
                </c:pt>
                <c:pt idx="1242">
                  <c:v>79</c:v>
                </c:pt>
                <c:pt idx="1243">
                  <c:v>84</c:v>
                </c:pt>
                <c:pt idx="1244">
                  <c:v>49</c:v>
                </c:pt>
                <c:pt idx="1245">
                  <c:v>41</c:v>
                </c:pt>
                <c:pt idx="1246">
                  <c:v>79</c:v>
                </c:pt>
                <c:pt idx="1247">
                  <c:v>45</c:v>
                </c:pt>
                <c:pt idx="1248">
                  <c:v>87</c:v>
                </c:pt>
                <c:pt idx="1249">
                  <c:v>57</c:v>
                </c:pt>
                <c:pt idx="1250">
                  <c:v>56</c:v>
                </c:pt>
                <c:pt idx="1251">
                  <c:v>77</c:v>
                </c:pt>
                <c:pt idx="1252">
                  <c:v>84</c:v>
                </c:pt>
                <c:pt idx="1253">
                  <c:v>62</c:v>
                </c:pt>
                <c:pt idx="1254">
                  <c:v>85</c:v>
                </c:pt>
                <c:pt idx="1255">
                  <c:v>69</c:v>
                </c:pt>
                <c:pt idx="1256">
                  <c:v>97</c:v>
                </c:pt>
                <c:pt idx="1257">
                  <c:v>60</c:v>
                </c:pt>
                <c:pt idx="1258">
                  <c:v>49</c:v>
                </c:pt>
                <c:pt idx="1259">
                  <c:v>95</c:v>
                </c:pt>
                <c:pt idx="1260">
                  <c:v>82</c:v>
                </c:pt>
                <c:pt idx="1261">
                  <c:v>52</c:v>
                </c:pt>
                <c:pt idx="1262">
                  <c:v>51</c:v>
                </c:pt>
                <c:pt idx="1263">
                  <c:v>48</c:v>
                </c:pt>
                <c:pt idx="1264">
                  <c:v>43</c:v>
                </c:pt>
                <c:pt idx="1265">
                  <c:v>78</c:v>
                </c:pt>
                <c:pt idx="1266">
                  <c:v>63</c:v>
                </c:pt>
                <c:pt idx="1267">
                  <c:v>93</c:v>
                </c:pt>
                <c:pt idx="1268">
                  <c:v>73</c:v>
                </c:pt>
                <c:pt idx="1269">
                  <c:v>78</c:v>
                </c:pt>
                <c:pt idx="1270">
                  <c:v>80</c:v>
                </c:pt>
                <c:pt idx="1271">
                  <c:v>44</c:v>
                </c:pt>
                <c:pt idx="1272">
                  <c:v>54</c:v>
                </c:pt>
                <c:pt idx="1273">
                  <c:v>89</c:v>
                </c:pt>
                <c:pt idx="1274">
                  <c:v>43</c:v>
                </c:pt>
                <c:pt idx="1275">
                  <c:v>90</c:v>
                </c:pt>
                <c:pt idx="1276">
                  <c:v>91</c:v>
                </c:pt>
                <c:pt idx="1277">
                  <c:v>97</c:v>
                </c:pt>
                <c:pt idx="1278">
                  <c:v>78</c:v>
                </c:pt>
                <c:pt idx="1279">
                  <c:v>97</c:v>
                </c:pt>
                <c:pt idx="1280">
                  <c:v>47</c:v>
                </c:pt>
                <c:pt idx="1281">
                  <c:v>88</c:v>
                </c:pt>
                <c:pt idx="1282">
                  <c:v>84</c:v>
                </c:pt>
                <c:pt idx="1283">
                  <c:v>63</c:v>
                </c:pt>
                <c:pt idx="1284">
                  <c:v>92</c:v>
                </c:pt>
                <c:pt idx="1285">
                  <c:v>67</c:v>
                </c:pt>
                <c:pt idx="1286">
                  <c:v>94</c:v>
                </c:pt>
                <c:pt idx="1287">
                  <c:v>82</c:v>
                </c:pt>
                <c:pt idx="1288">
                  <c:v>66</c:v>
                </c:pt>
                <c:pt idx="1289">
                  <c:v>40</c:v>
                </c:pt>
                <c:pt idx="1290">
                  <c:v>73</c:v>
                </c:pt>
                <c:pt idx="1291">
                  <c:v>56</c:v>
                </c:pt>
                <c:pt idx="1292">
                  <c:v>76</c:v>
                </c:pt>
                <c:pt idx="1293">
                  <c:v>77</c:v>
                </c:pt>
                <c:pt idx="1294">
                  <c:v>65</c:v>
                </c:pt>
                <c:pt idx="1295">
                  <c:v>96</c:v>
                </c:pt>
                <c:pt idx="1296">
                  <c:v>63</c:v>
                </c:pt>
                <c:pt idx="1297">
                  <c:v>78</c:v>
                </c:pt>
                <c:pt idx="1298">
                  <c:v>99</c:v>
                </c:pt>
                <c:pt idx="1299">
                  <c:v>60</c:v>
                </c:pt>
                <c:pt idx="1300">
                  <c:v>69</c:v>
                </c:pt>
                <c:pt idx="1301">
                  <c:v>86</c:v>
                </c:pt>
                <c:pt idx="1302">
                  <c:v>90</c:v>
                </c:pt>
                <c:pt idx="1303">
                  <c:v>87</c:v>
                </c:pt>
                <c:pt idx="1304">
                  <c:v>96</c:v>
                </c:pt>
                <c:pt idx="1305">
                  <c:v>52</c:v>
                </c:pt>
                <c:pt idx="1306">
                  <c:v>76</c:v>
                </c:pt>
                <c:pt idx="1307">
                  <c:v>42</c:v>
                </c:pt>
                <c:pt idx="1308">
                  <c:v>71</c:v>
                </c:pt>
                <c:pt idx="1309">
                  <c:v>74</c:v>
                </c:pt>
                <c:pt idx="1310">
                  <c:v>58</c:v>
                </c:pt>
                <c:pt idx="1311">
                  <c:v>53</c:v>
                </c:pt>
                <c:pt idx="1312">
                  <c:v>87</c:v>
                </c:pt>
                <c:pt idx="1313">
                  <c:v>61</c:v>
                </c:pt>
                <c:pt idx="1314">
                  <c:v>56</c:v>
                </c:pt>
                <c:pt idx="1315">
                  <c:v>98</c:v>
                </c:pt>
                <c:pt idx="1316">
                  <c:v>43</c:v>
                </c:pt>
                <c:pt idx="1317">
                  <c:v>84</c:v>
                </c:pt>
                <c:pt idx="1318">
                  <c:v>79</c:v>
                </c:pt>
                <c:pt idx="1319">
                  <c:v>58</c:v>
                </c:pt>
                <c:pt idx="1320">
                  <c:v>76</c:v>
                </c:pt>
                <c:pt idx="1321">
                  <c:v>41</c:v>
                </c:pt>
                <c:pt idx="1322">
                  <c:v>54</c:v>
                </c:pt>
                <c:pt idx="1323">
                  <c:v>41</c:v>
                </c:pt>
                <c:pt idx="1324">
                  <c:v>50</c:v>
                </c:pt>
                <c:pt idx="1325">
                  <c:v>84</c:v>
                </c:pt>
                <c:pt idx="1326">
                  <c:v>62</c:v>
                </c:pt>
                <c:pt idx="1327">
                  <c:v>49</c:v>
                </c:pt>
                <c:pt idx="1328">
                  <c:v>42</c:v>
                </c:pt>
                <c:pt idx="1329">
                  <c:v>44</c:v>
                </c:pt>
                <c:pt idx="1330">
                  <c:v>42</c:v>
                </c:pt>
                <c:pt idx="1331">
                  <c:v>77</c:v>
                </c:pt>
                <c:pt idx="1332">
                  <c:v>52</c:v>
                </c:pt>
                <c:pt idx="1333">
                  <c:v>81</c:v>
                </c:pt>
                <c:pt idx="1334">
                  <c:v>58</c:v>
                </c:pt>
                <c:pt idx="1335">
                  <c:v>79</c:v>
                </c:pt>
                <c:pt idx="1336">
                  <c:v>89</c:v>
                </c:pt>
                <c:pt idx="1337">
                  <c:v>74</c:v>
                </c:pt>
                <c:pt idx="1338">
                  <c:v>63</c:v>
                </c:pt>
                <c:pt idx="1339">
                  <c:v>63</c:v>
                </c:pt>
                <c:pt idx="1340">
                  <c:v>56</c:v>
                </c:pt>
                <c:pt idx="1341">
                  <c:v>79</c:v>
                </c:pt>
                <c:pt idx="1342">
                  <c:v>49</c:v>
                </c:pt>
                <c:pt idx="1343">
                  <c:v>41</c:v>
                </c:pt>
                <c:pt idx="1344">
                  <c:v>83</c:v>
                </c:pt>
                <c:pt idx="1345">
                  <c:v>62</c:v>
                </c:pt>
                <c:pt idx="1346">
                  <c:v>45</c:v>
                </c:pt>
                <c:pt idx="1347">
                  <c:v>41</c:v>
                </c:pt>
                <c:pt idx="1348">
                  <c:v>60</c:v>
                </c:pt>
                <c:pt idx="1349">
                  <c:v>94</c:v>
                </c:pt>
                <c:pt idx="1350">
                  <c:v>95</c:v>
                </c:pt>
                <c:pt idx="1351">
                  <c:v>74</c:v>
                </c:pt>
                <c:pt idx="1352">
                  <c:v>88</c:v>
                </c:pt>
                <c:pt idx="1353">
                  <c:v>68</c:v>
                </c:pt>
                <c:pt idx="1354">
                  <c:v>46</c:v>
                </c:pt>
                <c:pt idx="1355">
                  <c:v>68</c:v>
                </c:pt>
                <c:pt idx="1356">
                  <c:v>92</c:v>
                </c:pt>
                <c:pt idx="1357">
                  <c:v>76</c:v>
                </c:pt>
                <c:pt idx="1358">
                  <c:v>62</c:v>
                </c:pt>
                <c:pt idx="1359">
                  <c:v>72</c:v>
                </c:pt>
                <c:pt idx="1360">
                  <c:v>47</c:v>
                </c:pt>
                <c:pt idx="1361">
                  <c:v>51</c:v>
                </c:pt>
                <c:pt idx="1362">
                  <c:v>85</c:v>
                </c:pt>
                <c:pt idx="1363">
                  <c:v>87</c:v>
                </c:pt>
                <c:pt idx="1364">
                  <c:v>49</c:v>
                </c:pt>
                <c:pt idx="1365">
                  <c:v>54</c:v>
                </c:pt>
                <c:pt idx="1366">
                  <c:v>92</c:v>
                </c:pt>
                <c:pt idx="1367">
                  <c:v>63</c:v>
                </c:pt>
                <c:pt idx="1368">
                  <c:v>65</c:v>
                </c:pt>
                <c:pt idx="1369">
                  <c:v>86</c:v>
                </c:pt>
                <c:pt idx="1370">
                  <c:v>81</c:v>
                </c:pt>
                <c:pt idx="1371">
                  <c:v>92</c:v>
                </c:pt>
                <c:pt idx="1372">
                  <c:v>99</c:v>
                </c:pt>
                <c:pt idx="1373">
                  <c:v>78</c:v>
                </c:pt>
                <c:pt idx="1374">
                  <c:v>97</c:v>
                </c:pt>
                <c:pt idx="1375">
                  <c:v>42</c:v>
                </c:pt>
                <c:pt idx="1376">
                  <c:v>41</c:v>
                </c:pt>
                <c:pt idx="1377">
                  <c:v>45</c:v>
                </c:pt>
                <c:pt idx="1378">
                  <c:v>60</c:v>
                </c:pt>
                <c:pt idx="1379">
                  <c:v>48</c:v>
                </c:pt>
                <c:pt idx="1380">
                  <c:v>49</c:v>
                </c:pt>
                <c:pt idx="1381">
                  <c:v>75</c:v>
                </c:pt>
                <c:pt idx="1382">
                  <c:v>98</c:v>
                </c:pt>
                <c:pt idx="1383">
                  <c:v>42</c:v>
                </c:pt>
                <c:pt idx="1384">
                  <c:v>80</c:v>
                </c:pt>
                <c:pt idx="1385">
                  <c:v>63</c:v>
                </c:pt>
                <c:pt idx="1386">
                  <c:v>61</c:v>
                </c:pt>
                <c:pt idx="1387">
                  <c:v>88</c:v>
                </c:pt>
                <c:pt idx="1388">
                  <c:v>53</c:v>
                </c:pt>
                <c:pt idx="1389">
                  <c:v>81</c:v>
                </c:pt>
                <c:pt idx="1390">
                  <c:v>84</c:v>
                </c:pt>
                <c:pt idx="1391">
                  <c:v>83</c:v>
                </c:pt>
                <c:pt idx="1392">
                  <c:v>66</c:v>
                </c:pt>
                <c:pt idx="1393">
                  <c:v>72</c:v>
                </c:pt>
                <c:pt idx="1394">
                  <c:v>99</c:v>
                </c:pt>
                <c:pt idx="1395">
                  <c:v>61</c:v>
                </c:pt>
                <c:pt idx="1396">
                  <c:v>68</c:v>
                </c:pt>
                <c:pt idx="1397">
                  <c:v>58</c:v>
                </c:pt>
                <c:pt idx="1398">
                  <c:v>58</c:v>
                </c:pt>
                <c:pt idx="1399">
                  <c:v>45</c:v>
                </c:pt>
                <c:pt idx="1400">
                  <c:v>84</c:v>
                </c:pt>
                <c:pt idx="1401">
                  <c:v>58</c:v>
                </c:pt>
                <c:pt idx="1402">
                  <c:v>52</c:v>
                </c:pt>
                <c:pt idx="1403">
                  <c:v>98</c:v>
                </c:pt>
                <c:pt idx="1404">
                  <c:v>65</c:v>
                </c:pt>
                <c:pt idx="1405">
                  <c:v>61</c:v>
                </c:pt>
                <c:pt idx="1406">
                  <c:v>60</c:v>
                </c:pt>
                <c:pt idx="1407">
                  <c:v>75</c:v>
                </c:pt>
                <c:pt idx="1408">
                  <c:v>95</c:v>
                </c:pt>
                <c:pt idx="1409">
                  <c:v>41</c:v>
                </c:pt>
                <c:pt idx="1410">
                  <c:v>86</c:v>
                </c:pt>
                <c:pt idx="1411">
                  <c:v>83</c:v>
                </c:pt>
                <c:pt idx="1412">
                  <c:v>69</c:v>
                </c:pt>
                <c:pt idx="1413">
                  <c:v>66</c:v>
                </c:pt>
                <c:pt idx="1414">
                  <c:v>46</c:v>
                </c:pt>
                <c:pt idx="1415">
                  <c:v>59</c:v>
                </c:pt>
                <c:pt idx="1416">
                  <c:v>89</c:v>
                </c:pt>
                <c:pt idx="1417">
                  <c:v>70</c:v>
                </c:pt>
                <c:pt idx="1418">
                  <c:v>62</c:v>
                </c:pt>
                <c:pt idx="1419">
                  <c:v>52</c:v>
                </c:pt>
                <c:pt idx="1420">
                  <c:v>56</c:v>
                </c:pt>
                <c:pt idx="1421">
                  <c:v>43</c:v>
                </c:pt>
                <c:pt idx="1422">
                  <c:v>96</c:v>
                </c:pt>
                <c:pt idx="1423">
                  <c:v>53</c:v>
                </c:pt>
                <c:pt idx="1424">
                  <c:v>59</c:v>
                </c:pt>
                <c:pt idx="1425">
                  <c:v>99</c:v>
                </c:pt>
                <c:pt idx="1426">
                  <c:v>52</c:v>
                </c:pt>
                <c:pt idx="1427">
                  <c:v>42</c:v>
                </c:pt>
                <c:pt idx="1428">
                  <c:v>65</c:v>
                </c:pt>
                <c:pt idx="1429">
                  <c:v>65</c:v>
                </c:pt>
                <c:pt idx="1430">
                  <c:v>57</c:v>
                </c:pt>
                <c:pt idx="1431">
                  <c:v>71</c:v>
                </c:pt>
                <c:pt idx="1432">
                  <c:v>53</c:v>
                </c:pt>
                <c:pt idx="1433">
                  <c:v>86</c:v>
                </c:pt>
                <c:pt idx="1434">
                  <c:v>42</c:v>
                </c:pt>
                <c:pt idx="1435">
                  <c:v>40</c:v>
                </c:pt>
                <c:pt idx="1436">
                  <c:v>65</c:v>
                </c:pt>
                <c:pt idx="1437">
                  <c:v>63</c:v>
                </c:pt>
                <c:pt idx="1438">
                  <c:v>88</c:v>
                </c:pt>
                <c:pt idx="1439">
                  <c:v>74</c:v>
                </c:pt>
                <c:pt idx="1440">
                  <c:v>53</c:v>
                </c:pt>
                <c:pt idx="1441">
                  <c:v>42</c:v>
                </c:pt>
                <c:pt idx="1442">
                  <c:v>52</c:v>
                </c:pt>
                <c:pt idx="1443">
                  <c:v>86</c:v>
                </c:pt>
                <c:pt idx="1444">
                  <c:v>89</c:v>
                </c:pt>
                <c:pt idx="1445">
                  <c:v>53</c:v>
                </c:pt>
                <c:pt idx="1446">
                  <c:v>60</c:v>
                </c:pt>
                <c:pt idx="1447">
                  <c:v>65</c:v>
                </c:pt>
                <c:pt idx="1448">
                  <c:v>42</c:v>
                </c:pt>
                <c:pt idx="1449">
                  <c:v>90</c:v>
                </c:pt>
                <c:pt idx="1450">
                  <c:v>79</c:v>
                </c:pt>
                <c:pt idx="1451">
                  <c:v>43</c:v>
                </c:pt>
                <c:pt idx="1452">
                  <c:v>75</c:v>
                </c:pt>
                <c:pt idx="1453">
                  <c:v>90</c:v>
                </c:pt>
                <c:pt idx="1454">
                  <c:v>82</c:v>
                </c:pt>
                <c:pt idx="1455">
                  <c:v>40</c:v>
                </c:pt>
                <c:pt idx="1456">
                  <c:v>79</c:v>
                </c:pt>
                <c:pt idx="1457">
                  <c:v>86</c:v>
                </c:pt>
                <c:pt idx="1458">
                  <c:v>72</c:v>
                </c:pt>
                <c:pt idx="1459">
                  <c:v>46</c:v>
                </c:pt>
                <c:pt idx="1460">
                  <c:v>92</c:v>
                </c:pt>
                <c:pt idx="1461">
                  <c:v>91</c:v>
                </c:pt>
                <c:pt idx="1462">
                  <c:v>91</c:v>
                </c:pt>
                <c:pt idx="1463">
                  <c:v>95</c:v>
                </c:pt>
                <c:pt idx="1464">
                  <c:v>50</c:v>
                </c:pt>
                <c:pt idx="1465">
                  <c:v>66</c:v>
                </c:pt>
                <c:pt idx="1466">
                  <c:v>53</c:v>
                </c:pt>
                <c:pt idx="1467">
                  <c:v>61</c:v>
                </c:pt>
                <c:pt idx="1468">
                  <c:v>55</c:v>
                </c:pt>
                <c:pt idx="1469">
                  <c:v>85</c:v>
                </c:pt>
                <c:pt idx="1470">
                  <c:v>51</c:v>
                </c:pt>
                <c:pt idx="1471">
                  <c:v>88</c:v>
                </c:pt>
                <c:pt idx="1472">
                  <c:v>85</c:v>
                </c:pt>
                <c:pt idx="1473">
                  <c:v>49</c:v>
                </c:pt>
                <c:pt idx="1474">
                  <c:v>63</c:v>
                </c:pt>
                <c:pt idx="1475">
                  <c:v>85</c:v>
                </c:pt>
                <c:pt idx="1476">
                  <c:v>57</c:v>
                </c:pt>
                <c:pt idx="1477">
                  <c:v>61</c:v>
                </c:pt>
                <c:pt idx="1478">
                  <c:v>48</c:v>
                </c:pt>
                <c:pt idx="1479">
                  <c:v>56</c:v>
                </c:pt>
                <c:pt idx="1480">
                  <c:v>77</c:v>
                </c:pt>
                <c:pt idx="1481">
                  <c:v>79</c:v>
                </c:pt>
                <c:pt idx="1482">
                  <c:v>97</c:v>
                </c:pt>
                <c:pt idx="1483">
                  <c:v>52</c:v>
                </c:pt>
                <c:pt idx="1484">
                  <c:v>89</c:v>
                </c:pt>
                <c:pt idx="1485">
                  <c:v>76</c:v>
                </c:pt>
                <c:pt idx="1486">
                  <c:v>45</c:v>
                </c:pt>
                <c:pt idx="1487">
                  <c:v>60</c:v>
                </c:pt>
                <c:pt idx="1488">
                  <c:v>90</c:v>
                </c:pt>
                <c:pt idx="1489">
                  <c:v>75</c:v>
                </c:pt>
                <c:pt idx="1490">
                  <c:v>46</c:v>
                </c:pt>
                <c:pt idx="1491">
                  <c:v>75</c:v>
                </c:pt>
                <c:pt idx="1492">
                  <c:v>64</c:v>
                </c:pt>
                <c:pt idx="1493">
                  <c:v>50</c:v>
                </c:pt>
                <c:pt idx="1494">
                  <c:v>83</c:v>
                </c:pt>
                <c:pt idx="1495">
                  <c:v>53</c:v>
                </c:pt>
                <c:pt idx="1496">
                  <c:v>84</c:v>
                </c:pt>
                <c:pt idx="1497">
                  <c:v>68</c:v>
                </c:pt>
                <c:pt idx="1498">
                  <c:v>49</c:v>
                </c:pt>
                <c:pt idx="1499">
                  <c:v>89</c:v>
                </c:pt>
                <c:pt idx="1500">
                  <c:v>87</c:v>
                </c:pt>
                <c:pt idx="1501">
                  <c:v>44</c:v>
                </c:pt>
                <c:pt idx="1502">
                  <c:v>47</c:v>
                </c:pt>
                <c:pt idx="1503">
                  <c:v>85</c:v>
                </c:pt>
                <c:pt idx="1504">
                  <c:v>44</c:v>
                </c:pt>
                <c:pt idx="1505">
                  <c:v>97</c:v>
                </c:pt>
                <c:pt idx="1506">
                  <c:v>99</c:v>
                </c:pt>
                <c:pt idx="1507">
                  <c:v>63</c:v>
                </c:pt>
                <c:pt idx="1508">
                  <c:v>79</c:v>
                </c:pt>
                <c:pt idx="1509">
                  <c:v>96</c:v>
                </c:pt>
                <c:pt idx="1510">
                  <c:v>65</c:v>
                </c:pt>
                <c:pt idx="1511">
                  <c:v>45</c:v>
                </c:pt>
                <c:pt idx="1512">
                  <c:v>55</c:v>
                </c:pt>
                <c:pt idx="1513">
                  <c:v>99</c:v>
                </c:pt>
                <c:pt idx="1514">
                  <c:v>75</c:v>
                </c:pt>
                <c:pt idx="1515">
                  <c:v>51</c:v>
                </c:pt>
                <c:pt idx="1516">
                  <c:v>50</c:v>
                </c:pt>
                <c:pt idx="1517">
                  <c:v>42</c:v>
                </c:pt>
                <c:pt idx="1518">
                  <c:v>83</c:v>
                </c:pt>
                <c:pt idx="1519">
                  <c:v>76</c:v>
                </c:pt>
                <c:pt idx="1520">
                  <c:v>45</c:v>
                </c:pt>
                <c:pt idx="1521">
                  <c:v>58</c:v>
                </c:pt>
                <c:pt idx="1522">
                  <c:v>57</c:v>
                </c:pt>
                <c:pt idx="1523">
                  <c:v>55</c:v>
                </c:pt>
                <c:pt idx="1524">
                  <c:v>62</c:v>
                </c:pt>
                <c:pt idx="1525">
                  <c:v>82</c:v>
                </c:pt>
                <c:pt idx="1526">
                  <c:v>76</c:v>
                </c:pt>
                <c:pt idx="1527">
                  <c:v>48</c:v>
                </c:pt>
                <c:pt idx="1528">
                  <c:v>42</c:v>
                </c:pt>
                <c:pt idx="1529">
                  <c:v>47</c:v>
                </c:pt>
                <c:pt idx="1530">
                  <c:v>77</c:v>
                </c:pt>
                <c:pt idx="1531">
                  <c:v>43</c:v>
                </c:pt>
                <c:pt idx="1532">
                  <c:v>51</c:v>
                </c:pt>
                <c:pt idx="1533">
                  <c:v>83</c:v>
                </c:pt>
                <c:pt idx="1534">
                  <c:v>70</c:v>
                </c:pt>
                <c:pt idx="1535">
                  <c:v>64</c:v>
                </c:pt>
                <c:pt idx="1536">
                  <c:v>92</c:v>
                </c:pt>
                <c:pt idx="1537">
                  <c:v>55</c:v>
                </c:pt>
                <c:pt idx="1538">
                  <c:v>81</c:v>
                </c:pt>
                <c:pt idx="1539">
                  <c:v>93</c:v>
                </c:pt>
                <c:pt idx="1540">
                  <c:v>53</c:v>
                </c:pt>
                <c:pt idx="1541">
                  <c:v>52</c:v>
                </c:pt>
                <c:pt idx="1542">
                  <c:v>80</c:v>
                </c:pt>
                <c:pt idx="1543">
                  <c:v>46</c:v>
                </c:pt>
                <c:pt idx="1544">
                  <c:v>51</c:v>
                </c:pt>
                <c:pt idx="1545">
                  <c:v>76</c:v>
                </c:pt>
                <c:pt idx="1546">
                  <c:v>89</c:v>
                </c:pt>
                <c:pt idx="1547">
                  <c:v>43</c:v>
                </c:pt>
                <c:pt idx="1548">
                  <c:v>41</c:v>
                </c:pt>
                <c:pt idx="1549">
                  <c:v>74</c:v>
                </c:pt>
                <c:pt idx="1550">
                  <c:v>97</c:v>
                </c:pt>
                <c:pt idx="1551">
                  <c:v>83</c:v>
                </c:pt>
                <c:pt idx="1552">
                  <c:v>42</c:v>
                </c:pt>
                <c:pt idx="1553">
                  <c:v>43</c:v>
                </c:pt>
                <c:pt idx="1554">
                  <c:v>77</c:v>
                </c:pt>
                <c:pt idx="1555">
                  <c:v>51</c:v>
                </c:pt>
                <c:pt idx="1556">
                  <c:v>58</c:v>
                </c:pt>
                <c:pt idx="1557">
                  <c:v>49</c:v>
                </c:pt>
                <c:pt idx="1558">
                  <c:v>40</c:v>
                </c:pt>
                <c:pt idx="1559">
                  <c:v>56</c:v>
                </c:pt>
                <c:pt idx="1560">
                  <c:v>55</c:v>
                </c:pt>
                <c:pt idx="1561">
                  <c:v>48</c:v>
                </c:pt>
                <c:pt idx="1562">
                  <c:v>96</c:v>
                </c:pt>
                <c:pt idx="1563">
                  <c:v>92</c:v>
                </c:pt>
                <c:pt idx="1564">
                  <c:v>48</c:v>
                </c:pt>
                <c:pt idx="1565">
                  <c:v>98</c:v>
                </c:pt>
                <c:pt idx="1566">
                  <c:v>94</c:v>
                </c:pt>
                <c:pt idx="1567">
                  <c:v>48</c:v>
                </c:pt>
                <c:pt idx="1568">
                  <c:v>51</c:v>
                </c:pt>
                <c:pt idx="1569">
                  <c:v>94</c:v>
                </c:pt>
                <c:pt idx="1570">
                  <c:v>80</c:v>
                </c:pt>
                <c:pt idx="1571">
                  <c:v>54</c:v>
                </c:pt>
                <c:pt idx="1572">
                  <c:v>41</c:v>
                </c:pt>
                <c:pt idx="1573">
                  <c:v>50</c:v>
                </c:pt>
                <c:pt idx="1574">
                  <c:v>50</c:v>
                </c:pt>
                <c:pt idx="1575">
                  <c:v>47</c:v>
                </c:pt>
                <c:pt idx="1576">
                  <c:v>94</c:v>
                </c:pt>
                <c:pt idx="1577">
                  <c:v>71</c:v>
                </c:pt>
                <c:pt idx="1578">
                  <c:v>45</c:v>
                </c:pt>
                <c:pt idx="1579">
                  <c:v>92</c:v>
                </c:pt>
                <c:pt idx="1580">
                  <c:v>59</c:v>
                </c:pt>
                <c:pt idx="1581">
                  <c:v>78</c:v>
                </c:pt>
                <c:pt idx="1582">
                  <c:v>74</c:v>
                </c:pt>
                <c:pt idx="1583">
                  <c:v>47</c:v>
                </c:pt>
                <c:pt idx="1584">
                  <c:v>89</c:v>
                </c:pt>
                <c:pt idx="1585">
                  <c:v>88</c:v>
                </c:pt>
                <c:pt idx="1586">
                  <c:v>82</c:v>
                </c:pt>
                <c:pt idx="1587">
                  <c:v>73</c:v>
                </c:pt>
                <c:pt idx="1588">
                  <c:v>96</c:v>
                </c:pt>
                <c:pt idx="1589">
                  <c:v>92</c:v>
                </c:pt>
                <c:pt idx="1590">
                  <c:v>98</c:v>
                </c:pt>
                <c:pt idx="1591">
                  <c:v>95</c:v>
                </c:pt>
                <c:pt idx="1592">
                  <c:v>58</c:v>
                </c:pt>
                <c:pt idx="1593">
                  <c:v>46</c:v>
                </c:pt>
                <c:pt idx="1594">
                  <c:v>70</c:v>
                </c:pt>
                <c:pt idx="1595">
                  <c:v>57</c:v>
                </c:pt>
                <c:pt idx="1596">
                  <c:v>79</c:v>
                </c:pt>
                <c:pt idx="1597">
                  <c:v>53</c:v>
                </c:pt>
                <c:pt idx="1598">
                  <c:v>78</c:v>
                </c:pt>
                <c:pt idx="1599">
                  <c:v>99</c:v>
                </c:pt>
                <c:pt idx="1600">
                  <c:v>92</c:v>
                </c:pt>
                <c:pt idx="1601">
                  <c:v>99</c:v>
                </c:pt>
                <c:pt idx="1602">
                  <c:v>98</c:v>
                </c:pt>
                <c:pt idx="1603">
                  <c:v>75</c:v>
                </c:pt>
                <c:pt idx="1604">
                  <c:v>56</c:v>
                </c:pt>
                <c:pt idx="1605">
                  <c:v>76</c:v>
                </c:pt>
                <c:pt idx="1606">
                  <c:v>83</c:v>
                </c:pt>
                <c:pt idx="1607">
                  <c:v>48</c:v>
                </c:pt>
                <c:pt idx="1608">
                  <c:v>97</c:v>
                </c:pt>
                <c:pt idx="1609">
                  <c:v>59</c:v>
                </c:pt>
                <c:pt idx="1610">
                  <c:v>84</c:v>
                </c:pt>
                <c:pt idx="1611">
                  <c:v>96</c:v>
                </c:pt>
                <c:pt idx="1612">
                  <c:v>67</c:v>
                </c:pt>
                <c:pt idx="1613">
                  <c:v>89</c:v>
                </c:pt>
                <c:pt idx="1614">
                  <c:v>59</c:v>
                </c:pt>
                <c:pt idx="1615">
                  <c:v>80</c:v>
                </c:pt>
                <c:pt idx="1616">
                  <c:v>75</c:v>
                </c:pt>
                <c:pt idx="1617">
                  <c:v>92</c:v>
                </c:pt>
                <c:pt idx="1618">
                  <c:v>66</c:v>
                </c:pt>
                <c:pt idx="1619">
                  <c:v>47</c:v>
                </c:pt>
                <c:pt idx="1620">
                  <c:v>71</c:v>
                </c:pt>
                <c:pt idx="1621">
                  <c:v>40</c:v>
                </c:pt>
                <c:pt idx="1622">
                  <c:v>56</c:v>
                </c:pt>
                <c:pt idx="1623">
                  <c:v>96</c:v>
                </c:pt>
                <c:pt idx="1624">
                  <c:v>48</c:v>
                </c:pt>
                <c:pt idx="1625">
                  <c:v>59</c:v>
                </c:pt>
                <c:pt idx="1626">
                  <c:v>84</c:v>
                </c:pt>
                <c:pt idx="1627">
                  <c:v>71</c:v>
                </c:pt>
                <c:pt idx="1628">
                  <c:v>41</c:v>
                </c:pt>
                <c:pt idx="1629">
                  <c:v>71</c:v>
                </c:pt>
                <c:pt idx="1630">
                  <c:v>84</c:v>
                </c:pt>
                <c:pt idx="1631">
                  <c:v>48</c:v>
                </c:pt>
                <c:pt idx="1632">
                  <c:v>69</c:v>
                </c:pt>
                <c:pt idx="1633">
                  <c:v>59</c:v>
                </c:pt>
                <c:pt idx="1634">
                  <c:v>77</c:v>
                </c:pt>
                <c:pt idx="1635">
                  <c:v>99</c:v>
                </c:pt>
                <c:pt idx="1636">
                  <c:v>40</c:v>
                </c:pt>
                <c:pt idx="1637">
                  <c:v>99</c:v>
                </c:pt>
                <c:pt idx="1638">
                  <c:v>96</c:v>
                </c:pt>
                <c:pt idx="1639">
                  <c:v>44</c:v>
                </c:pt>
                <c:pt idx="1640">
                  <c:v>74</c:v>
                </c:pt>
                <c:pt idx="1641">
                  <c:v>75</c:v>
                </c:pt>
                <c:pt idx="1642">
                  <c:v>40</c:v>
                </c:pt>
                <c:pt idx="1643">
                  <c:v>53</c:v>
                </c:pt>
                <c:pt idx="1644">
                  <c:v>48</c:v>
                </c:pt>
                <c:pt idx="1645">
                  <c:v>69</c:v>
                </c:pt>
                <c:pt idx="1646">
                  <c:v>63</c:v>
                </c:pt>
                <c:pt idx="1647">
                  <c:v>43</c:v>
                </c:pt>
                <c:pt idx="1648">
                  <c:v>89</c:v>
                </c:pt>
                <c:pt idx="1649">
                  <c:v>53</c:v>
                </c:pt>
                <c:pt idx="1650">
                  <c:v>64</c:v>
                </c:pt>
                <c:pt idx="1651">
                  <c:v>43</c:v>
                </c:pt>
                <c:pt idx="1652">
                  <c:v>64</c:v>
                </c:pt>
                <c:pt idx="1653">
                  <c:v>49</c:v>
                </c:pt>
                <c:pt idx="1654">
                  <c:v>74</c:v>
                </c:pt>
                <c:pt idx="1655">
                  <c:v>94</c:v>
                </c:pt>
                <c:pt idx="1656">
                  <c:v>46</c:v>
                </c:pt>
                <c:pt idx="1657">
                  <c:v>81</c:v>
                </c:pt>
                <c:pt idx="1658">
                  <c:v>52</c:v>
                </c:pt>
                <c:pt idx="1659">
                  <c:v>43</c:v>
                </c:pt>
                <c:pt idx="1660">
                  <c:v>89</c:v>
                </c:pt>
                <c:pt idx="1661">
                  <c:v>82</c:v>
                </c:pt>
                <c:pt idx="1662">
                  <c:v>96</c:v>
                </c:pt>
                <c:pt idx="1663">
                  <c:v>75</c:v>
                </c:pt>
                <c:pt idx="1664">
                  <c:v>95</c:v>
                </c:pt>
                <c:pt idx="1665">
                  <c:v>53</c:v>
                </c:pt>
                <c:pt idx="1666">
                  <c:v>57</c:v>
                </c:pt>
                <c:pt idx="1667">
                  <c:v>47</c:v>
                </c:pt>
                <c:pt idx="1668">
                  <c:v>71</c:v>
                </c:pt>
                <c:pt idx="1669">
                  <c:v>66</c:v>
                </c:pt>
                <c:pt idx="1670">
                  <c:v>81</c:v>
                </c:pt>
                <c:pt idx="1671">
                  <c:v>76</c:v>
                </c:pt>
                <c:pt idx="1672">
                  <c:v>62</c:v>
                </c:pt>
                <c:pt idx="1673">
                  <c:v>46</c:v>
                </c:pt>
                <c:pt idx="1674">
                  <c:v>51</c:v>
                </c:pt>
                <c:pt idx="1675">
                  <c:v>64</c:v>
                </c:pt>
                <c:pt idx="1676">
                  <c:v>42</c:v>
                </c:pt>
                <c:pt idx="1677">
                  <c:v>65</c:v>
                </c:pt>
                <c:pt idx="1678">
                  <c:v>43</c:v>
                </c:pt>
                <c:pt idx="1679">
                  <c:v>81</c:v>
                </c:pt>
                <c:pt idx="1680">
                  <c:v>75</c:v>
                </c:pt>
                <c:pt idx="1681">
                  <c:v>54</c:v>
                </c:pt>
                <c:pt idx="1682">
                  <c:v>71</c:v>
                </c:pt>
                <c:pt idx="1683">
                  <c:v>68</c:v>
                </c:pt>
                <c:pt idx="1684">
                  <c:v>49</c:v>
                </c:pt>
                <c:pt idx="1685">
                  <c:v>60</c:v>
                </c:pt>
                <c:pt idx="1686">
                  <c:v>93</c:v>
                </c:pt>
                <c:pt idx="1687">
                  <c:v>55</c:v>
                </c:pt>
                <c:pt idx="1688">
                  <c:v>86</c:v>
                </c:pt>
                <c:pt idx="1689">
                  <c:v>58</c:v>
                </c:pt>
                <c:pt idx="1690">
                  <c:v>68</c:v>
                </c:pt>
                <c:pt idx="1691">
                  <c:v>91</c:v>
                </c:pt>
                <c:pt idx="1692">
                  <c:v>90</c:v>
                </c:pt>
                <c:pt idx="1693">
                  <c:v>57</c:v>
                </c:pt>
                <c:pt idx="1694">
                  <c:v>97</c:v>
                </c:pt>
                <c:pt idx="1695">
                  <c:v>83</c:v>
                </c:pt>
                <c:pt idx="1696">
                  <c:v>96</c:v>
                </c:pt>
                <c:pt idx="1697">
                  <c:v>55</c:v>
                </c:pt>
                <c:pt idx="1698">
                  <c:v>40</c:v>
                </c:pt>
                <c:pt idx="1699">
                  <c:v>87</c:v>
                </c:pt>
                <c:pt idx="1700">
                  <c:v>41</c:v>
                </c:pt>
                <c:pt idx="1701">
                  <c:v>95</c:v>
                </c:pt>
                <c:pt idx="1702">
                  <c:v>54</c:v>
                </c:pt>
                <c:pt idx="1703">
                  <c:v>78</c:v>
                </c:pt>
                <c:pt idx="1704">
                  <c:v>67</c:v>
                </c:pt>
                <c:pt idx="1705">
                  <c:v>40</c:v>
                </c:pt>
                <c:pt idx="1706">
                  <c:v>44</c:v>
                </c:pt>
                <c:pt idx="1707">
                  <c:v>81</c:v>
                </c:pt>
                <c:pt idx="1708">
                  <c:v>61</c:v>
                </c:pt>
                <c:pt idx="1709">
                  <c:v>92</c:v>
                </c:pt>
                <c:pt idx="1710">
                  <c:v>75</c:v>
                </c:pt>
                <c:pt idx="1711">
                  <c:v>85</c:v>
                </c:pt>
                <c:pt idx="1712">
                  <c:v>52</c:v>
                </c:pt>
                <c:pt idx="1713">
                  <c:v>40</c:v>
                </c:pt>
                <c:pt idx="1714">
                  <c:v>55</c:v>
                </c:pt>
                <c:pt idx="1715">
                  <c:v>94</c:v>
                </c:pt>
                <c:pt idx="1716">
                  <c:v>80</c:v>
                </c:pt>
                <c:pt idx="1717">
                  <c:v>61</c:v>
                </c:pt>
                <c:pt idx="1718">
                  <c:v>71</c:v>
                </c:pt>
                <c:pt idx="1719">
                  <c:v>55</c:v>
                </c:pt>
                <c:pt idx="1720">
                  <c:v>90</c:v>
                </c:pt>
                <c:pt idx="1721">
                  <c:v>54</c:v>
                </c:pt>
                <c:pt idx="1722">
                  <c:v>97</c:v>
                </c:pt>
                <c:pt idx="1723">
                  <c:v>85</c:v>
                </c:pt>
                <c:pt idx="1724">
                  <c:v>91</c:v>
                </c:pt>
                <c:pt idx="1725">
                  <c:v>81</c:v>
                </c:pt>
                <c:pt idx="1726">
                  <c:v>92</c:v>
                </c:pt>
                <c:pt idx="1727">
                  <c:v>51</c:v>
                </c:pt>
                <c:pt idx="1728">
                  <c:v>99</c:v>
                </c:pt>
                <c:pt idx="1729">
                  <c:v>40</c:v>
                </c:pt>
                <c:pt idx="1730">
                  <c:v>92</c:v>
                </c:pt>
                <c:pt idx="1731">
                  <c:v>56</c:v>
                </c:pt>
                <c:pt idx="1732">
                  <c:v>80</c:v>
                </c:pt>
                <c:pt idx="1733">
                  <c:v>94</c:v>
                </c:pt>
                <c:pt idx="1734">
                  <c:v>90</c:v>
                </c:pt>
                <c:pt idx="1735">
                  <c:v>96</c:v>
                </c:pt>
                <c:pt idx="1736">
                  <c:v>89</c:v>
                </c:pt>
                <c:pt idx="1737">
                  <c:v>67</c:v>
                </c:pt>
                <c:pt idx="1738">
                  <c:v>46</c:v>
                </c:pt>
                <c:pt idx="1739">
                  <c:v>48</c:v>
                </c:pt>
                <c:pt idx="1740">
                  <c:v>61</c:v>
                </c:pt>
                <c:pt idx="1741">
                  <c:v>65</c:v>
                </c:pt>
                <c:pt idx="1742">
                  <c:v>92</c:v>
                </c:pt>
                <c:pt idx="1743">
                  <c:v>51</c:v>
                </c:pt>
                <c:pt idx="1744">
                  <c:v>46</c:v>
                </c:pt>
                <c:pt idx="1745">
                  <c:v>85</c:v>
                </c:pt>
                <c:pt idx="1746">
                  <c:v>86</c:v>
                </c:pt>
                <c:pt idx="1747">
                  <c:v>54</c:v>
                </c:pt>
                <c:pt idx="1748">
                  <c:v>77</c:v>
                </c:pt>
                <c:pt idx="1749">
                  <c:v>60</c:v>
                </c:pt>
                <c:pt idx="1750">
                  <c:v>53</c:v>
                </c:pt>
                <c:pt idx="1751">
                  <c:v>41</c:v>
                </c:pt>
                <c:pt idx="1752">
                  <c:v>47</c:v>
                </c:pt>
                <c:pt idx="1753">
                  <c:v>84</c:v>
                </c:pt>
                <c:pt idx="1754">
                  <c:v>94</c:v>
                </c:pt>
                <c:pt idx="1755">
                  <c:v>45</c:v>
                </c:pt>
                <c:pt idx="1756">
                  <c:v>76</c:v>
                </c:pt>
                <c:pt idx="1757">
                  <c:v>76</c:v>
                </c:pt>
                <c:pt idx="1758">
                  <c:v>96</c:v>
                </c:pt>
                <c:pt idx="1759">
                  <c:v>72</c:v>
                </c:pt>
                <c:pt idx="1760">
                  <c:v>80</c:v>
                </c:pt>
                <c:pt idx="1761">
                  <c:v>45</c:v>
                </c:pt>
                <c:pt idx="1762">
                  <c:v>91</c:v>
                </c:pt>
                <c:pt idx="1763">
                  <c:v>65</c:v>
                </c:pt>
                <c:pt idx="1764">
                  <c:v>78</c:v>
                </c:pt>
                <c:pt idx="1765">
                  <c:v>80</c:v>
                </c:pt>
                <c:pt idx="1766">
                  <c:v>76</c:v>
                </c:pt>
                <c:pt idx="1767">
                  <c:v>53</c:v>
                </c:pt>
                <c:pt idx="1768">
                  <c:v>76</c:v>
                </c:pt>
                <c:pt idx="1769">
                  <c:v>47</c:v>
                </c:pt>
                <c:pt idx="1770">
                  <c:v>78</c:v>
                </c:pt>
                <c:pt idx="1771">
                  <c:v>52</c:v>
                </c:pt>
                <c:pt idx="1772">
                  <c:v>52</c:v>
                </c:pt>
                <c:pt idx="1773">
                  <c:v>79</c:v>
                </c:pt>
                <c:pt idx="1774">
                  <c:v>82</c:v>
                </c:pt>
                <c:pt idx="1775">
                  <c:v>67</c:v>
                </c:pt>
                <c:pt idx="1776">
                  <c:v>97</c:v>
                </c:pt>
                <c:pt idx="1777">
                  <c:v>57</c:v>
                </c:pt>
                <c:pt idx="1778">
                  <c:v>96</c:v>
                </c:pt>
                <c:pt idx="1779">
                  <c:v>58</c:v>
                </c:pt>
                <c:pt idx="1780">
                  <c:v>77</c:v>
                </c:pt>
                <c:pt idx="1781">
                  <c:v>71</c:v>
                </c:pt>
                <c:pt idx="1782">
                  <c:v>61</c:v>
                </c:pt>
                <c:pt idx="1783">
                  <c:v>41</c:v>
                </c:pt>
                <c:pt idx="1784">
                  <c:v>99</c:v>
                </c:pt>
                <c:pt idx="1785">
                  <c:v>52</c:v>
                </c:pt>
                <c:pt idx="1786">
                  <c:v>62</c:v>
                </c:pt>
                <c:pt idx="1787">
                  <c:v>64</c:v>
                </c:pt>
                <c:pt idx="1788">
                  <c:v>67</c:v>
                </c:pt>
                <c:pt idx="1789">
                  <c:v>97</c:v>
                </c:pt>
                <c:pt idx="1790">
                  <c:v>50</c:v>
                </c:pt>
                <c:pt idx="1791">
                  <c:v>72</c:v>
                </c:pt>
                <c:pt idx="1792">
                  <c:v>63</c:v>
                </c:pt>
                <c:pt idx="1793">
                  <c:v>41</c:v>
                </c:pt>
                <c:pt idx="1794">
                  <c:v>69</c:v>
                </c:pt>
                <c:pt idx="1795">
                  <c:v>56</c:v>
                </c:pt>
                <c:pt idx="1796">
                  <c:v>79</c:v>
                </c:pt>
                <c:pt idx="1797">
                  <c:v>73</c:v>
                </c:pt>
                <c:pt idx="1798">
                  <c:v>77</c:v>
                </c:pt>
                <c:pt idx="1799">
                  <c:v>61</c:v>
                </c:pt>
                <c:pt idx="1800">
                  <c:v>44</c:v>
                </c:pt>
                <c:pt idx="1801">
                  <c:v>87</c:v>
                </c:pt>
                <c:pt idx="1802">
                  <c:v>79</c:v>
                </c:pt>
                <c:pt idx="1803">
                  <c:v>90</c:v>
                </c:pt>
                <c:pt idx="1804">
                  <c:v>55</c:v>
                </c:pt>
                <c:pt idx="1805">
                  <c:v>52</c:v>
                </c:pt>
                <c:pt idx="1806">
                  <c:v>65</c:v>
                </c:pt>
                <c:pt idx="1807">
                  <c:v>70</c:v>
                </c:pt>
                <c:pt idx="1808">
                  <c:v>91</c:v>
                </c:pt>
                <c:pt idx="1809">
                  <c:v>78</c:v>
                </c:pt>
                <c:pt idx="1810">
                  <c:v>87</c:v>
                </c:pt>
                <c:pt idx="1811">
                  <c:v>62</c:v>
                </c:pt>
                <c:pt idx="1812">
                  <c:v>87</c:v>
                </c:pt>
                <c:pt idx="1813">
                  <c:v>51</c:v>
                </c:pt>
                <c:pt idx="1814">
                  <c:v>53</c:v>
                </c:pt>
                <c:pt idx="1815">
                  <c:v>95</c:v>
                </c:pt>
                <c:pt idx="1816">
                  <c:v>57</c:v>
                </c:pt>
                <c:pt idx="1817">
                  <c:v>66</c:v>
                </c:pt>
                <c:pt idx="1818">
                  <c:v>67</c:v>
                </c:pt>
                <c:pt idx="1819">
                  <c:v>57</c:v>
                </c:pt>
                <c:pt idx="1820">
                  <c:v>55</c:v>
                </c:pt>
                <c:pt idx="1821">
                  <c:v>91</c:v>
                </c:pt>
                <c:pt idx="1822">
                  <c:v>55</c:v>
                </c:pt>
                <c:pt idx="1823">
                  <c:v>52</c:v>
                </c:pt>
                <c:pt idx="1824">
                  <c:v>97</c:v>
                </c:pt>
                <c:pt idx="1825">
                  <c:v>68</c:v>
                </c:pt>
                <c:pt idx="1826">
                  <c:v>48</c:v>
                </c:pt>
                <c:pt idx="1827">
                  <c:v>65</c:v>
                </c:pt>
                <c:pt idx="1828">
                  <c:v>67</c:v>
                </c:pt>
                <c:pt idx="1829">
                  <c:v>80</c:v>
                </c:pt>
                <c:pt idx="1830">
                  <c:v>52</c:v>
                </c:pt>
                <c:pt idx="1831">
                  <c:v>75</c:v>
                </c:pt>
                <c:pt idx="1832">
                  <c:v>48</c:v>
                </c:pt>
                <c:pt idx="1833">
                  <c:v>86</c:v>
                </c:pt>
                <c:pt idx="1834">
                  <c:v>53</c:v>
                </c:pt>
                <c:pt idx="1835">
                  <c:v>90</c:v>
                </c:pt>
                <c:pt idx="1836">
                  <c:v>51</c:v>
                </c:pt>
                <c:pt idx="1837">
                  <c:v>92</c:v>
                </c:pt>
                <c:pt idx="1838">
                  <c:v>97</c:v>
                </c:pt>
                <c:pt idx="1839">
                  <c:v>96</c:v>
                </c:pt>
                <c:pt idx="1840">
                  <c:v>71</c:v>
                </c:pt>
                <c:pt idx="1841">
                  <c:v>77</c:v>
                </c:pt>
                <c:pt idx="1842">
                  <c:v>42</c:v>
                </c:pt>
                <c:pt idx="1843">
                  <c:v>97</c:v>
                </c:pt>
                <c:pt idx="1844">
                  <c:v>96</c:v>
                </c:pt>
                <c:pt idx="1845">
                  <c:v>93</c:v>
                </c:pt>
                <c:pt idx="1846">
                  <c:v>91</c:v>
                </c:pt>
                <c:pt idx="1847">
                  <c:v>55</c:v>
                </c:pt>
                <c:pt idx="1848">
                  <c:v>59</c:v>
                </c:pt>
                <c:pt idx="1849">
                  <c:v>71</c:v>
                </c:pt>
                <c:pt idx="1850">
                  <c:v>95</c:v>
                </c:pt>
                <c:pt idx="1851">
                  <c:v>62</c:v>
                </c:pt>
                <c:pt idx="1852">
                  <c:v>56</c:v>
                </c:pt>
                <c:pt idx="1853">
                  <c:v>55</c:v>
                </c:pt>
                <c:pt idx="1854">
                  <c:v>77</c:v>
                </c:pt>
                <c:pt idx="1855">
                  <c:v>47</c:v>
                </c:pt>
                <c:pt idx="1856">
                  <c:v>58</c:v>
                </c:pt>
                <c:pt idx="1857">
                  <c:v>69</c:v>
                </c:pt>
                <c:pt idx="1858">
                  <c:v>96</c:v>
                </c:pt>
                <c:pt idx="1859">
                  <c:v>97</c:v>
                </c:pt>
                <c:pt idx="1860">
                  <c:v>73</c:v>
                </c:pt>
                <c:pt idx="1861">
                  <c:v>53</c:v>
                </c:pt>
                <c:pt idx="1862">
                  <c:v>61</c:v>
                </c:pt>
                <c:pt idx="1863">
                  <c:v>83</c:v>
                </c:pt>
                <c:pt idx="1864">
                  <c:v>56</c:v>
                </c:pt>
                <c:pt idx="1865">
                  <c:v>99</c:v>
                </c:pt>
                <c:pt idx="1866">
                  <c:v>98</c:v>
                </c:pt>
                <c:pt idx="1867">
                  <c:v>54</c:v>
                </c:pt>
                <c:pt idx="1868">
                  <c:v>89</c:v>
                </c:pt>
                <c:pt idx="1869">
                  <c:v>87</c:v>
                </c:pt>
                <c:pt idx="1870">
                  <c:v>71</c:v>
                </c:pt>
                <c:pt idx="1871">
                  <c:v>52</c:v>
                </c:pt>
                <c:pt idx="1872">
                  <c:v>60</c:v>
                </c:pt>
                <c:pt idx="1873">
                  <c:v>88</c:v>
                </c:pt>
                <c:pt idx="1874">
                  <c:v>79</c:v>
                </c:pt>
                <c:pt idx="1875">
                  <c:v>72</c:v>
                </c:pt>
                <c:pt idx="1876">
                  <c:v>96</c:v>
                </c:pt>
                <c:pt idx="1877">
                  <c:v>97</c:v>
                </c:pt>
                <c:pt idx="1878">
                  <c:v>66</c:v>
                </c:pt>
                <c:pt idx="1879">
                  <c:v>74</c:v>
                </c:pt>
                <c:pt idx="1880">
                  <c:v>55</c:v>
                </c:pt>
                <c:pt idx="1881">
                  <c:v>67</c:v>
                </c:pt>
                <c:pt idx="1882">
                  <c:v>73</c:v>
                </c:pt>
                <c:pt idx="1883">
                  <c:v>86</c:v>
                </c:pt>
                <c:pt idx="1884">
                  <c:v>40</c:v>
                </c:pt>
                <c:pt idx="1885">
                  <c:v>80</c:v>
                </c:pt>
                <c:pt idx="1886">
                  <c:v>87</c:v>
                </c:pt>
                <c:pt idx="1887">
                  <c:v>70</c:v>
                </c:pt>
                <c:pt idx="1888">
                  <c:v>75</c:v>
                </c:pt>
                <c:pt idx="1889">
                  <c:v>83</c:v>
                </c:pt>
                <c:pt idx="1890">
                  <c:v>72</c:v>
                </c:pt>
                <c:pt idx="1891">
                  <c:v>72</c:v>
                </c:pt>
                <c:pt idx="1892">
                  <c:v>78</c:v>
                </c:pt>
                <c:pt idx="1893">
                  <c:v>57</c:v>
                </c:pt>
                <c:pt idx="1894">
                  <c:v>62</c:v>
                </c:pt>
                <c:pt idx="1895">
                  <c:v>99</c:v>
                </c:pt>
                <c:pt idx="1896">
                  <c:v>62</c:v>
                </c:pt>
                <c:pt idx="1897">
                  <c:v>54</c:v>
                </c:pt>
                <c:pt idx="1898">
                  <c:v>65</c:v>
                </c:pt>
                <c:pt idx="1899">
                  <c:v>69</c:v>
                </c:pt>
                <c:pt idx="1900">
                  <c:v>64</c:v>
                </c:pt>
                <c:pt idx="1901">
                  <c:v>84</c:v>
                </c:pt>
                <c:pt idx="1902">
                  <c:v>55</c:v>
                </c:pt>
                <c:pt idx="1903">
                  <c:v>78</c:v>
                </c:pt>
                <c:pt idx="1904">
                  <c:v>87</c:v>
                </c:pt>
                <c:pt idx="1905">
                  <c:v>84</c:v>
                </c:pt>
                <c:pt idx="1906">
                  <c:v>53</c:v>
                </c:pt>
                <c:pt idx="1907">
                  <c:v>56</c:v>
                </c:pt>
                <c:pt idx="1908">
                  <c:v>51</c:v>
                </c:pt>
                <c:pt idx="1909">
                  <c:v>68</c:v>
                </c:pt>
                <c:pt idx="1910">
                  <c:v>71</c:v>
                </c:pt>
                <c:pt idx="1911">
                  <c:v>95</c:v>
                </c:pt>
                <c:pt idx="1912">
                  <c:v>63</c:v>
                </c:pt>
                <c:pt idx="1913">
                  <c:v>91</c:v>
                </c:pt>
                <c:pt idx="1914">
                  <c:v>52</c:v>
                </c:pt>
                <c:pt idx="1915">
                  <c:v>95</c:v>
                </c:pt>
                <c:pt idx="1916">
                  <c:v>59</c:v>
                </c:pt>
                <c:pt idx="1917">
                  <c:v>54</c:v>
                </c:pt>
                <c:pt idx="1918">
                  <c:v>95</c:v>
                </c:pt>
                <c:pt idx="1919">
                  <c:v>92</c:v>
                </c:pt>
                <c:pt idx="1920">
                  <c:v>43</c:v>
                </c:pt>
                <c:pt idx="1921">
                  <c:v>93</c:v>
                </c:pt>
                <c:pt idx="1922">
                  <c:v>73</c:v>
                </c:pt>
                <c:pt idx="1923">
                  <c:v>67</c:v>
                </c:pt>
                <c:pt idx="1924">
                  <c:v>89</c:v>
                </c:pt>
                <c:pt idx="1925">
                  <c:v>41</c:v>
                </c:pt>
                <c:pt idx="1926">
                  <c:v>96</c:v>
                </c:pt>
                <c:pt idx="1927">
                  <c:v>86</c:v>
                </c:pt>
                <c:pt idx="1928">
                  <c:v>69</c:v>
                </c:pt>
                <c:pt idx="1929">
                  <c:v>65</c:v>
                </c:pt>
                <c:pt idx="1930">
                  <c:v>90</c:v>
                </c:pt>
                <c:pt idx="1931">
                  <c:v>86</c:v>
                </c:pt>
                <c:pt idx="1932">
                  <c:v>65</c:v>
                </c:pt>
                <c:pt idx="1933">
                  <c:v>59</c:v>
                </c:pt>
                <c:pt idx="1934">
                  <c:v>81</c:v>
                </c:pt>
                <c:pt idx="1935">
                  <c:v>67</c:v>
                </c:pt>
                <c:pt idx="1936">
                  <c:v>95</c:v>
                </c:pt>
                <c:pt idx="1937">
                  <c:v>59</c:v>
                </c:pt>
                <c:pt idx="1938">
                  <c:v>50</c:v>
                </c:pt>
                <c:pt idx="1939">
                  <c:v>97</c:v>
                </c:pt>
                <c:pt idx="1940">
                  <c:v>49</c:v>
                </c:pt>
                <c:pt idx="1941">
                  <c:v>62</c:v>
                </c:pt>
                <c:pt idx="1942">
                  <c:v>76</c:v>
                </c:pt>
                <c:pt idx="1943">
                  <c:v>80</c:v>
                </c:pt>
                <c:pt idx="1944">
                  <c:v>91</c:v>
                </c:pt>
                <c:pt idx="1945">
                  <c:v>58</c:v>
                </c:pt>
                <c:pt idx="1946">
                  <c:v>84</c:v>
                </c:pt>
                <c:pt idx="1947">
                  <c:v>57</c:v>
                </c:pt>
                <c:pt idx="1948">
                  <c:v>88</c:v>
                </c:pt>
                <c:pt idx="1949">
                  <c:v>66</c:v>
                </c:pt>
                <c:pt idx="1950">
                  <c:v>45</c:v>
                </c:pt>
                <c:pt idx="1951">
                  <c:v>49</c:v>
                </c:pt>
                <c:pt idx="1952">
                  <c:v>41</c:v>
                </c:pt>
                <c:pt idx="1953">
                  <c:v>63</c:v>
                </c:pt>
                <c:pt idx="1954">
                  <c:v>77</c:v>
                </c:pt>
                <c:pt idx="1955">
                  <c:v>67</c:v>
                </c:pt>
                <c:pt idx="1956">
                  <c:v>67</c:v>
                </c:pt>
                <c:pt idx="1957">
                  <c:v>92</c:v>
                </c:pt>
                <c:pt idx="1958">
                  <c:v>84</c:v>
                </c:pt>
                <c:pt idx="1959">
                  <c:v>89</c:v>
                </c:pt>
                <c:pt idx="1960">
                  <c:v>78</c:v>
                </c:pt>
                <c:pt idx="1961">
                  <c:v>41</c:v>
                </c:pt>
                <c:pt idx="1962">
                  <c:v>85</c:v>
                </c:pt>
                <c:pt idx="1963">
                  <c:v>44</c:v>
                </c:pt>
                <c:pt idx="1964">
                  <c:v>89</c:v>
                </c:pt>
                <c:pt idx="1965">
                  <c:v>50</c:v>
                </c:pt>
                <c:pt idx="1966">
                  <c:v>49</c:v>
                </c:pt>
                <c:pt idx="1967">
                  <c:v>82</c:v>
                </c:pt>
                <c:pt idx="1968">
                  <c:v>98</c:v>
                </c:pt>
                <c:pt idx="1969">
                  <c:v>41</c:v>
                </c:pt>
                <c:pt idx="1970">
                  <c:v>54</c:v>
                </c:pt>
                <c:pt idx="1971">
                  <c:v>78</c:v>
                </c:pt>
                <c:pt idx="1972">
                  <c:v>80</c:v>
                </c:pt>
                <c:pt idx="1973">
                  <c:v>76</c:v>
                </c:pt>
                <c:pt idx="1974">
                  <c:v>46</c:v>
                </c:pt>
                <c:pt idx="1975">
                  <c:v>59</c:v>
                </c:pt>
                <c:pt idx="1976">
                  <c:v>73</c:v>
                </c:pt>
                <c:pt idx="1977">
                  <c:v>74</c:v>
                </c:pt>
                <c:pt idx="1978">
                  <c:v>73</c:v>
                </c:pt>
                <c:pt idx="1979">
                  <c:v>92</c:v>
                </c:pt>
                <c:pt idx="1980">
                  <c:v>61</c:v>
                </c:pt>
                <c:pt idx="1981">
                  <c:v>70</c:v>
                </c:pt>
                <c:pt idx="1982">
                  <c:v>62</c:v>
                </c:pt>
                <c:pt idx="1983">
                  <c:v>58</c:v>
                </c:pt>
                <c:pt idx="1984">
                  <c:v>43</c:v>
                </c:pt>
                <c:pt idx="1985">
                  <c:v>63</c:v>
                </c:pt>
                <c:pt idx="1986">
                  <c:v>59</c:v>
                </c:pt>
                <c:pt idx="1987">
                  <c:v>78</c:v>
                </c:pt>
                <c:pt idx="1988">
                  <c:v>67</c:v>
                </c:pt>
                <c:pt idx="1989">
                  <c:v>93</c:v>
                </c:pt>
                <c:pt idx="1990">
                  <c:v>78</c:v>
                </c:pt>
                <c:pt idx="1991">
                  <c:v>56</c:v>
                </c:pt>
                <c:pt idx="1992">
                  <c:v>58</c:v>
                </c:pt>
                <c:pt idx="1993">
                  <c:v>93</c:v>
                </c:pt>
                <c:pt idx="1994">
                  <c:v>87</c:v>
                </c:pt>
                <c:pt idx="1995">
                  <c:v>74</c:v>
                </c:pt>
                <c:pt idx="1996">
                  <c:v>71</c:v>
                </c:pt>
                <c:pt idx="1997">
                  <c:v>86</c:v>
                </c:pt>
                <c:pt idx="1998">
                  <c:v>85</c:v>
                </c:pt>
                <c:pt idx="1999">
                  <c:v>86</c:v>
                </c:pt>
                <c:pt idx="2000">
                  <c:v>85</c:v>
                </c:pt>
                <c:pt idx="2001">
                  <c:v>78</c:v>
                </c:pt>
                <c:pt idx="2002">
                  <c:v>96</c:v>
                </c:pt>
                <c:pt idx="2003">
                  <c:v>74</c:v>
                </c:pt>
                <c:pt idx="2004">
                  <c:v>69</c:v>
                </c:pt>
                <c:pt idx="2005">
                  <c:v>56</c:v>
                </c:pt>
                <c:pt idx="2006">
                  <c:v>81</c:v>
                </c:pt>
                <c:pt idx="2007">
                  <c:v>86</c:v>
                </c:pt>
                <c:pt idx="2008">
                  <c:v>68</c:v>
                </c:pt>
                <c:pt idx="2009">
                  <c:v>45</c:v>
                </c:pt>
                <c:pt idx="2010">
                  <c:v>99</c:v>
                </c:pt>
                <c:pt idx="2011">
                  <c:v>56</c:v>
                </c:pt>
                <c:pt idx="2012">
                  <c:v>56</c:v>
                </c:pt>
                <c:pt idx="2013">
                  <c:v>53</c:v>
                </c:pt>
                <c:pt idx="2014">
                  <c:v>63</c:v>
                </c:pt>
                <c:pt idx="2015">
                  <c:v>96</c:v>
                </c:pt>
                <c:pt idx="2016">
                  <c:v>89</c:v>
                </c:pt>
                <c:pt idx="2017">
                  <c:v>96</c:v>
                </c:pt>
                <c:pt idx="2018">
                  <c:v>76</c:v>
                </c:pt>
                <c:pt idx="2019">
                  <c:v>79</c:v>
                </c:pt>
                <c:pt idx="2020">
                  <c:v>78</c:v>
                </c:pt>
                <c:pt idx="2021">
                  <c:v>94</c:v>
                </c:pt>
                <c:pt idx="2022">
                  <c:v>71</c:v>
                </c:pt>
                <c:pt idx="2023">
                  <c:v>75</c:v>
                </c:pt>
                <c:pt idx="2024">
                  <c:v>89</c:v>
                </c:pt>
                <c:pt idx="2025">
                  <c:v>76</c:v>
                </c:pt>
                <c:pt idx="2026">
                  <c:v>87</c:v>
                </c:pt>
                <c:pt idx="2027">
                  <c:v>53</c:v>
                </c:pt>
                <c:pt idx="2028">
                  <c:v>66</c:v>
                </c:pt>
                <c:pt idx="2029">
                  <c:v>98</c:v>
                </c:pt>
                <c:pt idx="2030">
                  <c:v>58</c:v>
                </c:pt>
                <c:pt idx="2031">
                  <c:v>70</c:v>
                </c:pt>
                <c:pt idx="2032">
                  <c:v>85</c:v>
                </c:pt>
                <c:pt idx="2033">
                  <c:v>48</c:v>
                </c:pt>
                <c:pt idx="2034">
                  <c:v>77</c:v>
                </c:pt>
                <c:pt idx="2035">
                  <c:v>56</c:v>
                </c:pt>
                <c:pt idx="2036">
                  <c:v>58</c:v>
                </c:pt>
                <c:pt idx="2037">
                  <c:v>83</c:v>
                </c:pt>
                <c:pt idx="2038">
                  <c:v>43</c:v>
                </c:pt>
                <c:pt idx="2039">
                  <c:v>87</c:v>
                </c:pt>
                <c:pt idx="2040">
                  <c:v>96</c:v>
                </c:pt>
                <c:pt idx="2041">
                  <c:v>50</c:v>
                </c:pt>
                <c:pt idx="2042">
                  <c:v>61</c:v>
                </c:pt>
                <c:pt idx="2043">
                  <c:v>43</c:v>
                </c:pt>
                <c:pt idx="2044">
                  <c:v>56</c:v>
                </c:pt>
                <c:pt idx="2045">
                  <c:v>47</c:v>
                </c:pt>
                <c:pt idx="2046">
                  <c:v>85</c:v>
                </c:pt>
                <c:pt idx="2047">
                  <c:v>98</c:v>
                </c:pt>
                <c:pt idx="2048">
                  <c:v>73</c:v>
                </c:pt>
                <c:pt idx="2049">
                  <c:v>50</c:v>
                </c:pt>
                <c:pt idx="2050">
                  <c:v>70</c:v>
                </c:pt>
                <c:pt idx="2051">
                  <c:v>50</c:v>
                </c:pt>
                <c:pt idx="2052">
                  <c:v>95</c:v>
                </c:pt>
                <c:pt idx="2053">
                  <c:v>93</c:v>
                </c:pt>
                <c:pt idx="2054">
                  <c:v>95</c:v>
                </c:pt>
                <c:pt idx="2055">
                  <c:v>77</c:v>
                </c:pt>
                <c:pt idx="2056">
                  <c:v>92</c:v>
                </c:pt>
                <c:pt idx="2057">
                  <c:v>60</c:v>
                </c:pt>
                <c:pt idx="2058">
                  <c:v>85</c:v>
                </c:pt>
                <c:pt idx="2059">
                  <c:v>69</c:v>
                </c:pt>
                <c:pt idx="2060">
                  <c:v>49</c:v>
                </c:pt>
                <c:pt idx="2061">
                  <c:v>65</c:v>
                </c:pt>
                <c:pt idx="2062">
                  <c:v>66</c:v>
                </c:pt>
                <c:pt idx="2063">
                  <c:v>47</c:v>
                </c:pt>
                <c:pt idx="2064">
                  <c:v>78</c:v>
                </c:pt>
                <c:pt idx="2065">
                  <c:v>47</c:v>
                </c:pt>
                <c:pt idx="2066">
                  <c:v>99</c:v>
                </c:pt>
                <c:pt idx="2067">
                  <c:v>47</c:v>
                </c:pt>
                <c:pt idx="2068">
                  <c:v>94</c:v>
                </c:pt>
                <c:pt idx="2069">
                  <c:v>73</c:v>
                </c:pt>
                <c:pt idx="2070">
                  <c:v>98</c:v>
                </c:pt>
                <c:pt idx="2071">
                  <c:v>55</c:v>
                </c:pt>
                <c:pt idx="2072">
                  <c:v>80</c:v>
                </c:pt>
                <c:pt idx="2073">
                  <c:v>52</c:v>
                </c:pt>
                <c:pt idx="2074">
                  <c:v>62</c:v>
                </c:pt>
                <c:pt idx="2075">
                  <c:v>51</c:v>
                </c:pt>
                <c:pt idx="2076">
                  <c:v>66</c:v>
                </c:pt>
                <c:pt idx="2077">
                  <c:v>61</c:v>
                </c:pt>
                <c:pt idx="2078">
                  <c:v>71</c:v>
                </c:pt>
                <c:pt idx="2079">
                  <c:v>96</c:v>
                </c:pt>
                <c:pt idx="2080">
                  <c:v>88</c:v>
                </c:pt>
                <c:pt idx="2081">
                  <c:v>66</c:v>
                </c:pt>
                <c:pt idx="2082">
                  <c:v>41</c:v>
                </c:pt>
                <c:pt idx="2083">
                  <c:v>84</c:v>
                </c:pt>
                <c:pt idx="2084">
                  <c:v>72</c:v>
                </c:pt>
                <c:pt idx="2085">
                  <c:v>65</c:v>
                </c:pt>
                <c:pt idx="2086">
                  <c:v>67</c:v>
                </c:pt>
                <c:pt idx="2087">
                  <c:v>58</c:v>
                </c:pt>
                <c:pt idx="2088">
                  <c:v>82</c:v>
                </c:pt>
                <c:pt idx="2089">
                  <c:v>44</c:v>
                </c:pt>
                <c:pt idx="2090">
                  <c:v>72</c:v>
                </c:pt>
                <c:pt idx="2091">
                  <c:v>59</c:v>
                </c:pt>
                <c:pt idx="2092">
                  <c:v>69</c:v>
                </c:pt>
                <c:pt idx="2093">
                  <c:v>84</c:v>
                </c:pt>
                <c:pt idx="2094">
                  <c:v>47</c:v>
                </c:pt>
                <c:pt idx="2095">
                  <c:v>77</c:v>
                </c:pt>
                <c:pt idx="2096">
                  <c:v>56</c:v>
                </c:pt>
                <c:pt idx="2097">
                  <c:v>83</c:v>
                </c:pt>
                <c:pt idx="2098">
                  <c:v>40</c:v>
                </c:pt>
                <c:pt idx="2099">
                  <c:v>42</c:v>
                </c:pt>
                <c:pt idx="2100">
                  <c:v>85</c:v>
                </c:pt>
                <c:pt idx="2101">
                  <c:v>65</c:v>
                </c:pt>
                <c:pt idx="2102">
                  <c:v>70</c:v>
                </c:pt>
                <c:pt idx="2103">
                  <c:v>47</c:v>
                </c:pt>
                <c:pt idx="2104">
                  <c:v>82</c:v>
                </c:pt>
                <c:pt idx="2105">
                  <c:v>98</c:v>
                </c:pt>
                <c:pt idx="2106">
                  <c:v>85</c:v>
                </c:pt>
                <c:pt idx="2107">
                  <c:v>47</c:v>
                </c:pt>
                <c:pt idx="2108">
                  <c:v>74</c:v>
                </c:pt>
                <c:pt idx="2109">
                  <c:v>78</c:v>
                </c:pt>
                <c:pt idx="2110">
                  <c:v>67</c:v>
                </c:pt>
                <c:pt idx="2111">
                  <c:v>90</c:v>
                </c:pt>
                <c:pt idx="2112">
                  <c:v>43</c:v>
                </c:pt>
                <c:pt idx="2113">
                  <c:v>96</c:v>
                </c:pt>
                <c:pt idx="2114">
                  <c:v>55</c:v>
                </c:pt>
                <c:pt idx="2115">
                  <c:v>52</c:v>
                </c:pt>
                <c:pt idx="2116">
                  <c:v>59</c:v>
                </c:pt>
                <c:pt idx="2117">
                  <c:v>90</c:v>
                </c:pt>
                <c:pt idx="2118">
                  <c:v>44</c:v>
                </c:pt>
                <c:pt idx="2119">
                  <c:v>94</c:v>
                </c:pt>
                <c:pt idx="2120">
                  <c:v>76</c:v>
                </c:pt>
                <c:pt idx="2121">
                  <c:v>59</c:v>
                </c:pt>
                <c:pt idx="2122">
                  <c:v>63</c:v>
                </c:pt>
                <c:pt idx="2123">
                  <c:v>75</c:v>
                </c:pt>
                <c:pt idx="2124">
                  <c:v>73</c:v>
                </c:pt>
                <c:pt idx="2125">
                  <c:v>97</c:v>
                </c:pt>
                <c:pt idx="2126">
                  <c:v>84</c:v>
                </c:pt>
                <c:pt idx="2127">
                  <c:v>87</c:v>
                </c:pt>
                <c:pt idx="2128">
                  <c:v>93</c:v>
                </c:pt>
                <c:pt idx="2129">
                  <c:v>73</c:v>
                </c:pt>
                <c:pt idx="2130">
                  <c:v>58</c:v>
                </c:pt>
                <c:pt idx="2131">
                  <c:v>56</c:v>
                </c:pt>
                <c:pt idx="2132">
                  <c:v>44</c:v>
                </c:pt>
                <c:pt idx="2133">
                  <c:v>64</c:v>
                </c:pt>
                <c:pt idx="2134">
                  <c:v>57</c:v>
                </c:pt>
                <c:pt idx="2135">
                  <c:v>99</c:v>
                </c:pt>
                <c:pt idx="2136">
                  <c:v>94</c:v>
                </c:pt>
                <c:pt idx="2137">
                  <c:v>92</c:v>
                </c:pt>
                <c:pt idx="2138">
                  <c:v>89</c:v>
                </c:pt>
                <c:pt idx="2139">
                  <c:v>47</c:v>
                </c:pt>
                <c:pt idx="2140">
                  <c:v>66</c:v>
                </c:pt>
                <c:pt idx="2141">
                  <c:v>54</c:v>
                </c:pt>
                <c:pt idx="2142">
                  <c:v>84</c:v>
                </c:pt>
                <c:pt idx="2143">
                  <c:v>52</c:v>
                </c:pt>
                <c:pt idx="2144">
                  <c:v>55</c:v>
                </c:pt>
                <c:pt idx="2145">
                  <c:v>61</c:v>
                </c:pt>
                <c:pt idx="2146">
                  <c:v>59</c:v>
                </c:pt>
                <c:pt idx="2147">
                  <c:v>52</c:v>
                </c:pt>
                <c:pt idx="2148">
                  <c:v>59</c:v>
                </c:pt>
                <c:pt idx="2149">
                  <c:v>41</c:v>
                </c:pt>
                <c:pt idx="2150">
                  <c:v>74</c:v>
                </c:pt>
                <c:pt idx="2151">
                  <c:v>86</c:v>
                </c:pt>
                <c:pt idx="2152">
                  <c:v>94</c:v>
                </c:pt>
                <c:pt idx="2153">
                  <c:v>58</c:v>
                </c:pt>
                <c:pt idx="2154">
                  <c:v>84</c:v>
                </c:pt>
                <c:pt idx="2155">
                  <c:v>76</c:v>
                </c:pt>
                <c:pt idx="2156">
                  <c:v>97</c:v>
                </c:pt>
                <c:pt idx="2157">
                  <c:v>93</c:v>
                </c:pt>
                <c:pt idx="2158">
                  <c:v>45</c:v>
                </c:pt>
                <c:pt idx="2159">
                  <c:v>53</c:v>
                </c:pt>
                <c:pt idx="2160">
                  <c:v>43</c:v>
                </c:pt>
                <c:pt idx="2161">
                  <c:v>61</c:v>
                </c:pt>
                <c:pt idx="2162">
                  <c:v>90</c:v>
                </c:pt>
                <c:pt idx="2163">
                  <c:v>94</c:v>
                </c:pt>
                <c:pt idx="2164">
                  <c:v>78</c:v>
                </c:pt>
                <c:pt idx="2165">
                  <c:v>75</c:v>
                </c:pt>
                <c:pt idx="2166">
                  <c:v>73</c:v>
                </c:pt>
                <c:pt idx="2167">
                  <c:v>66</c:v>
                </c:pt>
                <c:pt idx="2168">
                  <c:v>46</c:v>
                </c:pt>
                <c:pt idx="2169">
                  <c:v>42</c:v>
                </c:pt>
                <c:pt idx="2170">
                  <c:v>86</c:v>
                </c:pt>
                <c:pt idx="2171">
                  <c:v>72</c:v>
                </c:pt>
                <c:pt idx="2172">
                  <c:v>41</c:v>
                </c:pt>
                <c:pt idx="2173">
                  <c:v>81</c:v>
                </c:pt>
                <c:pt idx="2174">
                  <c:v>55</c:v>
                </c:pt>
                <c:pt idx="2175">
                  <c:v>64</c:v>
                </c:pt>
                <c:pt idx="2176">
                  <c:v>99</c:v>
                </c:pt>
                <c:pt idx="2177">
                  <c:v>54</c:v>
                </c:pt>
                <c:pt idx="2178">
                  <c:v>63</c:v>
                </c:pt>
                <c:pt idx="2179">
                  <c:v>54</c:v>
                </c:pt>
                <c:pt idx="2180">
                  <c:v>70</c:v>
                </c:pt>
                <c:pt idx="2181">
                  <c:v>53</c:v>
                </c:pt>
                <c:pt idx="2182">
                  <c:v>93</c:v>
                </c:pt>
                <c:pt idx="2183">
                  <c:v>53</c:v>
                </c:pt>
                <c:pt idx="2184">
                  <c:v>45</c:v>
                </c:pt>
                <c:pt idx="2185">
                  <c:v>53</c:v>
                </c:pt>
                <c:pt idx="2186">
                  <c:v>56</c:v>
                </c:pt>
                <c:pt idx="2187">
                  <c:v>57</c:v>
                </c:pt>
                <c:pt idx="2188">
                  <c:v>59</c:v>
                </c:pt>
                <c:pt idx="2189">
                  <c:v>90</c:v>
                </c:pt>
                <c:pt idx="2190">
                  <c:v>56</c:v>
                </c:pt>
                <c:pt idx="2191">
                  <c:v>55</c:v>
                </c:pt>
                <c:pt idx="2192">
                  <c:v>79</c:v>
                </c:pt>
                <c:pt idx="2193">
                  <c:v>78</c:v>
                </c:pt>
                <c:pt idx="2194">
                  <c:v>91</c:v>
                </c:pt>
                <c:pt idx="2195">
                  <c:v>71</c:v>
                </c:pt>
                <c:pt idx="2196">
                  <c:v>99</c:v>
                </c:pt>
                <c:pt idx="2197">
                  <c:v>83</c:v>
                </c:pt>
                <c:pt idx="2198">
                  <c:v>48</c:v>
                </c:pt>
                <c:pt idx="2199">
                  <c:v>66</c:v>
                </c:pt>
                <c:pt idx="2200">
                  <c:v>85</c:v>
                </c:pt>
                <c:pt idx="2201">
                  <c:v>91</c:v>
                </c:pt>
                <c:pt idx="2202">
                  <c:v>72</c:v>
                </c:pt>
                <c:pt idx="2203">
                  <c:v>49</c:v>
                </c:pt>
                <c:pt idx="2204">
                  <c:v>56</c:v>
                </c:pt>
                <c:pt idx="2205">
                  <c:v>88</c:v>
                </c:pt>
                <c:pt idx="2206">
                  <c:v>88</c:v>
                </c:pt>
                <c:pt idx="2207">
                  <c:v>75</c:v>
                </c:pt>
                <c:pt idx="2208">
                  <c:v>56</c:v>
                </c:pt>
                <c:pt idx="2209">
                  <c:v>57</c:v>
                </c:pt>
                <c:pt idx="2210">
                  <c:v>91</c:v>
                </c:pt>
                <c:pt idx="2211">
                  <c:v>62</c:v>
                </c:pt>
                <c:pt idx="2212">
                  <c:v>73</c:v>
                </c:pt>
                <c:pt idx="2213">
                  <c:v>47</c:v>
                </c:pt>
                <c:pt idx="2214">
                  <c:v>52</c:v>
                </c:pt>
                <c:pt idx="2215">
                  <c:v>62</c:v>
                </c:pt>
                <c:pt idx="2216">
                  <c:v>96</c:v>
                </c:pt>
                <c:pt idx="2217">
                  <c:v>93</c:v>
                </c:pt>
                <c:pt idx="2218">
                  <c:v>59</c:v>
                </c:pt>
                <c:pt idx="2219">
                  <c:v>61</c:v>
                </c:pt>
                <c:pt idx="2220">
                  <c:v>86</c:v>
                </c:pt>
                <c:pt idx="2221">
                  <c:v>91</c:v>
                </c:pt>
                <c:pt idx="2222">
                  <c:v>62</c:v>
                </c:pt>
                <c:pt idx="2223">
                  <c:v>80</c:v>
                </c:pt>
                <c:pt idx="2224">
                  <c:v>74</c:v>
                </c:pt>
                <c:pt idx="2225">
                  <c:v>42</c:v>
                </c:pt>
                <c:pt idx="2226">
                  <c:v>73</c:v>
                </c:pt>
                <c:pt idx="2227">
                  <c:v>72</c:v>
                </c:pt>
                <c:pt idx="2228">
                  <c:v>85</c:v>
                </c:pt>
                <c:pt idx="2229">
                  <c:v>56</c:v>
                </c:pt>
                <c:pt idx="2230">
                  <c:v>84</c:v>
                </c:pt>
                <c:pt idx="2231">
                  <c:v>58</c:v>
                </c:pt>
                <c:pt idx="2232">
                  <c:v>69</c:v>
                </c:pt>
                <c:pt idx="2233">
                  <c:v>62</c:v>
                </c:pt>
                <c:pt idx="2234">
                  <c:v>54</c:v>
                </c:pt>
                <c:pt idx="2235">
                  <c:v>98</c:v>
                </c:pt>
                <c:pt idx="2236">
                  <c:v>96</c:v>
                </c:pt>
                <c:pt idx="2237">
                  <c:v>53</c:v>
                </c:pt>
                <c:pt idx="2238">
                  <c:v>41</c:v>
                </c:pt>
                <c:pt idx="2239">
                  <c:v>78</c:v>
                </c:pt>
                <c:pt idx="2240">
                  <c:v>88</c:v>
                </c:pt>
                <c:pt idx="2241">
                  <c:v>57</c:v>
                </c:pt>
                <c:pt idx="2242">
                  <c:v>45</c:v>
                </c:pt>
                <c:pt idx="2243">
                  <c:v>98</c:v>
                </c:pt>
                <c:pt idx="2244">
                  <c:v>71</c:v>
                </c:pt>
                <c:pt idx="2245">
                  <c:v>60</c:v>
                </c:pt>
                <c:pt idx="2246">
                  <c:v>79</c:v>
                </c:pt>
                <c:pt idx="2247">
                  <c:v>67</c:v>
                </c:pt>
                <c:pt idx="2248">
                  <c:v>66</c:v>
                </c:pt>
                <c:pt idx="2249">
                  <c:v>41</c:v>
                </c:pt>
                <c:pt idx="2250">
                  <c:v>72</c:v>
                </c:pt>
                <c:pt idx="2251">
                  <c:v>55</c:v>
                </c:pt>
                <c:pt idx="2252">
                  <c:v>78</c:v>
                </c:pt>
                <c:pt idx="2253">
                  <c:v>61</c:v>
                </c:pt>
                <c:pt idx="2254">
                  <c:v>95</c:v>
                </c:pt>
                <c:pt idx="2255">
                  <c:v>82</c:v>
                </c:pt>
                <c:pt idx="2256">
                  <c:v>86</c:v>
                </c:pt>
                <c:pt idx="2257">
                  <c:v>52</c:v>
                </c:pt>
                <c:pt idx="2258">
                  <c:v>95</c:v>
                </c:pt>
                <c:pt idx="2259">
                  <c:v>41</c:v>
                </c:pt>
                <c:pt idx="2260">
                  <c:v>53</c:v>
                </c:pt>
                <c:pt idx="2261">
                  <c:v>95</c:v>
                </c:pt>
                <c:pt idx="2262">
                  <c:v>77</c:v>
                </c:pt>
                <c:pt idx="2263">
                  <c:v>80</c:v>
                </c:pt>
                <c:pt idx="2264">
                  <c:v>67</c:v>
                </c:pt>
                <c:pt idx="2265">
                  <c:v>46</c:v>
                </c:pt>
                <c:pt idx="2266">
                  <c:v>57</c:v>
                </c:pt>
                <c:pt idx="2267">
                  <c:v>95</c:v>
                </c:pt>
                <c:pt idx="2268">
                  <c:v>80</c:v>
                </c:pt>
                <c:pt idx="2269">
                  <c:v>94</c:v>
                </c:pt>
                <c:pt idx="2270">
                  <c:v>75</c:v>
                </c:pt>
                <c:pt idx="2271">
                  <c:v>80</c:v>
                </c:pt>
                <c:pt idx="2272">
                  <c:v>75</c:v>
                </c:pt>
                <c:pt idx="2273">
                  <c:v>83</c:v>
                </c:pt>
                <c:pt idx="2274">
                  <c:v>43</c:v>
                </c:pt>
                <c:pt idx="2275">
                  <c:v>96</c:v>
                </c:pt>
                <c:pt idx="2276">
                  <c:v>69</c:v>
                </c:pt>
                <c:pt idx="2277">
                  <c:v>63</c:v>
                </c:pt>
                <c:pt idx="2278">
                  <c:v>59</c:v>
                </c:pt>
                <c:pt idx="2279">
                  <c:v>85</c:v>
                </c:pt>
                <c:pt idx="2280">
                  <c:v>95</c:v>
                </c:pt>
                <c:pt idx="2281">
                  <c:v>70</c:v>
                </c:pt>
                <c:pt idx="2282">
                  <c:v>63</c:v>
                </c:pt>
                <c:pt idx="2283">
                  <c:v>46</c:v>
                </c:pt>
                <c:pt idx="2284">
                  <c:v>65</c:v>
                </c:pt>
                <c:pt idx="2285">
                  <c:v>52</c:v>
                </c:pt>
                <c:pt idx="2286">
                  <c:v>93</c:v>
                </c:pt>
                <c:pt idx="2287">
                  <c:v>47</c:v>
                </c:pt>
                <c:pt idx="2288">
                  <c:v>94</c:v>
                </c:pt>
                <c:pt idx="2289">
                  <c:v>44</c:v>
                </c:pt>
                <c:pt idx="2290">
                  <c:v>83</c:v>
                </c:pt>
                <c:pt idx="2291">
                  <c:v>52</c:v>
                </c:pt>
                <c:pt idx="2292">
                  <c:v>68</c:v>
                </c:pt>
                <c:pt idx="2293">
                  <c:v>59</c:v>
                </c:pt>
                <c:pt idx="2294">
                  <c:v>53</c:v>
                </c:pt>
                <c:pt idx="2295">
                  <c:v>71</c:v>
                </c:pt>
                <c:pt idx="2296">
                  <c:v>99</c:v>
                </c:pt>
                <c:pt idx="2297">
                  <c:v>89</c:v>
                </c:pt>
                <c:pt idx="2298">
                  <c:v>66</c:v>
                </c:pt>
                <c:pt idx="2299">
                  <c:v>95</c:v>
                </c:pt>
                <c:pt idx="2300">
                  <c:v>64</c:v>
                </c:pt>
                <c:pt idx="2301">
                  <c:v>91</c:v>
                </c:pt>
                <c:pt idx="2302">
                  <c:v>43</c:v>
                </c:pt>
                <c:pt idx="2303">
                  <c:v>60</c:v>
                </c:pt>
                <c:pt idx="2304">
                  <c:v>57</c:v>
                </c:pt>
                <c:pt idx="2305">
                  <c:v>78</c:v>
                </c:pt>
                <c:pt idx="2306">
                  <c:v>54</c:v>
                </c:pt>
                <c:pt idx="2307">
                  <c:v>92</c:v>
                </c:pt>
                <c:pt idx="2308">
                  <c:v>77</c:v>
                </c:pt>
                <c:pt idx="2309">
                  <c:v>87</c:v>
                </c:pt>
                <c:pt idx="2310">
                  <c:v>91</c:v>
                </c:pt>
                <c:pt idx="2311">
                  <c:v>63</c:v>
                </c:pt>
                <c:pt idx="2312">
                  <c:v>47</c:v>
                </c:pt>
                <c:pt idx="2313">
                  <c:v>67</c:v>
                </c:pt>
                <c:pt idx="2314">
                  <c:v>60</c:v>
                </c:pt>
                <c:pt idx="2315">
                  <c:v>55</c:v>
                </c:pt>
                <c:pt idx="2316">
                  <c:v>99</c:v>
                </c:pt>
                <c:pt idx="2317">
                  <c:v>93</c:v>
                </c:pt>
                <c:pt idx="2318">
                  <c:v>55</c:v>
                </c:pt>
                <c:pt idx="2319">
                  <c:v>74</c:v>
                </c:pt>
                <c:pt idx="2320">
                  <c:v>56</c:v>
                </c:pt>
                <c:pt idx="2321">
                  <c:v>48</c:v>
                </c:pt>
                <c:pt idx="2322">
                  <c:v>96</c:v>
                </c:pt>
                <c:pt idx="2323">
                  <c:v>74</c:v>
                </c:pt>
                <c:pt idx="2324">
                  <c:v>91</c:v>
                </c:pt>
                <c:pt idx="2325">
                  <c:v>68</c:v>
                </c:pt>
                <c:pt idx="2326">
                  <c:v>78</c:v>
                </c:pt>
                <c:pt idx="2327">
                  <c:v>57</c:v>
                </c:pt>
                <c:pt idx="2328">
                  <c:v>51</c:v>
                </c:pt>
                <c:pt idx="2329">
                  <c:v>58</c:v>
                </c:pt>
                <c:pt idx="2330">
                  <c:v>87</c:v>
                </c:pt>
                <c:pt idx="2331">
                  <c:v>61</c:v>
                </c:pt>
                <c:pt idx="2332">
                  <c:v>98</c:v>
                </c:pt>
                <c:pt idx="2333">
                  <c:v>95</c:v>
                </c:pt>
                <c:pt idx="2334">
                  <c:v>88</c:v>
                </c:pt>
                <c:pt idx="2335">
                  <c:v>91</c:v>
                </c:pt>
                <c:pt idx="2336">
                  <c:v>54</c:v>
                </c:pt>
                <c:pt idx="2337">
                  <c:v>40</c:v>
                </c:pt>
                <c:pt idx="2338">
                  <c:v>41</c:v>
                </c:pt>
                <c:pt idx="2339">
                  <c:v>47</c:v>
                </c:pt>
                <c:pt idx="2340">
                  <c:v>61</c:v>
                </c:pt>
                <c:pt idx="2341">
                  <c:v>64</c:v>
                </c:pt>
                <c:pt idx="2342">
                  <c:v>41</c:v>
                </c:pt>
                <c:pt idx="2343">
                  <c:v>90</c:v>
                </c:pt>
                <c:pt idx="2344">
                  <c:v>48</c:v>
                </c:pt>
                <c:pt idx="2345">
                  <c:v>48</c:v>
                </c:pt>
                <c:pt idx="2346">
                  <c:v>52</c:v>
                </c:pt>
                <c:pt idx="2347">
                  <c:v>45</c:v>
                </c:pt>
                <c:pt idx="2348">
                  <c:v>69</c:v>
                </c:pt>
                <c:pt idx="2349">
                  <c:v>54</c:v>
                </c:pt>
                <c:pt idx="2350">
                  <c:v>90</c:v>
                </c:pt>
                <c:pt idx="2351">
                  <c:v>92</c:v>
                </c:pt>
                <c:pt idx="2352">
                  <c:v>54</c:v>
                </c:pt>
                <c:pt idx="2353">
                  <c:v>89</c:v>
                </c:pt>
                <c:pt idx="2354">
                  <c:v>46</c:v>
                </c:pt>
                <c:pt idx="2355">
                  <c:v>97</c:v>
                </c:pt>
                <c:pt idx="2356">
                  <c:v>50</c:v>
                </c:pt>
                <c:pt idx="2357">
                  <c:v>79</c:v>
                </c:pt>
                <c:pt idx="2358">
                  <c:v>77</c:v>
                </c:pt>
                <c:pt idx="2359">
                  <c:v>79</c:v>
                </c:pt>
                <c:pt idx="2360">
                  <c:v>41</c:v>
                </c:pt>
                <c:pt idx="2361">
                  <c:v>90</c:v>
                </c:pt>
                <c:pt idx="2362">
                  <c:v>87</c:v>
                </c:pt>
                <c:pt idx="2363">
                  <c:v>78</c:v>
                </c:pt>
                <c:pt idx="2364">
                  <c:v>49</c:v>
                </c:pt>
                <c:pt idx="2365">
                  <c:v>83</c:v>
                </c:pt>
                <c:pt idx="2366">
                  <c:v>56</c:v>
                </c:pt>
                <c:pt idx="2367">
                  <c:v>46</c:v>
                </c:pt>
                <c:pt idx="2368">
                  <c:v>93</c:v>
                </c:pt>
                <c:pt idx="2369">
                  <c:v>79</c:v>
                </c:pt>
                <c:pt idx="2370">
                  <c:v>78</c:v>
                </c:pt>
                <c:pt idx="2371">
                  <c:v>43</c:v>
                </c:pt>
                <c:pt idx="2372">
                  <c:v>74</c:v>
                </c:pt>
                <c:pt idx="2373">
                  <c:v>90</c:v>
                </c:pt>
                <c:pt idx="2374">
                  <c:v>86</c:v>
                </c:pt>
                <c:pt idx="2375">
                  <c:v>75</c:v>
                </c:pt>
                <c:pt idx="2376">
                  <c:v>70</c:v>
                </c:pt>
                <c:pt idx="2377">
                  <c:v>64</c:v>
                </c:pt>
                <c:pt idx="2378">
                  <c:v>80</c:v>
                </c:pt>
                <c:pt idx="2379">
                  <c:v>52</c:v>
                </c:pt>
                <c:pt idx="2380">
                  <c:v>57</c:v>
                </c:pt>
                <c:pt idx="2381">
                  <c:v>60</c:v>
                </c:pt>
                <c:pt idx="2382">
                  <c:v>87</c:v>
                </c:pt>
                <c:pt idx="2383">
                  <c:v>40</c:v>
                </c:pt>
                <c:pt idx="2384">
                  <c:v>75</c:v>
                </c:pt>
                <c:pt idx="2385">
                  <c:v>89</c:v>
                </c:pt>
                <c:pt idx="2386">
                  <c:v>47</c:v>
                </c:pt>
                <c:pt idx="2387">
                  <c:v>91</c:v>
                </c:pt>
                <c:pt idx="2388">
                  <c:v>87</c:v>
                </c:pt>
                <c:pt idx="2389">
                  <c:v>60</c:v>
                </c:pt>
                <c:pt idx="2390">
                  <c:v>82</c:v>
                </c:pt>
                <c:pt idx="2391">
                  <c:v>91</c:v>
                </c:pt>
                <c:pt idx="2392">
                  <c:v>92</c:v>
                </c:pt>
                <c:pt idx="2393">
                  <c:v>92</c:v>
                </c:pt>
                <c:pt idx="2394">
                  <c:v>60</c:v>
                </c:pt>
                <c:pt idx="2395">
                  <c:v>66</c:v>
                </c:pt>
                <c:pt idx="2396">
                  <c:v>58</c:v>
                </c:pt>
                <c:pt idx="2397">
                  <c:v>62</c:v>
                </c:pt>
                <c:pt idx="2398">
                  <c:v>90</c:v>
                </c:pt>
                <c:pt idx="2399">
                  <c:v>89</c:v>
                </c:pt>
                <c:pt idx="2400">
                  <c:v>90</c:v>
                </c:pt>
                <c:pt idx="2401">
                  <c:v>82</c:v>
                </c:pt>
                <c:pt idx="2402">
                  <c:v>74</c:v>
                </c:pt>
                <c:pt idx="2403">
                  <c:v>79</c:v>
                </c:pt>
                <c:pt idx="2404">
                  <c:v>91</c:v>
                </c:pt>
                <c:pt idx="2405">
                  <c:v>90</c:v>
                </c:pt>
                <c:pt idx="2406">
                  <c:v>81</c:v>
                </c:pt>
                <c:pt idx="2407">
                  <c:v>87</c:v>
                </c:pt>
                <c:pt idx="2408">
                  <c:v>44</c:v>
                </c:pt>
                <c:pt idx="2409">
                  <c:v>91</c:v>
                </c:pt>
                <c:pt idx="2410">
                  <c:v>80</c:v>
                </c:pt>
                <c:pt idx="2411">
                  <c:v>47</c:v>
                </c:pt>
                <c:pt idx="2412">
                  <c:v>50</c:v>
                </c:pt>
                <c:pt idx="2413">
                  <c:v>55</c:v>
                </c:pt>
                <c:pt idx="2414">
                  <c:v>78</c:v>
                </c:pt>
                <c:pt idx="2415">
                  <c:v>86</c:v>
                </c:pt>
                <c:pt idx="2416">
                  <c:v>63</c:v>
                </c:pt>
                <c:pt idx="2417">
                  <c:v>60</c:v>
                </c:pt>
                <c:pt idx="2418">
                  <c:v>91</c:v>
                </c:pt>
                <c:pt idx="2419">
                  <c:v>62</c:v>
                </c:pt>
                <c:pt idx="2420">
                  <c:v>88</c:v>
                </c:pt>
                <c:pt idx="2421">
                  <c:v>77</c:v>
                </c:pt>
                <c:pt idx="2422">
                  <c:v>86</c:v>
                </c:pt>
                <c:pt idx="2423">
                  <c:v>47</c:v>
                </c:pt>
                <c:pt idx="2424">
                  <c:v>46</c:v>
                </c:pt>
                <c:pt idx="2425">
                  <c:v>41</c:v>
                </c:pt>
                <c:pt idx="2426">
                  <c:v>69</c:v>
                </c:pt>
                <c:pt idx="2427">
                  <c:v>52</c:v>
                </c:pt>
                <c:pt idx="2428">
                  <c:v>62</c:v>
                </c:pt>
                <c:pt idx="2429">
                  <c:v>68</c:v>
                </c:pt>
                <c:pt idx="2430">
                  <c:v>77</c:v>
                </c:pt>
                <c:pt idx="2431">
                  <c:v>76</c:v>
                </c:pt>
                <c:pt idx="2432">
                  <c:v>59</c:v>
                </c:pt>
                <c:pt idx="2433">
                  <c:v>72</c:v>
                </c:pt>
                <c:pt idx="2434">
                  <c:v>68</c:v>
                </c:pt>
                <c:pt idx="2435">
                  <c:v>89</c:v>
                </c:pt>
                <c:pt idx="2436">
                  <c:v>54</c:v>
                </c:pt>
                <c:pt idx="2437">
                  <c:v>62</c:v>
                </c:pt>
                <c:pt idx="2438">
                  <c:v>81</c:v>
                </c:pt>
                <c:pt idx="2439">
                  <c:v>42</c:v>
                </c:pt>
                <c:pt idx="2440">
                  <c:v>76</c:v>
                </c:pt>
                <c:pt idx="2441">
                  <c:v>95</c:v>
                </c:pt>
                <c:pt idx="2442">
                  <c:v>68</c:v>
                </c:pt>
                <c:pt idx="2443">
                  <c:v>84</c:v>
                </c:pt>
                <c:pt idx="2444">
                  <c:v>47</c:v>
                </c:pt>
                <c:pt idx="2445">
                  <c:v>61</c:v>
                </c:pt>
                <c:pt idx="2446">
                  <c:v>92</c:v>
                </c:pt>
                <c:pt idx="2447">
                  <c:v>68</c:v>
                </c:pt>
                <c:pt idx="2448">
                  <c:v>41</c:v>
                </c:pt>
                <c:pt idx="2449">
                  <c:v>80</c:v>
                </c:pt>
                <c:pt idx="2450">
                  <c:v>88</c:v>
                </c:pt>
                <c:pt idx="2451">
                  <c:v>98</c:v>
                </c:pt>
                <c:pt idx="2452">
                  <c:v>89</c:v>
                </c:pt>
                <c:pt idx="2453">
                  <c:v>84</c:v>
                </c:pt>
                <c:pt idx="2454">
                  <c:v>40</c:v>
                </c:pt>
                <c:pt idx="2455">
                  <c:v>83</c:v>
                </c:pt>
                <c:pt idx="2456">
                  <c:v>59</c:v>
                </c:pt>
                <c:pt idx="2457">
                  <c:v>91</c:v>
                </c:pt>
                <c:pt idx="2458">
                  <c:v>60</c:v>
                </c:pt>
                <c:pt idx="2459">
                  <c:v>76</c:v>
                </c:pt>
                <c:pt idx="2460">
                  <c:v>47</c:v>
                </c:pt>
                <c:pt idx="2461">
                  <c:v>66</c:v>
                </c:pt>
                <c:pt idx="2462">
                  <c:v>86</c:v>
                </c:pt>
                <c:pt idx="2463">
                  <c:v>98</c:v>
                </c:pt>
                <c:pt idx="2464">
                  <c:v>74</c:v>
                </c:pt>
                <c:pt idx="2465">
                  <c:v>45</c:v>
                </c:pt>
                <c:pt idx="2466">
                  <c:v>99</c:v>
                </c:pt>
                <c:pt idx="2467">
                  <c:v>84</c:v>
                </c:pt>
                <c:pt idx="2468">
                  <c:v>83</c:v>
                </c:pt>
                <c:pt idx="2469">
                  <c:v>58</c:v>
                </c:pt>
                <c:pt idx="2470">
                  <c:v>57</c:v>
                </c:pt>
                <c:pt idx="2471">
                  <c:v>95</c:v>
                </c:pt>
                <c:pt idx="2472">
                  <c:v>40</c:v>
                </c:pt>
                <c:pt idx="2473">
                  <c:v>64</c:v>
                </c:pt>
                <c:pt idx="2474">
                  <c:v>66</c:v>
                </c:pt>
                <c:pt idx="2475">
                  <c:v>46</c:v>
                </c:pt>
                <c:pt idx="2476">
                  <c:v>83</c:v>
                </c:pt>
                <c:pt idx="2477">
                  <c:v>81</c:v>
                </c:pt>
                <c:pt idx="2478">
                  <c:v>68</c:v>
                </c:pt>
                <c:pt idx="2479">
                  <c:v>70</c:v>
                </c:pt>
                <c:pt idx="2480">
                  <c:v>83</c:v>
                </c:pt>
                <c:pt idx="2481">
                  <c:v>82</c:v>
                </c:pt>
                <c:pt idx="2482">
                  <c:v>75</c:v>
                </c:pt>
                <c:pt idx="2483">
                  <c:v>58</c:v>
                </c:pt>
                <c:pt idx="2484">
                  <c:v>45</c:v>
                </c:pt>
                <c:pt idx="2485">
                  <c:v>64</c:v>
                </c:pt>
                <c:pt idx="2486">
                  <c:v>70</c:v>
                </c:pt>
                <c:pt idx="2487">
                  <c:v>48</c:v>
                </c:pt>
                <c:pt idx="2488">
                  <c:v>59</c:v>
                </c:pt>
                <c:pt idx="2489">
                  <c:v>49</c:v>
                </c:pt>
                <c:pt idx="2490">
                  <c:v>76</c:v>
                </c:pt>
                <c:pt idx="2491">
                  <c:v>66</c:v>
                </c:pt>
                <c:pt idx="2492">
                  <c:v>52</c:v>
                </c:pt>
                <c:pt idx="2493">
                  <c:v>80</c:v>
                </c:pt>
                <c:pt idx="2494">
                  <c:v>41</c:v>
                </c:pt>
                <c:pt idx="2495">
                  <c:v>89</c:v>
                </c:pt>
                <c:pt idx="2496">
                  <c:v>60</c:v>
                </c:pt>
                <c:pt idx="2497">
                  <c:v>72</c:v>
                </c:pt>
                <c:pt idx="2498">
                  <c:v>63</c:v>
                </c:pt>
                <c:pt idx="2499">
                  <c:v>92</c:v>
                </c:pt>
                <c:pt idx="2500">
                  <c:v>83</c:v>
                </c:pt>
                <c:pt idx="2501">
                  <c:v>81</c:v>
                </c:pt>
                <c:pt idx="2502">
                  <c:v>73</c:v>
                </c:pt>
                <c:pt idx="2503">
                  <c:v>99</c:v>
                </c:pt>
                <c:pt idx="2504">
                  <c:v>48</c:v>
                </c:pt>
                <c:pt idx="2505">
                  <c:v>41</c:v>
                </c:pt>
                <c:pt idx="2506">
                  <c:v>94</c:v>
                </c:pt>
                <c:pt idx="2507">
                  <c:v>95</c:v>
                </c:pt>
                <c:pt idx="2508">
                  <c:v>69</c:v>
                </c:pt>
                <c:pt idx="2509">
                  <c:v>61</c:v>
                </c:pt>
                <c:pt idx="2510">
                  <c:v>85</c:v>
                </c:pt>
                <c:pt idx="2511">
                  <c:v>50</c:v>
                </c:pt>
                <c:pt idx="2512">
                  <c:v>94</c:v>
                </c:pt>
                <c:pt idx="2513">
                  <c:v>82</c:v>
                </c:pt>
                <c:pt idx="2514">
                  <c:v>56</c:v>
                </c:pt>
                <c:pt idx="2515">
                  <c:v>75</c:v>
                </c:pt>
                <c:pt idx="2516">
                  <c:v>52</c:v>
                </c:pt>
                <c:pt idx="2517">
                  <c:v>46</c:v>
                </c:pt>
                <c:pt idx="2518">
                  <c:v>55</c:v>
                </c:pt>
                <c:pt idx="2519">
                  <c:v>72</c:v>
                </c:pt>
                <c:pt idx="2520">
                  <c:v>84</c:v>
                </c:pt>
                <c:pt idx="2521">
                  <c:v>40</c:v>
                </c:pt>
                <c:pt idx="2522">
                  <c:v>50</c:v>
                </c:pt>
                <c:pt idx="2523">
                  <c:v>45</c:v>
                </c:pt>
                <c:pt idx="2524">
                  <c:v>59</c:v>
                </c:pt>
                <c:pt idx="2525">
                  <c:v>74</c:v>
                </c:pt>
                <c:pt idx="2526">
                  <c:v>83</c:v>
                </c:pt>
                <c:pt idx="2527">
                  <c:v>76</c:v>
                </c:pt>
                <c:pt idx="2528">
                  <c:v>80</c:v>
                </c:pt>
                <c:pt idx="2529">
                  <c:v>65</c:v>
                </c:pt>
                <c:pt idx="2530">
                  <c:v>97</c:v>
                </c:pt>
                <c:pt idx="2531">
                  <c:v>51</c:v>
                </c:pt>
                <c:pt idx="2532">
                  <c:v>69</c:v>
                </c:pt>
                <c:pt idx="2533">
                  <c:v>67</c:v>
                </c:pt>
                <c:pt idx="2534">
                  <c:v>66</c:v>
                </c:pt>
                <c:pt idx="2535">
                  <c:v>81</c:v>
                </c:pt>
                <c:pt idx="2536">
                  <c:v>58</c:v>
                </c:pt>
                <c:pt idx="2537">
                  <c:v>44</c:v>
                </c:pt>
                <c:pt idx="2538">
                  <c:v>97</c:v>
                </c:pt>
                <c:pt idx="2539">
                  <c:v>44</c:v>
                </c:pt>
                <c:pt idx="2540">
                  <c:v>80</c:v>
                </c:pt>
                <c:pt idx="2541">
                  <c:v>66</c:v>
                </c:pt>
                <c:pt idx="2542">
                  <c:v>67</c:v>
                </c:pt>
                <c:pt idx="2543">
                  <c:v>65</c:v>
                </c:pt>
                <c:pt idx="2544">
                  <c:v>66</c:v>
                </c:pt>
                <c:pt idx="2545">
                  <c:v>91</c:v>
                </c:pt>
                <c:pt idx="2546">
                  <c:v>88</c:v>
                </c:pt>
                <c:pt idx="2547">
                  <c:v>81</c:v>
                </c:pt>
                <c:pt idx="2548">
                  <c:v>60</c:v>
                </c:pt>
                <c:pt idx="2549">
                  <c:v>40</c:v>
                </c:pt>
                <c:pt idx="2550">
                  <c:v>93</c:v>
                </c:pt>
                <c:pt idx="2551">
                  <c:v>67</c:v>
                </c:pt>
                <c:pt idx="2552">
                  <c:v>87</c:v>
                </c:pt>
                <c:pt idx="2553">
                  <c:v>97</c:v>
                </c:pt>
                <c:pt idx="2554">
                  <c:v>97</c:v>
                </c:pt>
                <c:pt idx="2555">
                  <c:v>54</c:v>
                </c:pt>
                <c:pt idx="2556">
                  <c:v>94</c:v>
                </c:pt>
                <c:pt idx="2557">
                  <c:v>56</c:v>
                </c:pt>
                <c:pt idx="2558">
                  <c:v>65</c:v>
                </c:pt>
                <c:pt idx="2559">
                  <c:v>59</c:v>
                </c:pt>
                <c:pt idx="2560">
                  <c:v>64</c:v>
                </c:pt>
                <c:pt idx="2561">
                  <c:v>52</c:v>
                </c:pt>
                <c:pt idx="2562">
                  <c:v>72</c:v>
                </c:pt>
                <c:pt idx="2563">
                  <c:v>64</c:v>
                </c:pt>
                <c:pt idx="2564">
                  <c:v>47</c:v>
                </c:pt>
                <c:pt idx="2565">
                  <c:v>44</c:v>
                </c:pt>
                <c:pt idx="2566">
                  <c:v>45</c:v>
                </c:pt>
                <c:pt idx="2567">
                  <c:v>62</c:v>
                </c:pt>
                <c:pt idx="2568">
                  <c:v>91</c:v>
                </c:pt>
                <c:pt idx="2569">
                  <c:v>69</c:v>
                </c:pt>
                <c:pt idx="2570">
                  <c:v>53</c:v>
                </c:pt>
                <c:pt idx="2571">
                  <c:v>93</c:v>
                </c:pt>
                <c:pt idx="2572">
                  <c:v>62</c:v>
                </c:pt>
                <c:pt idx="2573">
                  <c:v>50</c:v>
                </c:pt>
                <c:pt idx="2574">
                  <c:v>70</c:v>
                </c:pt>
                <c:pt idx="2575">
                  <c:v>45</c:v>
                </c:pt>
                <c:pt idx="2576">
                  <c:v>50</c:v>
                </c:pt>
                <c:pt idx="2577">
                  <c:v>52</c:v>
                </c:pt>
                <c:pt idx="2578">
                  <c:v>51</c:v>
                </c:pt>
                <c:pt idx="2579">
                  <c:v>93</c:v>
                </c:pt>
                <c:pt idx="2580">
                  <c:v>41</c:v>
                </c:pt>
                <c:pt idx="2581">
                  <c:v>92</c:v>
                </c:pt>
                <c:pt idx="2582">
                  <c:v>74</c:v>
                </c:pt>
                <c:pt idx="2583">
                  <c:v>94</c:v>
                </c:pt>
                <c:pt idx="2584">
                  <c:v>75</c:v>
                </c:pt>
                <c:pt idx="2585">
                  <c:v>56</c:v>
                </c:pt>
                <c:pt idx="2586">
                  <c:v>67</c:v>
                </c:pt>
                <c:pt idx="2587">
                  <c:v>67</c:v>
                </c:pt>
                <c:pt idx="2588">
                  <c:v>61</c:v>
                </c:pt>
                <c:pt idx="2589">
                  <c:v>77</c:v>
                </c:pt>
                <c:pt idx="2590">
                  <c:v>46</c:v>
                </c:pt>
                <c:pt idx="2591">
                  <c:v>54</c:v>
                </c:pt>
                <c:pt idx="2592">
                  <c:v>71</c:v>
                </c:pt>
                <c:pt idx="2593">
                  <c:v>50</c:v>
                </c:pt>
                <c:pt idx="2594">
                  <c:v>63</c:v>
                </c:pt>
                <c:pt idx="2595">
                  <c:v>42</c:v>
                </c:pt>
                <c:pt idx="2596">
                  <c:v>69</c:v>
                </c:pt>
                <c:pt idx="2597">
                  <c:v>45</c:v>
                </c:pt>
                <c:pt idx="2598">
                  <c:v>97</c:v>
                </c:pt>
                <c:pt idx="2599">
                  <c:v>41</c:v>
                </c:pt>
                <c:pt idx="2600">
                  <c:v>53</c:v>
                </c:pt>
                <c:pt idx="2601">
                  <c:v>80</c:v>
                </c:pt>
                <c:pt idx="2602">
                  <c:v>57</c:v>
                </c:pt>
                <c:pt idx="2603">
                  <c:v>90</c:v>
                </c:pt>
                <c:pt idx="2604">
                  <c:v>83</c:v>
                </c:pt>
                <c:pt idx="2605">
                  <c:v>70</c:v>
                </c:pt>
                <c:pt idx="2606">
                  <c:v>52</c:v>
                </c:pt>
                <c:pt idx="2607">
                  <c:v>65</c:v>
                </c:pt>
                <c:pt idx="2608">
                  <c:v>83</c:v>
                </c:pt>
                <c:pt idx="2609">
                  <c:v>51</c:v>
                </c:pt>
                <c:pt idx="2610">
                  <c:v>57</c:v>
                </c:pt>
                <c:pt idx="2611">
                  <c:v>48</c:v>
                </c:pt>
                <c:pt idx="2612">
                  <c:v>88</c:v>
                </c:pt>
                <c:pt idx="2613">
                  <c:v>60</c:v>
                </c:pt>
                <c:pt idx="2614">
                  <c:v>87</c:v>
                </c:pt>
                <c:pt idx="2615">
                  <c:v>88</c:v>
                </c:pt>
                <c:pt idx="2616">
                  <c:v>92</c:v>
                </c:pt>
                <c:pt idx="2617">
                  <c:v>95</c:v>
                </c:pt>
                <c:pt idx="2618">
                  <c:v>79</c:v>
                </c:pt>
                <c:pt idx="2619">
                  <c:v>82</c:v>
                </c:pt>
                <c:pt idx="2620">
                  <c:v>63</c:v>
                </c:pt>
                <c:pt idx="2621">
                  <c:v>73</c:v>
                </c:pt>
                <c:pt idx="2622">
                  <c:v>47</c:v>
                </c:pt>
                <c:pt idx="2623">
                  <c:v>83</c:v>
                </c:pt>
                <c:pt idx="2624">
                  <c:v>92</c:v>
                </c:pt>
                <c:pt idx="2625">
                  <c:v>72</c:v>
                </c:pt>
                <c:pt idx="2626">
                  <c:v>62</c:v>
                </c:pt>
                <c:pt idx="2627">
                  <c:v>52</c:v>
                </c:pt>
                <c:pt idx="2628">
                  <c:v>93</c:v>
                </c:pt>
                <c:pt idx="2629">
                  <c:v>92</c:v>
                </c:pt>
                <c:pt idx="2630">
                  <c:v>88</c:v>
                </c:pt>
                <c:pt idx="2631">
                  <c:v>53</c:v>
                </c:pt>
                <c:pt idx="2632">
                  <c:v>53</c:v>
                </c:pt>
                <c:pt idx="2633">
                  <c:v>55</c:v>
                </c:pt>
                <c:pt idx="2634">
                  <c:v>88</c:v>
                </c:pt>
                <c:pt idx="2635">
                  <c:v>77</c:v>
                </c:pt>
                <c:pt idx="2636">
                  <c:v>97</c:v>
                </c:pt>
                <c:pt idx="2637">
                  <c:v>99</c:v>
                </c:pt>
                <c:pt idx="2638">
                  <c:v>78</c:v>
                </c:pt>
                <c:pt idx="2639">
                  <c:v>65</c:v>
                </c:pt>
                <c:pt idx="2640">
                  <c:v>65</c:v>
                </c:pt>
                <c:pt idx="2641">
                  <c:v>40</c:v>
                </c:pt>
                <c:pt idx="2642">
                  <c:v>71</c:v>
                </c:pt>
                <c:pt idx="2643">
                  <c:v>96</c:v>
                </c:pt>
                <c:pt idx="2644">
                  <c:v>54</c:v>
                </c:pt>
                <c:pt idx="2645">
                  <c:v>91</c:v>
                </c:pt>
                <c:pt idx="2646">
                  <c:v>60</c:v>
                </c:pt>
                <c:pt idx="2647">
                  <c:v>57</c:v>
                </c:pt>
                <c:pt idx="2648">
                  <c:v>69</c:v>
                </c:pt>
                <c:pt idx="2649">
                  <c:v>99</c:v>
                </c:pt>
                <c:pt idx="2650">
                  <c:v>97</c:v>
                </c:pt>
                <c:pt idx="2651">
                  <c:v>52</c:v>
                </c:pt>
                <c:pt idx="2652">
                  <c:v>63</c:v>
                </c:pt>
                <c:pt idx="2653">
                  <c:v>69</c:v>
                </c:pt>
                <c:pt idx="2654">
                  <c:v>41</c:v>
                </c:pt>
                <c:pt idx="2655">
                  <c:v>58</c:v>
                </c:pt>
                <c:pt idx="2656">
                  <c:v>86</c:v>
                </c:pt>
                <c:pt idx="2657">
                  <c:v>83</c:v>
                </c:pt>
                <c:pt idx="2658">
                  <c:v>86</c:v>
                </c:pt>
                <c:pt idx="2659">
                  <c:v>64</c:v>
                </c:pt>
                <c:pt idx="2660">
                  <c:v>89</c:v>
                </c:pt>
                <c:pt idx="2661">
                  <c:v>53</c:v>
                </c:pt>
                <c:pt idx="2662">
                  <c:v>45</c:v>
                </c:pt>
                <c:pt idx="2663">
                  <c:v>51</c:v>
                </c:pt>
                <c:pt idx="2664">
                  <c:v>59</c:v>
                </c:pt>
                <c:pt idx="2665">
                  <c:v>62</c:v>
                </c:pt>
                <c:pt idx="2666">
                  <c:v>69</c:v>
                </c:pt>
                <c:pt idx="2667">
                  <c:v>69</c:v>
                </c:pt>
                <c:pt idx="2668">
                  <c:v>77</c:v>
                </c:pt>
                <c:pt idx="2669">
                  <c:v>97</c:v>
                </c:pt>
                <c:pt idx="2670">
                  <c:v>69</c:v>
                </c:pt>
                <c:pt idx="2671">
                  <c:v>80</c:v>
                </c:pt>
                <c:pt idx="2672">
                  <c:v>69</c:v>
                </c:pt>
                <c:pt idx="2673">
                  <c:v>96</c:v>
                </c:pt>
                <c:pt idx="2674">
                  <c:v>97</c:v>
                </c:pt>
                <c:pt idx="2675">
                  <c:v>75</c:v>
                </c:pt>
                <c:pt idx="2676">
                  <c:v>88</c:v>
                </c:pt>
                <c:pt idx="2677">
                  <c:v>73</c:v>
                </c:pt>
                <c:pt idx="2678">
                  <c:v>55</c:v>
                </c:pt>
                <c:pt idx="2679">
                  <c:v>63</c:v>
                </c:pt>
                <c:pt idx="2680">
                  <c:v>53</c:v>
                </c:pt>
                <c:pt idx="2681">
                  <c:v>65</c:v>
                </c:pt>
                <c:pt idx="2682">
                  <c:v>47</c:v>
                </c:pt>
                <c:pt idx="2683">
                  <c:v>53</c:v>
                </c:pt>
                <c:pt idx="2684">
                  <c:v>70</c:v>
                </c:pt>
                <c:pt idx="2685">
                  <c:v>41</c:v>
                </c:pt>
                <c:pt idx="2686">
                  <c:v>87</c:v>
                </c:pt>
                <c:pt idx="2687">
                  <c:v>43</c:v>
                </c:pt>
                <c:pt idx="2688">
                  <c:v>40</c:v>
                </c:pt>
                <c:pt idx="2689">
                  <c:v>94</c:v>
                </c:pt>
                <c:pt idx="2690">
                  <c:v>59</c:v>
                </c:pt>
                <c:pt idx="2691">
                  <c:v>98</c:v>
                </c:pt>
                <c:pt idx="2692">
                  <c:v>53</c:v>
                </c:pt>
                <c:pt idx="2693">
                  <c:v>79</c:v>
                </c:pt>
                <c:pt idx="2694">
                  <c:v>64</c:v>
                </c:pt>
                <c:pt idx="2695">
                  <c:v>99</c:v>
                </c:pt>
                <c:pt idx="2696">
                  <c:v>64</c:v>
                </c:pt>
                <c:pt idx="2697">
                  <c:v>42</c:v>
                </c:pt>
                <c:pt idx="2698">
                  <c:v>44</c:v>
                </c:pt>
                <c:pt idx="2699">
                  <c:v>77</c:v>
                </c:pt>
                <c:pt idx="2700">
                  <c:v>93</c:v>
                </c:pt>
                <c:pt idx="2701">
                  <c:v>65</c:v>
                </c:pt>
                <c:pt idx="2702">
                  <c:v>79</c:v>
                </c:pt>
                <c:pt idx="2703">
                  <c:v>77</c:v>
                </c:pt>
                <c:pt idx="2704">
                  <c:v>77</c:v>
                </c:pt>
                <c:pt idx="2705">
                  <c:v>43</c:v>
                </c:pt>
                <c:pt idx="2706">
                  <c:v>46</c:v>
                </c:pt>
                <c:pt idx="2707">
                  <c:v>69</c:v>
                </c:pt>
                <c:pt idx="2708">
                  <c:v>69</c:v>
                </c:pt>
                <c:pt idx="2709">
                  <c:v>95</c:v>
                </c:pt>
                <c:pt idx="2710">
                  <c:v>58</c:v>
                </c:pt>
                <c:pt idx="2711">
                  <c:v>78</c:v>
                </c:pt>
                <c:pt idx="2712">
                  <c:v>74</c:v>
                </c:pt>
                <c:pt idx="2713">
                  <c:v>79</c:v>
                </c:pt>
                <c:pt idx="2714">
                  <c:v>72</c:v>
                </c:pt>
                <c:pt idx="2715">
                  <c:v>72</c:v>
                </c:pt>
                <c:pt idx="2716">
                  <c:v>53</c:v>
                </c:pt>
                <c:pt idx="2717">
                  <c:v>77</c:v>
                </c:pt>
                <c:pt idx="2718">
                  <c:v>49</c:v>
                </c:pt>
                <c:pt idx="2719">
                  <c:v>96</c:v>
                </c:pt>
                <c:pt idx="2720">
                  <c:v>67</c:v>
                </c:pt>
                <c:pt idx="2721">
                  <c:v>53</c:v>
                </c:pt>
                <c:pt idx="2722">
                  <c:v>75</c:v>
                </c:pt>
                <c:pt idx="2723">
                  <c:v>77</c:v>
                </c:pt>
                <c:pt idx="2724">
                  <c:v>55</c:v>
                </c:pt>
                <c:pt idx="2725">
                  <c:v>99</c:v>
                </c:pt>
                <c:pt idx="2726">
                  <c:v>60</c:v>
                </c:pt>
                <c:pt idx="2727">
                  <c:v>67</c:v>
                </c:pt>
                <c:pt idx="2728">
                  <c:v>72</c:v>
                </c:pt>
                <c:pt idx="2729">
                  <c:v>45</c:v>
                </c:pt>
                <c:pt idx="2730">
                  <c:v>80</c:v>
                </c:pt>
                <c:pt idx="2731">
                  <c:v>54</c:v>
                </c:pt>
                <c:pt idx="2732">
                  <c:v>83</c:v>
                </c:pt>
                <c:pt idx="2733">
                  <c:v>42</c:v>
                </c:pt>
                <c:pt idx="2734">
                  <c:v>82</c:v>
                </c:pt>
                <c:pt idx="2735">
                  <c:v>86</c:v>
                </c:pt>
                <c:pt idx="2736">
                  <c:v>74</c:v>
                </c:pt>
                <c:pt idx="2737">
                  <c:v>53</c:v>
                </c:pt>
                <c:pt idx="2738">
                  <c:v>41</c:v>
                </c:pt>
                <c:pt idx="2739">
                  <c:v>68</c:v>
                </c:pt>
                <c:pt idx="2740">
                  <c:v>43</c:v>
                </c:pt>
                <c:pt idx="2741">
                  <c:v>65</c:v>
                </c:pt>
                <c:pt idx="2742">
                  <c:v>90</c:v>
                </c:pt>
                <c:pt idx="2743">
                  <c:v>51</c:v>
                </c:pt>
                <c:pt idx="2744">
                  <c:v>41</c:v>
                </c:pt>
                <c:pt idx="2745">
                  <c:v>56</c:v>
                </c:pt>
                <c:pt idx="2746">
                  <c:v>74</c:v>
                </c:pt>
                <c:pt idx="2747">
                  <c:v>49</c:v>
                </c:pt>
                <c:pt idx="2748">
                  <c:v>87</c:v>
                </c:pt>
                <c:pt idx="2749">
                  <c:v>61</c:v>
                </c:pt>
                <c:pt idx="2750">
                  <c:v>80</c:v>
                </c:pt>
                <c:pt idx="2751">
                  <c:v>82</c:v>
                </c:pt>
                <c:pt idx="2752">
                  <c:v>60</c:v>
                </c:pt>
                <c:pt idx="2753">
                  <c:v>54</c:v>
                </c:pt>
                <c:pt idx="2754">
                  <c:v>74</c:v>
                </c:pt>
                <c:pt idx="2755">
                  <c:v>87</c:v>
                </c:pt>
                <c:pt idx="2756">
                  <c:v>60</c:v>
                </c:pt>
                <c:pt idx="2757">
                  <c:v>60</c:v>
                </c:pt>
                <c:pt idx="2758">
                  <c:v>60</c:v>
                </c:pt>
                <c:pt idx="2759">
                  <c:v>99</c:v>
                </c:pt>
                <c:pt idx="2760">
                  <c:v>83</c:v>
                </c:pt>
                <c:pt idx="2761">
                  <c:v>71</c:v>
                </c:pt>
                <c:pt idx="2762">
                  <c:v>94</c:v>
                </c:pt>
                <c:pt idx="2763">
                  <c:v>44</c:v>
                </c:pt>
                <c:pt idx="2764">
                  <c:v>78</c:v>
                </c:pt>
                <c:pt idx="2765">
                  <c:v>48</c:v>
                </c:pt>
                <c:pt idx="2766">
                  <c:v>92</c:v>
                </c:pt>
                <c:pt idx="2767">
                  <c:v>57</c:v>
                </c:pt>
                <c:pt idx="2768">
                  <c:v>60</c:v>
                </c:pt>
                <c:pt idx="2769">
                  <c:v>47</c:v>
                </c:pt>
                <c:pt idx="2770">
                  <c:v>83</c:v>
                </c:pt>
                <c:pt idx="2771">
                  <c:v>91</c:v>
                </c:pt>
                <c:pt idx="2772">
                  <c:v>73</c:v>
                </c:pt>
                <c:pt idx="2773">
                  <c:v>49</c:v>
                </c:pt>
                <c:pt idx="2774">
                  <c:v>90</c:v>
                </c:pt>
                <c:pt idx="2775">
                  <c:v>80</c:v>
                </c:pt>
                <c:pt idx="2776">
                  <c:v>96</c:v>
                </c:pt>
                <c:pt idx="2777">
                  <c:v>63</c:v>
                </c:pt>
                <c:pt idx="2778">
                  <c:v>79</c:v>
                </c:pt>
                <c:pt idx="2779">
                  <c:v>63</c:v>
                </c:pt>
                <c:pt idx="2780">
                  <c:v>95</c:v>
                </c:pt>
                <c:pt idx="2781">
                  <c:v>71</c:v>
                </c:pt>
                <c:pt idx="2782">
                  <c:v>95</c:v>
                </c:pt>
                <c:pt idx="2783">
                  <c:v>72</c:v>
                </c:pt>
                <c:pt idx="2784">
                  <c:v>77</c:v>
                </c:pt>
                <c:pt idx="2785">
                  <c:v>83</c:v>
                </c:pt>
                <c:pt idx="2786">
                  <c:v>96</c:v>
                </c:pt>
                <c:pt idx="2787">
                  <c:v>95</c:v>
                </c:pt>
                <c:pt idx="2788">
                  <c:v>90</c:v>
                </c:pt>
                <c:pt idx="2789">
                  <c:v>98</c:v>
                </c:pt>
                <c:pt idx="2790">
                  <c:v>88</c:v>
                </c:pt>
                <c:pt idx="2791">
                  <c:v>73</c:v>
                </c:pt>
                <c:pt idx="2792">
                  <c:v>50</c:v>
                </c:pt>
                <c:pt idx="2793">
                  <c:v>70</c:v>
                </c:pt>
                <c:pt idx="2794">
                  <c:v>57</c:v>
                </c:pt>
                <c:pt idx="2795">
                  <c:v>62</c:v>
                </c:pt>
                <c:pt idx="2796">
                  <c:v>99</c:v>
                </c:pt>
                <c:pt idx="2797">
                  <c:v>61</c:v>
                </c:pt>
                <c:pt idx="2798">
                  <c:v>82</c:v>
                </c:pt>
                <c:pt idx="2799">
                  <c:v>57</c:v>
                </c:pt>
                <c:pt idx="2800">
                  <c:v>79</c:v>
                </c:pt>
                <c:pt idx="2801">
                  <c:v>86</c:v>
                </c:pt>
                <c:pt idx="2802">
                  <c:v>80</c:v>
                </c:pt>
                <c:pt idx="2803">
                  <c:v>86</c:v>
                </c:pt>
                <c:pt idx="2804">
                  <c:v>78</c:v>
                </c:pt>
                <c:pt idx="2805">
                  <c:v>59</c:v>
                </c:pt>
                <c:pt idx="2806">
                  <c:v>52</c:v>
                </c:pt>
                <c:pt idx="2807">
                  <c:v>84</c:v>
                </c:pt>
                <c:pt idx="2808">
                  <c:v>40</c:v>
                </c:pt>
                <c:pt idx="2809">
                  <c:v>91</c:v>
                </c:pt>
                <c:pt idx="2810">
                  <c:v>43</c:v>
                </c:pt>
                <c:pt idx="2811">
                  <c:v>63</c:v>
                </c:pt>
                <c:pt idx="2812">
                  <c:v>75</c:v>
                </c:pt>
                <c:pt idx="2813">
                  <c:v>75</c:v>
                </c:pt>
                <c:pt idx="2814">
                  <c:v>84</c:v>
                </c:pt>
                <c:pt idx="2815">
                  <c:v>41</c:v>
                </c:pt>
                <c:pt idx="2816">
                  <c:v>67</c:v>
                </c:pt>
                <c:pt idx="2817">
                  <c:v>65</c:v>
                </c:pt>
                <c:pt idx="2818">
                  <c:v>62</c:v>
                </c:pt>
                <c:pt idx="2819">
                  <c:v>54</c:v>
                </c:pt>
                <c:pt idx="2820">
                  <c:v>75</c:v>
                </c:pt>
                <c:pt idx="2821">
                  <c:v>66</c:v>
                </c:pt>
                <c:pt idx="2822">
                  <c:v>45</c:v>
                </c:pt>
                <c:pt idx="2823">
                  <c:v>74</c:v>
                </c:pt>
                <c:pt idx="2824">
                  <c:v>78</c:v>
                </c:pt>
                <c:pt idx="2825">
                  <c:v>77</c:v>
                </c:pt>
                <c:pt idx="2826">
                  <c:v>74</c:v>
                </c:pt>
                <c:pt idx="2827">
                  <c:v>75</c:v>
                </c:pt>
                <c:pt idx="2828">
                  <c:v>49</c:v>
                </c:pt>
                <c:pt idx="2829">
                  <c:v>69</c:v>
                </c:pt>
                <c:pt idx="2830">
                  <c:v>92</c:v>
                </c:pt>
                <c:pt idx="2831">
                  <c:v>80</c:v>
                </c:pt>
                <c:pt idx="2832">
                  <c:v>77</c:v>
                </c:pt>
                <c:pt idx="2833">
                  <c:v>68</c:v>
                </c:pt>
                <c:pt idx="2834">
                  <c:v>91</c:v>
                </c:pt>
                <c:pt idx="2835">
                  <c:v>98</c:v>
                </c:pt>
                <c:pt idx="2836">
                  <c:v>82</c:v>
                </c:pt>
                <c:pt idx="2837">
                  <c:v>78</c:v>
                </c:pt>
                <c:pt idx="2838">
                  <c:v>89</c:v>
                </c:pt>
                <c:pt idx="2839">
                  <c:v>43</c:v>
                </c:pt>
                <c:pt idx="2840">
                  <c:v>44</c:v>
                </c:pt>
                <c:pt idx="2841">
                  <c:v>43</c:v>
                </c:pt>
                <c:pt idx="2842">
                  <c:v>75</c:v>
                </c:pt>
                <c:pt idx="2843">
                  <c:v>98</c:v>
                </c:pt>
                <c:pt idx="2844">
                  <c:v>84</c:v>
                </c:pt>
                <c:pt idx="2845">
                  <c:v>55</c:v>
                </c:pt>
                <c:pt idx="2846">
                  <c:v>64</c:v>
                </c:pt>
                <c:pt idx="2847">
                  <c:v>53</c:v>
                </c:pt>
                <c:pt idx="2848">
                  <c:v>50</c:v>
                </c:pt>
                <c:pt idx="2849">
                  <c:v>68</c:v>
                </c:pt>
                <c:pt idx="2850">
                  <c:v>73</c:v>
                </c:pt>
                <c:pt idx="2851">
                  <c:v>61</c:v>
                </c:pt>
                <c:pt idx="2852">
                  <c:v>53</c:v>
                </c:pt>
                <c:pt idx="2853">
                  <c:v>95</c:v>
                </c:pt>
                <c:pt idx="2854">
                  <c:v>63</c:v>
                </c:pt>
                <c:pt idx="2855">
                  <c:v>98</c:v>
                </c:pt>
                <c:pt idx="2856">
                  <c:v>78</c:v>
                </c:pt>
                <c:pt idx="2857">
                  <c:v>65</c:v>
                </c:pt>
                <c:pt idx="2858">
                  <c:v>82</c:v>
                </c:pt>
                <c:pt idx="2859">
                  <c:v>75</c:v>
                </c:pt>
                <c:pt idx="2860">
                  <c:v>78</c:v>
                </c:pt>
                <c:pt idx="2861">
                  <c:v>55</c:v>
                </c:pt>
                <c:pt idx="2862">
                  <c:v>97</c:v>
                </c:pt>
                <c:pt idx="2863">
                  <c:v>77</c:v>
                </c:pt>
                <c:pt idx="2864">
                  <c:v>98</c:v>
                </c:pt>
                <c:pt idx="2865">
                  <c:v>71</c:v>
                </c:pt>
                <c:pt idx="2866">
                  <c:v>45</c:v>
                </c:pt>
                <c:pt idx="2867">
                  <c:v>73</c:v>
                </c:pt>
                <c:pt idx="2868">
                  <c:v>95</c:v>
                </c:pt>
                <c:pt idx="2869">
                  <c:v>47</c:v>
                </c:pt>
                <c:pt idx="2870">
                  <c:v>69</c:v>
                </c:pt>
                <c:pt idx="2871">
                  <c:v>66</c:v>
                </c:pt>
                <c:pt idx="2872">
                  <c:v>46</c:v>
                </c:pt>
                <c:pt idx="2873">
                  <c:v>66</c:v>
                </c:pt>
                <c:pt idx="2874">
                  <c:v>64</c:v>
                </c:pt>
                <c:pt idx="2875">
                  <c:v>95</c:v>
                </c:pt>
                <c:pt idx="2876">
                  <c:v>85</c:v>
                </c:pt>
                <c:pt idx="2877">
                  <c:v>80</c:v>
                </c:pt>
                <c:pt idx="2878">
                  <c:v>54</c:v>
                </c:pt>
                <c:pt idx="2879">
                  <c:v>64</c:v>
                </c:pt>
                <c:pt idx="2880">
                  <c:v>61</c:v>
                </c:pt>
                <c:pt idx="2881">
                  <c:v>57</c:v>
                </c:pt>
                <c:pt idx="2882">
                  <c:v>51</c:v>
                </c:pt>
                <c:pt idx="2883">
                  <c:v>62</c:v>
                </c:pt>
                <c:pt idx="2884">
                  <c:v>90</c:v>
                </c:pt>
                <c:pt idx="2885">
                  <c:v>84</c:v>
                </c:pt>
                <c:pt idx="2886">
                  <c:v>78</c:v>
                </c:pt>
                <c:pt idx="2887">
                  <c:v>64</c:v>
                </c:pt>
                <c:pt idx="2888">
                  <c:v>49</c:v>
                </c:pt>
                <c:pt idx="2889">
                  <c:v>69</c:v>
                </c:pt>
                <c:pt idx="2890">
                  <c:v>49</c:v>
                </c:pt>
                <c:pt idx="2891">
                  <c:v>73</c:v>
                </c:pt>
                <c:pt idx="2892">
                  <c:v>85</c:v>
                </c:pt>
                <c:pt idx="2893">
                  <c:v>52</c:v>
                </c:pt>
                <c:pt idx="2894">
                  <c:v>93</c:v>
                </c:pt>
                <c:pt idx="2895">
                  <c:v>68</c:v>
                </c:pt>
                <c:pt idx="2896">
                  <c:v>77</c:v>
                </c:pt>
                <c:pt idx="2897">
                  <c:v>80</c:v>
                </c:pt>
                <c:pt idx="2898">
                  <c:v>84</c:v>
                </c:pt>
                <c:pt idx="2899">
                  <c:v>48</c:v>
                </c:pt>
                <c:pt idx="2900">
                  <c:v>52</c:v>
                </c:pt>
                <c:pt idx="2901">
                  <c:v>76</c:v>
                </c:pt>
                <c:pt idx="2902">
                  <c:v>53</c:v>
                </c:pt>
                <c:pt idx="2903">
                  <c:v>76</c:v>
                </c:pt>
                <c:pt idx="2904">
                  <c:v>48</c:v>
                </c:pt>
                <c:pt idx="2905">
                  <c:v>47</c:v>
                </c:pt>
                <c:pt idx="2906">
                  <c:v>78</c:v>
                </c:pt>
                <c:pt idx="2907">
                  <c:v>79</c:v>
                </c:pt>
                <c:pt idx="2908">
                  <c:v>93</c:v>
                </c:pt>
                <c:pt idx="2909">
                  <c:v>42</c:v>
                </c:pt>
                <c:pt idx="2910">
                  <c:v>94</c:v>
                </c:pt>
                <c:pt idx="2911">
                  <c:v>95</c:v>
                </c:pt>
                <c:pt idx="2912">
                  <c:v>86</c:v>
                </c:pt>
                <c:pt idx="2913">
                  <c:v>79</c:v>
                </c:pt>
                <c:pt idx="2914">
                  <c:v>72</c:v>
                </c:pt>
                <c:pt idx="2915">
                  <c:v>71</c:v>
                </c:pt>
                <c:pt idx="2916">
                  <c:v>46</c:v>
                </c:pt>
                <c:pt idx="2917">
                  <c:v>58</c:v>
                </c:pt>
                <c:pt idx="2918">
                  <c:v>73</c:v>
                </c:pt>
                <c:pt idx="2919">
                  <c:v>53</c:v>
                </c:pt>
                <c:pt idx="2920">
                  <c:v>89</c:v>
                </c:pt>
                <c:pt idx="2921">
                  <c:v>86</c:v>
                </c:pt>
                <c:pt idx="2922">
                  <c:v>85</c:v>
                </c:pt>
                <c:pt idx="2923">
                  <c:v>95</c:v>
                </c:pt>
                <c:pt idx="2924">
                  <c:v>96</c:v>
                </c:pt>
                <c:pt idx="2925">
                  <c:v>58</c:v>
                </c:pt>
                <c:pt idx="2926">
                  <c:v>90</c:v>
                </c:pt>
                <c:pt idx="2927">
                  <c:v>93</c:v>
                </c:pt>
                <c:pt idx="2928">
                  <c:v>98</c:v>
                </c:pt>
                <c:pt idx="2929">
                  <c:v>65</c:v>
                </c:pt>
                <c:pt idx="2930">
                  <c:v>56</c:v>
                </c:pt>
                <c:pt idx="2931">
                  <c:v>93</c:v>
                </c:pt>
                <c:pt idx="2932">
                  <c:v>67</c:v>
                </c:pt>
                <c:pt idx="2933">
                  <c:v>58</c:v>
                </c:pt>
                <c:pt idx="2934">
                  <c:v>66</c:v>
                </c:pt>
                <c:pt idx="2935">
                  <c:v>87</c:v>
                </c:pt>
                <c:pt idx="2936">
                  <c:v>91</c:v>
                </c:pt>
                <c:pt idx="2937">
                  <c:v>96</c:v>
                </c:pt>
                <c:pt idx="2938">
                  <c:v>58</c:v>
                </c:pt>
                <c:pt idx="2939">
                  <c:v>72</c:v>
                </c:pt>
                <c:pt idx="2940">
                  <c:v>90</c:v>
                </c:pt>
                <c:pt idx="2941">
                  <c:v>46</c:v>
                </c:pt>
                <c:pt idx="2942">
                  <c:v>68</c:v>
                </c:pt>
                <c:pt idx="2943">
                  <c:v>94</c:v>
                </c:pt>
                <c:pt idx="2944">
                  <c:v>82</c:v>
                </c:pt>
                <c:pt idx="2945">
                  <c:v>44</c:v>
                </c:pt>
                <c:pt idx="2946">
                  <c:v>69</c:v>
                </c:pt>
                <c:pt idx="2947">
                  <c:v>88</c:v>
                </c:pt>
                <c:pt idx="2948">
                  <c:v>82</c:v>
                </c:pt>
                <c:pt idx="2949">
                  <c:v>95</c:v>
                </c:pt>
                <c:pt idx="2950">
                  <c:v>97</c:v>
                </c:pt>
                <c:pt idx="2951">
                  <c:v>47</c:v>
                </c:pt>
                <c:pt idx="2952">
                  <c:v>81</c:v>
                </c:pt>
                <c:pt idx="2953">
                  <c:v>51</c:v>
                </c:pt>
                <c:pt idx="2954">
                  <c:v>81</c:v>
                </c:pt>
                <c:pt idx="2955">
                  <c:v>52</c:v>
                </c:pt>
                <c:pt idx="2956">
                  <c:v>65</c:v>
                </c:pt>
                <c:pt idx="2957">
                  <c:v>57</c:v>
                </c:pt>
                <c:pt idx="2958">
                  <c:v>81</c:v>
                </c:pt>
                <c:pt idx="2959">
                  <c:v>90</c:v>
                </c:pt>
                <c:pt idx="2960">
                  <c:v>91</c:v>
                </c:pt>
                <c:pt idx="2961">
                  <c:v>88</c:v>
                </c:pt>
                <c:pt idx="2962">
                  <c:v>59</c:v>
                </c:pt>
                <c:pt idx="2963">
                  <c:v>55</c:v>
                </c:pt>
                <c:pt idx="2964">
                  <c:v>76</c:v>
                </c:pt>
                <c:pt idx="2965">
                  <c:v>42</c:v>
                </c:pt>
                <c:pt idx="2966">
                  <c:v>66</c:v>
                </c:pt>
                <c:pt idx="2967">
                  <c:v>54</c:v>
                </c:pt>
                <c:pt idx="2968">
                  <c:v>97</c:v>
                </c:pt>
                <c:pt idx="2969">
                  <c:v>73</c:v>
                </c:pt>
                <c:pt idx="2970">
                  <c:v>84</c:v>
                </c:pt>
                <c:pt idx="2971">
                  <c:v>61</c:v>
                </c:pt>
                <c:pt idx="2972">
                  <c:v>79</c:v>
                </c:pt>
                <c:pt idx="2973">
                  <c:v>62</c:v>
                </c:pt>
                <c:pt idx="2974">
                  <c:v>98</c:v>
                </c:pt>
                <c:pt idx="2975">
                  <c:v>88</c:v>
                </c:pt>
                <c:pt idx="2976">
                  <c:v>43</c:v>
                </c:pt>
                <c:pt idx="2977">
                  <c:v>90</c:v>
                </c:pt>
                <c:pt idx="2978">
                  <c:v>93</c:v>
                </c:pt>
                <c:pt idx="2979">
                  <c:v>96</c:v>
                </c:pt>
                <c:pt idx="2980">
                  <c:v>80</c:v>
                </c:pt>
                <c:pt idx="2981">
                  <c:v>62</c:v>
                </c:pt>
                <c:pt idx="2982">
                  <c:v>86</c:v>
                </c:pt>
                <c:pt idx="2983">
                  <c:v>99</c:v>
                </c:pt>
                <c:pt idx="2984">
                  <c:v>48</c:v>
                </c:pt>
                <c:pt idx="2985">
                  <c:v>63</c:v>
                </c:pt>
                <c:pt idx="2986">
                  <c:v>60</c:v>
                </c:pt>
                <c:pt idx="2987">
                  <c:v>80</c:v>
                </c:pt>
                <c:pt idx="2988">
                  <c:v>85</c:v>
                </c:pt>
                <c:pt idx="2989">
                  <c:v>94</c:v>
                </c:pt>
                <c:pt idx="2990">
                  <c:v>92</c:v>
                </c:pt>
                <c:pt idx="2991">
                  <c:v>55</c:v>
                </c:pt>
                <c:pt idx="2992">
                  <c:v>95</c:v>
                </c:pt>
                <c:pt idx="2993">
                  <c:v>94</c:v>
                </c:pt>
                <c:pt idx="2994">
                  <c:v>64</c:v>
                </c:pt>
                <c:pt idx="2995">
                  <c:v>65</c:v>
                </c:pt>
                <c:pt idx="2996">
                  <c:v>88</c:v>
                </c:pt>
                <c:pt idx="2997">
                  <c:v>84</c:v>
                </c:pt>
                <c:pt idx="2998">
                  <c:v>48</c:v>
                </c:pt>
                <c:pt idx="2999">
                  <c:v>54</c:v>
                </c:pt>
                <c:pt idx="3000">
                  <c:v>78</c:v>
                </c:pt>
                <c:pt idx="3001">
                  <c:v>72</c:v>
                </c:pt>
                <c:pt idx="3002">
                  <c:v>40</c:v>
                </c:pt>
                <c:pt idx="3003">
                  <c:v>44</c:v>
                </c:pt>
                <c:pt idx="3004">
                  <c:v>95</c:v>
                </c:pt>
                <c:pt idx="3005">
                  <c:v>48</c:v>
                </c:pt>
                <c:pt idx="3006">
                  <c:v>83</c:v>
                </c:pt>
                <c:pt idx="3007">
                  <c:v>45</c:v>
                </c:pt>
                <c:pt idx="3008">
                  <c:v>67</c:v>
                </c:pt>
                <c:pt idx="3009">
                  <c:v>84</c:v>
                </c:pt>
                <c:pt idx="3010">
                  <c:v>65</c:v>
                </c:pt>
                <c:pt idx="3011">
                  <c:v>67</c:v>
                </c:pt>
                <c:pt idx="3012">
                  <c:v>79</c:v>
                </c:pt>
                <c:pt idx="3013">
                  <c:v>54</c:v>
                </c:pt>
                <c:pt idx="3014">
                  <c:v>45</c:v>
                </c:pt>
                <c:pt idx="3015">
                  <c:v>66</c:v>
                </c:pt>
                <c:pt idx="3016">
                  <c:v>77</c:v>
                </c:pt>
                <c:pt idx="3017">
                  <c:v>43</c:v>
                </c:pt>
                <c:pt idx="3018">
                  <c:v>50</c:v>
                </c:pt>
                <c:pt idx="3019">
                  <c:v>60</c:v>
                </c:pt>
                <c:pt idx="3020">
                  <c:v>69</c:v>
                </c:pt>
                <c:pt idx="3021">
                  <c:v>57</c:v>
                </c:pt>
                <c:pt idx="3022">
                  <c:v>74</c:v>
                </c:pt>
                <c:pt idx="3023">
                  <c:v>42</c:v>
                </c:pt>
                <c:pt idx="3024">
                  <c:v>51</c:v>
                </c:pt>
                <c:pt idx="3025">
                  <c:v>66</c:v>
                </c:pt>
                <c:pt idx="3026">
                  <c:v>92</c:v>
                </c:pt>
                <c:pt idx="3027">
                  <c:v>69</c:v>
                </c:pt>
                <c:pt idx="3028">
                  <c:v>60</c:v>
                </c:pt>
                <c:pt idx="3029">
                  <c:v>77</c:v>
                </c:pt>
                <c:pt idx="3030">
                  <c:v>60</c:v>
                </c:pt>
                <c:pt idx="3031">
                  <c:v>99</c:v>
                </c:pt>
                <c:pt idx="3032">
                  <c:v>77</c:v>
                </c:pt>
                <c:pt idx="3033">
                  <c:v>79</c:v>
                </c:pt>
                <c:pt idx="3034">
                  <c:v>54</c:v>
                </c:pt>
                <c:pt idx="3035">
                  <c:v>57</c:v>
                </c:pt>
                <c:pt idx="3036">
                  <c:v>91</c:v>
                </c:pt>
                <c:pt idx="3037">
                  <c:v>68</c:v>
                </c:pt>
                <c:pt idx="3038">
                  <c:v>87</c:v>
                </c:pt>
                <c:pt idx="3039">
                  <c:v>77</c:v>
                </c:pt>
                <c:pt idx="3040">
                  <c:v>99</c:v>
                </c:pt>
                <c:pt idx="3041">
                  <c:v>60</c:v>
                </c:pt>
                <c:pt idx="3042">
                  <c:v>56</c:v>
                </c:pt>
                <c:pt idx="3043">
                  <c:v>80</c:v>
                </c:pt>
                <c:pt idx="3044">
                  <c:v>90</c:v>
                </c:pt>
                <c:pt idx="3045">
                  <c:v>57</c:v>
                </c:pt>
                <c:pt idx="3046">
                  <c:v>96</c:v>
                </c:pt>
                <c:pt idx="3047">
                  <c:v>94</c:v>
                </c:pt>
                <c:pt idx="3048">
                  <c:v>76</c:v>
                </c:pt>
                <c:pt idx="3049">
                  <c:v>99</c:v>
                </c:pt>
                <c:pt idx="3050">
                  <c:v>77</c:v>
                </c:pt>
                <c:pt idx="3051">
                  <c:v>51</c:v>
                </c:pt>
                <c:pt idx="3052">
                  <c:v>50</c:v>
                </c:pt>
                <c:pt idx="3053">
                  <c:v>87</c:v>
                </c:pt>
                <c:pt idx="3054">
                  <c:v>91</c:v>
                </c:pt>
                <c:pt idx="3055">
                  <c:v>88</c:v>
                </c:pt>
                <c:pt idx="3056">
                  <c:v>59</c:v>
                </c:pt>
                <c:pt idx="3057">
                  <c:v>48</c:v>
                </c:pt>
                <c:pt idx="3058">
                  <c:v>40</c:v>
                </c:pt>
                <c:pt idx="3059">
                  <c:v>97</c:v>
                </c:pt>
                <c:pt idx="3060">
                  <c:v>42</c:v>
                </c:pt>
                <c:pt idx="3061">
                  <c:v>60</c:v>
                </c:pt>
                <c:pt idx="3062">
                  <c:v>62</c:v>
                </c:pt>
                <c:pt idx="3063">
                  <c:v>48</c:v>
                </c:pt>
                <c:pt idx="3064">
                  <c:v>93</c:v>
                </c:pt>
                <c:pt idx="3065">
                  <c:v>58</c:v>
                </c:pt>
                <c:pt idx="3066">
                  <c:v>84</c:v>
                </c:pt>
                <c:pt idx="3067">
                  <c:v>94</c:v>
                </c:pt>
                <c:pt idx="3068">
                  <c:v>85</c:v>
                </c:pt>
                <c:pt idx="3069">
                  <c:v>91</c:v>
                </c:pt>
                <c:pt idx="3070">
                  <c:v>58</c:v>
                </c:pt>
                <c:pt idx="3071">
                  <c:v>62</c:v>
                </c:pt>
                <c:pt idx="3072">
                  <c:v>66</c:v>
                </c:pt>
                <c:pt idx="3073">
                  <c:v>66</c:v>
                </c:pt>
                <c:pt idx="3074">
                  <c:v>78</c:v>
                </c:pt>
                <c:pt idx="3075">
                  <c:v>75</c:v>
                </c:pt>
                <c:pt idx="3076">
                  <c:v>51</c:v>
                </c:pt>
                <c:pt idx="3077">
                  <c:v>94</c:v>
                </c:pt>
                <c:pt idx="3078">
                  <c:v>66</c:v>
                </c:pt>
                <c:pt idx="3079">
                  <c:v>85</c:v>
                </c:pt>
                <c:pt idx="3080">
                  <c:v>73</c:v>
                </c:pt>
                <c:pt idx="3081">
                  <c:v>72</c:v>
                </c:pt>
                <c:pt idx="3082">
                  <c:v>67</c:v>
                </c:pt>
                <c:pt idx="3083">
                  <c:v>70</c:v>
                </c:pt>
                <c:pt idx="3084">
                  <c:v>71</c:v>
                </c:pt>
                <c:pt idx="3085">
                  <c:v>89</c:v>
                </c:pt>
                <c:pt idx="3086">
                  <c:v>59</c:v>
                </c:pt>
                <c:pt idx="3087">
                  <c:v>79</c:v>
                </c:pt>
                <c:pt idx="3088">
                  <c:v>74</c:v>
                </c:pt>
                <c:pt idx="3089">
                  <c:v>70</c:v>
                </c:pt>
                <c:pt idx="3090">
                  <c:v>97</c:v>
                </c:pt>
                <c:pt idx="3091">
                  <c:v>70</c:v>
                </c:pt>
                <c:pt idx="3092">
                  <c:v>77</c:v>
                </c:pt>
                <c:pt idx="3093">
                  <c:v>61</c:v>
                </c:pt>
                <c:pt idx="3094">
                  <c:v>84</c:v>
                </c:pt>
                <c:pt idx="3095">
                  <c:v>80</c:v>
                </c:pt>
                <c:pt idx="3096">
                  <c:v>48</c:v>
                </c:pt>
                <c:pt idx="3097">
                  <c:v>91</c:v>
                </c:pt>
                <c:pt idx="3098">
                  <c:v>48</c:v>
                </c:pt>
                <c:pt idx="3099">
                  <c:v>54</c:v>
                </c:pt>
                <c:pt idx="3100">
                  <c:v>52</c:v>
                </c:pt>
                <c:pt idx="3101">
                  <c:v>61</c:v>
                </c:pt>
                <c:pt idx="3102">
                  <c:v>55</c:v>
                </c:pt>
                <c:pt idx="3103">
                  <c:v>71</c:v>
                </c:pt>
                <c:pt idx="3104">
                  <c:v>41</c:v>
                </c:pt>
                <c:pt idx="3105">
                  <c:v>65</c:v>
                </c:pt>
                <c:pt idx="3106">
                  <c:v>53</c:v>
                </c:pt>
                <c:pt idx="3107">
                  <c:v>98</c:v>
                </c:pt>
                <c:pt idx="3108">
                  <c:v>77</c:v>
                </c:pt>
                <c:pt idx="3109">
                  <c:v>73</c:v>
                </c:pt>
                <c:pt idx="3110">
                  <c:v>47</c:v>
                </c:pt>
                <c:pt idx="3111">
                  <c:v>75</c:v>
                </c:pt>
                <c:pt idx="3112">
                  <c:v>60</c:v>
                </c:pt>
                <c:pt idx="3113">
                  <c:v>95</c:v>
                </c:pt>
                <c:pt idx="3114">
                  <c:v>85</c:v>
                </c:pt>
                <c:pt idx="3115">
                  <c:v>82</c:v>
                </c:pt>
                <c:pt idx="3116">
                  <c:v>95</c:v>
                </c:pt>
                <c:pt idx="3117">
                  <c:v>67</c:v>
                </c:pt>
                <c:pt idx="3118">
                  <c:v>85</c:v>
                </c:pt>
                <c:pt idx="3119">
                  <c:v>83</c:v>
                </c:pt>
                <c:pt idx="3120">
                  <c:v>87</c:v>
                </c:pt>
                <c:pt idx="3121">
                  <c:v>45</c:v>
                </c:pt>
                <c:pt idx="3122">
                  <c:v>59</c:v>
                </c:pt>
                <c:pt idx="3123">
                  <c:v>70</c:v>
                </c:pt>
                <c:pt idx="3124">
                  <c:v>72</c:v>
                </c:pt>
                <c:pt idx="3125">
                  <c:v>83</c:v>
                </c:pt>
                <c:pt idx="3126">
                  <c:v>46</c:v>
                </c:pt>
                <c:pt idx="3127">
                  <c:v>47</c:v>
                </c:pt>
                <c:pt idx="3128">
                  <c:v>48</c:v>
                </c:pt>
                <c:pt idx="3129">
                  <c:v>41</c:v>
                </c:pt>
                <c:pt idx="3130">
                  <c:v>56</c:v>
                </c:pt>
                <c:pt idx="3131">
                  <c:v>91</c:v>
                </c:pt>
                <c:pt idx="3132">
                  <c:v>84</c:v>
                </c:pt>
                <c:pt idx="3133">
                  <c:v>76</c:v>
                </c:pt>
                <c:pt idx="3134">
                  <c:v>81</c:v>
                </c:pt>
                <c:pt idx="3135">
                  <c:v>83</c:v>
                </c:pt>
                <c:pt idx="3136">
                  <c:v>56</c:v>
                </c:pt>
                <c:pt idx="3137">
                  <c:v>92</c:v>
                </c:pt>
                <c:pt idx="3138">
                  <c:v>77</c:v>
                </c:pt>
                <c:pt idx="3139">
                  <c:v>74</c:v>
                </c:pt>
                <c:pt idx="3140">
                  <c:v>99</c:v>
                </c:pt>
                <c:pt idx="3141">
                  <c:v>86</c:v>
                </c:pt>
                <c:pt idx="3142">
                  <c:v>78</c:v>
                </c:pt>
                <c:pt idx="3143">
                  <c:v>69</c:v>
                </c:pt>
                <c:pt idx="3144">
                  <c:v>45</c:v>
                </c:pt>
                <c:pt idx="3145">
                  <c:v>43</c:v>
                </c:pt>
                <c:pt idx="3146">
                  <c:v>90</c:v>
                </c:pt>
                <c:pt idx="3147">
                  <c:v>76</c:v>
                </c:pt>
                <c:pt idx="3148">
                  <c:v>74</c:v>
                </c:pt>
                <c:pt idx="3149">
                  <c:v>97</c:v>
                </c:pt>
                <c:pt idx="3150">
                  <c:v>96</c:v>
                </c:pt>
                <c:pt idx="3151">
                  <c:v>48</c:v>
                </c:pt>
                <c:pt idx="3152">
                  <c:v>45</c:v>
                </c:pt>
                <c:pt idx="3153">
                  <c:v>52</c:v>
                </c:pt>
                <c:pt idx="3154">
                  <c:v>98</c:v>
                </c:pt>
                <c:pt idx="3155">
                  <c:v>61</c:v>
                </c:pt>
                <c:pt idx="3156">
                  <c:v>67</c:v>
                </c:pt>
                <c:pt idx="3157">
                  <c:v>69</c:v>
                </c:pt>
                <c:pt idx="3158">
                  <c:v>91</c:v>
                </c:pt>
                <c:pt idx="3159">
                  <c:v>75</c:v>
                </c:pt>
                <c:pt idx="3160">
                  <c:v>41</c:v>
                </c:pt>
                <c:pt idx="3161">
                  <c:v>97</c:v>
                </c:pt>
                <c:pt idx="3162">
                  <c:v>75</c:v>
                </c:pt>
                <c:pt idx="3163">
                  <c:v>47</c:v>
                </c:pt>
                <c:pt idx="3164">
                  <c:v>84</c:v>
                </c:pt>
                <c:pt idx="3165">
                  <c:v>81</c:v>
                </c:pt>
                <c:pt idx="3166">
                  <c:v>89</c:v>
                </c:pt>
                <c:pt idx="3167">
                  <c:v>48</c:v>
                </c:pt>
                <c:pt idx="3168">
                  <c:v>40</c:v>
                </c:pt>
                <c:pt idx="3169">
                  <c:v>52</c:v>
                </c:pt>
                <c:pt idx="3170">
                  <c:v>89</c:v>
                </c:pt>
                <c:pt idx="3171">
                  <c:v>54</c:v>
                </c:pt>
                <c:pt idx="3172">
                  <c:v>71</c:v>
                </c:pt>
                <c:pt idx="3173">
                  <c:v>73</c:v>
                </c:pt>
                <c:pt idx="3174">
                  <c:v>82</c:v>
                </c:pt>
                <c:pt idx="3175">
                  <c:v>70</c:v>
                </c:pt>
                <c:pt idx="3176">
                  <c:v>53</c:v>
                </c:pt>
                <c:pt idx="3177">
                  <c:v>93</c:v>
                </c:pt>
                <c:pt idx="3178">
                  <c:v>86</c:v>
                </c:pt>
                <c:pt idx="3179">
                  <c:v>53</c:v>
                </c:pt>
                <c:pt idx="3180">
                  <c:v>87</c:v>
                </c:pt>
                <c:pt idx="3181">
                  <c:v>94</c:v>
                </c:pt>
                <c:pt idx="3182">
                  <c:v>68</c:v>
                </c:pt>
                <c:pt idx="3183">
                  <c:v>86</c:v>
                </c:pt>
                <c:pt idx="3184">
                  <c:v>58</c:v>
                </c:pt>
                <c:pt idx="3185">
                  <c:v>66</c:v>
                </c:pt>
                <c:pt idx="3186">
                  <c:v>48</c:v>
                </c:pt>
                <c:pt idx="3187">
                  <c:v>76</c:v>
                </c:pt>
                <c:pt idx="3188">
                  <c:v>76</c:v>
                </c:pt>
                <c:pt idx="3189">
                  <c:v>82</c:v>
                </c:pt>
                <c:pt idx="3190">
                  <c:v>67</c:v>
                </c:pt>
                <c:pt idx="3191">
                  <c:v>91</c:v>
                </c:pt>
                <c:pt idx="3192">
                  <c:v>96</c:v>
                </c:pt>
                <c:pt idx="3193">
                  <c:v>63</c:v>
                </c:pt>
                <c:pt idx="3194">
                  <c:v>67</c:v>
                </c:pt>
                <c:pt idx="3195">
                  <c:v>75</c:v>
                </c:pt>
                <c:pt idx="3196">
                  <c:v>91</c:v>
                </c:pt>
                <c:pt idx="3197">
                  <c:v>57</c:v>
                </c:pt>
                <c:pt idx="3198">
                  <c:v>64</c:v>
                </c:pt>
                <c:pt idx="3199">
                  <c:v>74</c:v>
                </c:pt>
                <c:pt idx="3200">
                  <c:v>43</c:v>
                </c:pt>
                <c:pt idx="3201">
                  <c:v>53</c:v>
                </c:pt>
                <c:pt idx="3202">
                  <c:v>78</c:v>
                </c:pt>
                <c:pt idx="3203">
                  <c:v>65</c:v>
                </c:pt>
                <c:pt idx="3204">
                  <c:v>47</c:v>
                </c:pt>
                <c:pt idx="3205">
                  <c:v>63</c:v>
                </c:pt>
                <c:pt idx="3206">
                  <c:v>55</c:v>
                </c:pt>
                <c:pt idx="3207">
                  <c:v>59</c:v>
                </c:pt>
                <c:pt idx="3208">
                  <c:v>54</c:v>
                </c:pt>
                <c:pt idx="3209">
                  <c:v>46</c:v>
                </c:pt>
                <c:pt idx="3210">
                  <c:v>97</c:v>
                </c:pt>
                <c:pt idx="3211">
                  <c:v>56</c:v>
                </c:pt>
                <c:pt idx="3212">
                  <c:v>61</c:v>
                </c:pt>
                <c:pt idx="3213">
                  <c:v>61</c:v>
                </c:pt>
                <c:pt idx="3214">
                  <c:v>93</c:v>
                </c:pt>
                <c:pt idx="3215">
                  <c:v>51</c:v>
                </c:pt>
                <c:pt idx="3216">
                  <c:v>57</c:v>
                </c:pt>
                <c:pt idx="3217">
                  <c:v>95</c:v>
                </c:pt>
                <c:pt idx="3218">
                  <c:v>85</c:v>
                </c:pt>
                <c:pt idx="3219">
                  <c:v>86</c:v>
                </c:pt>
                <c:pt idx="3220">
                  <c:v>54</c:v>
                </c:pt>
                <c:pt idx="3221">
                  <c:v>76</c:v>
                </c:pt>
                <c:pt idx="3222">
                  <c:v>55</c:v>
                </c:pt>
                <c:pt idx="3223">
                  <c:v>44</c:v>
                </c:pt>
                <c:pt idx="3224">
                  <c:v>41</c:v>
                </c:pt>
                <c:pt idx="3225">
                  <c:v>91</c:v>
                </c:pt>
                <c:pt idx="3226">
                  <c:v>67</c:v>
                </c:pt>
                <c:pt idx="3227">
                  <c:v>96</c:v>
                </c:pt>
                <c:pt idx="3228">
                  <c:v>80</c:v>
                </c:pt>
                <c:pt idx="3229">
                  <c:v>93</c:v>
                </c:pt>
                <c:pt idx="3230">
                  <c:v>66</c:v>
                </c:pt>
                <c:pt idx="3231">
                  <c:v>70</c:v>
                </c:pt>
                <c:pt idx="3232">
                  <c:v>80</c:v>
                </c:pt>
                <c:pt idx="3233">
                  <c:v>75</c:v>
                </c:pt>
                <c:pt idx="3234">
                  <c:v>86</c:v>
                </c:pt>
                <c:pt idx="3235">
                  <c:v>82</c:v>
                </c:pt>
                <c:pt idx="3236">
                  <c:v>40</c:v>
                </c:pt>
                <c:pt idx="3237">
                  <c:v>89</c:v>
                </c:pt>
                <c:pt idx="3238">
                  <c:v>68</c:v>
                </c:pt>
                <c:pt idx="3239">
                  <c:v>40</c:v>
                </c:pt>
                <c:pt idx="3240">
                  <c:v>47</c:v>
                </c:pt>
                <c:pt idx="3241">
                  <c:v>96</c:v>
                </c:pt>
                <c:pt idx="3242">
                  <c:v>55</c:v>
                </c:pt>
                <c:pt idx="3243">
                  <c:v>97</c:v>
                </c:pt>
                <c:pt idx="3244">
                  <c:v>67</c:v>
                </c:pt>
                <c:pt idx="3245">
                  <c:v>61</c:v>
                </c:pt>
                <c:pt idx="3246">
                  <c:v>57</c:v>
                </c:pt>
                <c:pt idx="3247">
                  <c:v>61</c:v>
                </c:pt>
                <c:pt idx="3248">
                  <c:v>80</c:v>
                </c:pt>
                <c:pt idx="3249">
                  <c:v>51</c:v>
                </c:pt>
                <c:pt idx="3250">
                  <c:v>58</c:v>
                </c:pt>
                <c:pt idx="3251">
                  <c:v>64</c:v>
                </c:pt>
                <c:pt idx="3252">
                  <c:v>89</c:v>
                </c:pt>
                <c:pt idx="3253">
                  <c:v>98</c:v>
                </c:pt>
                <c:pt idx="3254">
                  <c:v>44</c:v>
                </c:pt>
                <c:pt idx="3255">
                  <c:v>98</c:v>
                </c:pt>
                <c:pt idx="3256">
                  <c:v>73</c:v>
                </c:pt>
                <c:pt idx="3257">
                  <c:v>78</c:v>
                </c:pt>
                <c:pt idx="3258">
                  <c:v>98</c:v>
                </c:pt>
                <c:pt idx="3259">
                  <c:v>49</c:v>
                </c:pt>
                <c:pt idx="3260">
                  <c:v>86</c:v>
                </c:pt>
                <c:pt idx="3261">
                  <c:v>96</c:v>
                </c:pt>
                <c:pt idx="3262">
                  <c:v>46</c:v>
                </c:pt>
                <c:pt idx="3263">
                  <c:v>99</c:v>
                </c:pt>
                <c:pt idx="3264">
                  <c:v>76</c:v>
                </c:pt>
                <c:pt idx="3265">
                  <c:v>86</c:v>
                </c:pt>
                <c:pt idx="3266">
                  <c:v>91</c:v>
                </c:pt>
                <c:pt idx="3267">
                  <c:v>99</c:v>
                </c:pt>
                <c:pt idx="3268">
                  <c:v>91</c:v>
                </c:pt>
                <c:pt idx="3269">
                  <c:v>54</c:v>
                </c:pt>
                <c:pt idx="3270">
                  <c:v>81</c:v>
                </c:pt>
                <c:pt idx="3271">
                  <c:v>63</c:v>
                </c:pt>
                <c:pt idx="3272">
                  <c:v>65</c:v>
                </c:pt>
                <c:pt idx="3273">
                  <c:v>65</c:v>
                </c:pt>
                <c:pt idx="3274">
                  <c:v>85</c:v>
                </c:pt>
                <c:pt idx="3275">
                  <c:v>65</c:v>
                </c:pt>
                <c:pt idx="3276">
                  <c:v>97</c:v>
                </c:pt>
                <c:pt idx="3277">
                  <c:v>49</c:v>
                </c:pt>
                <c:pt idx="3278">
                  <c:v>56</c:v>
                </c:pt>
                <c:pt idx="3279">
                  <c:v>92</c:v>
                </c:pt>
                <c:pt idx="3280">
                  <c:v>53</c:v>
                </c:pt>
                <c:pt idx="3281">
                  <c:v>41</c:v>
                </c:pt>
                <c:pt idx="3282">
                  <c:v>87</c:v>
                </c:pt>
                <c:pt idx="3283">
                  <c:v>52</c:v>
                </c:pt>
                <c:pt idx="3284">
                  <c:v>66</c:v>
                </c:pt>
                <c:pt idx="3285">
                  <c:v>48</c:v>
                </c:pt>
                <c:pt idx="3286">
                  <c:v>46</c:v>
                </c:pt>
                <c:pt idx="3287">
                  <c:v>87</c:v>
                </c:pt>
                <c:pt idx="3288">
                  <c:v>49</c:v>
                </c:pt>
                <c:pt idx="3289">
                  <c:v>95</c:v>
                </c:pt>
                <c:pt idx="3290">
                  <c:v>93</c:v>
                </c:pt>
                <c:pt idx="3291">
                  <c:v>48</c:v>
                </c:pt>
                <c:pt idx="3292">
                  <c:v>61</c:v>
                </c:pt>
                <c:pt idx="3293">
                  <c:v>62</c:v>
                </c:pt>
                <c:pt idx="3294">
                  <c:v>46</c:v>
                </c:pt>
                <c:pt idx="3295">
                  <c:v>87</c:v>
                </c:pt>
                <c:pt idx="3296">
                  <c:v>48</c:v>
                </c:pt>
                <c:pt idx="3297">
                  <c:v>66</c:v>
                </c:pt>
                <c:pt idx="3298">
                  <c:v>63</c:v>
                </c:pt>
                <c:pt idx="3299">
                  <c:v>68</c:v>
                </c:pt>
                <c:pt idx="3300">
                  <c:v>56</c:v>
                </c:pt>
                <c:pt idx="3301">
                  <c:v>59</c:v>
                </c:pt>
                <c:pt idx="3302">
                  <c:v>46</c:v>
                </c:pt>
                <c:pt idx="3303">
                  <c:v>82</c:v>
                </c:pt>
                <c:pt idx="3304">
                  <c:v>79</c:v>
                </c:pt>
                <c:pt idx="3305">
                  <c:v>46</c:v>
                </c:pt>
                <c:pt idx="3306">
                  <c:v>67</c:v>
                </c:pt>
                <c:pt idx="3307">
                  <c:v>58</c:v>
                </c:pt>
                <c:pt idx="3308">
                  <c:v>59</c:v>
                </c:pt>
                <c:pt idx="3309">
                  <c:v>83</c:v>
                </c:pt>
                <c:pt idx="3310">
                  <c:v>78</c:v>
                </c:pt>
                <c:pt idx="3311">
                  <c:v>79</c:v>
                </c:pt>
                <c:pt idx="3312">
                  <c:v>46</c:v>
                </c:pt>
                <c:pt idx="3313">
                  <c:v>45</c:v>
                </c:pt>
                <c:pt idx="3314">
                  <c:v>64</c:v>
                </c:pt>
                <c:pt idx="3315">
                  <c:v>80</c:v>
                </c:pt>
                <c:pt idx="3316">
                  <c:v>98</c:v>
                </c:pt>
                <c:pt idx="3317">
                  <c:v>52</c:v>
                </c:pt>
                <c:pt idx="3318">
                  <c:v>78</c:v>
                </c:pt>
                <c:pt idx="3319">
                  <c:v>79</c:v>
                </c:pt>
                <c:pt idx="3320">
                  <c:v>61</c:v>
                </c:pt>
                <c:pt idx="3321">
                  <c:v>88</c:v>
                </c:pt>
                <c:pt idx="3322">
                  <c:v>56</c:v>
                </c:pt>
                <c:pt idx="3323">
                  <c:v>87</c:v>
                </c:pt>
                <c:pt idx="3324">
                  <c:v>61</c:v>
                </c:pt>
                <c:pt idx="3325">
                  <c:v>73</c:v>
                </c:pt>
                <c:pt idx="3326">
                  <c:v>47</c:v>
                </c:pt>
                <c:pt idx="3327">
                  <c:v>88</c:v>
                </c:pt>
                <c:pt idx="3328">
                  <c:v>84</c:v>
                </c:pt>
                <c:pt idx="3329">
                  <c:v>57</c:v>
                </c:pt>
                <c:pt idx="3330">
                  <c:v>63</c:v>
                </c:pt>
                <c:pt idx="3331">
                  <c:v>99</c:v>
                </c:pt>
                <c:pt idx="3332">
                  <c:v>93</c:v>
                </c:pt>
                <c:pt idx="3333">
                  <c:v>99</c:v>
                </c:pt>
                <c:pt idx="3334">
                  <c:v>81</c:v>
                </c:pt>
                <c:pt idx="3335">
                  <c:v>41</c:v>
                </c:pt>
                <c:pt idx="3336">
                  <c:v>41</c:v>
                </c:pt>
                <c:pt idx="3337">
                  <c:v>66</c:v>
                </c:pt>
                <c:pt idx="3338">
                  <c:v>53</c:v>
                </c:pt>
                <c:pt idx="3339">
                  <c:v>87</c:v>
                </c:pt>
                <c:pt idx="3340">
                  <c:v>78</c:v>
                </c:pt>
                <c:pt idx="3341">
                  <c:v>92</c:v>
                </c:pt>
                <c:pt idx="3342">
                  <c:v>92</c:v>
                </c:pt>
                <c:pt idx="3343">
                  <c:v>95</c:v>
                </c:pt>
                <c:pt idx="3344">
                  <c:v>51</c:v>
                </c:pt>
                <c:pt idx="3345">
                  <c:v>71</c:v>
                </c:pt>
                <c:pt idx="3346">
                  <c:v>67</c:v>
                </c:pt>
                <c:pt idx="3347">
                  <c:v>94</c:v>
                </c:pt>
                <c:pt idx="3348">
                  <c:v>67</c:v>
                </c:pt>
                <c:pt idx="3349">
                  <c:v>85</c:v>
                </c:pt>
                <c:pt idx="3350">
                  <c:v>64</c:v>
                </c:pt>
                <c:pt idx="3351">
                  <c:v>43</c:v>
                </c:pt>
                <c:pt idx="3352">
                  <c:v>65</c:v>
                </c:pt>
                <c:pt idx="3353">
                  <c:v>75</c:v>
                </c:pt>
                <c:pt idx="3354">
                  <c:v>89</c:v>
                </c:pt>
                <c:pt idx="3355">
                  <c:v>42</c:v>
                </c:pt>
                <c:pt idx="3356">
                  <c:v>40</c:v>
                </c:pt>
                <c:pt idx="3357">
                  <c:v>56</c:v>
                </c:pt>
                <c:pt idx="3358">
                  <c:v>46</c:v>
                </c:pt>
                <c:pt idx="3359">
                  <c:v>87</c:v>
                </c:pt>
                <c:pt idx="3360">
                  <c:v>44</c:v>
                </c:pt>
                <c:pt idx="3361">
                  <c:v>58</c:v>
                </c:pt>
                <c:pt idx="3362">
                  <c:v>78</c:v>
                </c:pt>
                <c:pt idx="3363">
                  <c:v>85</c:v>
                </c:pt>
                <c:pt idx="3364">
                  <c:v>73</c:v>
                </c:pt>
                <c:pt idx="3365">
                  <c:v>74</c:v>
                </c:pt>
                <c:pt idx="3366">
                  <c:v>88</c:v>
                </c:pt>
                <c:pt idx="3367">
                  <c:v>55</c:v>
                </c:pt>
                <c:pt idx="3368">
                  <c:v>79</c:v>
                </c:pt>
                <c:pt idx="3369">
                  <c:v>89</c:v>
                </c:pt>
                <c:pt idx="3370">
                  <c:v>86</c:v>
                </c:pt>
                <c:pt idx="3371">
                  <c:v>78</c:v>
                </c:pt>
                <c:pt idx="3372">
                  <c:v>66</c:v>
                </c:pt>
                <c:pt idx="3373">
                  <c:v>80</c:v>
                </c:pt>
                <c:pt idx="3374">
                  <c:v>77</c:v>
                </c:pt>
                <c:pt idx="3375">
                  <c:v>89</c:v>
                </c:pt>
                <c:pt idx="3376">
                  <c:v>89</c:v>
                </c:pt>
                <c:pt idx="3377">
                  <c:v>64</c:v>
                </c:pt>
                <c:pt idx="3378">
                  <c:v>65</c:v>
                </c:pt>
                <c:pt idx="3379">
                  <c:v>95</c:v>
                </c:pt>
                <c:pt idx="3380">
                  <c:v>53</c:v>
                </c:pt>
                <c:pt idx="3381">
                  <c:v>53</c:v>
                </c:pt>
                <c:pt idx="3382">
                  <c:v>53</c:v>
                </c:pt>
                <c:pt idx="3383">
                  <c:v>64</c:v>
                </c:pt>
                <c:pt idx="3384">
                  <c:v>75</c:v>
                </c:pt>
                <c:pt idx="3385">
                  <c:v>43</c:v>
                </c:pt>
                <c:pt idx="3386">
                  <c:v>86</c:v>
                </c:pt>
                <c:pt idx="3387">
                  <c:v>54</c:v>
                </c:pt>
                <c:pt idx="3388">
                  <c:v>71</c:v>
                </c:pt>
                <c:pt idx="3389">
                  <c:v>57</c:v>
                </c:pt>
                <c:pt idx="3390">
                  <c:v>53</c:v>
                </c:pt>
                <c:pt idx="3391">
                  <c:v>97</c:v>
                </c:pt>
                <c:pt idx="3392">
                  <c:v>40</c:v>
                </c:pt>
                <c:pt idx="3393">
                  <c:v>81</c:v>
                </c:pt>
                <c:pt idx="3394">
                  <c:v>59</c:v>
                </c:pt>
                <c:pt idx="3395">
                  <c:v>49</c:v>
                </c:pt>
                <c:pt idx="3396">
                  <c:v>49</c:v>
                </c:pt>
                <c:pt idx="3397">
                  <c:v>98</c:v>
                </c:pt>
                <c:pt idx="3398">
                  <c:v>63</c:v>
                </c:pt>
                <c:pt idx="3399">
                  <c:v>73</c:v>
                </c:pt>
                <c:pt idx="3400">
                  <c:v>67</c:v>
                </c:pt>
                <c:pt idx="3401">
                  <c:v>66</c:v>
                </c:pt>
                <c:pt idx="3402">
                  <c:v>79</c:v>
                </c:pt>
                <c:pt idx="3403">
                  <c:v>40</c:v>
                </c:pt>
                <c:pt idx="3404">
                  <c:v>72</c:v>
                </c:pt>
                <c:pt idx="3405">
                  <c:v>43</c:v>
                </c:pt>
                <c:pt idx="3406">
                  <c:v>46</c:v>
                </c:pt>
                <c:pt idx="3407">
                  <c:v>48</c:v>
                </c:pt>
                <c:pt idx="3408">
                  <c:v>55</c:v>
                </c:pt>
                <c:pt idx="3409">
                  <c:v>44</c:v>
                </c:pt>
                <c:pt idx="3410">
                  <c:v>73</c:v>
                </c:pt>
                <c:pt idx="3411">
                  <c:v>99</c:v>
                </c:pt>
                <c:pt idx="3412">
                  <c:v>62</c:v>
                </c:pt>
                <c:pt idx="3413">
                  <c:v>82</c:v>
                </c:pt>
                <c:pt idx="3414">
                  <c:v>89</c:v>
                </c:pt>
                <c:pt idx="3415">
                  <c:v>64</c:v>
                </c:pt>
                <c:pt idx="3416">
                  <c:v>96</c:v>
                </c:pt>
                <c:pt idx="3417">
                  <c:v>90</c:v>
                </c:pt>
                <c:pt idx="3418">
                  <c:v>52</c:v>
                </c:pt>
                <c:pt idx="3419">
                  <c:v>63</c:v>
                </c:pt>
                <c:pt idx="3420">
                  <c:v>50</c:v>
                </c:pt>
                <c:pt idx="3421">
                  <c:v>91</c:v>
                </c:pt>
                <c:pt idx="3422">
                  <c:v>90</c:v>
                </c:pt>
                <c:pt idx="3423">
                  <c:v>56</c:v>
                </c:pt>
                <c:pt idx="3424">
                  <c:v>76</c:v>
                </c:pt>
                <c:pt idx="3425">
                  <c:v>52</c:v>
                </c:pt>
                <c:pt idx="3426">
                  <c:v>66</c:v>
                </c:pt>
                <c:pt idx="3427">
                  <c:v>59</c:v>
                </c:pt>
                <c:pt idx="3428">
                  <c:v>72</c:v>
                </c:pt>
                <c:pt idx="3429">
                  <c:v>81</c:v>
                </c:pt>
                <c:pt idx="3430">
                  <c:v>71</c:v>
                </c:pt>
                <c:pt idx="3431">
                  <c:v>47</c:v>
                </c:pt>
                <c:pt idx="3432">
                  <c:v>95</c:v>
                </c:pt>
                <c:pt idx="3433">
                  <c:v>68</c:v>
                </c:pt>
                <c:pt idx="3434">
                  <c:v>79</c:v>
                </c:pt>
                <c:pt idx="3435">
                  <c:v>58</c:v>
                </c:pt>
                <c:pt idx="3436">
                  <c:v>45</c:v>
                </c:pt>
                <c:pt idx="3437">
                  <c:v>83</c:v>
                </c:pt>
                <c:pt idx="3438">
                  <c:v>99</c:v>
                </c:pt>
                <c:pt idx="3439">
                  <c:v>78</c:v>
                </c:pt>
                <c:pt idx="3440">
                  <c:v>87</c:v>
                </c:pt>
                <c:pt idx="3441">
                  <c:v>80</c:v>
                </c:pt>
                <c:pt idx="3442">
                  <c:v>60</c:v>
                </c:pt>
                <c:pt idx="3443">
                  <c:v>96</c:v>
                </c:pt>
                <c:pt idx="3444">
                  <c:v>61</c:v>
                </c:pt>
                <c:pt idx="3445">
                  <c:v>81</c:v>
                </c:pt>
                <c:pt idx="3446">
                  <c:v>49</c:v>
                </c:pt>
                <c:pt idx="3447">
                  <c:v>49</c:v>
                </c:pt>
                <c:pt idx="3448">
                  <c:v>91</c:v>
                </c:pt>
                <c:pt idx="3449">
                  <c:v>68</c:v>
                </c:pt>
                <c:pt idx="3450">
                  <c:v>55</c:v>
                </c:pt>
                <c:pt idx="3451">
                  <c:v>40</c:v>
                </c:pt>
                <c:pt idx="3452">
                  <c:v>56</c:v>
                </c:pt>
                <c:pt idx="3453">
                  <c:v>69</c:v>
                </c:pt>
                <c:pt idx="3454">
                  <c:v>65</c:v>
                </c:pt>
                <c:pt idx="3455">
                  <c:v>92</c:v>
                </c:pt>
                <c:pt idx="3456">
                  <c:v>85</c:v>
                </c:pt>
                <c:pt idx="3457">
                  <c:v>58</c:v>
                </c:pt>
                <c:pt idx="3458">
                  <c:v>92</c:v>
                </c:pt>
                <c:pt idx="3459">
                  <c:v>60</c:v>
                </c:pt>
                <c:pt idx="3460">
                  <c:v>56</c:v>
                </c:pt>
                <c:pt idx="3461">
                  <c:v>85</c:v>
                </c:pt>
                <c:pt idx="3462">
                  <c:v>79</c:v>
                </c:pt>
                <c:pt idx="3463">
                  <c:v>60</c:v>
                </c:pt>
                <c:pt idx="3464">
                  <c:v>92</c:v>
                </c:pt>
                <c:pt idx="3465">
                  <c:v>80</c:v>
                </c:pt>
                <c:pt idx="3466">
                  <c:v>79</c:v>
                </c:pt>
                <c:pt idx="3467">
                  <c:v>84</c:v>
                </c:pt>
                <c:pt idx="3468">
                  <c:v>88</c:v>
                </c:pt>
                <c:pt idx="3469">
                  <c:v>58</c:v>
                </c:pt>
                <c:pt idx="3470">
                  <c:v>99</c:v>
                </c:pt>
                <c:pt idx="3471">
                  <c:v>46</c:v>
                </c:pt>
                <c:pt idx="3472">
                  <c:v>56</c:v>
                </c:pt>
                <c:pt idx="3473">
                  <c:v>40</c:v>
                </c:pt>
                <c:pt idx="3474">
                  <c:v>76</c:v>
                </c:pt>
                <c:pt idx="3475">
                  <c:v>96</c:v>
                </c:pt>
                <c:pt idx="3476">
                  <c:v>45</c:v>
                </c:pt>
                <c:pt idx="3477">
                  <c:v>65</c:v>
                </c:pt>
                <c:pt idx="3478">
                  <c:v>41</c:v>
                </c:pt>
                <c:pt idx="3479">
                  <c:v>98</c:v>
                </c:pt>
                <c:pt idx="3480">
                  <c:v>71</c:v>
                </c:pt>
                <c:pt idx="3481">
                  <c:v>96</c:v>
                </c:pt>
                <c:pt idx="3482">
                  <c:v>87</c:v>
                </c:pt>
                <c:pt idx="3483">
                  <c:v>93</c:v>
                </c:pt>
                <c:pt idx="3484">
                  <c:v>44</c:v>
                </c:pt>
                <c:pt idx="3485">
                  <c:v>76</c:v>
                </c:pt>
                <c:pt idx="3486">
                  <c:v>70</c:v>
                </c:pt>
                <c:pt idx="3487">
                  <c:v>51</c:v>
                </c:pt>
                <c:pt idx="3488">
                  <c:v>74</c:v>
                </c:pt>
                <c:pt idx="3489">
                  <c:v>69</c:v>
                </c:pt>
                <c:pt idx="3490">
                  <c:v>87</c:v>
                </c:pt>
                <c:pt idx="3491">
                  <c:v>45</c:v>
                </c:pt>
                <c:pt idx="3492">
                  <c:v>54</c:v>
                </c:pt>
                <c:pt idx="3493">
                  <c:v>54</c:v>
                </c:pt>
                <c:pt idx="3494">
                  <c:v>55</c:v>
                </c:pt>
                <c:pt idx="3495">
                  <c:v>59</c:v>
                </c:pt>
                <c:pt idx="3496">
                  <c:v>52</c:v>
                </c:pt>
                <c:pt idx="3497">
                  <c:v>83</c:v>
                </c:pt>
                <c:pt idx="3498">
                  <c:v>81</c:v>
                </c:pt>
                <c:pt idx="3499">
                  <c:v>85</c:v>
                </c:pt>
                <c:pt idx="3500">
                  <c:v>70</c:v>
                </c:pt>
                <c:pt idx="3501">
                  <c:v>73</c:v>
                </c:pt>
                <c:pt idx="3502">
                  <c:v>68</c:v>
                </c:pt>
                <c:pt idx="3503">
                  <c:v>42</c:v>
                </c:pt>
                <c:pt idx="3504">
                  <c:v>48</c:v>
                </c:pt>
                <c:pt idx="3505">
                  <c:v>50</c:v>
                </c:pt>
                <c:pt idx="3506">
                  <c:v>50</c:v>
                </c:pt>
                <c:pt idx="3507">
                  <c:v>64</c:v>
                </c:pt>
                <c:pt idx="3508">
                  <c:v>61</c:v>
                </c:pt>
                <c:pt idx="3509">
                  <c:v>81</c:v>
                </c:pt>
                <c:pt idx="3510">
                  <c:v>97</c:v>
                </c:pt>
                <c:pt idx="3511">
                  <c:v>85</c:v>
                </c:pt>
                <c:pt idx="3512">
                  <c:v>48</c:v>
                </c:pt>
                <c:pt idx="3513">
                  <c:v>59</c:v>
                </c:pt>
                <c:pt idx="3514">
                  <c:v>98</c:v>
                </c:pt>
                <c:pt idx="3515">
                  <c:v>60</c:v>
                </c:pt>
                <c:pt idx="3516">
                  <c:v>49</c:v>
                </c:pt>
                <c:pt idx="3517">
                  <c:v>61</c:v>
                </c:pt>
                <c:pt idx="3518">
                  <c:v>68</c:v>
                </c:pt>
                <c:pt idx="3519">
                  <c:v>48</c:v>
                </c:pt>
                <c:pt idx="3520">
                  <c:v>44</c:v>
                </c:pt>
                <c:pt idx="3521">
                  <c:v>79</c:v>
                </c:pt>
                <c:pt idx="3522">
                  <c:v>50</c:v>
                </c:pt>
                <c:pt idx="3523">
                  <c:v>40</c:v>
                </c:pt>
                <c:pt idx="3524">
                  <c:v>92</c:v>
                </c:pt>
                <c:pt idx="3525">
                  <c:v>81</c:v>
                </c:pt>
                <c:pt idx="3526">
                  <c:v>40</c:v>
                </c:pt>
                <c:pt idx="3527">
                  <c:v>97</c:v>
                </c:pt>
                <c:pt idx="3528">
                  <c:v>93</c:v>
                </c:pt>
                <c:pt idx="3529">
                  <c:v>78</c:v>
                </c:pt>
                <c:pt idx="3530">
                  <c:v>99</c:v>
                </c:pt>
                <c:pt idx="3531">
                  <c:v>85</c:v>
                </c:pt>
                <c:pt idx="3532">
                  <c:v>44</c:v>
                </c:pt>
                <c:pt idx="3533">
                  <c:v>88</c:v>
                </c:pt>
                <c:pt idx="3534">
                  <c:v>61</c:v>
                </c:pt>
                <c:pt idx="3535">
                  <c:v>65</c:v>
                </c:pt>
                <c:pt idx="3536">
                  <c:v>92</c:v>
                </c:pt>
                <c:pt idx="3537">
                  <c:v>45</c:v>
                </c:pt>
                <c:pt idx="3538">
                  <c:v>71</c:v>
                </c:pt>
                <c:pt idx="3539">
                  <c:v>87</c:v>
                </c:pt>
                <c:pt idx="3540">
                  <c:v>50</c:v>
                </c:pt>
                <c:pt idx="3541">
                  <c:v>49</c:v>
                </c:pt>
                <c:pt idx="3542">
                  <c:v>86</c:v>
                </c:pt>
                <c:pt idx="3543">
                  <c:v>78</c:v>
                </c:pt>
                <c:pt idx="3544">
                  <c:v>94</c:v>
                </c:pt>
                <c:pt idx="3545">
                  <c:v>73</c:v>
                </c:pt>
                <c:pt idx="3546">
                  <c:v>70</c:v>
                </c:pt>
                <c:pt idx="3547">
                  <c:v>51</c:v>
                </c:pt>
                <c:pt idx="3548">
                  <c:v>90</c:v>
                </c:pt>
                <c:pt idx="3549">
                  <c:v>83</c:v>
                </c:pt>
                <c:pt idx="3550">
                  <c:v>55</c:v>
                </c:pt>
                <c:pt idx="3551">
                  <c:v>77</c:v>
                </c:pt>
                <c:pt idx="3552">
                  <c:v>42</c:v>
                </c:pt>
                <c:pt idx="3553">
                  <c:v>41</c:v>
                </c:pt>
                <c:pt idx="3554">
                  <c:v>91</c:v>
                </c:pt>
                <c:pt idx="3555">
                  <c:v>44</c:v>
                </c:pt>
                <c:pt idx="3556">
                  <c:v>50</c:v>
                </c:pt>
                <c:pt idx="3557">
                  <c:v>97</c:v>
                </c:pt>
                <c:pt idx="3558">
                  <c:v>64</c:v>
                </c:pt>
                <c:pt idx="3559">
                  <c:v>74</c:v>
                </c:pt>
                <c:pt idx="3560">
                  <c:v>74</c:v>
                </c:pt>
                <c:pt idx="3561">
                  <c:v>61</c:v>
                </c:pt>
                <c:pt idx="3562">
                  <c:v>76</c:v>
                </c:pt>
                <c:pt idx="3563">
                  <c:v>61</c:v>
                </c:pt>
                <c:pt idx="3564">
                  <c:v>94</c:v>
                </c:pt>
                <c:pt idx="3565">
                  <c:v>50</c:v>
                </c:pt>
                <c:pt idx="3566">
                  <c:v>71</c:v>
                </c:pt>
                <c:pt idx="3567">
                  <c:v>74</c:v>
                </c:pt>
                <c:pt idx="3568">
                  <c:v>70</c:v>
                </c:pt>
                <c:pt idx="3569">
                  <c:v>84</c:v>
                </c:pt>
                <c:pt idx="3570">
                  <c:v>92</c:v>
                </c:pt>
                <c:pt idx="3571">
                  <c:v>47</c:v>
                </c:pt>
                <c:pt idx="3572">
                  <c:v>59</c:v>
                </c:pt>
                <c:pt idx="3573">
                  <c:v>81</c:v>
                </c:pt>
                <c:pt idx="3574">
                  <c:v>73</c:v>
                </c:pt>
                <c:pt idx="3575">
                  <c:v>43</c:v>
                </c:pt>
                <c:pt idx="3576">
                  <c:v>57</c:v>
                </c:pt>
                <c:pt idx="3577">
                  <c:v>90</c:v>
                </c:pt>
                <c:pt idx="3578">
                  <c:v>43</c:v>
                </c:pt>
                <c:pt idx="3579">
                  <c:v>59</c:v>
                </c:pt>
                <c:pt idx="3580">
                  <c:v>97</c:v>
                </c:pt>
                <c:pt idx="3581">
                  <c:v>48</c:v>
                </c:pt>
                <c:pt idx="3582">
                  <c:v>55</c:v>
                </c:pt>
                <c:pt idx="3583">
                  <c:v>65</c:v>
                </c:pt>
                <c:pt idx="3584">
                  <c:v>77</c:v>
                </c:pt>
                <c:pt idx="3585">
                  <c:v>64</c:v>
                </c:pt>
                <c:pt idx="3586">
                  <c:v>43</c:v>
                </c:pt>
                <c:pt idx="3587">
                  <c:v>80</c:v>
                </c:pt>
                <c:pt idx="3588">
                  <c:v>98</c:v>
                </c:pt>
                <c:pt idx="3589">
                  <c:v>84</c:v>
                </c:pt>
                <c:pt idx="3590">
                  <c:v>80</c:v>
                </c:pt>
                <c:pt idx="3591">
                  <c:v>77</c:v>
                </c:pt>
                <c:pt idx="3592">
                  <c:v>92</c:v>
                </c:pt>
                <c:pt idx="3593">
                  <c:v>58</c:v>
                </c:pt>
                <c:pt idx="3594">
                  <c:v>53</c:v>
                </c:pt>
                <c:pt idx="3595">
                  <c:v>60</c:v>
                </c:pt>
                <c:pt idx="3596">
                  <c:v>54</c:v>
                </c:pt>
                <c:pt idx="3597">
                  <c:v>42</c:v>
                </c:pt>
                <c:pt idx="3598">
                  <c:v>76</c:v>
                </c:pt>
                <c:pt idx="3599">
                  <c:v>92</c:v>
                </c:pt>
                <c:pt idx="3600">
                  <c:v>89</c:v>
                </c:pt>
                <c:pt idx="3601">
                  <c:v>85</c:v>
                </c:pt>
                <c:pt idx="3602">
                  <c:v>55</c:v>
                </c:pt>
                <c:pt idx="3603">
                  <c:v>53</c:v>
                </c:pt>
                <c:pt idx="3604">
                  <c:v>48</c:v>
                </c:pt>
                <c:pt idx="3605">
                  <c:v>86</c:v>
                </c:pt>
                <c:pt idx="3606">
                  <c:v>46</c:v>
                </c:pt>
                <c:pt idx="3607">
                  <c:v>53</c:v>
                </c:pt>
                <c:pt idx="3608">
                  <c:v>45</c:v>
                </c:pt>
                <c:pt idx="3609">
                  <c:v>60</c:v>
                </c:pt>
                <c:pt idx="3610">
                  <c:v>54</c:v>
                </c:pt>
                <c:pt idx="3611">
                  <c:v>91</c:v>
                </c:pt>
                <c:pt idx="3612">
                  <c:v>47</c:v>
                </c:pt>
                <c:pt idx="3613">
                  <c:v>73</c:v>
                </c:pt>
                <c:pt idx="3614">
                  <c:v>79</c:v>
                </c:pt>
                <c:pt idx="3615">
                  <c:v>40</c:v>
                </c:pt>
                <c:pt idx="3616">
                  <c:v>71</c:v>
                </c:pt>
                <c:pt idx="3617">
                  <c:v>97</c:v>
                </c:pt>
                <c:pt idx="3618">
                  <c:v>88</c:v>
                </c:pt>
                <c:pt idx="3619">
                  <c:v>90</c:v>
                </c:pt>
                <c:pt idx="3620">
                  <c:v>44</c:v>
                </c:pt>
                <c:pt idx="3621">
                  <c:v>69</c:v>
                </c:pt>
                <c:pt idx="3622">
                  <c:v>61</c:v>
                </c:pt>
                <c:pt idx="3623">
                  <c:v>59</c:v>
                </c:pt>
                <c:pt idx="3624">
                  <c:v>55</c:v>
                </c:pt>
                <c:pt idx="3625">
                  <c:v>46</c:v>
                </c:pt>
                <c:pt idx="3626">
                  <c:v>46</c:v>
                </c:pt>
                <c:pt idx="3627">
                  <c:v>89</c:v>
                </c:pt>
                <c:pt idx="3628">
                  <c:v>89</c:v>
                </c:pt>
                <c:pt idx="3629">
                  <c:v>41</c:v>
                </c:pt>
                <c:pt idx="3630">
                  <c:v>86</c:v>
                </c:pt>
                <c:pt idx="3631">
                  <c:v>53</c:v>
                </c:pt>
                <c:pt idx="3632">
                  <c:v>70</c:v>
                </c:pt>
                <c:pt idx="3633">
                  <c:v>89</c:v>
                </c:pt>
                <c:pt idx="3634">
                  <c:v>80</c:v>
                </c:pt>
                <c:pt idx="3635">
                  <c:v>53</c:v>
                </c:pt>
                <c:pt idx="3636">
                  <c:v>44</c:v>
                </c:pt>
                <c:pt idx="3637">
                  <c:v>50</c:v>
                </c:pt>
                <c:pt idx="3638">
                  <c:v>79</c:v>
                </c:pt>
                <c:pt idx="3639">
                  <c:v>44</c:v>
                </c:pt>
                <c:pt idx="3640">
                  <c:v>68</c:v>
                </c:pt>
                <c:pt idx="3641">
                  <c:v>50</c:v>
                </c:pt>
                <c:pt idx="3642">
                  <c:v>44</c:v>
                </c:pt>
                <c:pt idx="3643">
                  <c:v>88</c:v>
                </c:pt>
                <c:pt idx="3644">
                  <c:v>93</c:v>
                </c:pt>
                <c:pt idx="3645">
                  <c:v>71</c:v>
                </c:pt>
                <c:pt idx="3646">
                  <c:v>75</c:v>
                </c:pt>
                <c:pt idx="3647">
                  <c:v>54</c:v>
                </c:pt>
                <c:pt idx="3648">
                  <c:v>58</c:v>
                </c:pt>
                <c:pt idx="3649">
                  <c:v>61</c:v>
                </c:pt>
                <c:pt idx="3650">
                  <c:v>73</c:v>
                </c:pt>
                <c:pt idx="3651">
                  <c:v>95</c:v>
                </c:pt>
                <c:pt idx="3652">
                  <c:v>56</c:v>
                </c:pt>
                <c:pt idx="3653">
                  <c:v>51</c:v>
                </c:pt>
                <c:pt idx="3654">
                  <c:v>64</c:v>
                </c:pt>
                <c:pt idx="3655">
                  <c:v>95</c:v>
                </c:pt>
                <c:pt idx="3656">
                  <c:v>56</c:v>
                </c:pt>
                <c:pt idx="3657">
                  <c:v>49</c:v>
                </c:pt>
                <c:pt idx="3658">
                  <c:v>67</c:v>
                </c:pt>
                <c:pt idx="3659">
                  <c:v>96</c:v>
                </c:pt>
                <c:pt idx="3660">
                  <c:v>57</c:v>
                </c:pt>
                <c:pt idx="3661">
                  <c:v>90</c:v>
                </c:pt>
                <c:pt idx="3662">
                  <c:v>57</c:v>
                </c:pt>
                <c:pt idx="3663">
                  <c:v>84</c:v>
                </c:pt>
                <c:pt idx="3664">
                  <c:v>71</c:v>
                </c:pt>
                <c:pt idx="3665">
                  <c:v>53</c:v>
                </c:pt>
                <c:pt idx="3666">
                  <c:v>95</c:v>
                </c:pt>
                <c:pt idx="3667">
                  <c:v>55</c:v>
                </c:pt>
                <c:pt idx="3668">
                  <c:v>89</c:v>
                </c:pt>
                <c:pt idx="3669">
                  <c:v>97</c:v>
                </c:pt>
                <c:pt idx="3670">
                  <c:v>57</c:v>
                </c:pt>
                <c:pt idx="3671">
                  <c:v>55</c:v>
                </c:pt>
                <c:pt idx="3672">
                  <c:v>56</c:v>
                </c:pt>
                <c:pt idx="3673">
                  <c:v>46</c:v>
                </c:pt>
                <c:pt idx="3674">
                  <c:v>51</c:v>
                </c:pt>
                <c:pt idx="3675">
                  <c:v>73</c:v>
                </c:pt>
                <c:pt idx="3676">
                  <c:v>49</c:v>
                </c:pt>
                <c:pt idx="3677">
                  <c:v>44</c:v>
                </c:pt>
                <c:pt idx="3678">
                  <c:v>60</c:v>
                </c:pt>
                <c:pt idx="3679">
                  <c:v>42</c:v>
                </c:pt>
                <c:pt idx="3680">
                  <c:v>58</c:v>
                </c:pt>
                <c:pt idx="3681">
                  <c:v>84</c:v>
                </c:pt>
                <c:pt idx="3682">
                  <c:v>83</c:v>
                </c:pt>
                <c:pt idx="3683">
                  <c:v>74</c:v>
                </c:pt>
                <c:pt idx="3684">
                  <c:v>45</c:v>
                </c:pt>
                <c:pt idx="3685">
                  <c:v>53</c:v>
                </c:pt>
                <c:pt idx="3686">
                  <c:v>43</c:v>
                </c:pt>
                <c:pt idx="3687">
                  <c:v>84</c:v>
                </c:pt>
                <c:pt idx="3688">
                  <c:v>90</c:v>
                </c:pt>
                <c:pt idx="3689">
                  <c:v>57</c:v>
                </c:pt>
                <c:pt idx="3690">
                  <c:v>68</c:v>
                </c:pt>
                <c:pt idx="3691">
                  <c:v>74</c:v>
                </c:pt>
                <c:pt idx="3692">
                  <c:v>91</c:v>
                </c:pt>
                <c:pt idx="3693">
                  <c:v>77</c:v>
                </c:pt>
                <c:pt idx="3694">
                  <c:v>55</c:v>
                </c:pt>
                <c:pt idx="3695">
                  <c:v>59</c:v>
                </c:pt>
                <c:pt idx="3696">
                  <c:v>63</c:v>
                </c:pt>
                <c:pt idx="3697">
                  <c:v>74</c:v>
                </c:pt>
                <c:pt idx="3698">
                  <c:v>83</c:v>
                </c:pt>
                <c:pt idx="3699">
                  <c:v>90</c:v>
                </c:pt>
                <c:pt idx="3700">
                  <c:v>58</c:v>
                </c:pt>
                <c:pt idx="3701">
                  <c:v>95</c:v>
                </c:pt>
                <c:pt idx="3702">
                  <c:v>43</c:v>
                </c:pt>
                <c:pt idx="3703">
                  <c:v>72</c:v>
                </c:pt>
                <c:pt idx="3704">
                  <c:v>41</c:v>
                </c:pt>
                <c:pt idx="3705">
                  <c:v>52</c:v>
                </c:pt>
                <c:pt idx="3706">
                  <c:v>97</c:v>
                </c:pt>
                <c:pt idx="3707">
                  <c:v>84</c:v>
                </c:pt>
                <c:pt idx="3708">
                  <c:v>69</c:v>
                </c:pt>
                <c:pt idx="3709">
                  <c:v>73</c:v>
                </c:pt>
                <c:pt idx="3710">
                  <c:v>69</c:v>
                </c:pt>
                <c:pt idx="3711">
                  <c:v>90</c:v>
                </c:pt>
                <c:pt idx="3712">
                  <c:v>93</c:v>
                </c:pt>
                <c:pt idx="3713">
                  <c:v>63</c:v>
                </c:pt>
                <c:pt idx="3714">
                  <c:v>87</c:v>
                </c:pt>
                <c:pt idx="3715">
                  <c:v>83</c:v>
                </c:pt>
                <c:pt idx="3716">
                  <c:v>72</c:v>
                </c:pt>
                <c:pt idx="3717">
                  <c:v>80</c:v>
                </c:pt>
                <c:pt idx="3718">
                  <c:v>88</c:v>
                </c:pt>
                <c:pt idx="3719">
                  <c:v>49</c:v>
                </c:pt>
                <c:pt idx="3720">
                  <c:v>57</c:v>
                </c:pt>
                <c:pt idx="3721">
                  <c:v>58</c:v>
                </c:pt>
                <c:pt idx="3722">
                  <c:v>46</c:v>
                </c:pt>
                <c:pt idx="3723">
                  <c:v>96</c:v>
                </c:pt>
                <c:pt idx="3724">
                  <c:v>58</c:v>
                </c:pt>
                <c:pt idx="3725">
                  <c:v>63</c:v>
                </c:pt>
                <c:pt idx="3726">
                  <c:v>54</c:v>
                </c:pt>
                <c:pt idx="3727">
                  <c:v>80</c:v>
                </c:pt>
                <c:pt idx="3728">
                  <c:v>81</c:v>
                </c:pt>
                <c:pt idx="3729">
                  <c:v>62</c:v>
                </c:pt>
                <c:pt idx="3730">
                  <c:v>91</c:v>
                </c:pt>
                <c:pt idx="3731">
                  <c:v>91</c:v>
                </c:pt>
                <c:pt idx="3732">
                  <c:v>43</c:v>
                </c:pt>
                <c:pt idx="3733">
                  <c:v>77</c:v>
                </c:pt>
                <c:pt idx="3734">
                  <c:v>43</c:v>
                </c:pt>
                <c:pt idx="3735">
                  <c:v>44</c:v>
                </c:pt>
                <c:pt idx="3736">
                  <c:v>80</c:v>
                </c:pt>
                <c:pt idx="3737">
                  <c:v>83</c:v>
                </c:pt>
                <c:pt idx="3738">
                  <c:v>62</c:v>
                </c:pt>
                <c:pt idx="3739">
                  <c:v>79</c:v>
                </c:pt>
                <c:pt idx="3740">
                  <c:v>92</c:v>
                </c:pt>
                <c:pt idx="3741">
                  <c:v>76</c:v>
                </c:pt>
                <c:pt idx="3742">
                  <c:v>50</c:v>
                </c:pt>
                <c:pt idx="3743">
                  <c:v>94</c:v>
                </c:pt>
                <c:pt idx="3744">
                  <c:v>50</c:v>
                </c:pt>
                <c:pt idx="3745">
                  <c:v>52</c:v>
                </c:pt>
                <c:pt idx="3746">
                  <c:v>53</c:v>
                </c:pt>
                <c:pt idx="3747">
                  <c:v>99</c:v>
                </c:pt>
                <c:pt idx="3748">
                  <c:v>47</c:v>
                </c:pt>
                <c:pt idx="3749">
                  <c:v>64</c:v>
                </c:pt>
                <c:pt idx="3750">
                  <c:v>57</c:v>
                </c:pt>
                <c:pt idx="3751">
                  <c:v>90</c:v>
                </c:pt>
                <c:pt idx="3752">
                  <c:v>83</c:v>
                </c:pt>
                <c:pt idx="3753">
                  <c:v>83</c:v>
                </c:pt>
                <c:pt idx="3754">
                  <c:v>57</c:v>
                </c:pt>
                <c:pt idx="3755">
                  <c:v>49</c:v>
                </c:pt>
                <c:pt idx="3756">
                  <c:v>46</c:v>
                </c:pt>
                <c:pt idx="3757">
                  <c:v>99</c:v>
                </c:pt>
                <c:pt idx="3758">
                  <c:v>89</c:v>
                </c:pt>
                <c:pt idx="3759">
                  <c:v>83</c:v>
                </c:pt>
                <c:pt idx="3760">
                  <c:v>53</c:v>
                </c:pt>
                <c:pt idx="3761">
                  <c:v>54</c:v>
                </c:pt>
                <c:pt idx="3762">
                  <c:v>55</c:v>
                </c:pt>
                <c:pt idx="3763">
                  <c:v>41</c:v>
                </c:pt>
                <c:pt idx="3764">
                  <c:v>69</c:v>
                </c:pt>
                <c:pt idx="3765">
                  <c:v>69</c:v>
                </c:pt>
                <c:pt idx="3766">
                  <c:v>57</c:v>
                </c:pt>
                <c:pt idx="3767">
                  <c:v>70</c:v>
                </c:pt>
                <c:pt idx="3768">
                  <c:v>83</c:v>
                </c:pt>
                <c:pt idx="3769">
                  <c:v>87</c:v>
                </c:pt>
                <c:pt idx="3770">
                  <c:v>52</c:v>
                </c:pt>
                <c:pt idx="3771">
                  <c:v>59</c:v>
                </c:pt>
                <c:pt idx="3772">
                  <c:v>88</c:v>
                </c:pt>
                <c:pt idx="3773">
                  <c:v>89</c:v>
                </c:pt>
                <c:pt idx="3774">
                  <c:v>74</c:v>
                </c:pt>
                <c:pt idx="3775">
                  <c:v>62</c:v>
                </c:pt>
                <c:pt idx="3776">
                  <c:v>81</c:v>
                </c:pt>
                <c:pt idx="3777">
                  <c:v>72</c:v>
                </c:pt>
                <c:pt idx="3778">
                  <c:v>77</c:v>
                </c:pt>
                <c:pt idx="3779">
                  <c:v>74</c:v>
                </c:pt>
                <c:pt idx="3780">
                  <c:v>90</c:v>
                </c:pt>
                <c:pt idx="3781">
                  <c:v>75</c:v>
                </c:pt>
                <c:pt idx="3782">
                  <c:v>59</c:v>
                </c:pt>
                <c:pt idx="3783">
                  <c:v>94</c:v>
                </c:pt>
                <c:pt idx="3784">
                  <c:v>42</c:v>
                </c:pt>
                <c:pt idx="3785">
                  <c:v>47</c:v>
                </c:pt>
                <c:pt idx="3786">
                  <c:v>79</c:v>
                </c:pt>
                <c:pt idx="3787">
                  <c:v>98</c:v>
                </c:pt>
                <c:pt idx="3788">
                  <c:v>71</c:v>
                </c:pt>
                <c:pt idx="3789">
                  <c:v>68</c:v>
                </c:pt>
                <c:pt idx="3790">
                  <c:v>46</c:v>
                </c:pt>
                <c:pt idx="3791">
                  <c:v>41</c:v>
                </c:pt>
                <c:pt idx="3792">
                  <c:v>60</c:v>
                </c:pt>
                <c:pt idx="3793">
                  <c:v>45</c:v>
                </c:pt>
                <c:pt idx="3794">
                  <c:v>67</c:v>
                </c:pt>
                <c:pt idx="3795">
                  <c:v>87</c:v>
                </c:pt>
                <c:pt idx="3796">
                  <c:v>81</c:v>
                </c:pt>
                <c:pt idx="3797">
                  <c:v>75</c:v>
                </c:pt>
                <c:pt idx="3798">
                  <c:v>71</c:v>
                </c:pt>
                <c:pt idx="3799">
                  <c:v>84</c:v>
                </c:pt>
                <c:pt idx="3800">
                  <c:v>81</c:v>
                </c:pt>
                <c:pt idx="3801">
                  <c:v>92</c:v>
                </c:pt>
                <c:pt idx="3802">
                  <c:v>85</c:v>
                </c:pt>
                <c:pt idx="3803">
                  <c:v>48</c:v>
                </c:pt>
                <c:pt idx="3804">
                  <c:v>50</c:v>
                </c:pt>
                <c:pt idx="3805">
                  <c:v>62</c:v>
                </c:pt>
                <c:pt idx="3806">
                  <c:v>89</c:v>
                </c:pt>
                <c:pt idx="3807">
                  <c:v>50</c:v>
                </c:pt>
                <c:pt idx="3808">
                  <c:v>88</c:v>
                </c:pt>
                <c:pt idx="3809">
                  <c:v>41</c:v>
                </c:pt>
                <c:pt idx="3810">
                  <c:v>42</c:v>
                </c:pt>
                <c:pt idx="3811">
                  <c:v>50</c:v>
                </c:pt>
                <c:pt idx="3812">
                  <c:v>89</c:v>
                </c:pt>
                <c:pt idx="3813">
                  <c:v>98</c:v>
                </c:pt>
                <c:pt idx="3814">
                  <c:v>74</c:v>
                </c:pt>
                <c:pt idx="3815">
                  <c:v>97</c:v>
                </c:pt>
                <c:pt idx="3816">
                  <c:v>54</c:v>
                </c:pt>
                <c:pt idx="3817">
                  <c:v>82</c:v>
                </c:pt>
                <c:pt idx="3818">
                  <c:v>50</c:v>
                </c:pt>
                <c:pt idx="3819">
                  <c:v>70</c:v>
                </c:pt>
                <c:pt idx="3820">
                  <c:v>67</c:v>
                </c:pt>
                <c:pt idx="3821">
                  <c:v>67</c:v>
                </c:pt>
                <c:pt idx="3822">
                  <c:v>71</c:v>
                </c:pt>
                <c:pt idx="3823">
                  <c:v>64</c:v>
                </c:pt>
                <c:pt idx="3824">
                  <c:v>59</c:v>
                </c:pt>
                <c:pt idx="3825">
                  <c:v>67</c:v>
                </c:pt>
                <c:pt idx="3826">
                  <c:v>64</c:v>
                </c:pt>
                <c:pt idx="3827">
                  <c:v>50</c:v>
                </c:pt>
                <c:pt idx="3828">
                  <c:v>58</c:v>
                </c:pt>
                <c:pt idx="3829">
                  <c:v>67</c:v>
                </c:pt>
                <c:pt idx="3830">
                  <c:v>40</c:v>
                </c:pt>
                <c:pt idx="3831">
                  <c:v>98</c:v>
                </c:pt>
                <c:pt idx="3832">
                  <c:v>44</c:v>
                </c:pt>
                <c:pt idx="3833">
                  <c:v>49</c:v>
                </c:pt>
                <c:pt idx="3834">
                  <c:v>81</c:v>
                </c:pt>
                <c:pt idx="3835">
                  <c:v>85</c:v>
                </c:pt>
                <c:pt idx="3836">
                  <c:v>73</c:v>
                </c:pt>
                <c:pt idx="3837">
                  <c:v>75</c:v>
                </c:pt>
                <c:pt idx="3838">
                  <c:v>41</c:v>
                </c:pt>
                <c:pt idx="3839">
                  <c:v>57</c:v>
                </c:pt>
                <c:pt idx="3840">
                  <c:v>52</c:v>
                </c:pt>
                <c:pt idx="3841">
                  <c:v>90</c:v>
                </c:pt>
                <c:pt idx="3842">
                  <c:v>44</c:v>
                </c:pt>
                <c:pt idx="3843">
                  <c:v>59</c:v>
                </c:pt>
                <c:pt idx="3844">
                  <c:v>41</c:v>
                </c:pt>
                <c:pt idx="3845">
                  <c:v>50</c:v>
                </c:pt>
                <c:pt idx="3846">
                  <c:v>69</c:v>
                </c:pt>
                <c:pt idx="3847">
                  <c:v>71</c:v>
                </c:pt>
                <c:pt idx="3848">
                  <c:v>71</c:v>
                </c:pt>
                <c:pt idx="3849">
                  <c:v>97</c:v>
                </c:pt>
                <c:pt idx="3850">
                  <c:v>89</c:v>
                </c:pt>
                <c:pt idx="3851">
                  <c:v>77</c:v>
                </c:pt>
                <c:pt idx="3852">
                  <c:v>94</c:v>
                </c:pt>
                <c:pt idx="3853">
                  <c:v>67</c:v>
                </c:pt>
                <c:pt idx="3854">
                  <c:v>49</c:v>
                </c:pt>
                <c:pt idx="3855">
                  <c:v>61</c:v>
                </c:pt>
                <c:pt idx="3856">
                  <c:v>94</c:v>
                </c:pt>
                <c:pt idx="3857">
                  <c:v>56</c:v>
                </c:pt>
                <c:pt idx="3858">
                  <c:v>61</c:v>
                </c:pt>
                <c:pt idx="3859">
                  <c:v>82</c:v>
                </c:pt>
                <c:pt idx="3860">
                  <c:v>58</c:v>
                </c:pt>
                <c:pt idx="3861">
                  <c:v>56</c:v>
                </c:pt>
                <c:pt idx="3862">
                  <c:v>63</c:v>
                </c:pt>
                <c:pt idx="3863">
                  <c:v>75</c:v>
                </c:pt>
                <c:pt idx="3864">
                  <c:v>71</c:v>
                </c:pt>
                <c:pt idx="3865">
                  <c:v>97</c:v>
                </c:pt>
                <c:pt idx="3866">
                  <c:v>95</c:v>
                </c:pt>
                <c:pt idx="3867">
                  <c:v>97</c:v>
                </c:pt>
                <c:pt idx="3868">
                  <c:v>85</c:v>
                </c:pt>
                <c:pt idx="3869">
                  <c:v>98</c:v>
                </c:pt>
                <c:pt idx="3870">
                  <c:v>91</c:v>
                </c:pt>
                <c:pt idx="3871">
                  <c:v>75</c:v>
                </c:pt>
                <c:pt idx="3872">
                  <c:v>67</c:v>
                </c:pt>
                <c:pt idx="3873">
                  <c:v>53</c:v>
                </c:pt>
                <c:pt idx="3874">
                  <c:v>97</c:v>
                </c:pt>
                <c:pt idx="3875">
                  <c:v>75</c:v>
                </c:pt>
                <c:pt idx="3876">
                  <c:v>45</c:v>
                </c:pt>
                <c:pt idx="3877">
                  <c:v>48</c:v>
                </c:pt>
                <c:pt idx="3878">
                  <c:v>60</c:v>
                </c:pt>
                <c:pt idx="3879">
                  <c:v>51</c:v>
                </c:pt>
                <c:pt idx="3880">
                  <c:v>97</c:v>
                </c:pt>
                <c:pt idx="3881">
                  <c:v>69</c:v>
                </c:pt>
                <c:pt idx="3882">
                  <c:v>70</c:v>
                </c:pt>
                <c:pt idx="3883">
                  <c:v>79</c:v>
                </c:pt>
                <c:pt idx="3884">
                  <c:v>95</c:v>
                </c:pt>
                <c:pt idx="3885">
                  <c:v>43</c:v>
                </c:pt>
                <c:pt idx="3886">
                  <c:v>70</c:v>
                </c:pt>
                <c:pt idx="3887">
                  <c:v>66</c:v>
                </c:pt>
                <c:pt idx="3888">
                  <c:v>97</c:v>
                </c:pt>
                <c:pt idx="3889">
                  <c:v>96</c:v>
                </c:pt>
                <c:pt idx="3890">
                  <c:v>64</c:v>
                </c:pt>
                <c:pt idx="3891">
                  <c:v>44</c:v>
                </c:pt>
                <c:pt idx="3892">
                  <c:v>45</c:v>
                </c:pt>
                <c:pt idx="3893">
                  <c:v>44</c:v>
                </c:pt>
                <c:pt idx="3894">
                  <c:v>90</c:v>
                </c:pt>
                <c:pt idx="3895">
                  <c:v>66</c:v>
                </c:pt>
                <c:pt idx="3896">
                  <c:v>47</c:v>
                </c:pt>
                <c:pt idx="3897">
                  <c:v>48</c:v>
                </c:pt>
                <c:pt idx="3898">
                  <c:v>54</c:v>
                </c:pt>
                <c:pt idx="3899">
                  <c:v>75</c:v>
                </c:pt>
                <c:pt idx="3900">
                  <c:v>96</c:v>
                </c:pt>
                <c:pt idx="3901">
                  <c:v>80</c:v>
                </c:pt>
                <c:pt idx="3902">
                  <c:v>46</c:v>
                </c:pt>
                <c:pt idx="3903">
                  <c:v>71</c:v>
                </c:pt>
                <c:pt idx="3904">
                  <c:v>47</c:v>
                </c:pt>
                <c:pt idx="3905">
                  <c:v>86</c:v>
                </c:pt>
                <c:pt idx="3906">
                  <c:v>90</c:v>
                </c:pt>
                <c:pt idx="3907">
                  <c:v>54</c:v>
                </c:pt>
                <c:pt idx="3908">
                  <c:v>76</c:v>
                </c:pt>
                <c:pt idx="3909">
                  <c:v>58</c:v>
                </c:pt>
                <c:pt idx="3910">
                  <c:v>78</c:v>
                </c:pt>
                <c:pt idx="3911">
                  <c:v>45</c:v>
                </c:pt>
                <c:pt idx="3912">
                  <c:v>98</c:v>
                </c:pt>
                <c:pt idx="3913">
                  <c:v>58</c:v>
                </c:pt>
                <c:pt idx="3914">
                  <c:v>96</c:v>
                </c:pt>
                <c:pt idx="3915">
                  <c:v>67</c:v>
                </c:pt>
                <c:pt idx="3916">
                  <c:v>56</c:v>
                </c:pt>
                <c:pt idx="3917">
                  <c:v>81</c:v>
                </c:pt>
                <c:pt idx="3918">
                  <c:v>58</c:v>
                </c:pt>
                <c:pt idx="3919">
                  <c:v>70</c:v>
                </c:pt>
                <c:pt idx="3920">
                  <c:v>50</c:v>
                </c:pt>
                <c:pt idx="3921">
                  <c:v>54</c:v>
                </c:pt>
                <c:pt idx="3922">
                  <c:v>49</c:v>
                </c:pt>
                <c:pt idx="3923">
                  <c:v>82</c:v>
                </c:pt>
                <c:pt idx="3924">
                  <c:v>62</c:v>
                </c:pt>
                <c:pt idx="3925">
                  <c:v>42</c:v>
                </c:pt>
                <c:pt idx="3926">
                  <c:v>42</c:v>
                </c:pt>
                <c:pt idx="3927">
                  <c:v>57</c:v>
                </c:pt>
                <c:pt idx="3928">
                  <c:v>64</c:v>
                </c:pt>
                <c:pt idx="3929">
                  <c:v>82</c:v>
                </c:pt>
                <c:pt idx="3930">
                  <c:v>59</c:v>
                </c:pt>
                <c:pt idx="3931">
                  <c:v>97</c:v>
                </c:pt>
                <c:pt idx="3932">
                  <c:v>68</c:v>
                </c:pt>
                <c:pt idx="3933">
                  <c:v>61</c:v>
                </c:pt>
                <c:pt idx="3934">
                  <c:v>89</c:v>
                </c:pt>
                <c:pt idx="3935">
                  <c:v>96</c:v>
                </c:pt>
                <c:pt idx="3936">
                  <c:v>54</c:v>
                </c:pt>
                <c:pt idx="3937">
                  <c:v>78</c:v>
                </c:pt>
                <c:pt idx="3938">
                  <c:v>49</c:v>
                </c:pt>
                <c:pt idx="3939">
                  <c:v>60</c:v>
                </c:pt>
                <c:pt idx="3940">
                  <c:v>94</c:v>
                </c:pt>
                <c:pt idx="3941">
                  <c:v>91</c:v>
                </c:pt>
                <c:pt idx="3942">
                  <c:v>68</c:v>
                </c:pt>
                <c:pt idx="3943">
                  <c:v>71</c:v>
                </c:pt>
                <c:pt idx="3944">
                  <c:v>49</c:v>
                </c:pt>
                <c:pt idx="3945">
                  <c:v>52</c:v>
                </c:pt>
                <c:pt idx="3946">
                  <c:v>86</c:v>
                </c:pt>
                <c:pt idx="3947">
                  <c:v>62</c:v>
                </c:pt>
                <c:pt idx="3948">
                  <c:v>89</c:v>
                </c:pt>
                <c:pt idx="3949">
                  <c:v>62</c:v>
                </c:pt>
                <c:pt idx="3950">
                  <c:v>70</c:v>
                </c:pt>
                <c:pt idx="3951">
                  <c:v>43</c:v>
                </c:pt>
                <c:pt idx="3952">
                  <c:v>91</c:v>
                </c:pt>
                <c:pt idx="3953">
                  <c:v>88</c:v>
                </c:pt>
                <c:pt idx="3954">
                  <c:v>99</c:v>
                </c:pt>
                <c:pt idx="3955">
                  <c:v>42</c:v>
                </c:pt>
                <c:pt idx="3956">
                  <c:v>60</c:v>
                </c:pt>
                <c:pt idx="3957">
                  <c:v>92</c:v>
                </c:pt>
                <c:pt idx="3958">
                  <c:v>41</c:v>
                </c:pt>
                <c:pt idx="3959">
                  <c:v>43</c:v>
                </c:pt>
                <c:pt idx="3960">
                  <c:v>40</c:v>
                </c:pt>
                <c:pt idx="3961">
                  <c:v>54</c:v>
                </c:pt>
                <c:pt idx="3962">
                  <c:v>96</c:v>
                </c:pt>
                <c:pt idx="3963">
                  <c:v>72</c:v>
                </c:pt>
                <c:pt idx="3964">
                  <c:v>45</c:v>
                </c:pt>
                <c:pt idx="3965">
                  <c:v>46</c:v>
                </c:pt>
                <c:pt idx="3966">
                  <c:v>58</c:v>
                </c:pt>
                <c:pt idx="3967">
                  <c:v>83</c:v>
                </c:pt>
                <c:pt idx="3968">
                  <c:v>40</c:v>
                </c:pt>
                <c:pt idx="3969">
                  <c:v>78</c:v>
                </c:pt>
                <c:pt idx="3970">
                  <c:v>58</c:v>
                </c:pt>
                <c:pt idx="3971">
                  <c:v>84</c:v>
                </c:pt>
                <c:pt idx="3972">
                  <c:v>65</c:v>
                </c:pt>
                <c:pt idx="3973">
                  <c:v>83</c:v>
                </c:pt>
                <c:pt idx="3974">
                  <c:v>51</c:v>
                </c:pt>
                <c:pt idx="3975">
                  <c:v>61</c:v>
                </c:pt>
                <c:pt idx="3976">
                  <c:v>52</c:v>
                </c:pt>
                <c:pt idx="3977">
                  <c:v>67</c:v>
                </c:pt>
                <c:pt idx="3978">
                  <c:v>53</c:v>
                </c:pt>
                <c:pt idx="3979">
                  <c:v>61</c:v>
                </c:pt>
                <c:pt idx="3980">
                  <c:v>69</c:v>
                </c:pt>
                <c:pt idx="3981">
                  <c:v>83</c:v>
                </c:pt>
                <c:pt idx="3982">
                  <c:v>59</c:v>
                </c:pt>
                <c:pt idx="3983">
                  <c:v>83</c:v>
                </c:pt>
                <c:pt idx="3984">
                  <c:v>66</c:v>
                </c:pt>
                <c:pt idx="3985">
                  <c:v>77</c:v>
                </c:pt>
                <c:pt idx="3986">
                  <c:v>98</c:v>
                </c:pt>
                <c:pt idx="3987">
                  <c:v>81</c:v>
                </c:pt>
                <c:pt idx="3988">
                  <c:v>91</c:v>
                </c:pt>
                <c:pt idx="3989">
                  <c:v>95</c:v>
                </c:pt>
                <c:pt idx="3990">
                  <c:v>80</c:v>
                </c:pt>
                <c:pt idx="3991">
                  <c:v>73</c:v>
                </c:pt>
                <c:pt idx="3992">
                  <c:v>78</c:v>
                </c:pt>
                <c:pt idx="3993">
                  <c:v>80</c:v>
                </c:pt>
                <c:pt idx="3994">
                  <c:v>96</c:v>
                </c:pt>
                <c:pt idx="3995">
                  <c:v>83</c:v>
                </c:pt>
                <c:pt idx="3996">
                  <c:v>76</c:v>
                </c:pt>
                <c:pt idx="3997">
                  <c:v>40</c:v>
                </c:pt>
                <c:pt idx="3998">
                  <c:v>93</c:v>
                </c:pt>
                <c:pt idx="3999">
                  <c:v>54</c:v>
                </c:pt>
                <c:pt idx="4000">
                  <c:v>71</c:v>
                </c:pt>
                <c:pt idx="4001">
                  <c:v>47</c:v>
                </c:pt>
                <c:pt idx="4002">
                  <c:v>72</c:v>
                </c:pt>
                <c:pt idx="4003">
                  <c:v>57</c:v>
                </c:pt>
                <c:pt idx="4004">
                  <c:v>84</c:v>
                </c:pt>
                <c:pt idx="4005">
                  <c:v>68</c:v>
                </c:pt>
                <c:pt idx="4006">
                  <c:v>71</c:v>
                </c:pt>
                <c:pt idx="4007">
                  <c:v>72</c:v>
                </c:pt>
                <c:pt idx="4008">
                  <c:v>44</c:v>
                </c:pt>
                <c:pt idx="4009">
                  <c:v>57</c:v>
                </c:pt>
                <c:pt idx="4010">
                  <c:v>87</c:v>
                </c:pt>
                <c:pt idx="4011">
                  <c:v>97</c:v>
                </c:pt>
                <c:pt idx="4012">
                  <c:v>49</c:v>
                </c:pt>
                <c:pt idx="4013">
                  <c:v>75</c:v>
                </c:pt>
                <c:pt idx="4014">
                  <c:v>72</c:v>
                </c:pt>
                <c:pt idx="4015">
                  <c:v>62</c:v>
                </c:pt>
                <c:pt idx="4016">
                  <c:v>79</c:v>
                </c:pt>
                <c:pt idx="4017">
                  <c:v>44</c:v>
                </c:pt>
                <c:pt idx="4018">
                  <c:v>73</c:v>
                </c:pt>
                <c:pt idx="4019">
                  <c:v>63</c:v>
                </c:pt>
                <c:pt idx="4020">
                  <c:v>56</c:v>
                </c:pt>
                <c:pt idx="4021">
                  <c:v>70</c:v>
                </c:pt>
                <c:pt idx="4022">
                  <c:v>46</c:v>
                </c:pt>
                <c:pt idx="4023">
                  <c:v>56</c:v>
                </c:pt>
                <c:pt idx="4024">
                  <c:v>67</c:v>
                </c:pt>
                <c:pt idx="4025">
                  <c:v>77</c:v>
                </c:pt>
                <c:pt idx="4026">
                  <c:v>61</c:v>
                </c:pt>
                <c:pt idx="4027">
                  <c:v>54</c:v>
                </c:pt>
                <c:pt idx="4028">
                  <c:v>76</c:v>
                </c:pt>
                <c:pt idx="4029">
                  <c:v>54</c:v>
                </c:pt>
                <c:pt idx="4030">
                  <c:v>89</c:v>
                </c:pt>
                <c:pt idx="4031">
                  <c:v>89</c:v>
                </c:pt>
                <c:pt idx="4032">
                  <c:v>64</c:v>
                </c:pt>
                <c:pt idx="4033">
                  <c:v>92</c:v>
                </c:pt>
                <c:pt idx="4034">
                  <c:v>60</c:v>
                </c:pt>
                <c:pt idx="4035">
                  <c:v>94</c:v>
                </c:pt>
                <c:pt idx="4036">
                  <c:v>77</c:v>
                </c:pt>
                <c:pt idx="4037">
                  <c:v>41</c:v>
                </c:pt>
                <c:pt idx="4038">
                  <c:v>66</c:v>
                </c:pt>
                <c:pt idx="4039">
                  <c:v>88</c:v>
                </c:pt>
                <c:pt idx="4040">
                  <c:v>71</c:v>
                </c:pt>
                <c:pt idx="4041">
                  <c:v>60</c:v>
                </c:pt>
                <c:pt idx="4042">
                  <c:v>43</c:v>
                </c:pt>
                <c:pt idx="4043">
                  <c:v>83</c:v>
                </c:pt>
                <c:pt idx="4044">
                  <c:v>58</c:v>
                </c:pt>
                <c:pt idx="4045">
                  <c:v>41</c:v>
                </c:pt>
                <c:pt idx="4046">
                  <c:v>65</c:v>
                </c:pt>
                <c:pt idx="4047">
                  <c:v>73</c:v>
                </c:pt>
                <c:pt idx="4048">
                  <c:v>53</c:v>
                </c:pt>
                <c:pt idx="4049">
                  <c:v>54</c:v>
                </c:pt>
                <c:pt idx="4050">
                  <c:v>59</c:v>
                </c:pt>
                <c:pt idx="4051">
                  <c:v>73</c:v>
                </c:pt>
                <c:pt idx="4052">
                  <c:v>75</c:v>
                </c:pt>
                <c:pt idx="4053">
                  <c:v>58</c:v>
                </c:pt>
                <c:pt idx="4054">
                  <c:v>48</c:v>
                </c:pt>
                <c:pt idx="4055">
                  <c:v>46</c:v>
                </c:pt>
                <c:pt idx="4056">
                  <c:v>69</c:v>
                </c:pt>
                <c:pt idx="4057">
                  <c:v>52</c:v>
                </c:pt>
                <c:pt idx="4058">
                  <c:v>66</c:v>
                </c:pt>
                <c:pt idx="4059">
                  <c:v>83</c:v>
                </c:pt>
                <c:pt idx="4060">
                  <c:v>74</c:v>
                </c:pt>
                <c:pt idx="4061">
                  <c:v>52</c:v>
                </c:pt>
                <c:pt idx="4062">
                  <c:v>54</c:v>
                </c:pt>
                <c:pt idx="4063">
                  <c:v>85</c:v>
                </c:pt>
                <c:pt idx="4064">
                  <c:v>95</c:v>
                </c:pt>
                <c:pt idx="4065">
                  <c:v>48</c:v>
                </c:pt>
                <c:pt idx="4066">
                  <c:v>84</c:v>
                </c:pt>
                <c:pt idx="4067">
                  <c:v>62</c:v>
                </c:pt>
                <c:pt idx="4068">
                  <c:v>93</c:v>
                </c:pt>
                <c:pt idx="4069">
                  <c:v>75</c:v>
                </c:pt>
                <c:pt idx="4070">
                  <c:v>92</c:v>
                </c:pt>
                <c:pt idx="4071">
                  <c:v>79</c:v>
                </c:pt>
                <c:pt idx="4072">
                  <c:v>42</c:v>
                </c:pt>
                <c:pt idx="4073">
                  <c:v>73</c:v>
                </c:pt>
                <c:pt idx="4074">
                  <c:v>58</c:v>
                </c:pt>
                <c:pt idx="4075">
                  <c:v>67</c:v>
                </c:pt>
                <c:pt idx="4076">
                  <c:v>62</c:v>
                </c:pt>
                <c:pt idx="4077">
                  <c:v>79</c:v>
                </c:pt>
                <c:pt idx="4078">
                  <c:v>88</c:v>
                </c:pt>
                <c:pt idx="4079">
                  <c:v>84</c:v>
                </c:pt>
                <c:pt idx="4080">
                  <c:v>46</c:v>
                </c:pt>
                <c:pt idx="4081">
                  <c:v>80</c:v>
                </c:pt>
                <c:pt idx="4082">
                  <c:v>51</c:v>
                </c:pt>
                <c:pt idx="4083">
                  <c:v>53</c:v>
                </c:pt>
                <c:pt idx="4084">
                  <c:v>85</c:v>
                </c:pt>
                <c:pt idx="4085">
                  <c:v>54</c:v>
                </c:pt>
                <c:pt idx="4086">
                  <c:v>42</c:v>
                </c:pt>
                <c:pt idx="4087">
                  <c:v>54</c:v>
                </c:pt>
                <c:pt idx="4088">
                  <c:v>90</c:v>
                </c:pt>
                <c:pt idx="4089">
                  <c:v>63</c:v>
                </c:pt>
                <c:pt idx="4090">
                  <c:v>91</c:v>
                </c:pt>
                <c:pt idx="4091">
                  <c:v>85</c:v>
                </c:pt>
                <c:pt idx="4092">
                  <c:v>47</c:v>
                </c:pt>
                <c:pt idx="4093">
                  <c:v>44</c:v>
                </c:pt>
                <c:pt idx="4094">
                  <c:v>90</c:v>
                </c:pt>
                <c:pt idx="4095">
                  <c:v>43</c:v>
                </c:pt>
                <c:pt idx="4096">
                  <c:v>53</c:v>
                </c:pt>
                <c:pt idx="4097">
                  <c:v>55</c:v>
                </c:pt>
                <c:pt idx="4098">
                  <c:v>59</c:v>
                </c:pt>
                <c:pt idx="4099">
                  <c:v>63</c:v>
                </c:pt>
                <c:pt idx="4100">
                  <c:v>45</c:v>
                </c:pt>
                <c:pt idx="4101">
                  <c:v>94</c:v>
                </c:pt>
                <c:pt idx="4102">
                  <c:v>96</c:v>
                </c:pt>
                <c:pt idx="4103">
                  <c:v>70</c:v>
                </c:pt>
                <c:pt idx="4104">
                  <c:v>45</c:v>
                </c:pt>
                <c:pt idx="4105">
                  <c:v>74</c:v>
                </c:pt>
                <c:pt idx="4106">
                  <c:v>54</c:v>
                </c:pt>
                <c:pt idx="4107">
                  <c:v>68</c:v>
                </c:pt>
                <c:pt idx="4108">
                  <c:v>42</c:v>
                </c:pt>
                <c:pt idx="4109">
                  <c:v>50</c:v>
                </c:pt>
                <c:pt idx="4110">
                  <c:v>42</c:v>
                </c:pt>
                <c:pt idx="4111">
                  <c:v>67</c:v>
                </c:pt>
                <c:pt idx="4112">
                  <c:v>49</c:v>
                </c:pt>
                <c:pt idx="4113">
                  <c:v>89</c:v>
                </c:pt>
                <c:pt idx="4114">
                  <c:v>72</c:v>
                </c:pt>
                <c:pt idx="4115">
                  <c:v>87</c:v>
                </c:pt>
                <c:pt idx="4116">
                  <c:v>55</c:v>
                </c:pt>
                <c:pt idx="4117">
                  <c:v>98</c:v>
                </c:pt>
                <c:pt idx="4118">
                  <c:v>49</c:v>
                </c:pt>
                <c:pt idx="4119">
                  <c:v>72</c:v>
                </c:pt>
                <c:pt idx="4120">
                  <c:v>75</c:v>
                </c:pt>
                <c:pt idx="4121">
                  <c:v>42</c:v>
                </c:pt>
                <c:pt idx="4122">
                  <c:v>44</c:v>
                </c:pt>
                <c:pt idx="4123">
                  <c:v>51</c:v>
                </c:pt>
                <c:pt idx="4124">
                  <c:v>96</c:v>
                </c:pt>
                <c:pt idx="4125">
                  <c:v>83</c:v>
                </c:pt>
                <c:pt idx="4126">
                  <c:v>52</c:v>
                </c:pt>
                <c:pt idx="4127">
                  <c:v>63</c:v>
                </c:pt>
                <c:pt idx="4128">
                  <c:v>83</c:v>
                </c:pt>
                <c:pt idx="4129">
                  <c:v>96</c:v>
                </c:pt>
                <c:pt idx="4130">
                  <c:v>71</c:v>
                </c:pt>
                <c:pt idx="4131">
                  <c:v>55</c:v>
                </c:pt>
                <c:pt idx="4132">
                  <c:v>71</c:v>
                </c:pt>
                <c:pt idx="4133">
                  <c:v>84</c:v>
                </c:pt>
                <c:pt idx="4134">
                  <c:v>76</c:v>
                </c:pt>
                <c:pt idx="4135">
                  <c:v>95</c:v>
                </c:pt>
                <c:pt idx="4136">
                  <c:v>75</c:v>
                </c:pt>
                <c:pt idx="4137">
                  <c:v>60</c:v>
                </c:pt>
                <c:pt idx="4138">
                  <c:v>86</c:v>
                </c:pt>
                <c:pt idx="4139">
                  <c:v>51</c:v>
                </c:pt>
                <c:pt idx="4140">
                  <c:v>90</c:v>
                </c:pt>
                <c:pt idx="4141">
                  <c:v>60</c:v>
                </c:pt>
                <c:pt idx="4142">
                  <c:v>99</c:v>
                </c:pt>
                <c:pt idx="4143">
                  <c:v>90</c:v>
                </c:pt>
                <c:pt idx="4144">
                  <c:v>60</c:v>
                </c:pt>
                <c:pt idx="4145">
                  <c:v>82</c:v>
                </c:pt>
                <c:pt idx="4146">
                  <c:v>92</c:v>
                </c:pt>
                <c:pt idx="4147">
                  <c:v>45</c:v>
                </c:pt>
                <c:pt idx="4148">
                  <c:v>48</c:v>
                </c:pt>
                <c:pt idx="4149">
                  <c:v>40</c:v>
                </c:pt>
                <c:pt idx="4150">
                  <c:v>51</c:v>
                </c:pt>
                <c:pt idx="4151">
                  <c:v>97</c:v>
                </c:pt>
                <c:pt idx="4152">
                  <c:v>53</c:v>
                </c:pt>
                <c:pt idx="4153">
                  <c:v>45</c:v>
                </c:pt>
                <c:pt idx="4154">
                  <c:v>40</c:v>
                </c:pt>
                <c:pt idx="4155">
                  <c:v>61</c:v>
                </c:pt>
                <c:pt idx="4156">
                  <c:v>73</c:v>
                </c:pt>
                <c:pt idx="4157">
                  <c:v>95</c:v>
                </c:pt>
                <c:pt idx="4158">
                  <c:v>50</c:v>
                </c:pt>
                <c:pt idx="4159">
                  <c:v>42</c:v>
                </c:pt>
                <c:pt idx="4160">
                  <c:v>81</c:v>
                </c:pt>
                <c:pt idx="4161">
                  <c:v>45</c:v>
                </c:pt>
                <c:pt idx="4162">
                  <c:v>45</c:v>
                </c:pt>
                <c:pt idx="4163">
                  <c:v>59</c:v>
                </c:pt>
                <c:pt idx="4164">
                  <c:v>60</c:v>
                </c:pt>
                <c:pt idx="4165">
                  <c:v>41</c:v>
                </c:pt>
                <c:pt idx="4166">
                  <c:v>65</c:v>
                </c:pt>
                <c:pt idx="4167">
                  <c:v>70</c:v>
                </c:pt>
                <c:pt idx="4168">
                  <c:v>65</c:v>
                </c:pt>
                <c:pt idx="4169">
                  <c:v>95</c:v>
                </c:pt>
                <c:pt idx="4170">
                  <c:v>71</c:v>
                </c:pt>
                <c:pt idx="4171">
                  <c:v>49</c:v>
                </c:pt>
                <c:pt idx="4172">
                  <c:v>62</c:v>
                </c:pt>
                <c:pt idx="4173">
                  <c:v>97</c:v>
                </c:pt>
                <c:pt idx="4174">
                  <c:v>45</c:v>
                </c:pt>
                <c:pt idx="4175">
                  <c:v>62</c:v>
                </c:pt>
                <c:pt idx="4176">
                  <c:v>67</c:v>
                </c:pt>
                <c:pt idx="4177">
                  <c:v>88</c:v>
                </c:pt>
                <c:pt idx="4178">
                  <c:v>69</c:v>
                </c:pt>
                <c:pt idx="4179">
                  <c:v>53</c:v>
                </c:pt>
                <c:pt idx="4180">
                  <c:v>76</c:v>
                </c:pt>
                <c:pt idx="4181">
                  <c:v>94</c:v>
                </c:pt>
                <c:pt idx="4182">
                  <c:v>71</c:v>
                </c:pt>
                <c:pt idx="4183">
                  <c:v>88</c:v>
                </c:pt>
                <c:pt idx="4184">
                  <c:v>73</c:v>
                </c:pt>
                <c:pt idx="4185">
                  <c:v>80</c:v>
                </c:pt>
                <c:pt idx="4186">
                  <c:v>83</c:v>
                </c:pt>
                <c:pt idx="4187">
                  <c:v>90</c:v>
                </c:pt>
                <c:pt idx="4188">
                  <c:v>61</c:v>
                </c:pt>
                <c:pt idx="4189">
                  <c:v>70</c:v>
                </c:pt>
                <c:pt idx="4190">
                  <c:v>46</c:v>
                </c:pt>
                <c:pt idx="4191">
                  <c:v>80</c:v>
                </c:pt>
                <c:pt idx="4192">
                  <c:v>60</c:v>
                </c:pt>
                <c:pt idx="4193">
                  <c:v>55</c:v>
                </c:pt>
                <c:pt idx="4194">
                  <c:v>59</c:v>
                </c:pt>
                <c:pt idx="4195">
                  <c:v>82</c:v>
                </c:pt>
                <c:pt idx="4196">
                  <c:v>83</c:v>
                </c:pt>
                <c:pt idx="4197">
                  <c:v>86</c:v>
                </c:pt>
                <c:pt idx="4198">
                  <c:v>89</c:v>
                </c:pt>
                <c:pt idx="4199">
                  <c:v>58</c:v>
                </c:pt>
                <c:pt idx="4200">
                  <c:v>87</c:v>
                </c:pt>
                <c:pt idx="4201">
                  <c:v>71</c:v>
                </c:pt>
                <c:pt idx="4202">
                  <c:v>54</c:v>
                </c:pt>
                <c:pt idx="4203">
                  <c:v>44</c:v>
                </c:pt>
                <c:pt idx="4204">
                  <c:v>50</c:v>
                </c:pt>
                <c:pt idx="4205">
                  <c:v>54</c:v>
                </c:pt>
                <c:pt idx="4206">
                  <c:v>68</c:v>
                </c:pt>
                <c:pt idx="4207">
                  <c:v>89</c:v>
                </c:pt>
                <c:pt idx="4208">
                  <c:v>84</c:v>
                </c:pt>
                <c:pt idx="4209">
                  <c:v>43</c:v>
                </c:pt>
                <c:pt idx="4210">
                  <c:v>88</c:v>
                </c:pt>
                <c:pt idx="4211">
                  <c:v>75</c:v>
                </c:pt>
                <c:pt idx="4212">
                  <c:v>87</c:v>
                </c:pt>
                <c:pt idx="4213">
                  <c:v>62</c:v>
                </c:pt>
                <c:pt idx="4214">
                  <c:v>54</c:v>
                </c:pt>
                <c:pt idx="4215">
                  <c:v>85</c:v>
                </c:pt>
                <c:pt idx="4216">
                  <c:v>83</c:v>
                </c:pt>
                <c:pt idx="4217">
                  <c:v>42</c:v>
                </c:pt>
                <c:pt idx="4218">
                  <c:v>71</c:v>
                </c:pt>
                <c:pt idx="4219">
                  <c:v>49</c:v>
                </c:pt>
                <c:pt idx="4220">
                  <c:v>79</c:v>
                </c:pt>
                <c:pt idx="4221">
                  <c:v>77</c:v>
                </c:pt>
                <c:pt idx="4222">
                  <c:v>61</c:v>
                </c:pt>
                <c:pt idx="4223">
                  <c:v>53</c:v>
                </c:pt>
                <c:pt idx="4224">
                  <c:v>56</c:v>
                </c:pt>
                <c:pt idx="4225">
                  <c:v>60</c:v>
                </c:pt>
                <c:pt idx="4226">
                  <c:v>90</c:v>
                </c:pt>
                <c:pt idx="4227">
                  <c:v>87</c:v>
                </c:pt>
                <c:pt idx="4228">
                  <c:v>54</c:v>
                </c:pt>
                <c:pt idx="4229">
                  <c:v>97</c:v>
                </c:pt>
                <c:pt idx="4230">
                  <c:v>54</c:v>
                </c:pt>
                <c:pt idx="4231">
                  <c:v>40</c:v>
                </c:pt>
                <c:pt idx="4232">
                  <c:v>63</c:v>
                </c:pt>
                <c:pt idx="4233">
                  <c:v>94</c:v>
                </c:pt>
                <c:pt idx="4234">
                  <c:v>94</c:v>
                </c:pt>
                <c:pt idx="4235">
                  <c:v>51</c:v>
                </c:pt>
                <c:pt idx="4236">
                  <c:v>49</c:v>
                </c:pt>
                <c:pt idx="4237">
                  <c:v>85</c:v>
                </c:pt>
                <c:pt idx="4238">
                  <c:v>81</c:v>
                </c:pt>
                <c:pt idx="4239">
                  <c:v>81</c:v>
                </c:pt>
                <c:pt idx="4240">
                  <c:v>91</c:v>
                </c:pt>
                <c:pt idx="4241">
                  <c:v>70</c:v>
                </c:pt>
                <c:pt idx="4242">
                  <c:v>50</c:v>
                </c:pt>
                <c:pt idx="4243">
                  <c:v>93</c:v>
                </c:pt>
                <c:pt idx="4244">
                  <c:v>55</c:v>
                </c:pt>
                <c:pt idx="4245">
                  <c:v>48</c:v>
                </c:pt>
                <c:pt idx="4246">
                  <c:v>86</c:v>
                </c:pt>
                <c:pt idx="4247">
                  <c:v>53</c:v>
                </c:pt>
                <c:pt idx="4248">
                  <c:v>58</c:v>
                </c:pt>
                <c:pt idx="4249">
                  <c:v>70</c:v>
                </c:pt>
                <c:pt idx="4250">
                  <c:v>48</c:v>
                </c:pt>
                <c:pt idx="4251">
                  <c:v>75</c:v>
                </c:pt>
                <c:pt idx="4252">
                  <c:v>92</c:v>
                </c:pt>
                <c:pt idx="4253">
                  <c:v>78</c:v>
                </c:pt>
                <c:pt idx="4254">
                  <c:v>93</c:v>
                </c:pt>
                <c:pt idx="4255">
                  <c:v>65</c:v>
                </c:pt>
                <c:pt idx="4256">
                  <c:v>47</c:v>
                </c:pt>
                <c:pt idx="4257">
                  <c:v>63</c:v>
                </c:pt>
                <c:pt idx="4258">
                  <c:v>47</c:v>
                </c:pt>
                <c:pt idx="4259">
                  <c:v>58</c:v>
                </c:pt>
                <c:pt idx="4260">
                  <c:v>86</c:v>
                </c:pt>
                <c:pt idx="4261">
                  <c:v>87</c:v>
                </c:pt>
                <c:pt idx="4262">
                  <c:v>69</c:v>
                </c:pt>
                <c:pt idx="4263">
                  <c:v>97</c:v>
                </c:pt>
                <c:pt idx="4264">
                  <c:v>61</c:v>
                </c:pt>
                <c:pt idx="4265">
                  <c:v>94</c:v>
                </c:pt>
                <c:pt idx="4266">
                  <c:v>48</c:v>
                </c:pt>
                <c:pt idx="4267">
                  <c:v>97</c:v>
                </c:pt>
                <c:pt idx="4268">
                  <c:v>97</c:v>
                </c:pt>
                <c:pt idx="4269">
                  <c:v>83</c:v>
                </c:pt>
                <c:pt idx="4270">
                  <c:v>87</c:v>
                </c:pt>
                <c:pt idx="4271">
                  <c:v>43</c:v>
                </c:pt>
                <c:pt idx="4272">
                  <c:v>76</c:v>
                </c:pt>
                <c:pt idx="4273">
                  <c:v>47</c:v>
                </c:pt>
                <c:pt idx="4274">
                  <c:v>40</c:v>
                </c:pt>
                <c:pt idx="4275">
                  <c:v>67</c:v>
                </c:pt>
                <c:pt idx="4276">
                  <c:v>45</c:v>
                </c:pt>
                <c:pt idx="4277">
                  <c:v>86</c:v>
                </c:pt>
                <c:pt idx="4278">
                  <c:v>75</c:v>
                </c:pt>
                <c:pt idx="4279">
                  <c:v>92</c:v>
                </c:pt>
                <c:pt idx="4280">
                  <c:v>50</c:v>
                </c:pt>
                <c:pt idx="4281">
                  <c:v>44</c:v>
                </c:pt>
                <c:pt idx="4282">
                  <c:v>89</c:v>
                </c:pt>
                <c:pt idx="4283">
                  <c:v>63</c:v>
                </c:pt>
                <c:pt idx="4284">
                  <c:v>86</c:v>
                </c:pt>
                <c:pt idx="4285">
                  <c:v>57</c:v>
                </c:pt>
                <c:pt idx="4286">
                  <c:v>59</c:v>
                </c:pt>
                <c:pt idx="4287">
                  <c:v>67</c:v>
                </c:pt>
                <c:pt idx="4288">
                  <c:v>52</c:v>
                </c:pt>
                <c:pt idx="4289">
                  <c:v>44</c:v>
                </c:pt>
                <c:pt idx="4290">
                  <c:v>69</c:v>
                </c:pt>
                <c:pt idx="4291">
                  <c:v>40</c:v>
                </c:pt>
                <c:pt idx="4292">
                  <c:v>61</c:v>
                </c:pt>
                <c:pt idx="4293">
                  <c:v>57</c:v>
                </c:pt>
                <c:pt idx="4294">
                  <c:v>85</c:v>
                </c:pt>
                <c:pt idx="4295">
                  <c:v>44</c:v>
                </c:pt>
                <c:pt idx="4296">
                  <c:v>70</c:v>
                </c:pt>
                <c:pt idx="4297">
                  <c:v>45</c:v>
                </c:pt>
                <c:pt idx="4298">
                  <c:v>66</c:v>
                </c:pt>
                <c:pt idx="4299">
                  <c:v>95</c:v>
                </c:pt>
                <c:pt idx="4300">
                  <c:v>64</c:v>
                </c:pt>
                <c:pt idx="4301">
                  <c:v>68</c:v>
                </c:pt>
                <c:pt idx="4302">
                  <c:v>67</c:v>
                </c:pt>
                <c:pt idx="4303">
                  <c:v>55</c:v>
                </c:pt>
                <c:pt idx="4304">
                  <c:v>93</c:v>
                </c:pt>
                <c:pt idx="4305">
                  <c:v>92</c:v>
                </c:pt>
                <c:pt idx="4306">
                  <c:v>51</c:v>
                </c:pt>
                <c:pt idx="4307">
                  <c:v>59</c:v>
                </c:pt>
                <c:pt idx="4308">
                  <c:v>57</c:v>
                </c:pt>
                <c:pt idx="4309">
                  <c:v>73</c:v>
                </c:pt>
                <c:pt idx="4310">
                  <c:v>94</c:v>
                </c:pt>
                <c:pt idx="4311">
                  <c:v>92</c:v>
                </c:pt>
                <c:pt idx="4312">
                  <c:v>62</c:v>
                </c:pt>
                <c:pt idx="4313">
                  <c:v>84</c:v>
                </c:pt>
                <c:pt idx="4314">
                  <c:v>66</c:v>
                </c:pt>
                <c:pt idx="4315">
                  <c:v>88</c:v>
                </c:pt>
                <c:pt idx="4316">
                  <c:v>56</c:v>
                </c:pt>
                <c:pt idx="4317">
                  <c:v>87</c:v>
                </c:pt>
                <c:pt idx="4318">
                  <c:v>60</c:v>
                </c:pt>
                <c:pt idx="4319">
                  <c:v>89</c:v>
                </c:pt>
                <c:pt idx="4320">
                  <c:v>79</c:v>
                </c:pt>
                <c:pt idx="4321">
                  <c:v>70</c:v>
                </c:pt>
                <c:pt idx="4322">
                  <c:v>42</c:v>
                </c:pt>
                <c:pt idx="4323">
                  <c:v>56</c:v>
                </c:pt>
                <c:pt idx="4324">
                  <c:v>89</c:v>
                </c:pt>
                <c:pt idx="4325">
                  <c:v>97</c:v>
                </c:pt>
                <c:pt idx="4326">
                  <c:v>65</c:v>
                </c:pt>
                <c:pt idx="4327">
                  <c:v>62</c:v>
                </c:pt>
                <c:pt idx="4328">
                  <c:v>45</c:v>
                </c:pt>
                <c:pt idx="4329">
                  <c:v>67</c:v>
                </c:pt>
                <c:pt idx="4330">
                  <c:v>47</c:v>
                </c:pt>
                <c:pt idx="4331">
                  <c:v>94</c:v>
                </c:pt>
                <c:pt idx="4332">
                  <c:v>97</c:v>
                </c:pt>
                <c:pt idx="4333">
                  <c:v>84</c:v>
                </c:pt>
                <c:pt idx="4334">
                  <c:v>47</c:v>
                </c:pt>
                <c:pt idx="4335">
                  <c:v>58</c:v>
                </c:pt>
                <c:pt idx="4336">
                  <c:v>77</c:v>
                </c:pt>
                <c:pt idx="4337">
                  <c:v>68</c:v>
                </c:pt>
                <c:pt idx="4338">
                  <c:v>62</c:v>
                </c:pt>
                <c:pt idx="4339">
                  <c:v>86</c:v>
                </c:pt>
                <c:pt idx="4340">
                  <c:v>71</c:v>
                </c:pt>
                <c:pt idx="4341">
                  <c:v>49</c:v>
                </c:pt>
                <c:pt idx="4342">
                  <c:v>66</c:v>
                </c:pt>
                <c:pt idx="4343">
                  <c:v>88</c:v>
                </c:pt>
                <c:pt idx="4344">
                  <c:v>40</c:v>
                </c:pt>
                <c:pt idx="4345">
                  <c:v>78</c:v>
                </c:pt>
                <c:pt idx="4346">
                  <c:v>68</c:v>
                </c:pt>
                <c:pt idx="4347">
                  <c:v>98</c:v>
                </c:pt>
                <c:pt idx="4348">
                  <c:v>84</c:v>
                </c:pt>
                <c:pt idx="4349">
                  <c:v>42</c:v>
                </c:pt>
                <c:pt idx="4350">
                  <c:v>90</c:v>
                </c:pt>
                <c:pt idx="4351">
                  <c:v>86</c:v>
                </c:pt>
                <c:pt idx="4352">
                  <c:v>76</c:v>
                </c:pt>
                <c:pt idx="4353">
                  <c:v>70</c:v>
                </c:pt>
                <c:pt idx="4354">
                  <c:v>50</c:v>
                </c:pt>
                <c:pt idx="4355">
                  <c:v>61</c:v>
                </c:pt>
                <c:pt idx="4356">
                  <c:v>57</c:v>
                </c:pt>
                <c:pt idx="4357">
                  <c:v>74</c:v>
                </c:pt>
                <c:pt idx="4358">
                  <c:v>45</c:v>
                </c:pt>
                <c:pt idx="4359">
                  <c:v>42</c:v>
                </c:pt>
                <c:pt idx="4360">
                  <c:v>44</c:v>
                </c:pt>
                <c:pt idx="4361">
                  <c:v>48</c:v>
                </c:pt>
                <c:pt idx="4362">
                  <c:v>67</c:v>
                </c:pt>
                <c:pt idx="4363">
                  <c:v>58</c:v>
                </c:pt>
                <c:pt idx="4364">
                  <c:v>67</c:v>
                </c:pt>
                <c:pt idx="4365">
                  <c:v>66</c:v>
                </c:pt>
                <c:pt idx="4366">
                  <c:v>52</c:v>
                </c:pt>
                <c:pt idx="4367">
                  <c:v>77</c:v>
                </c:pt>
                <c:pt idx="4368">
                  <c:v>82</c:v>
                </c:pt>
                <c:pt idx="4369">
                  <c:v>92</c:v>
                </c:pt>
                <c:pt idx="4370">
                  <c:v>60</c:v>
                </c:pt>
                <c:pt idx="4371">
                  <c:v>66</c:v>
                </c:pt>
                <c:pt idx="4372">
                  <c:v>85</c:v>
                </c:pt>
                <c:pt idx="4373">
                  <c:v>45</c:v>
                </c:pt>
                <c:pt idx="4374">
                  <c:v>77</c:v>
                </c:pt>
                <c:pt idx="4375">
                  <c:v>88</c:v>
                </c:pt>
                <c:pt idx="4376">
                  <c:v>50</c:v>
                </c:pt>
                <c:pt idx="4377">
                  <c:v>86</c:v>
                </c:pt>
                <c:pt idx="4378">
                  <c:v>80</c:v>
                </c:pt>
                <c:pt idx="4379">
                  <c:v>92</c:v>
                </c:pt>
                <c:pt idx="4380">
                  <c:v>56</c:v>
                </c:pt>
                <c:pt idx="4381">
                  <c:v>95</c:v>
                </c:pt>
                <c:pt idx="4382">
                  <c:v>78</c:v>
                </c:pt>
                <c:pt idx="4383">
                  <c:v>46</c:v>
                </c:pt>
                <c:pt idx="4384">
                  <c:v>69</c:v>
                </c:pt>
                <c:pt idx="4385">
                  <c:v>60</c:v>
                </c:pt>
                <c:pt idx="4386">
                  <c:v>40</c:v>
                </c:pt>
                <c:pt idx="4387">
                  <c:v>64</c:v>
                </c:pt>
                <c:pt idx="4388">
                  <c:v>71</c:v>
                </c:pt>
                <c:pt idx="4389">
                  <c:v>98</c:v>
                </c:pt>
                <c:pt idx="4390">
                  <c:v>96</c:v>
                </c:pt>
                <c:pt idx="4391">
                  <c:v>47</c:v>
                </c:pt>
                <c:pt idx="4392">
                  <c:v>44</c:v>
                </c:pt>
                <c:pt idx="4393">
                  <c:v>69</c:v>
                </c:pt>
                <c:pt idx="4394">
                  <c:v>90</c:v>
                </c:pt>
                <c:pt idx="4395">
                  <c:v>47</c:v>
                </c:pt>
                <c:pt idx="4396">
                  <c:v>88</c:v>
                </c:pt>
                <c:pt idx="4397">
                  <c:v>58</c:v>
                </c:pt>
                <c:pt idx="4398">
                  <c:v>83</c:v>
                </c:pt>
                <c:pt idx="4399">
                  <c:v>98</c:v>
                </c:pt>
                <c:pt idx="4400">
                  <c:v>94</c:v>
                </c:pt>
                <c:pt idx="4401">
                  <c:v>69</c:v>
                </c:pt>
                <c:pt idx="4402">
                  <c:v>54</c:v>
                </c:pt>
                <c:pt idx="4403">
                  <c:v>75</c:v>
                </c:pt>
                <c:pt idx="4404">
                  <c:v>94</c:v>
                </c:pt>
                <c:pt idx="4405">
                  <c:v>83</c:v>
                </c:pt>
                <c:pt idx="4406">
                  <c:v>66</c:v>
                </c:pt>
                <c:pt idx="4407">
                  <c:v>52</c:v>
                </c:pt>
                <c:pt idx="4408">
                  <c:v>53</c:v>
                </c:pt>
                <c:pt idx="4409">
                  <c:v>76</c:v>
                </c:pt>
                <c:pt idx="4410">
                  <c:v>93</c:v>
                </c:pt>
                <c:pt idx="4411">
                  <c:v>87</c:v>
                </c:pt>
                <c:pt idx="4412">
                  <c:v>69</c:v>
                </c:pt>
                <c:pt idx="4413">
                  <c:v>78</c:v>
                </c:pt>
                <c:pt idx="4414">
                  <c:v>86</c:v>
                </c:pt>
                <c:pt idx="4415">
                  <c:v>52</c:v>
                </c:pt>
                <c:pt idx="4416">
                  <c:v>97</c:v>
                </c:pt>
                <c:pt idx="4417">
                  <c:v>55</c:v>
                </c:pt>
                <c:pt idx="4418">
                  <c:v>83</c:v>
                </c:pt>
                <c:pt idx="4419">
                  <c:v>46</c:v>
                </c:pt>
                <c:pt idx="4420">
                  <c:v>87</c:v>
                </c:pt>
                <c:pt idx="4421">
                  <c:v>94</c:v>
                </c:pt>
                <c:pt idx="4422">
                  <c:v>94</c:v>
                </c:pt>
                <c:pt idx="4423">
                  <c:v>66</c:v>
                </c:pt>
                <c:pt idx="4424">
                  <c:v>84</c:v>
                </c:pt>
                <c:pt idx="4425">
                  <c:v>94</c:v>
                </c:pt>
                <c:pt idx="4426">
                  <c:v>74</c:v>
                </c:pt>
                <c:pt idx="4427">
                  <c:v>54</c:v>
                </c:pt>
                <c:pt idx="4428">
                  <c:v>67</c:v>
                </c:pt>
                <c:pt idx="4429">
                  <c:v>74</c:v>
                </c:pt>
                <c:pt idx="4430">
                  <c:v>46</c:v>
                </c:pt>
                <c:pt idx="4431">
                  <c:v>89</c:v>
                </c:pt>
                <c:pt idx="4432">
                  <c:v>85</c:v>
                </c:pt>
                <c:pt idx="4433">
                  <c:v>89</c:v>
                </c:pt>
                <c:pt idx="4434">
                  <c:v>90</c:v>
                </c:pt>
                <c:pt idx="4435">
                  <c:v>85</c:v>
                </c:pt>
                <c:pt idx="4436">
                  <c:v>59</c:v>
                </c:pt>
                <c:pt idx="4437">
                  <c:v>71</c:v>
                </c:pt>
                <c:pt idx="4438">
                  <c:v>77</c:v>
                </c:pt>
                <c:pt idx="4439">
                  <c:v>79</c:v>
                </c:pt>
                <c:pt idx="4440">
                  <c:v>71</c:v>
                </c:pt>
                <c:pt idx="4441">
                  <c:v>65</c:v>
                </c:pt>
                <c:pt idx="4442">
                  <c:v>97</c:v>
                </c:pt>
                <c:pt idx="4443">
                  <c:v>78</c:v>
                </c:pt>
                <c:pt idx="4444">
                  <c:v>59</c:v>
                </c:pt>
                <c:pt idx="4445">
                  <c:v>57</c:v>
                </c:pt>
                <c:pt idx="4446">
                  <c:v>89</c:v>
                </c:pt>
                <c:pt idx="4447">
                  <c:v>54</c:v>
                </c:pt>
                <c:pt idx="4448">
                  <c:v>91</c:v>
                </c:pt>
                <c:pt idx="4449">
                  <c:v>61</c:v>
                </c:pt>
                <c:pt idx="4450">
                  <c:v>90</c:v>
                </c:pt>
                <c:pt idx="4451">
                  <c:v>61</c:v>
                </c:pt>
                <c:pt idx="4452">
                  <c:v>92</c:v>
                </c:pt>
                <c:pt idx="4453">
                  <c:v>60</c:v>
                </c:pt>
                <c:pt idx="4454">
                  <c:v>41</c:v>
                </c:pt>
                <c:pt idx="4455">
                  <c:v>79</c:v>
                </c:pt>
                <c:pt idx="4456">
                  <c:v>92</c:v>
                </c:pt>
                <c:pt idx="4457">
                  <c:v>82</c:v>
                </c:pt>
                <c:pt idx="4458">
                  <c:v>57</c:v>
                </c:pt>
                <c:pt idx="4459">
                  <c:v>62</c:v>
                </c:pt>
                <c:pt idx="4460">
                  <c:v>52</c:v>
                </c:pt>
                <c:pt idx="4461">
                  <c:v>80</c:v>
                </c:pt>
                <c:pt idx="4462">
                  <c:v>48</c:v>
                </c:pt>
                <c:pt idx="4463">
                  <c:v>88</c:v>
                </c:pt>
                <c:pt idx="4464">
                  <c:v>46</c:v>
                </c:pt>
                <c:pt idx="4465">
                  <c:v>80</c:v>
                </c:pt>
                <c:pt idx="4466">
                  <c:v>93</c:v>
                </c:pt>
                <c:pt idx="4467">
                  <c:v>40</c:v>
                </c:pt>
                <c:pt idx="4468">
                  <c:v>41</c:v>
                </c:pt>
                <c:pt idx="4469">
                  <c:v>43</c:v>
                </c:pt>
                <c:pt idx="4470">
                  <c:v>53</c:v>
                </c:pt>
                <c:pt idx="4471">
                  <c:v>71</c:v>
                </c:pt>
                <c:pt idx="4472">
                  <c:v>75</c:v>
                </c:pt>
                <c:pt idx="4473">
                  <c:v>41</c:v>
                </c:pt>
                <c:pt idx="4474">
                  <c:v>79</c:v>
                </c:pt>
                <c:pt idx="4475">
                  <c:v>89</c:v>
                </c:pt>
                <c:pt idx="4476">
                  <c:v>90</c:v>
                </c:pt>
                <c:pt idx="4477">
                  <c:v>53</c:v>
                </c:pt>
                <c:pt idx="4478">
                  <c:v>59</c:v>
                </c:pt>
                <c:pt idx="4479">
                  <c:v>64</c:v>
                </c:pt>
                <c:pt idx="4480">
                  <c:v>81</c:v>
                </c:pt>
                <c:pt idx="4481">
                  <c:v>88</c:v>
                </c:pt>
                <c:pt idx="4482">
                  <c:v>47</c:v>
                </c:pt>
                <c:pt idx="4483">
                  <c:v>67</c:v>
                </c:pt>
                <c:pt idx="4484">
                  <c:v>85</c:v>
                </c:pt>
                <c:pt idx="4485">
                  <c:v>60</c:v>
                </c:pt>
                <c:pt idx="4486">
                  <c:v>62</c:v>
                </c:pt>
                <c:pt idx="4487">
                  <c:v>71</c:v>
                </c:pt>
                <c:pt idx="4488">
                  <c:v>47</c:v>
                </c:pt>
                <c:pt idx="4489">
                  <c:v>70</c:v>
                </c:pt>
                <c:pt idx="4490">
                  <c:v>76</c:v>
                </c:pt>
                <c:pt idx="4491">
                  <c:v>55</c:v>
                </c:pt>
                <c:pt idx="4492">
                  <c:v>79</c:v>
                </c:pt>
                <c:pt idx="4493">
                  <c:v>81</c:v>
                </c:pt>
                <c:pt idx="4494">
                  <c:v>66</c:v>
                </c:pt>
                <c:pt idx="4495">
                  <c:v>79</c:v>
                </c:pt>
                <c:pt idx="4496">
                  <c:v>80</c:v>
                </c:pt>
                <c:pt idx="4497">
                  <c:v>57</c:v>
                </c:pt>
                <c:pt idx="4498">
                  <c:v>74</c:v>
                </c:pt>
                <c:pt idx="4499">
                  <c:v>88</c:v>
                </c:pt>
                <c:pt idx="4500">
                  <c:v>91</c:v>
                </c:pt>
                <c:pt idx="4501">
                  <c:v>54</c:v>
                </c:pt>
                <c:pt idx="4502">
                  <c:v>92</c:v>
                </c:pt>
                <c:pt idx="4503">
                  <c:v>66</c:v>
                </c:pt>
                <c:pt idx="4504">
                  <c:v>56</c:v>
                </c:pt>
                <c:pt idx="4505">
                  <c:v>79</c:v>
                </c:pt>
                <c:pt idx="4506">
                  <c:v>41</c:v>
                </c:pt>
                <c:pt idx="4507">
                  <c:v>88</c:v>
                </c:pt>
                <c:pt idx="4508">
                  <c:v>89</c:v>
                </c:pt>
                <c:pt idx="4509">
                  <c:v>70</c:v>
                </c:pt>
                <c:pt idx="4510">
                  <c:v>76</c:v>
                </c:pt>
                <c:pt idx="4511">
                  <c:v>80</c:v>
                </c:pt>
                <c:pt idx="4512">
                  <c:v>80</c:v>
                </c:pt>
                <c:pt idx="4513">
                  <c:v>73</c:v>
                </c:pt>
                <c:pt idx="4514">
                  <c:v>73</c:v>
                </c:pt>
                <c:pt idx="4515">
                  <c:v>90</c:v>
                </c:pt>
                <c:pt idx="4516">
                  <c:v>94</c:v>
                </c:pt>
                <c:pt idx="4517">
                  <c:v>98</c:v>
                </c:pt>
                <c:pt idx="4518">
                  <c:v>42</c:v>
                </c:pt>
                <c:pt idx="4519">
                  <c:v>56</c:v>
                </c:pt>
                <c:pt idx="4520">
                  <c:v>53</c:v>
                </c:pt>
                <c:pt idx="4521">
                  <c:v>53</c:v>
                </c:pt>
                <c:pt idx="4522">
                  <c:v>85</c:v>
                </c:pt>
                <c:pt idx="4523">
                  <c:v>77</c:v>
                </c:pt>
                <c:pt idx="4524">
                  <c:v>74</c:v>
                </c:pt>
                <c:pt idx="4525">
                  <c:v>40</c:v>
                </c:pt>
                <c:pt idx="4526">
                  <c:v>87</c:v>
                </c:pt>
                <c:pt idx="4527">
                  <c:v>68</c:v>
                </c:pt>
                <c:pt idx="4528">
                  <c:v>43</c:v>
                </c:pt>
                <c:pt idx="4529">
                  <c:v>72</c:v>
                </c:pt>
                <c:pt idx="4530">
                  <c:v>56</c:v>
                </c:pt>
                <c:pt idx="4531">
                  <c:v>67</c:v>
                </c:pt>
                <c:pt idx="4532">
                  <c:v>89</c:v>
                </c:pt>
                <c:pt idx="4533">
                  <c:v>65</c:v>
                </c:pt>
                <c:pt idx="4534">
                  <c:v>47</c:v>
                </c:pt>
                <c:pt idx="4535">
                  <c:v>73</c:v>
                </c:pt>
                <c:pt idx="4536">
                  <c:v>98</c:v>
                </c:pt>
                <c:pt idx="4537">
                  <c:v>57</c:v>
                </c:pt>
                <c:pt idx="4538">
                  <c:v>70</c:v>
                </c:pt>
                <c:pt idx="4539">
                  <c:v>98</c:v>
                </c:pt>
                <c:pt idx="4540">
                  <c:v>66</c:v>
                </c:pt>
                <c:pt idx="4541">
                  <c:v>55</c:v>
                </c:pt>
                <c:pt idx="4542">
                  <c:v>97</c:v>
                </c:pt>
                <c:pt idx="4543">
                  <c:v>49</c:v>
                </c:pt>
                <c:pt idx="4544">
                  <c:v>79</c:v>
                </c:pt>
                <c:pt idx="4545">
                  <c:v>51</c:v>
                </c:pt>
                <c:pt idx="4546">
                  <c:v>61</c:v>
                </c:pt>
                <c:pt idx="4547">
                  <c:v>55</c:v>
                </c:pt>
                <c:pt idx="4548">
                  <c:v>51</c:v>
                </c:pt>
                <c:pt idx="4549">
                  <c:v>50</c:v>
                </c:pt>
                <c:pt idx="4550">
                  <c:v>59</c:v>
                </c:pt>
                <c:pt idx="4551">
                  <c:v>90</c:v>
                </c:pt>
                <c:pt idx="4552">
                  <c:v>40</c:v>
                </c:pt>
                <c:pt idx="4553">
                  <c:v>66</c:v>
                </c:pt>
                <c:pt idx="4554">
                  <c:v>42</c:v>
                </c:pt>
                <c:pt idx="4555">
                  <c:v>51</c:v>
                </c:pt>
                <c:pt idx="4556">
                  <c:v>69</c:v>
                </c:pt>
                <c:pt idx="4557">
                  <c:v>48</c:v>
                </c:pt>
                <c:pt idx="4558">
                  <c:v>92</c:v>
                </c:pt>
                <c:pt idx="4559">
                  <c:v>93</c:v>
                </c:pt>
                <c:pt idx="4560">
                  <c:v>76</c:v>
                </c:pt>
                <c:pt idx="4561">
                  <c:v>40</c:v>
                </c:pt>
                <c:pt idx="4562">
                  <c:v>81</c:v>
                </c:pt>
                <c:pt idx="4563">
                  <c:v>88</c:v>
                </c:pt>
                <c:pt idx="4564">
                  <c:v>43</c:v>
                </c:pt>
                <c:pt idx="4565">
                  <c:v>54</c:v>
                </c:pt>
                <c:pt idx="4566">
                  <c:v>90</c:v>
                </c:pt>
                <c:pt idx="4567">
                  <c:v>66</c:v>
                </c:pt>
                <c:pt idx="4568">
                  <c:v>47</c:v>
                </c:pt>
                <c:pt idx="4569">
                  <c:v>99</c:v>
                </c:pt>
                <c:pt idx="4570">
                  <c:v>99</c:v>
                </c:pt>
                <c:pt idx="4571">
                  <c:v>62</c:v>
                </c:pt>
                <c:pt idx="4572">
                  <c:v>54</c:v>
                </c:pt>
                <c:pt idx="4573">
                  <c:v>66</c:v>
                </c:pt>
                <c:pt idx="4574">
                  <c:v>70</c:v>
                </c:pt>
                <c:pt idx="4575">
                  <c:v>78</c:v>
                </c:pt>
                <c:pt idx="4576">
                  <c:v>86</c:v>
                </c:pt>
                <c:pt idx="4577">
                  <c:v>47</c:v>
                </c:pt>
                <c:pt idx="4578">
                  <c:v>69</c:v>
                </c:pt>
                <c:pt idx="4579">
                  <c:v>97</c:v>
                </c:pt>
                <c:pt idx="4580">
                  <c:v>94</c:v>
                </c:pt>
                <c:pt idx="4581">
                  <c:v>81</c:v>
                </c:pt>
                <c:pt idx="4582">
                  <c:v>57</c:v>
                </c:pt>
                <c:pt idx="4583">
                  <c:v>43</c:v>
                </c:pt>
                <c:pt idx="4584">
                  <c:v>86</c:v>
                </c:pt>
                <c:pt idx="4585">
                  <c:v>82</c:v>
                </c:pt>
                <c:pt idx="4586">
                  <c:v>61</c:v>
                </c:pt>
                <c:pt idx="4587">
                  <c:v>42</c:v>
                </c:pt>
                <c:pt idx="4588">
                  <c:v>54</c:v>
                </c:pt>
                <c:pt idx="4589">
                  <c:v>74</c:v>
                </c:pt>
                <c:pt idx="4590">
                  <c:v>86</c:v>
                </c:pt>
                <c:pt idx="4591">
                  <c:v>77</c:v>
                </c:pt>
                <c:pt idx="4592">
                  <c:v>72</c:v>
                </c:pt>
                <c:pt idx="4593">
                  <c:v>53</c:v>
                </c:pt>
                <c:pt idx="4594">
                  <c:v>87</c:v>
                </c:pt>
                <c:pt idx="4595">
                  <c:v>40</c:v>
                </c:pt>
                <c:pt idx="4596">
                  <c:v>92</c:v>
                </c:pt>
                <c:pt idx="4597">
                  <c:v>88</c:v>
                </c:pt>
                <c:pt idx="4598">
                  <c:v>65</c:v>
                </c:pt>
                <c:pt idx="4599">
                  <c:v>47</c:v>
                </c:pt>
                <c:pt idx="4600">
                  <c:v>89</c:v>
                </c:pt>
                <c:pt idx="4601">
                  <c:v>55</c:v>
                </c:pt>
                <c:pt idx="4602">
                  <c:v>77</c:v>
                </c:pt>
                <c:pt idx="4603">
                  <c:v>49</c:v>
                </c:pt>
                <c:pt idx="4604">
                  <c:v>81</c:v>
                </c:pt>
                <c:pt idx="4605">
                  <c:v>76</c:v>
                </c:pt>
                <c:pt idx="4606">
                  <c:v>65</c:v>
                </c:pt>
                <c:pt idx="4607">
                  <c:v>67</c:v>
                </c:pt>
                <c:pt idx="4608">
                  <c:v>51</c:v>
                </c:pt>
                <c:pt idx="4609">
                  <c:v>59</c:v>
                </c:pt>
                <c:pt idx="4610">
                  <c:v>88</c:v>
                </c:pt>
                <c:pt idx="4611">
                  <c:v>53</c:v>
                </c:pt>
                <c:pt idx="4612">
                  <c:v>85</c:v>
                </c:pt>
                <c:pt idx="4613">
                  <c:v>74</c:v>
                </c:pt>
                <c:pt idx="4614">
                  <c:v>68</c:v>
                </c:pt>
                <c:pt idx="4615">
                  <c:v>51</c:v>
                </c:pt>
                <c:pt idx="4616">
                  <c:v>91</c:v>
                </c:pt>
                <c:pt idx="4617">
                  <c:v>57</c:v>
                </c:pt>
                <c:pt idx="4618">
                  <c:v>83</c:v>
                </c:pt>
                <c:pt idx="4619">
                  <c:v>41</c:v>
                </c:pt>
                <c:pt idx="4620">
                  <c:v>41</c:v>
                </c:pt>
                <c:pt idx="4621">
                  <c:v>98</c:v>
                </c:pt>
                <c:pt idx="4622">
                  <c:v>56</c:v>
                </c:pt>
                <c:pt idx="4623">
                  <c:v>49</c:v>
                </c:pt>
                <c:pt idx="4624">
                  <c:v>57</c:v>
                </c:pt>
                <c:pt idx="4625">
                  <c:v>61</c:v>
                </c:pt>
                <c:pt idx="4626">
                  <c:v>58</c:v>
                </c:pt>
                <c:pt idx="4627">
                  <c:v>97</c:v>
                </c:pt>
                <c:pt idx="4628">
                  <c:v>92</c:v>
                </c:pt>
                <c:pt idx="4629">
                  <c:v>40</c:v>
                </c:pt>
                <c:pt idx="4630">
                  <c:v>63</c:v>
                </c:pt>
                <c:pt idx="4631">
                  <c:v>75</c:v>
                </c:pt>
                <c:pt idx="4632">
                  <c:v>64</c:v>
                </c:pt>
                <c:pt idx="4633">
                  <c:v>75</c:v>
                </c:pt>
                <c:pt idx="4634">
                  <c:v>70</c:v>
                </c:pt>
                <c:pt idx="4635">
                  <c:v>70</c:v>
                </c:pt>
                <c:pt idx="4636">
                  <c:v>41</c:v>
                </c:pt>
                <c:pt idx="4637">
                  <c:v>58</c:v>
                </c:pt>
                <c:pt idx="4638">
                  <c:v>92</c:v>
                </c:pt>
                <c:pt idx="4639">
                  <c:v>51</c:v>
                </c:pt>
                <c:pt idx="4640">
                  <c:v>49</c:v>
                </c:pt>
                <c:pt idx="4641">
                  <c:v>70</c:v>
                </c:pt>
                <c:pt idx="4642">
                  <c:v>84</c:v>
                </c:pt>
                <c:pt idx="4643">
                  <c:v>61</c:v>
                </c:pt>
                <c:pt idx="4644">
                  <c:v>62</c:v>
                </c:pt>
                <c:pt idx="4645">
                  <c:v>91</c:v>
                </c:pt>
                <c:pt idx="4646">
                  <c:v>62</c:v>
                </c:pt>
                <c:pt idx="4647">
                  <c:v>54</c:v>
                </c:pt>
                <c:pt idx="4648">
                  <c:v>65</c:v>
                </c:pt>
                <c:pt idx="4649">
                  <c:v>42</c:v>
                </c:pt>
                <c:pt idx="4650">
                  <c:v>62</c:v>
                </c:pt>
                <c:pt idx="4651">
                  <c:v>59</c:v>
                </c:pt>
                <c:pt idx="4652">
                  <c:v>84</c:v>
                </c:pt>
                <c:pt idx="4653">
                  <c:v>79</c:v>
                </c:pt>
                <c:pt idx="4654">
                  <c:v>96</c:v>
                </c:pt>
                <c:pt idx="4655">
                  <c:v>78</c:v>
                </c:pt>
                <c:pt idx="4656">
                  <c:v>95</c:v>
                </c:pt>
                <c:pt idx="4657">
                  <c:v>47</c:v>
                </c:pt>
                <c:pt idx="4658">
                  <c:v>57</c:v>
                </c:pt>
                <c:pt idx="4659">
                  <c:v>80</c:v>
                </c:pt>
                <c:pt idx="4660">
                  <c:v>45</c:v>
                </c:pt>
                <c:pt idx="4661">
                  <c:v>66</c:v>
                </c:pt>
                <c:pt idx="4662">
                  <c:v>75</c:v>
                </c:pt>
                <c:pt idx="4663">
                  <c:v>54</c:v>
                </c:pt>
                <c:pt idx="4664">
                  <c:v>76</c:v>
                </c:pt>
                <c:pt idx="4665">
                  <c:v>97</c:v>
                </c:pt>
                <c:pt idx="4666">
                  <c:v>44</c:v>
                </c:pt>
                <c:pt idx="4667">
                  <c:v>78</c:v>
                </c:pt>
                <c:pt idx="4668">
                  <c:v>48</c:v>
                </c:pt>
                <c:pt idx="4669">
                  <c:v>46</c:v>
                </c:pt>
                <c:pt idx="4670">
                  <c:v>80</c:v>
                </c:pt>
                <c:pt idx="4671">
                  <c:v>59</c:v>
                </c:pt>
                <c:pt idx="4672">
                  <c:v>49</c:v>
                </c:pt>
                <c:pt idx="4673">
                  <c:v>65</c:v>
                </c:pt>
                <c:pt idx="4674">
                  <c:v>43</c:v>
                </c:pt>
                <c:pt idx="4675">
                  <c:v>77</c:v>
                </c:pt>
                <c:pt idx="4676">
                  <c:v>63</c:v>
                </c:pt>
                <c:pt idx="4677">
                  <c:v>53</c:v>
                </c:pt>
                <c:pt idx="4678">
                  <c:v>80</c:v>
                </c:pt>
                <c:pt idx="4679">
                  <c:v>40</c:v>
                </c:pt>
                <c:pt idx="4680">
                  <c:v>56</c:v>
                </c:pt>
                <c:pt idx="4681">
                  <c:v>84</c:v>
                </c:pt>
                <c:pt idx="4682">
                  <c:v>63</c:v>
                </c:pt>
                <c:pt idx="4683">
                  <c:v>66</c:v>
                </c:pt>
                <c:pt idx="4684">
                  <c:v>46</c:v>
                </c:pt>
                <c:pt idx="4685">
                  <c:v>48</c:v>
                </c:pt>
                <c:pt idx="4686">
                  <c:v>82</c:v>
                </c:pt>
                <c:pt idx="4687">
                  <c:v>74</c:v>
                </c:pt>
                <c:pt idx="4688">
                  <c:v>97</c:v>
                </c:pt>
                <c:pt idx="4689">
                  <c:v>51</c:v>
                </c:pt>
                <c:pt idx="4690">
                  <c:v>60</c:v>
                </c:pt>
                <c:pt idx="4691">
                  <c:v>42</c:v>
                </c:pt>
                <c:pt idx="4692">
                  <c:v>54</c:v>
                </c:pt>
                <c:pt idx="4693">
                  <c:v>60</c:v>
                </c:pt>
                <c:pt idx="4694">
                  <c:v>49</c:v>
                </c:pt>
                <c:pt idx="4695">
                  <c:v>72</c:v>
                </c:pt>
                <c:pt idx="4696">
                  <c:v>85</c:v>
                </c:pt>
                <c:pt idx="4697">
                  <c:v>98</c:v>
                </c:pt>
                <c:pt idx="4698">
                  <c:v>91</c:v>
                </c:pt>
                <c:pt idx="4699">
                  <c:v>45</c:v>
                </c:pt>
                <c:pt idx="4700">
                  <c:v>41</c:v>
                </c:pt>
                <c:pt idx="4701">
                  <c:v>68</c:v>
                </c:pt>
                <c:pt idx="4702">
                  <c:v>94</c:v>
                </c:pt>
                <c:pt idx="4703">
                  <c:v>79</c:v>
                </c:pt>
                <c:pt idx="4704">
                  <c:v>72</c:v>
                </c:pt>
                <c:pt idx="4705">
                  <c:v>43</c:v>
                </c:pt>
                <c:pt idx="4706">
                  <c:v>98</c:v>
                </c:pt>
                <c:pt idx="4707">
                  <c:v>43</c:v>
                </c:pt>
                <c:pt idx="4708">
                  <c:v>68</c:v>
                </c:pt>
                <c:pt idx="4709">
                  <c:v>76</c:v>
                </c:pt>
                <c:pt idx="4710">
                  <c:v>99</c:v>
                </c:pt>
                <c:pt idx="4711">
                  <c:v>99</c:v>
                </c:pt>
                <c:pt idx="4712">
                  <c:v>59</c:v>
                </c:pt>
                <c:pt idx="4713">
                  <c:v>80</c:v>
                </c:pt>
                <c:pt idx="4714">
                  <c:v>62</c:v>
                </c:pt>
                <c:pt idx="4715">
                  <c:v>84</c:v>
                </c:pt>
                <c:pt idx="4716">
                  <c:v>57</c:v>
                </c:pt>
                <c:pt idx="4717">
                  <c:v>88</c:v>
                </c:pt>
                <c:pt idx="4718">
                  <c:v>64</c:v>
                </c:pt>
                <c:pt idx="4719">
                  <c:v>40</c:v>
                </c:pt>
                <c:pt idx="4720">
                  <c:v>93</c:v>
                </c:pt>
                <c:pt idx="4721">
                  <c:v>54</c:v>
                </c:pt>
                <c:pt idx="4722">
                  <c:v>73</c:v>
                </c:pt>
                <c:pt idx="4723">
                  <c:v>87</c:v>
                </c:pt>
                <c:pt idx="4724">
                  <c:v>59</c:v>
                </c:pt>
                <c:pt idx="4725">
                  <c:v>93</c:v>
                </c:pt>
                <c:pt idx="4726">
                  <c:v>76</c:v>
                </c:pt>
                <c:pt idx="4727">
                  <c:v>66</c:v>
                </c:pt>
                <c:pt idx="4728">
                  <c:v>61</c:v>
                </c:pt>
                <c:pt idx="4729">
                  <c:v>90</c:v>
                </c:pt>
                <c:pt idx="4730">
                  <c:v>44</c:v>
                </c:pt>
                <c:pt idx="4731">
                  <c:v>73</c:v>
                </c:pt>
                <c:pt idx="4732">
                  <c:v>78</c:v>
                </c:pt>
                <c:pt idx="4733">
                  <c:v>42</c:v>
                </c:pt>
                <c:pt idx="4734">
                  <c:v>56</c:v>
                </c:pt>
                <c:pt idx="4735">
                  <c:v>63</c:v>
                </c:pt>
                <c:pt idx="4736">
                  <c:v>63</c:v>
                </c:pt>
                <c:pt idx="4737">
                  <c:v>42</c:v>
                </c:pt>
                <c:pt idx="4738">
                  <c:v>84</c:v>
                </c:pt>
                <c:pt idx="4739">
                  <c:v>46</c:v>
                </c:pt>
                <c:pt idx="4740">
                  <c:v>64</c:v>
                </c:pt>
                <c:pt idx="4741">
                  <c:v>95</c:v>
                </c:pt>
                <c:pt idx="4742">
                  <c:v>42</c:v>
                </c:pt>
                <c:pt idx="4743">
                  <c:v>54</c:v>
                </c:pt>
                <c:pt idx="4744">
                  <c:v>68</c:v>
                </c:pt>
                <c:pt idx="4745">
                  <c:v>89</c:v>
                </c:pt>
                <c:pt idx="4746">
                  <c:v>68</c:v>
                </c:pt>
                <c:pt idx="4747">
                  <c:v>49</c:v>
                </c:pt>
                <c:pt idx="4748">
                  <c:v>71</c:v>
                </c:pt>
                <c:pt idx="4749">
                  <c:v>62</c:v>
                </c:pt>
                <c:pt idx="4750">
                  <c:v>78</c:v>
                </c:pt>
                <c:pt idx="4751">
                  <c:v>48</c:v>
                </c:pt>
                <c:pt idx="4752">
                  <c:v>76</c:v>
                </c:pt>
                <c:pt idx="4753">
                  <c:v>91</c:v>
                </c:pt>
                <c:pt idx="4754">
                  <c:v>79</c:v>
                </c:pt>
                <c:pt idx="4755">
                  <c:v>53</c:v>
                </c:pt>
                <c:pt idx="4756">
                  <c:v>43</c:v>
                </c:pt>
                <c:pt idx="4757">
                  <c:v>59</c:v>
                </c:pt>
                <c:pt idx="4758">
                  <c:v>67</c:v>
                </c:pt>
                <c:pt idx="4759">
                  <c:v>53</c:v>
                </c:pt>
                <c:pt idx="4760">
                  <c:v>83</c:v>
                </c:pt>
                <c:pt idx="4761">
                  <c:v>73</c:v>
                </c:pt>
                <c:pt idx="4762">
                  <c:v>52</c:v>
                </c:pt>
                <c:pt idx="4763">
                  <c:v>70</c:v>
                </c:pt>
                <c:pt idx="4764">
                  <c:v>72</c:v>
                </c:pt>
                <c:pt idx="4765">
                  <c:v>91</c:v>
                </c:pt>
                <c:pt idx="4766">
                  <c:v>78</c:v>
                </c:pt>
                <c:pt idx="4767">
                  <c:v>67</c:v>
                </c:pt>
                <c:pt idx="4768">
                  <c:v>64</c:v>
                </c:pt>
                <c:pt idx="4769">
                  <c:v>71</c:v>
                </c:pt>
                <c:pt idx="4770">
                  <c:v>48</c:v>
                </c:pt>
                <c:pt idx="4771">
                  <c:v>67</c:v>
                </c:pt>
                <c:pt idx="4772">
                  <c:v>97</c:v>
                </c:pt>
                <c:pt idx="4773">
                  <c:v>70</c:v>
                </c:pt>
                <c:pt idx="4774">
                  <c:v>56</c:v>
                </c:pt>
                <c:pt idx="4775">
                  <c:v>92</c:v>
                </c:pt>
                <c:pt idx="4776">
                  <c:v>62</c:v>
                </c:pt>
                <c:pt idx="4777">
                  <c:v>52</c:v>
                </c:pt>
                <c:pt idx="4778">
                  <c:v>94</c:v>
                </c:pt>
                <c:pt idx="4779">
                  <c:v>49</c:v>
                </c:pt>
                <c:pt idx="4780">
                  <c:v>55</c:v>
                </c:pt>
                <c:pt idx="4781">
                  <c:v>45</c:v>
                </c:pt>
                <c:pt idx="4782">
                  <c:v>87</c:v>
                </c:pt>
                <c:pt idx="4783">
                  <c:v>50</c:v>
                </c:pt>
                <c:pt idx="4784">
                  <c:v>97</c:v>
                </c:pt>
                <c:pt idx="4785">
                  <c:v>91</c:v>
                </c:pt>
                <c:pt idx="4786">
                  <c:v>42</c:v>
                </c:pt>
                <c:pt idx="4787">
                  <c:v>67</c:v>
                </c:pt>
                <c:pt idx="4788">
                  <c:v>80</c:v>
                </c:pt>
                <c:pt idx="4789">
                  <c:v>54</c:v>
                </c:pt>
                <c:pt idx="4790">
                  <c:v>99</c:v>
                </c:pt>
                <c:pt idx="4791">
                  <c:v>52</c:v>
                </c:pt>
                <c:pt idx="4792">
                  <c:v>81</c:v>
                </c:pt>
                <c:pt idx="4793">
                  <c:v>91</c:v>
                </c:pt>
                <c:pt idx="4794">
                  <c:v>95</c:v>
                </c:pt>
                <c:pt idx="4795">
                  <c:v>84</c:v>
                </c:pt>
                <c:pt idx="4796">
                  <c:v>56</c:v>
                </c:pt>
                <c:pt idx="4797">
                  <c:v>46</c:v>
                </c:pt>
                <c:pt idx="4798">
                  <c:v>67</c:v>
                </c:pt>
                <c:pt idx="4799">
                  <c:v>77</c:v>
                </c:pt>
                <c:pt idx="4800">
                  <c:v>52</c:v>
                </c:pt>
                <c:pt idx="4801">
                  <c:v>99</c:v>
                </c:pt>
                <c:pt idx="4802">
                  <c:v>56</c:v>
                </c:pt>
                <c:pt idx="4803">
                  <c:v>54</c:v>
                </c:pt>
                <c:pt idx="4804">
                  <c:v>75</c:v>
                </c:pt>
                <c:pt idx="4805">
                  <c:v>67</c:v>
                </c:pt>
                <c:pt idx="4806">
                  <c:v>54</c:v>
                </c:pt>
                <c:pt idx="4807">
                  <c:v>85</c:v>
                </c:pt>
                <c:pt idx="4808">
                  <c:v>92</c:v>
                </c:pt>
                <c:pt idx="4809">
                  <c:v>50</c:v>
                </c:pt>
                <c:pt idx="4810">
                  <c:v>95</c:v>
                </c:pt>
                <c:pt idx="4811">
                  <c:v>70</c:v>
                </c:pt>
                <c:pt idx="4812">
                  <c:v>43</c:v>
                </c:pt>
                <c:pt idx="4813">
                  <c:v>74</c:v>
                </c:pt>
                <c:pt idx="4814">
                  <c:v>73</c:v>
                </c:pt>
                <c:pt idx="4815">
                  <c:v>91</c:v>
                </c:pt>
                <c:pt idx="4816">
                  <c:v>66</c:v>
                </c:pt>
                <c:pt idx="4817">
                  <c:v>49</c:v>
                </c:pt>
                <c:pt idx="4818">
                  <c:v>69</c:v>
                </c:pt>
                <c:pt idx="4819">
                  <c:v>84</c:v>
                </c:pt>
                <c:pt idx="4820">
                  <c:v>59</c:v>
                </c:pt>
                <c:pt idx="4821">
                  <c:v>68</c:v>
                </c:pt>
                <c:pt idx="4822">
                  <c:v>97</c:v>
                </c:pt>
                <c:pt idx="4823">
                  <c:v>92</c:v>
                </c:pt>
                <c:pt idx="4824">
                  <c:v>68</c:v>
                </c:pt>
                <c:pt idx="4825">
                  <c:v>62</c:v>
                </c:pt>
                <c:pt idx="4826">
                  <c:v>96</c:v>
                </c:pt>
                <c:pt idx="4827">
                  <c:v>89</c:v>
                </c:pt>
                <c:pt idx="4828">
                  <c:v>60</c:v>
                </c:pt>
                <c:pt idx="4829">
                  <c:v>87</c:v>
                </c:pt>
                <c:pt idx="4830">
                  <c:v>82</c:v>
                </c:pt>
                <c:pt idx="4831">
                  <c:v>49</c:v>
                </c:pt>
                <c:pt idx="4832">
                  <c:v>80</c:v>
                </c:pt>
                <c:pt idx="4833">
                  <c:v>51</c:v>
                </c:pt>
                <c:pt idx="4834">
                  <c:v>69</c:v>
                </c:pt>
                <c:pt idx="4835">
                  <c:v>90</c:v>
                </c:pt>
                <c:pt idx="4836">
                  <c:v>72</c:v>
                </c:pt>
                <c:pt idx="4837">
                  <c:v>57</c:v>
                </c:pt>
                <c:pt idx="4838">
                  <c:v>53</c:v>
                </c:pt>
                <c:pt idx="4839">
                  <c:v>61</c:v>
                </c:pt>
                <c:pt idx="4840">
                  <c:v>60</c:v>
                </c:pt>
                <c:pt idx="4841">
                  <c:v>40</c:v>
                </c:pt>
                <c:pt idx="4842">
                  <c:v>88</c:v>
                </c:pt>
                <c:pt idx="4843">
                  <c:v>82</c:v>
                </c:pt>
                <c:pt idx="4844">
                  <c:v>91</c:v>
                </c:pt>
                <c:pt idx="4845">
                  <c:v>99</c:v>
                </c:pt>
                <c:pt idx="4846">
                  <c:v>54</c:v>
                </c:pt>
                <c:pt idx="4847">
                  <c:v>75</c:v>
                </c:pt>
                <c:pt idx="4848">
                  <c:v>86</c:v>
                </c:pt>
                <c:pt idx="4849">
                  <c:v>93</c:v>
                </c:pt>
                <c:pt idx="4850">
                  <c:v>61</c:v>
                </c:pt>
                <c:pt idx="4851">
                  <c:v>71</c:v>
                </c:pt>
                <c:pt idx="4852">
                  <c:v>97</c:v>
                </c:pt>
                <c:pt idx="4853">
                  <c:v>85</c:v>
                </c:pt>
                <c:pt idx="4854">
                  <c:v>93</c:v>
                </c:pt>
                <c:pt idx="4855">
                  <c:v>72</c:v>
                </c:pt>
                <c:pt idx="4856">
                  <c:v>97</c:v>
                </c:pt>
                <c:pt idx="4857">
                  <c:v>80</c:v>
                </c:pt>
                <c:pt idx="4858">
                  <c:v>98</c:v>
                </c:pt>
                <c:pt idx="4859">
                  <c:v>78</c:v>
                </c:pt>
                <c:pt idx="4860">
                  <c:v>62</c:v>
                </c:pt>
                <c:pt idx="4861">
                  <c:v>82</c:v>
                </c:pt>
                <c:pt idx="4862">
                  <c:v>94</c:v>
                </c:pt>
                <c:pt idx="4863">
                  <c:v>41</c:v>
                </c:pt>
                <c:pt idx="4864">
                  <c:v>41</c:v>
                </c:pt>
                <c:pt idx="4865">
                  <c:v>77</c:v>
                </c:pt>
                <c:pt idx="4866">
                  <c:v>94</c:v>
                </c:pt>
                <c:pt idx="4867">
                  <c:v>90</c:v>
                </c:pt>
                <c:pt idx="4868">
                  <c:v>68</c:v>
                </c:pt>
                <c:pt idx="4869">
                  <c:v>91</c:v>
                </c:pt>
                <c:pt idx="4870">
                  <c:v>85</c:v>
                </c:pt>
                <c:pt idx="4871">
                  <c:v>99</c:v>
                </c:pt>
                <c:pt idx="4872">
                  <c:v>42</c:v>
                </c:pt>
                <c:pt idx="4873">
                  <c:v>78</c:v>
                </c:pt>
                <c:pt idx="4874">
                  <c:v>46</c:v>
                </c:pt>
                <c:pt idx="4875">
                  <c:v>75</c:v>
                </c:pt>
                <c:pt idx="4876">
                  <c:v>68</c:v>
                </c:pt>
                <c:pt idx="4877">
                  <c:v>94</c:v>
                </c:pt>
                <c:pt idx="4878">
                  <c:v>76</c:v>
                </c:pt>
                <c:pt idx="4879">
                  <c:v>88</c:v>
                </c:pt>
                <c:pt idx="4880">
                  <c:v>97</c:v>
                </c:pt>
                <c:pt idx="4881">
                  <c:v>75</c:v>
                </c:pt>
                <c:pt idx="4882">
                  <c:v>62</c:v>
                </c:pt>
                <c:pt idx="4883">
                  <c:v>84</c:v>
                </c:pt>
                <c:pt idx="4884">
                  <c:v>55</c:v>
                </c:pt>
                <c:pt idx="4885">
                  <c:v>87</c:v>
                </c:pt>
                <c:pt idx="4886">
                  <c:v>70</c:v>
                </c:pt>
                <c:pt idx="4887">
                  <c:v>73</c:v>
                </c:pt>
                <c:pt idx="4888">
                  <c:v>89</c:v>
                </c:pt>
                <c:pt idx="4889">
                  <c:v>40</c:v>
                </c:pt>
                <c:pt idx="4890">
                  <c:v>57</c:v>
                </c:pt>
                <c:pt idx="4891">
                  <c:v>97</c:v>
                </c:pt>
                <c:pt idx="4892">
                  <c:v>79</c:v>
                </c:pt>
                <c:pt idx="4893">
                  <c:v>82</c:v>
                </c:pt>
                <c:pt idx="4894">
                  <c:v>95</c:v>
                </c:pt>
                <c:pt idx="4895">
                  <c:v>95</c:v>
                </c:pt>
                <c:pt idx="4896">
                  <c:v>54</c:v>
                </c:pt>
                <c:pt idx="4897">
                  <c:v>87</c:v>
                </c:pt>
                <c:pt idx="4898">
                  <c:v>88</c:v>
                </c:pt>
                <c:pt idx="4899">
                  <c:v>56</c:v>
                </c:pt>
                <c:pt idx="4900">
                  <c:v>83</c:v>
                </c:pt>
                <c:pt idx="4901">
                  <c:v>49</c:v>
                </c:pt>
                <c:pt idx="4902">
                  <c:v>59</c:v>
                </c:pt>
                <c:pt idx="4903">
                  <c:v>45</c:v>
                </c:pt>
                <c:pt idx="4904">
                  <c:v>47</c:v>
                </c:pt>
                <c:pt idx="4905">
                  <c:v>84</c:v>
                </c:pt>
                <c:pt idx="4906">
                  <c:v>73</c:v>
                </c:pt>
                <c:pt idx="4907">
                  <c:v>71</c:v>
                </c:pt>
                <c:pt idx="4908">
                  <c:v>90</c:v>
                </c:pt>
                <c:pt idx="4909">
                  <c:v>93</c:v>
                </c:pt>
                <c:pt idx="4910">
                  <c:v>81</c:v>
                </c:pt>
                <c:pt idx="4911">
                  <c:v>43</c:v>
                </c:pt>
                <c:pt idx="4912">
                  <c:v>83</c:v>
                </c:pt>
                <c:pt idx="4913">
                  <c:v>89</c:v>
                </c:pt>
                <c:pt idx="4914">
                  <c:v>78</c:v>
                </c:pt>
                <c:pt idx="4915">
                  <c:v>59</c:v>
                </c:pt>
                <c:pt idx="4916">
                  <c:v>63</c:v>
                </c:pt>
                <c:pt idx="4917">
                  <c:v>63</c:v>
                </c:pt>
                <c:pt idx="4918">
                  <c:v>94</c:v>
                </c:pt>
                <c:pt idx="4919">
                  <c:v>65</c:v>
                </c:pt>
                <c:pt idx="4920">
                  <c:v>64</c:v>
                </c:pt>
                <c:pt idx="4921">
                  <c:v>75</c:v>
                </c:pt>
                <c:pt idx="4922">
                  <c:v>46</c:v>
                </c:pt>
                <c:pt idx="4923">
                  <c:v>49</c:v>
                </c:pt>
                <c:pt idx="4924">
                  <c:v>97</c:v>
                </c:pt>
                <c:pt idx="4925">
                  <c:v>86</c:v>
                </c:pt>
                <c:pt idx="4926">
                  <c:v>51</c:v>
                </c:pt>
                <c:pt idx="4927">
                  <c:v>40</c:v>
                </c:pt>
                <c:pt idx="4928">
                  <c:v>91</c:v>
                </c:pt>
                <c:pt idx="4929">
                  <c:v>89</c:v>
                </c:pt>
                <c:pt idx="4930">
                  <c:v>64</c:v>
                </c:pt>
                <c:pt idx="4931">
                  <c:v>55</c:v>
                </c:pt>
                <c:pt idx="4932">
                  <c:v>44</c:v>
                </c:pt>
                <c:pt idx="4933">
                  <c:v>58</c:v>
                </c:pt>
                <c:pt idx="4934">
                  <c:v>43</c:v>
                </c:pt>
                <c:pt idx="4935">
                  <c:v>45</c:v>
                </c:pt>
                <c:pt idx="4936">
                  <c:v>65</c:v>
                </c:pt>
                <c:pt idx="4937">
                  <c:v>88</c:v>
                </c:pt>
                <c:pt idx="4938">
                  <c:v>78</c:v>
                </c:pt>
                <c:pt idx="4939">
                  <c:v>95</c:v>
                </c:pt>
                <c:pt idx="4940">
                  <c:v>94</c:v>
                </c:pt>
                <c:pt idx="4941">
                  <c:v>78</c:v>
                </c:pt>
                <c:pt idx="4942">
                  <c:v>48</c:v>
                </c:pt>
                <c:pt idx="4943">
                  <c:v>84</c:v>
                </c:pt>
                <c:pt idx="4944">
                  <c:v>91</c:v>
                </c:pt>
                <c:pt idx="4945">
                  <c:v>53</c:v>
                </c:pt>
                <c:pt idx="4946">
                  <c:v>87</c:v>
                </c:pt>
                <c:pt idx="4947">
                  <c:v>94</c:v>
                </c:pt>
                <c:pt idx="4948">
                  <c:v>48</c:v>
                </c:pt>
                <c:pt idx="4949">
                  <c:v>54</c:v>
                </c:pt>
                <c:pt idx="4950">
                  <c:v>76</c:v>
                </c:pt>
                <c:pt idx="4951">
                  <c:v>89</c:v>
                </c:pt>
                <c:pt idx="4952">
                  <c:v>92</c:v>
                </c:pt>
                <c:pt idx="4953">
                  <c:v>59</c:v>
                </c:pt>
                <c:pt idx="4954">
                  <c:v>47</c:v>
                </c:pt>
                <c:pt idx="4955">
                  <c:v>71</c:v>
                </c:pt>
                <c:pt idx="4956">
                  <c:v>86</c:v>
                </c:pt>
                <c:pt idx="4957">
                  <c:v>60</c:v>
                </c:pt>
                <c:pt idx="4958">
                  <c:v>96</c:v>
                </c:pt>
                <c:pt idx="4959">
                  <c:v>80</c:v>
                </c:pt>
                <c:pt idx="4960">
                  <c:v>58</c:v>
                </c:pt>
                <c:pt idx="4961">
                  <c:v>68</c:v>
                </c:pt>
                <c:pt idx="4962">
                  <c:v>97</c:v>
                </c:pt>
                <c:pt idx="4963">
                  <c:v>70</c:v>
                </c:pt>
                <c:pt idx="4964">
                  <c:v>93</c:v>
                </c:pt>
                <c:pt idx="4965">
                  <c:v>45</c:v>
                </c:pt>
                <c:pt idx="4966">
                  <c:v>43</c:v>
                </c:pt>
                <c:pt idx="4967">
                  <c:v>82</c:v>
                </c:pt>
                <c:pt idx="4968">
                  <c:v>68</c:v>
                </c:pt>
                <c:pt idx="4969">
                  <c:v>81</c:v>
                </c:pt>
                <c:pt idx="4970">
                  <c:v>42</c:v>
                </c:pt>
                <c:pt idx="4971">
                  <c:v>40</c:v>
                </c:pt>
                <c:pt idx="4972">
                  <c:v>83</c:v>
                </c:pt>
                <c:pt idx="4973">
                  <c:v>94</c:v>
                </c:pt>
                <c:pt idx="4974">
                  <c:v>54</c:v>
                </c:pt>
                <c:pt idx="4975">
                  <c:v>86</c:v>
                </c:pt>
                <c:pt idx="4976">
                  <c:v>60</c:v>
                </c:pt>
                <c:pt idx="4977">
                  <c:v>85</c:v>
                </c:pt>
                <c:pt idx="4978">
                  <c:v>97</c:v>
                </c:pt>
                <c:pt idx="4979">
                  <c:v>70</c:v>
                </c:pt>
                <c:pt idx="4980">
                  <c:v>46</c:v>
                </c:pt>
                <c:pt idx="4981">
                  <c:v>56</c:v>
                </c:pt>
                <c:pt idx="4982">
                  <c:v>95</c:v>
                </c:pt>
                <c:pt idx="4983">
                  <c:v>58</c:v>
                </c:pt>
                <c:pt idx="4984">
                  <c:v>78</c:v>
                </c:pt>
                <c:pt idx="4985">
                  <c:v>99</c:v>
                </c:pt>
                <c:pt idx="4986">
                  <c:v>42</c:v>
                </c:pt>
                <c:pt idx="4987">
                  <c:v>69</c:v>
                </c:pt>
                <c:pt idx="4988">
                  <c:v>74</c:v>
                </c:pt>
                <c:pt idx="4989">
                  <c:v>97</c:v>
                </c:pt>
                <c:pt idx="4990">
                  <c:v>96</c:v>
                </c:pt>
                <c:pt idx="4991">
                  <c:v>68</c:v>
                </c:pt>
                <c:pt idx="4992">
                  <c:v>89</c:v>
                </c:pt>
                <c:pt idx="4993">
                  <c:v>91</c:v>
                </c:pt>
                <c:pt idx="4994">
                  <c:v>93</c:v>
                </c:pt>
                <c:pt idx="4995">
                  <c:v>53</c:v>
                </c:pt>
                <c:pt idx="4996">
                  <c:v>74</c:v>
                </c:pt>
                <c:pt idx="4997">
                  <c:v>67</c:v>
                </c:pt>
                <c:pt idx="4998">
                  <c:v>97</c:v>
                </c:pt>
                <c:pt idx="4999">
                  <c:v>69</c:v>
                </c:pt>
                <c:pt idx="5000">
                  <c:v>65</c:v>
                </c:pt>
                <c:pt idx="5001">
                  <c:v>46</c:v>
                </c:pt>
                <c:pt idx="5002">
                  <c:v>78</c:v>
                </c:pt>
                <c:pt idx="5003">
                  <c:v>70</c:v>
                </c:pt>
                <c:pt idx="5004">
                  <c:v>44</c:v>
                </c:pt>
                <c:pt idx="5005">
                  <c:v>74</c:v>
                </c:pt>
                <c:pt idx="5006">
                  <c:v>89</c:v>
                </c:pt>
                <c:pt idx="5007">
                  <c:v>86</c:v>
                </c:pt>
                <c:pt idx="5008">
                  <c:v>91</c:v>
                </c:pt>
                <c:pt idx="5009">
                  <c:v>53</c:v>
                </c:pt>
                <c:pt idx="5010">
                  <c:v>75</c:v>
                </c:pt>
                <c:pt idx="5011">
                  <c:v>66</c:v>
                </c:pt>
                <c:pt idx="5012">
                  <c:v>63</c:v>
                </c:pt>
                <c:pt idx="5013">
                  <c:v>79</c:v>
                </c:pt>
                <c:pt idx="5014">
                  <c:v>68</c:v>
                </c:pt>
                <c:pt idx="5015">
                  <c:v>92</c:v>
                </c:pt>
                <c:pt idx="5016">
                  <c:v>84</c:v>
                </c:pt>
                <c:pt idx="5017">
                  <c:v>61</c:v>
                </c:pt>
                <c:pt idx="5018">
                  <c:v>47</c:v>
                </c:pt>
                <c:pt idx="5019">
                  <c:v>54</c:v>
                </c:pt>
                <c:pt idx="5020">
                  <c:v>88</c:v>
                </c:pt>
                <c:pt idx="5021">
                  <c:v>44</c:v>
                </c:pt>
                <c:pt idx="5022">
                  <c:v>91</c:v>
                </c:pt>
                <c:pt idx="5023">
                  <c:v>43</c:v>
                </c:pt>
                <c:pt idx="5024">
                  <c:v>50</c:v>
                </c:pt>
                <c:pt idx="5025">
                  <c:v>57</c:v>
                </c:pt>
                <c:pt idx="5026">
                  <c:v>81</c:v>
                </c:pt>
                <c:pt idx="5027">
                  <c:v>88</c:v>
                </c:pt>
                <c:pt idx="5028">
                  <c:v>69</c:v>
                </c:pt>
                <c:pt idx="5029">
                  <c:v>54</c:v>
                </c:pt>
                <c:pt idx="5030">
                  <c:v>45</c:v>
                </c:pt>
                <c:pt idx="5031">
                  <c:v>94</c:v>
                </c:pt>
                <c:pt idx="5032">
                  <c:v>92</c:v>
                </c:pt>
                <c:pt idx="5033">
                  <c:v>55</c:v>
                </c:pt>
                <c:pt idx="5034">
                  <c:v>86</c:v>
                </c:pt>
                <c:pt idx="5035">
                  <c:v>79</c:v>
                </c:pt>
                <c:pt idx="5036">
                  <c:v>48</c:v>
                </c:pt>
                <c:pt idx="5037">
                  <c:v>82</c:v>
                </c:pt>
                <c:pt idx="5038">
                  <c:v>98</c:v>
                </c:pt>
                <c:pt idx="5039">
                  <c:v>73</c:v>
                </c:pt>
                <c:pt idx="5040">
                  <c:v>66</c:v>
                </c:pt>
                <c:pt idx="5041">
                  <c:v>52</c:v>
                </c:pt>
                <c:pt idx="5042">
                  <c:v>75</c:v>
                </c:pt>
                <c:pt idx="5043">
                  <c:v>66</c:v>
                </c:pt>
                <c:pt idx="5044">
                  <c:v>48</c:v>
                </c:pt>
                <c:pt idx="5045">
                  <c:v>44</c:v>
                </c:pt>
                <c:pt idx="5046">
                  <c:v>90</c:v>
                </c:pt>
                <c:pt idx="5047">
                  <c:v>61</c:v>
                </c:pt>
                <c:pt idx="5048">
                  <c:v>70</c:v>
                </c:pt>
                <c:pt idx="5049">
                  <c:v>42</c:v>
                </c:pt>
                <c:pt idx="5050">
                  <c:v>69</c:v>
                </c:pt>
                <c:pt idx="5051">
                  <c:v>60</c:v>
                </c:pt>
                <c:pt idx="5052">
                  <c:v>74</c:v>
                </c:pt>
                <c:pt idx="5053">
                  <c:v>45</c:v>
                </c:pt>
                <c:pt idx="5054">
                  <c:v>67</c:v>
                </c:pt>
                <c:pt idx="5055">
                  <c:v>71</c:v>
                </c:pt>
                <c:pt idx="5056">
                  <c:v>81</c:v>
                </c:pt>
                <c:pt idx="5057">
                  <c:v>76</c:v>
                </c:pt>
                <c:pt idx="5058">
                  <c:v>64</c:v>
                </c:pt>
                <c:pt idx="5059">
                  <c:v>71</c:v>
                </c:pt>
                <c:pt idx="5060">
                  <c:v>74</c:v>
                </c:pt>
                <c:pt idx="5061">
                  <c:v>61</c:v>
                </c:pt>
                <c:pt idx="5062">
                  <c:v>63</c:v>
                </c:pt>
                <c:pt idx="5063">
                  <c:v>78</c:v>
                </c:pt>
                <c:pt idx="5064">
                  <c:v>93</c:v>
                </c:pt>
                <c:pt idx="5065">
                  <c:v>69</c:v>
                </c:pt>
                <c:pt idx="5066">
                  <c:v>89</c:v>
                </c:pt>
                <c:pt idx="5067">
                  <c:v>71</c:v>
                </c:pt>
                <c:pt idx="5068">
                  <c:v>70</c:v>
                </c:pt>
                <c:pt idx="5069">
                  <c:v>62</c:v>
                </c:pt>
                <c:pt idx="5070">
                  <c:v>79</c:v>
                </c:pt>
                <c:pt idx="5071">
                  <c:v>72</c:v>
                </c:pt>
                <c:pt idx="5072">
                  <c:v>64</c:v>
                </c:pt>
                <c:pt idx="5073">
                  <c:v>75</c:v>
                </c:pt>
                <c:pt idx="5074">
                  <c:v>63</c:v>
                </c:pt>
                <c:pt idx="5075">
                  <c:v>70</c:v>
                </c:pt>
                <c:pt idx="5076">
                  <c:v>97</c:v>
                </c:pt>
                <c:pt idx="5077">
                  <c:v>78</c:v>
                </c:pt>
                <c:pt idx="5078">
                  <c:v>85</c:v>
                </c:pt>
                <c:pt idx="5079">
                  <c:v>52</c:v>
                </c:pt>
                <c:pt idx="5080">
                  <c:v>49</c:v>
                </c:pt>
                <c:pt idx="5081">
                  <c:v>62</c:v>
                </c:pt>
                <c:pt idx="5082">
                  <c:v>57</c:v>
                </c:pt>
                <c:pt idx="5083">
                  <c:v>71</c:v>
                </c:pt>
                <c:pt idx="5084">
                  <c:v>72</c:v>
                </c:pt>
                <c:pt idx="5085">
                  <c:v>75</c:v>
                </c:pt>
                <c:pt idx="5086">
                  <c:v>67</c:v>
                </c:pt>
                <c:pt idx="5087">
                  <c:v>55</c:v>
                </c:pt>
                <c:pt idx="5088">
                  <c:v>55</c:v>
                </c:pt>
                <c:pt idx="5089">
                  <c:v>57</c:v>
                </c:pt>
                <c:pt idx="5090">
                  <c:v>47</c:v>
                </c:pt>
                <c:pt idx="5091">
                  <c:v>81</c:v>
                </c:pt>
                <c:pt idx="5092">
                  <c:v>55</c:v>
                </c:pt>
                <c:pt idx="5093">
                  <c:v>94</c:v>
                </c:pt>
                <c:pt idx="5094">
                  <c:v>95</c:v>
                </c:pt>
                <c:pt idx="5095">
                  <c:v>50</c:v>
                </c:pt>
                <c:pt idx="5096">
                  <c:v>45</c:v>
                </c:pt>
                <c:pt idx="5097">
                  <c:v>40</c:v>
                </c:pt>
                <c:pt idx="5098">
                  <c:v>51</c:v>
                </c:pt>
                <c:pt idx="5099">
                  <c:v>96</c:v>
                </c:pt>
                <c:pt idx="5100">
                  <c:v>77</c:v>
                </c:pt>
                <c:pt idx="5101">
                  <c:v>67</c:v>
                </c:pt>
                <c:pt idx="5102">
                  <c:v>84</c:v>
                </c:pt>
                <c:pt idx="5103">
                  <c:v>97</c:v>
                </c:pt>
                <c:pt idx="5104">
                  <c:v>56</c:v>
                </c:pt>
                <c:pt idx="5105">
                  <c:v>40</c:v>
                </c:pt>
                <c:pt idx="5106">
                  <c:v>71</c:v>
                </c:pt>
                <c:pt idx="5107">
                  <c:v>47</c:v>
                </c:pt>
                <c:pt idx="5108">
                  <c:v>93</c:v>
                </c:pt>
                <c:pt idx="5109">
                  <c:v>79</c:v>
                </c:pt>
                <c:pt idx="5110">
                  <c:v>95</c:v>
                </c:pt>
                <c:pt idx="5111">
                  <c:v>82</c:v>
                </c:pt>
                <c:pt idx="5112">
                  <c:v>85</c:v>
                </c:pt>
                <c:pt idx="5113">
                  <c:v>63</c:v>
                </c:pt>
                <c:pt idx="5114">
                  <c:v>49</c:v>
                </c:pt>
                <c:pt idx="5115">
                  <c:v>86</c:v>
                </c:pt>
                <c:pt idx="5116">
                  <c:v>78</c:v>
                </c:pt>
                <c:pt idx="5117">
                  <c:v>78</c:v>
                </c:pt>
                <c:pt idx="5118">
                  <c:v>49</c:v>
                </c:pt>
                <c:pt idx="5119">
                  <c:v>75</c:v>
                </c:pt>
                <c:pt idx="5120">
                  <c:v>64</c:v>
                </c:pt>
                <c:pt idx="5121">
                  <c:v>99</c:v>
                </c:pt>
                <c:pt idx="5122">
                  <c:v>89</c:v>
                </c:pt>
                <c:pt idx="5123">
                  <c:v>98</c:v>
                </c:pt>
                <c:pt idx="5124">
                  <c:v>96</c:v>
                </c:pt>
                <c:pt idx="5125">
                  <c:v>49</c:v>
                </c:pt>
                <c:pt idx="5126">
                  <c:v>58</c:v>
                </c:pt>
                <c:pt idx="5127">
                  <c:v>85</c:v>
                </c:pt>
                <c:pt idx="5128">
                  <c:v>84</c:v>
                </c:pt>
                <c:pt idx="5129">
                  <c:v>54</c:v>
                </c:pt>
                <c:pt idx="5130">
                  <c:v>55</c:v>
                </c:pt>
                <c:pt idx="5131">
                  <c:v>41</c:v>
                </c:pt>
                <c:pt idx="5132">
                  <c:v>68</c:v>
                </c:pt>
                <c:pt idx="5133">
                  <c:v>43</c:v>
                </c:pt>
                <c:pt idx="5134">
                  <c:v>92</c:v>
                </c:pt>
                <c:pt idx="5135">
                  <c:v>89</c:v>
                </c:pt>
                <c:pt idx="5136">
                  <c:v>68</c:v>
                </c:pt>
                <c:pt idx="5137">
                  <c:v>70</c:v>
                </c:pt>
                <c:pt idx="5138">
                  <c:v>56</c:v>
                </c:pt>
                <c:pt idx="5139">
                  <c:v>49</c:v>
                </c:pt>
                <c:pt idx="5140">
                  <c:v>66</c:v>
                </c:pt>
                <c:pt idx="5141">
                  <c:v>92</c:v>
                </c:pt>
                <c:pt idx="5142">
                  <c:v>80</c:v>
                </c:pt>
                <c:pt idx="5143">
                  <c:v>54</c:v>
                </c:pt>
                <c:pt idx="5144">
                  <c:v>99</c:v>
                </c:pt>
                <c:pt idx="5145">
                  <c:v>83</c:v>
                </c:pt>
                <c:pt idx="5146">
                  <c:v>70</c:v>
                </c:pt>
                <c:pt idx="5147">
                  <c:v>60</c:v>
                </c:pt>
                <c:pt idx="5148">
                  <c:v>99</c:v>
                </c:pt>
                <c:pt idx="5149">
                  <c:v>98</c:v>
                </c:pt>
                <c:pt idx="5150">
                  <c:v>97</c:v>
                </c:pt>
                <c:pt idx="5151">
                  <c:v>80</c:v>
                </c:pt>
                <c:pt idx="5152">
                  <c:v>85</c:v>
                </c:pt>
                <c:pt idx="5153">
                  <c:v>84</c:v>
                </c:pt>
                <c:pt idx="5154">
                  <c:v>99</c:v>
                </c:pt>
                <c:pt idx="5155">
                  <c:v>65</c:v>
                </c:pt>
                <c:pt idx="5156">
                  <c:v>77</c:v>
                </c:pt>
                <c:pt idx="5157">
                  <c:v>90</c:v>
                </c:pt>
                <c:pt idx="5158">
                  <c:v>75</c:v>
                </c:pt>
                <c:pt idx="5159">
                  <c:v>91</c:v>
                </c:pt>
                <c:pt idx="5160">
                  <c:v>56</c:v>
                </c:pt>
                <c:pt idx="5161">
                  <c:v>90</c:v>
                </c:pt>
                <c:pt idx="5162">
                  <c:v>42</c:v>
                </c:pt>
                <c:pt idx="5163">
                  <c:v>53</c:v>
                </c:pt>
                <c:pt idx="5164">
                  <c:v>88</c:v>
                </c:pt>
                <c:pt idx="5165">
                  <c:v>52</c:v>
                </c:pt>
                <c:pt idx="5166">
                  <c:v>80</c:v>
                </c:pt>
                <c:pt idx="5167">
                  <c:v>66</c:v>
                </c:pt>
                <c:pt idx="5168">
                  <c:v>40</c:v>
                </c:pt>
                <c:pt idx="5169">
                  <c:v>96</c:v>
                </c:pt>
                <c:pt idx="5170">
                  <c:v>56</c:v>
                </c:pt>
                <c:pt idx="5171">
                  <c:v>87</c:v>
                </c:pt>
                <c:pt idx="5172">
                  <c:v>89</c:v>
                </c:pt>
                <c:pt idx="5173">
                  <c:v>73</c:v>
                </c:pt>
                <c:pt idx="5174">
                  <c:v>53</c:v>
                </c:pt>
                <c:pt idx="5175">
                  <c:v>93</c:v>
                </c:pt>
                <c:pt idx="5176">
                  <c:v>94</c:v>
                </c:pt>
                <c:pt idx="5177">
                  <c:v>98</c:v>
                </c:pt>
                <c:pt idx="5178">
                  <c:v>56</c:v>
                </c:pt>
                <c:pt idx="5179">
                  <c:v>42</c:v>
                </c:pt>
                <c:pt idx="5180">
                  <c:v>73</c:v>
                </c:pt>
                <c:pt idx="5181">
                  <c:v>79</c:v>
                </c:pt>
                <c:pt idx="5182">
                  <c:v>64</c:v>
                </c:pt>
                <c:pt idx="5183">
                  <c:v>41</c:v>
                </c:pt>
                <c:pt idx="5184">
                  <c:v>73</c:v>
                </c:pt>
                <c:pt idx="5185">
                  <c:v>65</c:v>
                </c:pt>
                <c:pt idx="5186">
                  <c:v>70</c:v>
                </c:pt>
                <c:pt idx="5187">
                  <c:v>48</c:v>
                </c:pt>
                <c:pt idx="5188">
                  <c:v>69</c:v>
                </c:pt>
                <c:pt idx="5189">
                  <c:v>59</c:v>
                </c:pt>
                <c:pt idx="5190">
                  <c:v>60</c:v>
                </c:pt>
                <c:pt idx="5191">
                  <c:v>68</c:v>
                </c:pt>
                <c:pt idx="5192">
                  <c:v>98</c:v>
                </c:pt>
                <c:pt idx="5193">
                  <c:v>64</c:v>
                </c:pt>
                <c:pt idx="5194">
                  <c:v>77</c:v>
                </c:pt>
                <c:pt idx="5195">
                  <c:v>97</c:v>
                </c:pt>
                <c:pt idx="5196">
                  <c:v>83</c:v>
                </c:pt>
                <c:pt idx="5197">
                  <c:v>64</c:v>
                </c:pt>
                <c:pt idx="5198">
                  <c:v>48</c:v>
                </c:pt>
                <c:pt idx="5199">
                  <c:v>78</c:v>
                </c:pt>
                <c:pt idx="5200">
                  <c:v>83</c:v>
                </c:pt>
                <c:pt idx="5201">
                  <c:v>65</c:v>
                </c:pt>
                <c:pt idx="5202">
                  <c:v>96</c:v>
                </c:pt>
                <c:pt idx="5203">
                  <c:v>76</c:v>
                </c:pt>
                <c:pt idx="5204">
                  <c:v>55</c:v>
                </c:pt>
                <c:pt idx="5205">
                  <c:v>76</c:v>
                </c:pt>
                <c:pt idx="5206">
                  <c:v>51</c:v>
                </c:pt>
                <c:pt idx="5207">
                  <c:v>63</c:v>
                </c:pt>
                <c:pt idx="5208">
                  <c:v>65</c:v>
                </c:pt>
                <c:pt idx="5209">
                  <c:v>59</c:v>
                </c:pt>
                <c:pt idx="5210">
                  <c:v>48</c:v>
                </c:pt>
                <c:pt idx="5211">
                  <c:v>62</c:v>
                </c:pt>
                <c:pt idx="5212">
                  <c:v>78</c:v>
                </c:pt>
                <c:pt idx="5213">
                  <c:v>68</c:v>
                </c:pt>
                <c:pt idx="5214">
                  <c:v>70</c:v>
                </c:pt>
                <c:pt idx="5215">
                  <c:v>58</c:v>
                </c:pt>
                <c:pt idx="5216">
                  <c:v>59</c:v>
                </c:pt>
                <c:pt idx="5217">
                  <c:v>62</c:v>
                </c:pt>
                <c:pt idx="5218">
                  <c:v>82</c:v>
                </c:pt>
                <c:pt idx="5219">
                  <c:v>66</c:v>
                </c:pt>
                <c:pt idx="5220">
                  <c:v>69</c:v>
                </c:pt>
                <c:pt idx="5221">
                  <c:v>60</c:v>
                </c:pt>
                <c:pt idx="5222">
                  <c:v>83</c:v>
                </c:pt>
                <c:pt idx="5223">
                  <c:v>74</c:v>
                </c:pt>
                <c:pt idx="5224">
                  <c:v>88</c:v>
                </c:pt>
                <c:pt idx="5225">
                  <c:v>46</c:v>
                </c:pt>
                <c:pt idx="5226">
                  <c:v>61</c:v>
                </c:pt>
                <c:pt idx="5227">
                  <c:v>49</c:v>
                </c:pt>
                <c:pt idx="5228">
                  <c:v>62</c:v>
                </c:pt>
                <c:pt idx="5229">
                  <c:v>54</c:v>
                </c:pt>
                <c:pt idx="5230">
                  <c:v>69</c:v>
                </c:pt>
                <c:pt idx="5231">
                  <c:v>73</c:v>
                </c:pt>
                <c:pt idx="5232">
                  <c:v>52</c:v>
                </c:pt>
                <c:pt idx="5233">
                  <c:v>99</c:v>
                </c:pt>
                <c:pt idx="5234">
                  <c:v>43</c:v>
                </c:pt>
                <c:pt idx="5235">
                  <c:v>57</c:v>
                </c:pt>
                <c:pt idx="5236">
                  <c:v>95</c:v>
                </c:pt>
                <c:pt idx="5237">
                  <c:v>62</c:v>
                </c:pt>
                <c:pt idx="5238">
                  <c:v>72</c:v>
                </c:pt>
                <c:pt idx="5239">
                  <c:v>73</c:v>
                </c:pt>
                <c:pt idx="5240">
                  <c:v>73</c:v>
                </c:pt>
                <c:pt idx="5241">
                  <c:v>75</c:v>
                </c:pt>
                <c:pt idx="5242">
                  <c:v>74</c:v>
                </c:pt>
                <c:pt idx="5243">
                  <c:v>56</c:v>
                </c:pt>
                <c:pt idx="5244">
                  <c:v>67</c:v>
                </c:pt>
                <c:pt idx="5245">
                  <c:v>53</c:v>
                </c:pt>
                <c:pt idx="5246">
                  <c:v>73</c:v>
                </c:pt>
                <c:pt idx="5247">
                  <c:v>87</c:v>
                </c:pt>
                <c:pt idx="5248">
                  <c:v>50</c:v>
                </c:pt>
                <c:pt idx="5249">
                  <c:v>96</c:v>
                </c:pt>
                <c:pt idx="5250">
                  <c:v>52</c:v>
                </c:pt>
                <c:pt idx="5251">
                  <c:v>72</c:v>
                </c:pt>
                <c:pt idx="5252">
                  <c:v>96</c:v>
                </c:pt>
                <c:pt idx="5253">
                  <c:v>94</c:v>
                </c:pt>
                <c:pt idx="5254">
                  <c:v>41</c:v>
                </c:pt>
                <c:pt idx="5255">
                  <c:v>73</c:v>
                </c:pt>
                <c:pt idx="5256">
                  <c:v>92</c:v>
                </c:pt>
                <c:pt idx="5257">
                  <c:v>68</c:v>
                </c:pt>
                <c:pt idx="5258">
                  <c:v>76</c:v>
                </c:pt>
                <c:pt idx="5259">
                  <c:v>43</c:v>
                </c:pt>
                <c:pt idx="5260">
                  <c:v>51</c:v>
                </c:pt>
                <c:pt idx="5261">
                  <c:v>65</c:v>
                </c:pt>
                <c:pt idx="5262">
                  <c:v>97</c:v>
                </c:pt>
                <c:pt idx="5263">
                  <c:v>67</c:v>
                </c:pt>
                <c:pt idx="5264">
                  <c:v>42</c:v>
                </c:pt>
                <c:pt idx="5265">
                  <c:v>59</c:v>
                </c:pt>
                <c:pt idx="5266">
                  <c:v>49</c:v>
                </c:pt>
                <c:pt idx="5267">
                  <c:v>91</c:v>
                </c:pt>
                <c:pt idx="5268">
                  <c:v>57</c:v>
                </c:pt>
                <c:pt idx="5269">
                  <c:v>92</c:v>
                </c:pt>
                <c:pt idx="5270">
                  <c:v>92</c:v>
                </c:pt>
                <c:pt idx="5271">
                  <c:v>92</c:v>
                </c:pt>
                <c:pt idx="5272">
                  <c:v>66</c:v>
                </c:pt>
                <c:pt idx="5273">
                  <c:v>70</c:v>
                </c:pt>
                <c:pt idx="5274">
                  <c:v>66</c:v>
                </c:pt>
                <c:pt idx="5275">
                  <c:v>81</c:v>
                </c:pt>
                <c:pt idx="5276">
                  <c:v>40</c:v>
                </c:pt>
                <c:pt idx="5277">
                  <c:v>45</c:v>
                </c:pt>
                <c:pt idx="5278">
                  <c:v>50</c:v>
                </c:pt>
                <c:pt idx="5279">
                  <c:v>73</c:v>
                </c:pt>
                <c:pt idx="5280">
                  <c:v>78</c:v>
                </c:pt>
                <c:pt idx="5281">
                  <c:v>59</c:v>
                </c:pt>
                <c:pt idx="5282">
                  <c:v>92</c:v>
                </c:pt>
                <c:pt idx="5283">
                  <c:v>60</c:v>
                </c:pt>
                <c:pt idx="5284">
                  <c:v>60</c:v>
                </c:pt>
                <c:pt idx="5285">
                  <c:v>57</c:v>
                </c:pt>
                <c:pt idx="5286">
                  <c:v>60</c:v>
                </c:pt>
                <c:pt idx="5287">
                  <c:v>58</c:v>
                </c:pt>
                <c:pt idx="5288">
                  <c:v>43</c:v>
                </c:pt>
                <c:pt idx="5289">
                  <c:v>52</c:v>
                </c:pt>
                <c:pt idx="5290">
                  <c:v>57</c:v>
                </c:pt>
                <c:pt idx="5291">
                  <c:v>91</c:v>
                </c:pt>
                <c:pt idx="5292">
                  <c:v>68</c:v>
                </c:pt>
                <c:pt idx="5293">
                  <c:v>64</c:v>
                </c:pt>
                <c:pt idx="5294">
                  <c:v>95</c:v>
                </c:pt>
                <c:pt idx="5295">
                  <c:v>52</c:v>
                </c:pt>
                <c:pt idx="5296">
                  <c:v>66</c:v>
                </c:pt>
                <c:pt idx="5297">
                  <c:v>99</c:v>
                </c:pt>
                <c:pt idx="5298">
                  <c:v>58</c:v>
                </c:pt>
                <c:pt idx="5299">
                  <c:v>88</c:v>
                </c:pt>
                <c:pt idx="5300">
                  <c:v>40</c:v>
                </c:pt>
                <c:pt idx="5301">
                  <c:v>77</c:v>
                </c:pt>
                <c:pt idx="5302">
                  <c:v>58</c:v>
                </c:pt>
                <c:pt idx="5303">
                  <c:v>91</c:v>
                </c:pt>
                <c:pt idx="5304">
                  <c:v>40</c:v>
                </c:pt>
                <c:pt idx="5305">
                  <c:v>79</c:v>
                </c:pt>
                <c:pt idx="5306">
                  <c:v>56</c:v>
                </c:pt>
                <c:pt idx="5307">
                  <c:v>60</c:v>
                </c:pt>
                <c:pt idx="5308">
                  <c:v>61</c:v>
                </c:pt>
                <c:pt idx="5309">
                  <c:v>54</c:v>
                </c:pt>
                <c:pt idx="5310">
                  <c:v>89</c:v>
                </c:pt>
                <c:pt idx="5311">
                  <c:v>78</c:v>
                </c:pt>
                <c:pt idx="5312">
                  <c:v>87</c:v>
                </c:pt>
                <c:pt idx="5313">
                  <c:v>78</c:v>
                </c:pt>
                <c:pt idx="5314">
                  <c:v>71</c:v>
                </c:pt>
                <c:pt idx="5315">
                  <c:v>88</c:v>
                </c:pt>
                <c:pt idx="5316">
                  <c:v>43</c:v>
                </c:pt>
                <c:pt idx="5317">
                  <c:v>83</c:v>
                </c:pt>
                <c:pt idx="5318">
                  <c:v>84</c:v>
                </c:pt>
                <c:pt idx="5319">
                  <c:v>71</c:v>
                </c:pt>
                <c:pt idx="5320">
                  <c:v>43</c:v>
                </c:pt>
                <c:pt idx="5321">
                  <c:v>92</c:v>
                </c:pt>
                <c:pt idx="5322">
                  <c:v>40</c:v>
                </c:pt>
                <c:pt idx="5323">
                  <c:v>72</c:v>
                </c:pt>
                <c:pt idx="5324">
                  <c:v>46</c:v>
                </c:pt>
                <c:pt idx="5325">
                  <c:v>48</c:v>
                </c:pt>
                <c:pt idx="5326">
                  <c:v>40</c:v>
                </c:pt>
                <c:pt idx="5327">
                  <c:v>55</c:v>
                </c:pt>
                <c:pt idx="5328">
                  <c:v>57</c:v>
                </c:pt>
                <c:pt idx="5329">
                  <c:v>93</c:v>
                </c:pt>
                <c:pt idx="5330">
                  <c:v>86</c:v>
                </c:pt>
                <c:pt idx="5331">
                  <c:v>45</c:v>
                </c:pt>
                <c:pt idx="5332">
                  <c:v>41</c:v>
                </c:pt>
                <c:pt idx="5333">
                  <c:v>48</c:v>
                </c:pt>
                <c:pt idx="5334">
                  <c:v>43</c:v>
                </c:pt>
                <c:pt idx="5335">
                  <c:v>84</c:v>
                </c:pt>
                <c:pt idx="5336">
                  <c:v>62</c:v>
                </c:pt>
                <c:pt idx="5337">
                  <c:v>93</c:v>
                </c:pt>
                <c:pt idx="5338">
                  <c:v>82</c:v>
                </c:pt>
                <c:pt idx="5339">
                  <c:v>84</c:v>
                </c:pt>
                <c:pt idx="5340">
                  <c:v>82</c:v>
                </c:pt>
                <c:pt idx="5341">
                  <c:v>90</c:v>
                </c:pt>
                <c:pt idx="5342">
                  <c:v>47</c:v>
                </c:pt>
                <c:pt idx="5343">
                  <c:v>78</c:v>
                </c:pt>
                <c:pt idx="5344">
                  <c:v>64</c:v>
                </c:pt>
                <c:pt idx="5345">
                  <c:v>55</c:v>
                </c:pt>
                <c:pt idx="5346">
                  <c:v>74</c:v>
                </c:pt>
                <c:pt idx="5347">
                  <c:v>56</c:v>
                </c:pt>
                <c:pt idx="5348">
                  <c:v>57</c:v>
                </c:pt>
                <c:pt idx="5349">
                  <c:v>99</c:v>
                </c:pt>
                <c:pt idx="5350">
                  <c:v>66</c:v>
                </c:pt>
                <c:pt idx="5351">
                  <c:v>54</c:v>
                </c:pt>
                <c:pt idx="5352">
                  <c:v>99</c:v>
                </c:pt>
                <c:pt idx="5353">
                  <c:v>56</c:v>
                </c:pt>
                <c:pt idx="5354">
                  <c:v>82</c:v>
                </c:pt>
                <c:pt idx="5355">
                  <c:v>44</c:v>
                </c:pt>
                <c:pt idx="5356">
                  <c:v>55</c:v>
                </c:pt>
                <c:pt idx="5357">
                  <c:v>54</c:v>
                </c:pt>
                <c:pt idx="5358">
                  <c:v>81</c:v>
                </c:pt>
                <c:pt idx="5359">
                  <c:v>85</c:v>
                </c:pt>
                <c:pt idx="5360">
                  <c:v>73</c:v>
                </c:pt>
                <c:pt idx="5361">
                  <c:v>87</c:v>
                </c:pt>
                <c:pt idx="5362">
                  <c:v>58</c:v>
                </c:pt>
                <c:pt idx="5363">
                  <c:v>47</c:v>
                </c:pt>
                <c:pt idx="5364">
                  <c:v>86</c:v>
                </c:pt>
                <c:pt idx="5365">
                  <c:v>49</c:v>
                </c:pt>
                <c:pt idx="5366">
                  <c:v>44</c:v>
                </c:pt>
                <c:pt idx="5367">
                  <c:v>91</c:v>
                </c:pt>
                <c:pt idx="5368">
                  <c:v>87</c:v>
                </c:pt>
                <c:pt idx="5369">
                  <c:v>92</c:v>
                </c:pt>
                <c:pt idx="5370">
                  <c:v>65</c:v>
                </c:pt>
                <c:pt idx="5371">
                  <c:v>61</c:v>
                </c:pt>
                <c:pt idx="5372">
                  <c:v>83</c:v>
                </c:pt>
                <c:pt idx="5373">
                  <c:v>62</c:v>
                </c:pt>
                <c:pt idx="5374">
                  <c:v>52</c:v>
                </c:pt>
                <c:pt idx="5375">
                  <c:v>48</c:v>
                </c:pt>
                <c:pt idx="5376">
                  <c:v>88</c:v>
                </c:pt>
                <c:pt idx="5377">
                  <c:v>59</c:v>
                </c:pt>
                <c:pt idx="5378">
                  <c:v>67</c:v>
                </c:pt>
                <c:pt idx="5379">
                  <c:v>83</c:v>
                </c:pt>
                <c:pt idx="5380">
                  <c:v>96</c:v>
                </c:pt>
                <c:pt idx="5381">
                  <c:v>76</c:v>
                </c:pt>
                <c:pt idx="5382">
                  <c:v>63</c:v>
                </c:pt>
                <c:pt idx="5383">
                  <c:v>83</c:v>
                </c:pt>
                <c:pt idx="5384">
                  <c:v>72</c:v>
                </c:pt>
                <c:pt idx="5385">
                  <c:v>59</c:v>
                </c:pt>
                <c:pt idx="5386">
                  <c:v>99</c:v>
                </c:pt>
                <c:pt idx="5387">
                  <c:v>87</c:v>
                </c:pt>
                <c:pt idx="5388">
                  <c:v>69</c:v>
                </c:pt>
                <c:pt idx="5389">
                  <c:v>83</c:v>
                </c:pt>
                <c:pt idx="5390">
                  <c:v>48</c:v>
                </c:pt>
                <c:pt idx="5391">
                  <c:v>84</c:v>
                </c:pt>
                <c:pt idx="5392">
                  <c:v>88</c:v>
                </c:pt>
                <c:pt idx="5393">
                  <c:v>56</c:v>
                </c:pt>
                <c:pt idx="5394">
                  <c:v>75</c:v>
                </c:pt>
                <c:pt idx="5395">
                  <c:v>53</c:v>
                </c:pt>
                <c:pt idx="5396">
                  <c:v>58</c:v>
                </c:pt>
                <c:pt idx="5397">
                  <c:v>46</c:v>
                </c:pt>
                <c:pt idx="5398">
                  <c:v>98</c:v>
                </c:pt>
                <c:pt idx="5399">
                  <c:v>42</c:v>
                </c:pt>
                <c:pt idx="5400">
                  <c:v>72</c:v>
                </c:pt>
                <c:pt idx="5401">
                  <c:v>83</c:v>
                </c:pt>
                <c:pt idx="5402">
                  <c:v>71</c:v>
                </c:pt>
                <c:pt idx="5403">
                  <c:v>86</c:v>
                </c:pt>
                <c:pt idx="5404">
                  <c:v>50</c:v>
                </c:pt>
                <c:pt idx="5405">
                  <c:v>81</c:v>
                </c:pt>
                <c:pt idx="5406">
                  <c:v>41</c:v>
                </c:pt>
                <c:pt idx="5407">
                  <c:v>65</c:v>
                </c:pt>
                <c:pt idx="5408">
                  <c:v>43</c:v>
                </c:pt>
                <c:pt idx="5409">
                  <c:v>56</c:v>
                </c:pt>
                <c:pt idx="5410">
                  <c:v>56</c:v>
                </c:pt>
                <c:pt idx="5411">
                  <c:v>67</c:v>
                </c:pt>
                <c:pt idx="5412">
                  <c:v>69</c:v>
                </c:pt>
                <c:pt idx="5413">
                  <c:v>79</c:v>
                </c:pt>
                <c:pt idx="5414">
                  <c:v>62</c:v>
                </c:pt>
                <c:pt idx="5415">
                  <c:v>85</c:v>
                </c:pt>
                <c:pt idx="5416">
                  <c:v>63</c:v>
                </c:pt>
                <c:pt idx="5417">
                  <c:v>68</c:v>
                </c:pt>
                <c:pt idx="5418">
                  <c:v>43</c:v>
                </c:pt>
                <c:pt idx="5419">
                  <c:v>77</c:v>
                </c:pt>
                <c:pt idx="5420">
                  <c:v>68</c:v>
                </c:pt>
                <c:pt idx="5421">
                  <c:v>58</c:v>
                </c:pt>
                <c:pt idx="5422">
                  <c:v>66</c:v>
                </c:pt>
                <c:pt idx="5423">
                  <c:v>68</c:v>
                </c:pt>
                <c:pt idx="5424">
                  <c:v>95</c:v>
                </c:pt>
                <c:pt idx="5425">
                  <c:v>75</c:v>
                </c:pt>
                <c:pt idx="5426">
                  <c:v>74</c:v>
                </c:pt>
                <c:pt idx="5427">
                  <c:v>91</c:v>
                </c:pt>
                <c:pt idx="5428">
                  <c:v>45</c:v>
                </c:pt>
                <c:pt idx="5429">
                  <c:v>98</c:v>
                </c:pt>
                <c:pt idx="5430">
                  <c:v>62</c:v>
                </c:pt>
                <c:pt idx="5431">
                  <c:v>78</c:v>
                </c:pt>
                <c:pt idx="5432">
                  <c:v>85</c:v>
                </c:pt>
                <c:pt idx="5433">
                  <c:v>83</c:v>
                </c:pt>
                <c:pt idx="5434">
                  <c:v>87</c:v>
                </c:pt>
                <c:pt idx="5435">
                  <c:v>91</c:v>
                </c:pt>
                <c:pt idx="5436">
                  <c:v>47</c:v>
                </c:pt>
                <c:pt idx="5437">
                  <c:v>94</c:v>
                </c:pt>
                <c:pt idx="5438">
                  <c:v>41</c:v>
                </c:pt>
                <c:pt idx="5439">
                  <c:v>52</c:v>
                </c:pt>
                <c:pt idx="5440">
                  <c:v>79</c:v>
                </c:pt>
                <c:pt idx="5441">
                  <c:v>96</c:v>
                </c:pt>
                <c:pt idx="5442">
                  <c:v>60</c:v>
                </c:pt>
                <c:pt idx="5443">
                  <c:v>70</c:v>
                </c:pt>
                <c:pt idx="5444">
                  <c:v>91</c:v>
                </c:pt>
                <c:pt idx="5445">
                  <c:v>87</c:v>
                </c:pt>
                <c:pt idx="5446">
                  <c:v>75</c:v>
                </c:pt>
                <c:pt idx="5447">
                  <c:v>87</c:v>
                </c:pt>
                <c:pt idx="5448">
                  <c:v>91</c:v>
                </c:pt>
                <c:pt idx="5449">
                  <c:v>77</c:v>
                </c:pt>
                <c:pt idx="5450">
                  <c:v>66</c:v>
                </c:pt>
                <c:pt idx="5451">
                  <c:v>75</c:v>
                </c:pt>
                <c:pt idx="5452">
                  <c:v>87</c:v>
                </c:pt>
                <c:pt idx="5453">
                  <c:v>62</c:v>
                </c:pt>
                <c:pt idx="5454">
                  <c:v>94</c:v>
                </c:pt>
                <c:pt idx="5455">
                  <c:v>60</c:v>
                </c:pt>
                <c:pt idx="5456">
                  <c:v>52</c:v>
                </c:pt>
                <c:pt idx="5457">
                  <c:v>76</c:v>
                </c:pt>
                <c:pt idx="5458">
                  <c:v>86</c:v>
                </c:pt>
                <c:pt idx="5459">
                  <c:v>65</c:v>
                </c:pt>
                <c:pt idx="5460">
                  <c:v>79</c:v>
                </c:pt>
                <c:pt idx="5461">
                  <c:v>46</c:v>
                </c:pt>
                <c:pt idx="5462">
                  <c:v>85</c:v>
                </c:pt>
                <c:pt idx="5463">
                  <c:v>78</c:v>
                </c:pt>
                <c:pt idx="5464">
                  <c:v>61</c:v>
                </c:pt>
                <c:pt idx="5465">
                  <c:v>78</c:v>
                </c:pt>
                <c:pt idx="5466">
                  <c:v>62</c:v>
                </c:pt>
                <c:pt idx="5467">
                  <c:v>97</c:v>
                </c:pt>
                <c:pt idx="5468">
                  <c:v>69</c:v>
                </c:pt>
                <c:pt idx="5469">
                  <c:v>57</c:v>
                </c:pt>
                <c:pt idx="5470">
                  <c:v>81</c:v>
                </c:pt>
                <c:pt idx="5471">
                  <c:v>57</c:v>
                </c:pt>
                <c:pt idx="5472">
                  <c:v>85</c:v>
                </c:pt>
                <c:pt idx="5473">
                  <c:v>49</c:v>
                </c:pt>
                <c:pt idx="5474">
                  <c:v>78</c:v>
                </c:pt>
                <c:pt idx="5475">
                  <c:v>69</c:v>
                </c:pt>
                <c:pt idx="5476">
                  <c:v>65</c:v>
                </c:pt>
                <c:pt idx="5477">
                  <c:v>46</c:v>
                </c:pt>
                <c:pt idx="5478">
                  <c:v>46</c:v>
                </c:pt>
                <c:pt idx="5479">
                  <c:v>44</c:v>
                </c:pt>
                <c:pt idx="5480">
                  <c:v>40</c:v>
                </c:pt>
                <c:pt idx="5481">
                  <c:v>85</c:v>
                </c:pt>
                <c:pt idx="5482">
                  <c:v>57</c:v>
                </c:pt>
                <c:pt idx="5483">
                  <c:v>52</c:v>
                </c:pt>
                <c:pt idx="5484">
                  <c:v>64</c:v>
                </c:pt>
                <c:pt idx="5485">
                  <c:v>79</c:v>
                </c:pt>
                <c:pt idx="5486">
                  <c:v>47</c:v>
                </c:pt>
                <c:pt idx="5487">
                  <c:v>49</c:v>
                </c:pt>
                <c:pt idx="5488">
                  <c:v>71</c:v>
                </c:pt>
                <c:pt idx="5489">
                  <c:v>56</c:v>
                </c:pt>
                <c:pt idx="5490">
                  <c:v>77</c:v>
                </c:pt>
                <c:pt idx="5491">
                  <c:v>54</c:v>
                </c:pt>
                <c:pt idx="5492">
                  <c:v>54</c:v>
                </c:pt>
                <c:pt idx="5493">
                  <c:v>96</c:v>
                </c:pt>
                <c:pt idx="5494">
                  <c:v>87</c:v>
                </c:pt>
                <c:pt idx="5495">
                  <c:v>79</c:v>
                </c:pt>
                <c:pt idx="5496">
                  <c:v>90</c:v>
                </c:pt>
                <c:pt idx="5497">
                  <c:v>59</c:v>
                </c:pt>
                <c:pt idx="5498">
                  <c:v>54</c:v>
                </c:pt>
                <c:pt idx="5499">
                  <c:v>74</c:v>
                </c:pt>
                <c:pt idx="5500">
                  <c:v>45</c:v>
                </c:pt>
                <c:pt idx="5501">
                  <c:v>69</c:v>
                </c:pt>
                <c:pt idx="5502">
                  <c:v>96</c:v>
                </c:pt>
                <c:pt idx="5503">
                  <c:v>47</c:v>
                </c:pt>
                <c:pt idx="5504">
                  <c:v>70</c:v>
                </c:pt>
                <c:pt idx="5505">
                  <c:v>87</c:v>
                </c:pt>
                <c:pt idx="5506">
                  <c:v>86</c:v>
                </c:pt>
                <c:pt idx="5507">
                  <c:v>71</c:v>
                </c:pt>
                <c:pt idx="5508">
                  <c:v>84</c:v>
                </c:pt>
                <c:pt idx="5509">
                  <c:v>97</c:v>
                </c:pt>
                <c:pt idx="5510">
                  <c:v>91</c:v>
                </c:pt>
                <c:pt idx="5511">
                  <c:v>54</c:v>
                </c:pt>
                <c:pt idx="5512">
                  <c:v>57</c:v>
                </c:pt>
                <c:pt idx="5513">
                  <c:v>52</c:v>
                </c:pt>
                <c:pt idx="5514">
                  <c:v>63</c:v>
                </c:pt>
                <c:pt idx="5515">
                  <c:v>79</c:v>
                </c:pt>
                <c:pt idx="5516">
                  <c:v>53</c:v>
                </c:pt>
                <c:pt idx="5517">
                  <c:v>67</c:v>
                </c:pt>
                <c:pt idx="5518">
                  <c:v>50</c:v>
                </c:pt>
                <c:pt idx="5519">
                  <c:v>45</c:v>
                </c:pt>
                <c:pt idx="5520">
                  <c:v>95</c:v>
                </c:pt>
                <c:pt idx="5521">
                  <c:v>64</c:v>
                </c:pt>
                <c:pt idx="5522">
                  <c:v>40</c:v>
                </c:pt>
                <c:pt idx="5523">
                  <c:v>64</c:v>
                </c:pt>
                <c:pt idx="5524">
                  <c:v>41</c:v>
                </c:pt>
                <c:pt idx="5525">
                  <c:v>71</c:v>
                </c:pt>
                <c:pt idx="5526">
                  <c:v>52</c:v>
                </c:pt>
                <c:pt idx="5527">
                  <c:v>72</c:v>
                </c:pt>
                <c:pt idx="5528">
                  <c:v>71</c:v>
                </c:pt>
                <c:pt idx="5529">
                  <c:v>95</c:v>
                </c:pt>
                <c:pt idx="5530">
                  <c:v>63</c:v>
                </c:pt>
                <c:pt idx="5531">
                  <c:v>66</c:v>
                </c:pt>
                <c:pt idx="5532">
                  <c:v>43</c:v>
                </c:pt>
                <c:pt idx="5533">
                  <c:v>63</c:v>
                </c:pt>
                <c:pt idx="5534">
                  <c:v>62</c:v>
                </c:pt>
                <c:pt idx="5535">
                  <c:v>68</c:v>
                </c:pt>
                <c:pt idx="5536">
                  <c:v>73</c:v>
                </c:pt>
                <c:pt idx="5537">
                  <c:v>60</c:v>
                </c:pt>
                <c:pt idx="5538">
                  <c:v>69</c:v>
                </c:pt>
                <c:pt idx="5539">
                  <c:v>65</c:v>
                </c:pt>
                <c:pt idx="5540">
                  <c:v>59</c:v>
                </c:pt>
                <c:pt idx="5541">
                  <c:v>55</c:v>
                </c:pt>
                <c:pt idx="5542">
                  <c:v>42</c:v>
                </c:pt>
                <c:pt idx="5543">
                  <c:v>88</c:v>
                </c:pt>
                <c:pt idx="5544">
                  <c:v>76</c:v>
                </c:pt>
                <c:pt idx="5545">
                  <c:v>97</c:v>
                </c:pt>
                <c:pt idx="5546">
                  <c:v>79</c:v>
                </c:pt>
                <c:pt idx="5547">
                  <c:v>83</c:v>
                </c:pt>
                <c:pt idx="5548">
                  <c:v>64</c:v>
                </c:pt>
                <c:pt idx="5549">
                  <c:v>62</c:v>
                </c:pt>
                <c:pt idx="5550">
                  <c:v>83</c:v>
                </c:pt>
                <c:pt idx="5551">
                  <c:v>98</c:v>
                </c:pt>
                <c:pt idx="5552">
                  <c:v>40</c:v>
                </c:pt>
                <c:pt idx="5553">
                  <c:v>72</c:v>
                </c:pt>
                <c:pt idx="5554">
                  <c:v>54</c:v>
                </c:pt>
                <c:pt idx="5555">
                  <c:v>56</c:v>
                </c:pt>
                <c:pt idx="5556">
                  <c:v>73</c:v>
                </c:pt>
                <c:pt idx="5557">
                  <c:v>56</c:v>
                </c:pt>
                <c:pt idx="5558">
                  <c:v>91</c:v>
                </c:pt>
                <c:pt idx="5559">
                  <c:v>97</c:v>
                </c:pt>
                <c:pt idx="5560">
                  <c:v>80</c:v>
                </c:pt>
                <c:pt idx="5561">
                  <c:v>83</c:v>
                </c:pt>
                <c:pt idx="5562">
                  <c:v>43</c:v>
                </c:pt>
                <c:pt idx="5563">
                  <c:v>52</c:v>
                </c:pt>
                <c:pt idx="5564">
                  <c:v>43</c:v>
                </c:pt>
                <c:pt idx="5565">
                  <c:v>46</c:v>
                </c:pt>
                <c:pt idx="5566">
                  <c:v>85</c:v>
                </c:pt>
                <c:pt idx="5567">
                  <c:v>98</c:v>
                </c:pt>
                <c:pt idx="5568">
                  <c:v>48</c:v>
                </c:pt>
                <c:pt idx="5569">
                  <c:v>62</c:v>
                </c:pt>
                <c:pt idx="5570">
                  <c:v>72</c:v>
                </c:pt>
                <c:pt idx="5571">
                  <c:v>72</c:v>
                </c:pt>
                <c:pt idx="5572">
                  <c:v>59</c:v>
                </c:pt>
                <c:pt idx="5573">
                  <c:v>43</c:v>
                </c:pt>
                <c:pt idx="5574">
                  <c:v>40</c:v>
                </c:pt>
                <c:pt idx="5575">
                  <c:v>93</c:v>
                </c:pt>
                <c:pt idx="5576">
                  <c:v>81</c:v>
                </c:pt>
                <c:pt idx="5577">
                  <c:v>73</c:v>
                </c:pt>
                <c:pt idx="5578">
                  <c:v>66</c:v>
                </c:pt>
                <c:pt idx="5579">
                  <c:v>60</c:v>
                </c:pt>
                <c:pt idx="5580">
                  <c:v>63</c:v>
                </c:pt>
                <c:pt idx="5581">
                  <c:v>54</c:v>
                </c:pt>
                <c:pt idx="5582">
                  <c:v>74</c:v>
                </c:pt>
                <c:pt idx="5583">
                  <c:v>64</c:v>
                </c:pt>
                <c:pt idx="5584">
                  <c:v>94</c:v>
                </c:pt>
                <c:pt idx="5585">
                  <c:v>48</c:v>
                </c:pt>
                <c:pt idx="5586">
                  <c:v>56</c:v>
                </c:pt>
                <c:pt idx="5587">
                  <c:v>60</c:v>
                </c:pt>
                <c:pt idx="5588">
                  <c:v>99</c:v>
                </c:pt>
                <c:pt idx="5589">
                  <c:v>52</c:v>
                </c:pt>
                <c:pt idx="5590">
                  <c:v>42</c:v>
                </c:pt>
                <c:pt idx="5591">
                  <c:v>43</c:v>
                </c:pt>
                <c:pt idx="5592">
                  <c:v>43</c:v>
                </c:pt>
                <c:pt idx="5593">
                  <c:v>82</c:v>
                </c:pt>
                <c:pt idx="5594">
                  <c:v>67</c:v>
                </c:pt>
                <c:pt idx="5595">
                  <c:v>46</c:v>
                </c:pt>
                <c:pt idx="5596">
                  <c:v>65</c:v>
                </c:pt>
                <c:pt idx="5597">
                  <c:v>50</c:v>
                </c:pt>
                <c:pt idx="5598">
                  <c:v>63</c:v>
                </c:pt>
                <c:pt idx="5599">
                  <c:v>82</c:v>
                </c:pt>
                <c:pt idx="5600">
                  <c:v>49</c:v>
                </c:pt>
                <c:pt idx="5601">
                  <c:v>76</c:v>
                </c:pt>
                <c:pt idx="5602">
                  <c:v>52</c:v>
                </c:pt>
                <c:pt idx="5603">
                  <c:v>83</c:v>
                </c:pt>
                <c:pt idx="5604">
                  <c:v>81</c:v>
                </c:pt>
                <c:pt idx="5605">
                  <c:v>78</c:v>
                </c:pt>
                <c:pt idx="5606">
                  <c:v>58</c:v>
                </c:pt>
                <c:pt idx="5607">
                  <c:v>90</c:v>
                </c:pt>
                <c:pt idx="5608">
                  <c:v>58</c:v>
                </c:pt>
                <c:pt idx="5609">
                  <c:v>51</c:v>
                </c:pt>
                <c:pt idx="5610">
                  <c:v>91</c:v>
                </c:pt>
                <c:pt idx="5611">
                  <c:v>61</c:v>
                </c:pt>
                <c:pt idx="5612">
                  <c:v>86</c:v>
                </c:pt>
                <c:pt idx="5613">
                  <c:v>76</c:v>
                </c:pt>
                <c:pt idx="5614">
                  <c:v>95</c:v>
                </c:pt>
                <c:pt idx="5615">
                  <c:v>69</c:v>
                </c:pt>
                <c:pt idx="5616">
                  <c:v>85</c:v>
                </c:pt>
                <c:pt idx="5617">
                  <c:v>51</c:v>
                </c:pt>
                <c:pt idx="5618">
                  <c:v>68</c:v>
                </c:pt>
                <c:pt idx="5619">
                  <c:v>60</c:v>
                </c:pt>
                <c:pt idx="5620">
                  <c:v>50</c:v>
                </c:pt>
                <c:pt idx="5621">
                  <c:v>99</c:v>
                </c:pt>
                <c:pt idx="5622">
                  <c:v>76</c:v>
                </c:pt>
                <c:pt idx="5623">
                  <c:v>87</c:v>
                </c:pt>
                <c:pt idx="5624">
                  <c:v>97</c:v>
                </c:pt>
                <c:pt idx="5625">
                  <c:v>57</c:v>
                </c:pt>
                <c:pt idx="5626">
                  <c:v>83</c:v>
                </c:pt>
                <c:pt idx="5627">
                  <c:v>98</c:v>
                </c:pt>
                <c:pt idx="5628">
                  <c:v>66</c:v>
                </c:pt>
                <c:pt idx="5629">
                  <c:v>76</c:v>
                </c:pt>
                <c:pt idx="5630">
                  <c:v>87</c:v>
                </c:pt>
                <c:pt idx="5631">
                  <c:v>51</c:v>
                </c:pt>
                <c:pt idx="5632">
                  <c:v>62</c:v>
                </c:pt>
                <c:pt idx="5633">
                  <c:v>73</c:v>
                </c:pt>
                <c:pt idx="5634">
                  <c:v>77</c:v>
                </c:pt>
                <c:pt idx="5635">
                  <c:v>62</c:v>
                </c:pt>
                <c:pt idx="5636">
                  <c:v>92</c:v>
                </c:pt>
                <c:pt idx="5637">
                  <c:v>64</c:v>
                </c:pt>
                <c:pt idx="5638">
                  <c:v>43</c:v>
                </c:pt>
                <c:pt idx="5639">
                  <c:v>69</c:v>
                </c:pt>
                <c:pt idx="5640">
                  <c:v>69</c:v>
                </c:pt>
                <c:pt idx="5641">
                  <c:v>52</c:v>
                </c:pt>
                <c:pt idx="5642">
                  <c:v>81</c:v>
                </c:pt>
                <c:pt idx="5643">
                  <c:v>88</c:v>
                </c:pt>
                <c:pt idx="5644">
                  <c:v>53</c:v>
                </c:pt>
                <c:pt idx="5645">
                  <c:v>95</c:v>
                </c:pt>
                <c:pt idx="5646">
                  <c:v>86</c:v>
                </c:pt>
                <c:pt idx="5647">
                  <c:v>47</c:v>
                </c:pt>
                <c:pt idx="5648">
                  <c:v>94</c:v>
                </c:pt>
                <c:pt idx="5649">
                  <c:v>63</c:v>
                </c:pt>
                <c:pt idx="5650">
                  <c:v>57</c:v>
                </c:pt>
                <c:pt idx="5651">
                  <c:v>74</c:v>
                </c:pt>
                <c:pt idx="5652">
                  <c:v>64</c:v>
                </c:pt>
                <c:pt idx="5653">
                  <c:v>56</c:v>
                </c:pt>
                <c:pt idx="5654">
                  <c:v>71</c:v>
                </c:pt>
                <c:pt idx="5655">
                  <c:v>95</c:v>
                </c:pt>
                <c:pt idx="5656">
                  <c:v>63</c:v>
                </c:pt>
                <c:pt idx="5657">
                  <c:v>46</c:v>
                </c:pt>
                <c:pt idx="5658">
                  <c:v>52</c:v>
                </c:pt>
                <c:pt idx="5659">
                  <c:v>66</c:v>
                </c:pt>
                <c:pt idx="5660">
                  <c:v>87</c:v>
                </c:pt>
                <c:pt idx="5661">
                  <c:v>44</c:v>
                </c:pt>
                <c:pt idx="5662">
                  <c:v>75</c:v>
                </c:pt>
                <c:pt idx="5663">
                  <c:v>65</c:v>
                </c:pt>
                <c:pt idx="5664">
                  <c:v>81</c:v>
                </c:pt>
                <c:pt idx="5665">
                  <c:v>84</c:v>
                </c:pt>
                <c:pt idx="5666">
                  <c:v>70</c:v>
                </c:pt>
                <c:pt idx="5667">
                  <c:v>49</c:v>
                </c:pt>
                <c:pt idx="5668">
                  <c:v>85</c:v>
                </c:pt>
                <c:pt idx="5669">
                  <c:v>65</c:v>
                </c:pt>
                <c:pt idx="5670">
                  <c:v>61</c:v>
                </c:pt>
                <c:pt idx="5671">
                  <c:v>51</c:v>
                </c:pt>
                <c:pt idx="5672">
                  <c:v>71</c:v>
                </c:pt>
                <c:pt idx="5673">
                  <c:v>66</c:v>
                </c:pt>
                <c:pt idx="5674">
                  <c:v>72</c:v>
                </c:pt>
                <c:pt idx="5675">
                  <c:v>92</c:v>
                </c:pt>
                <c:pt idx="5676">
                  <c:v>91</c:v>
                </c:pt>
                <c:pt idx="5677">
                  <c:v>59</c:v>
                </c:pt>
                <c:pt idx="5678">
                  <c:v>78</c:v>
                </c:pt>
                <c:pt idx="5679">
                  <c:v>80</c:v>
                </c:pt>
                <c:pt idx="5680">
                  <c:v>79</c:v>
                </c:pt>
                <c:pt idx="5681">
                  <c:v>98</c:v>
                </c:pt>
                <c:pt idx="5682">
                  <c:v>52</c:v>
                </c:pt>
                <c:pt idx="5683">
                  <c:v>53</c:v>
                </c:pt>
                <c:pt idx="5684">
                  <c:v>83</c:v>
                </c:pt>
                <c:pt idx="5685">
                  <c:v>79</c:v>
                </c:pt>
                <c:pt idx="5686">
                  <c:v>92</c:v>
                </c:pt>
                <c:pt idx="5687">
                  <c:v>61</c:v>
                </c:pt>
                <c:pt idx="5688">
                  <c:v>57</c:v>
                </c:pt>
                <c:pt idx="5689">
                  <c:v>87</c:v>
                </c:pt>
                <c:pt idx="5690">
                  <c:v>68</c:v>
                </c:pt>
                <c:pt idx="5691">
                  <c:v>82</c:v>
                </c:pt>
                <c:pt idx="5692">
                  <c:v>55</c:v>
                </c:pt>
                <c:pt idx="5693">
                  <c:v>85</c:v>
                </c:pt>
                <c:pt idx="5694">
                  <c:v>74</c:v>
                </c:pt>
                <c:pt idx="5695">
                  <c:v>92</c:v>
                </c:pt>
                <c:pt idx="5696">
                  <c:v>73</c:v>
                </c:pt>
                <c:pt idx="5697">
                  <c:v>42</c:v>
                </c:pt>
                <c:pt idx="5698">
                  <c:v>43</c:v>
                </c:pt>
                <c:pt idx="5699">
                  <c:v>93</c:v>
                </c:pt>
                <c:pt idx="5700">
                  <c:v>44</c:v>
                </c:pt>
                <c:pt idx="5701">
                  <c:v>49</c:v>
                </c:pt>
                <c:pt idx="5702">
                  <c:v>91</c:v>
                </c:pt>
                <c:pt idx="5703">
                  <c:v>68</c:v>
                </c:pt>
                <c:pt idx="5704">
                  <c:v>71</c:v>
                </c:pt>
                <c:pt idx="5705">
                  <c:v>70</c:v>
                </c:pt>
                <c:pt idx="5706">
                  <c:v>41</c:v>
                </c:pt>
                <c:pt idx="5707">
                  <c:v>51</c:v>
                </c:pt>
                <c:pt idx="5708">
                  <c:v>66</c:v>
                </c:pt>
                <c:pt idx="5709">
                  <c:v>44</c:v>
                </c:pt>
                <c:pt idx="5710">
                  <c:v>76</c:v>
                </c:pt>
                <c:pt idx="5711">
                  <c:v>66</c:v>
                </c:pt>
                <c:pt idx="5712">
                  <c:v>62</c:v>
                </c:pt>
                <c:pt idx="5713">
                  <c:v>72</c:v>
                </c:pt>
                <c:pt idx="5714">
                  <c:v>43</c:v>
                </c:pt>
                <c:pt idx="5715">
                  <c:v>98</c:v>
                </c:pt>
                <c:pt idx="5716">
                  <c:v>60</c:v>
                </c:pt>
                <c:pt idx="5717">
                  <c:v>63</c:v>
                </c:pt>
                <c:pt idx="5718">
                  <c:v>83</c:v>
                </c:pt>
                <c:pt idx="5719">
                  <c:v>70</c:v>
                </c:pt>
                <c:pt idx="5720">
                  <c:v>83</c:v>
                </c:pt>
                <c:pt idx="5721">
                  <c:v>87</c:v>
                </c:pt>
                <c:pt idx="5722">
                  <c:v>63</c:v>
                </c:pt>
                <c:pt idx="5723">
                  <c:v>88</c:v>
                </c:pt>
                <c:pt idx="5724">
                  <c:v>92</c:v>
                </c:pt>
                <c:pt idx="5725">
                  <c:v>49</c:v>
                </c:pt>
                <c:pt idx="5726">
                  <c:v>88</c:v>
                </c:pt>
                <c:pt idx="5727">
                  <c:v>88</c:v>
                </c:pt>
                <c:pt idx="5728">
                  <c:v>89</c:v>
                </c:pt>
                <c:pt idx="5729">
                  <c:v>41</c:v>
                </c:pt>
                <c:pt idx="5730">
                  <c:v>70</c:v>
                </c:pt>
                <c:pt idx="5731">
                  <c:v>64</c:v>
                </c:pt>
                <c:pt idx="5732">
                  <c:v>43</c:v>
                </c:pt>
                <c:pt idx="5733">
                  <c:v>90</c:v>
                </c:pt>
                <c:pt idx="5734">
                  <c:v>50</c:v>
                </c:pt>
                <c:pt idx="5735">
                  <c:v>56</c:v>
                </c:pt>
                <c:pt idx="5736">
                  <c:v>83</c:v>
                </c:pt>
                <c:pt idx="5737">
                  <c:v>41</c:v>
                </c:pt>
                <c:pt idx="5738">
                  <c:v>45</c:v>
                </c:pt>
                <c:pt idx="5739">
                  <c:v>48</c:v>
                </c:pt>
                <c:pt idx="5740">
                  <c:v>44</c:v>
                </c:pt>
                <c:pt idx="5741">
                  <c:v>59</c:v>
                </c:pt>
                <c:pt idx="5742">
                  <c:v>68</c:v>
                </c:pt>
                <c:pt idx="5743">
                  <c:v>60</c:v>
                </c:pt>
                <c:pt idx="5744">
                  <c:v>48</c:v>
                </c:pt>
                <c:pt idx="5745">
                  <c:v>67</c:v>
                </c:pt>
                <c:pt idx="5746">
                  <c:v>94</c:v>
                </c:pt>
                <c:pt idx="5747">
                  <c:v>47</c:v>
                </c:pt>
                <c:pt idx="5748">
                  <c:v>70</c:v>
                </c:pt>
                <c:pt idx="5749">
                  <c:v>59</c:v>
                </c:pt>
                <c:pt idx="5750">
                  <c:v>66</c:v>
                </c:pt>
                <c:pt idx="5751">
                  <c:v>47</c:v>
                </c:pt>
                <c:pt idx="5752">
                  <c:v>93</c:v>
                </c:pt>
                <c:pt idx="5753">
                  <c:v>60</c:v>
                </c:pt>
                <c:pt idx="5754">
                  <c:v>67</c:v>
                </c:pt>
                <c:pt idx="5755">
                  <c:v>62</c:v>
                </c:pt>
                <c:pt idx="5756">
                  <c:v>45</c:v>
                </c:pt>
                <c:pt idx="5757">
                  <c:v>42</c:v>
                </c:pt>
                <c:pt idx="5758">
                  <c:v>44</c:v>
                </c:pt>
                <c:pt idx="5759">
                  <c:v>48</c:v>
                </c:pt>
                <c:pt idx="5760">
                  <c:v>46</c:v>
                </c:pt>
                <c:pt idx="5761">
                  <c:v>99</c:v>
                </c:pt>
                <c:pt idx="5762">
                  <c:v>43</c:v>
                </c:pt>
                <c:pt idx="5763">
                  <c:v>78</c:v>
                </c:pt>
                <c:pt idx="5764">
                  <c:v>44</c:v>
                </c:pt>
                <c:pt idx="5765">
                  <c:v>50</c:v>
                </c:pt>
                <c:pt idx="5766">
                  <c:v>54</c:v>
                </c:pt>
                <c:pt idx="5767">
                  <c:v>73</c:v>
                </c:pt>
                <c:pt idx="5768">
                  <c:v>52</c:v>
                </c:pt>
                <c:pt idx="5769">
                  <c:v>93</c:v>
                </c:pt>
                <c:pt idx="5770">
                  <c:v>87</c:v>
                </c:pt>
                <c:pt idx="5771">
                  <c:v>46</c:v>
                </c:pt>
                <c:pt idx="5772">
                  <c:v>79</c:v>
                </c:pt>
                <c:pt idx="5773">
                  <c:v>45</c:v>
                </c:pt>
                <c:pt idx="5774">
                  <c:v>95</c:v>
                </c:pt>
                <c:pt idx="5775">
                  <c:v>78</c:v>
                </c:pt>
                <c:pt idx="5776">
                  <c:v>89</c:v>
                </c:pt>
                <c:pt idx="5777">
                  <c:v>69</c:v>
                </c:pt>
                <c:pt idx="5778">
                  <c:v>61</c:v>
                </c:pt>
                <c:pt idx="5779">
                  <c:v>64</c:v>
                </c:pt>
                <c:pt idx="5780">
                  <c:v>67</c:v>
                </c:pt>
                <c:pt idx="5781">
                  <c:v>93</c:v>
                </c:pt>
                <c:pt idx="5782">
                  <c:v>59</c:v>
                </c:pt>
                <c:pt idx="5783">
                  <c:v>78</c:v>
                </c:pt>
                <c:pt idx="5784">
                  <c:v>42</c:v>
                </c:pt>
                <c:pt idx="5785">
                  <c:v>44</c:v>
                </c:pt>
                <c:pt idx="5786">
                  <c:v>40</c:v>
                </c:pt>
                <c:pt idx="5787">
                  <c:v>54</c:v>
                </c:pt>
                <c:pt idx="5788">
                  <c:v>65</c:v>
                </c:pt>
                <c:pt idx="5789">
                  <c:v>42</c:v>
                </c:pt>
                <c:pt idx="5790">
                  <c:v>79</c:v>
                </c:pt>
                <c:pt idx="5791">
                  <c:v>96</c:v>
                </c:pt>
                <c:pt idx="5792">
                  <c:v>80</c:v>
                </c:pt>
                <c:pt idx="5793">
                  <c:v>86</c:v>
                </c:pt>
                <c:pt idx="5794">
                  <c:v>81</c:v>
                </c:pt>
                <c:pt idx="5795">
                  <c:v>73</c:v>
                </c:pt>
                <c:pt idx="5796">
                  <c:v>91</c:v>
                </c:pt>
                <c:pt idx="5797">
                  <c:v>44</c:v>
                </c:pt>
                <c:pt idx="5798">
                  <c:v>70</c:v>
                </c:pt>
                <c:pt idx="5799">
                  <c:v>90</c:v>
                </c:pt>
                <c:pt idx="5800">
                  <c:v>52</c:v>
                </c:pt>
                <c:pt idx="5801">
                  <c:v>82</c:v>
                </c:pt>
                <c:pt idx="5802">
                  <c:v>40</c:v>
                </c:pt>
                <c:pt idx="5803">
                  <c:v>61</c:v>
                </c:pt>
                <c:pt idx="5804">
                  <c:v>54</c:v>
                </c:pt>
                <c:pt idx="5805">
                  <c:v>65</c:v>
                </c:pt>
                <c:pt idx="5806">
                  <c:v>57</c:v>
                </c:pt>
                <c:pt idx="5807">
                  <c:v>87</c:v>
                </c:pt>
                <c:pt idx="5808">
                  <c:v>48</c:v>
                </c:pt>
                <c:pt idx="5809">
                  <c:v>40</c:v>
                </c:pt>
                <c:pt idx="5810">
                  <c:v>82</c:v>
                </c:pt>
                <c:pt idx="5811">
                  <c:v>48</c:v>
                </c:pt>
                <c:pt idx="5812">
                  <c:v>62</c:v>
                </c:pt>
                <c:pt idx="5813">
                  <c:v>82</c:v>
                </c:pt>
                <c:pt idx="5814">
                  <c:v>84</c:v>
                </c:pt>
                <c:pt idx="5815">
                  <c:v>97</c:v>
                </c:pt>
                <c:pt idx="5816">
                  <c:v>41</c:v>
                </c:pt>
                <c:pt idx="5817">
                  <c:v>53</c:v>
                </c:pt>
                <c:pt idx="5818">
                  <c:v>77</c:v>
                </c:pt>
                <c:pt idx="5819">
                  <c:v>79</c:v>
                </c:pt>
                <c:pt idx="5820">
                  <c:v>57</c:v>
                </c:pt>
                <c:pt idx="5821">
                  <c:v>55</c:v>
                </c:pt>
                <c:pt idx="5822">
                  <c:v>92</c:v>
                </c:pt>
                <c:pt idx="5823">
                  <c:v>68</c:v>
                </c:pt>
                <c:pt idx="5824">
                  <c:v>83</c:v>
                </c:pt>
                <c:pt idx="5825">
                  <c:v>50</c:v>
                </c:pt>
                <c:pt idx="5826">
                  <c:v>45</c:v>
                </c:pt>
                <c:pt idx="5827">
                  <c:v>42</c:v>
                </c:pt>
                <c:pt idx="5828">
                  <c:v>53</c:v>
                </c:pt>
                <c:pt idx="5829">
                  <c:v>99</c:v>
                </c:pt>
                <c:pt idx="5830">
                  <c:v>41</c:v>
                </c:pt>
                <c:pt idx="5831">
                  <c:v>71</c:v>
                </c:pt>
                <c:pt idx="5832">
                  <c:v>70</c:v>
                </c:pt>
                <c:pt idx="5833">
                  <c:v>50</c:v>
                </c:pt>
                <c:pt idx="5834">
                  <c:v>61</c:v>
                </c:pt>
                <c:pt idx="5835">
                  <c:v>42</c:v>
                </c:pt>
                <c:pt idx="5836">
                  <c:v>89</c:v>
                </c:pt>
                <c:pt idx="5837">
                  <c:v>70</c:v>
                </c:pt>
                <c:pt idx="5838">
                  <c:v>72</c:v>
                </c:pt>
                <c:pt idx="5839">
                  <c:v>63</c:v>
                </c:pt>
                <c:pt idx="5840">
                  <c:v>40</c:v>
                </c:pt>
                <c:pt idx="5841">
                  <c:v>83</c:v>
                </c:pt>
                <c:pt idx="5842">
                  <c:v>54</c:v>
                </c:pt>
                <c:pt idx="5843">
                  <c:v>76</c:v>
                </c:pt>
                <c:pt idx="5844">
                  <c:v>66</c:v>
                </c:pt>
                <c:pt idx="5845">
                  <c:v>77</c:v>
                </c:pt>
                <c:pt idx="5846">
                  <c:v>87</c:v>
                </c:pt>
                <c:pt idx="5847">
                  <c:v>66</c:v>
                </c:pt>
                <c:pt idx="5848">
                  <c:v>83</c:v>
                </c:pt>
                <c:pt idx="5849">
                  <c:v>51</c:v>
                </c:pt>
                <c:pt idx="5850">
                  <c:v>42</c:v>
                </c:pt>
                <c:pt idx="5851">
                  <c:v>69</c:v>
                </c:pt>
                <c:pt idx="5852">
                  <c:v>71</c:v>
                </c:pt>
                <c:pt idx="5853">
                  <c:v>62</c:v>
                </c:pt>
                <c:pt idx="5854">
                  <c:v>41</c:v>
                </c:pt>
                <c:pt idx="5855">
                  <c:v>46</c:v>
                </c:pt>
                <c:pt idx="5856">
                  <c:v>73</c:v>
                </c:pt>
                <c:pt idx="5857">
                  <c:v>71</c:v>
                </c:pt>
                <c:pt idx="5858">
                  <c:v>92</c:v>
                </c:pt>
                <c:pt idx="5859">
                  <c:v>78</c:v>
                </c:pt>
                <c:pt idx="5860">
                  <c:v>71</c:v>
                </c:pt>
                <c:pt idx="5861">
                  <c:v>82</c:v>
                </c:pt>
                <c:pt idx="5862">
                  <c:v>82</c:v>
                </c:pt>
                <c:pt idx="5863">
                  <c:v>53</c:v>
                </c:pt>
                <c:pt idx="5864">
                  <c:v>42</c:v>
                </c:pt>
                <c:pt idx="5865">
                  <c:v>85</c:v>
                </c:pt>
                <c:pt idx="5866">
                  <c:v>71</c:v>
                </c:pt>
                <c:pt idx="5867">
                  <c:v>82</c:v>
                </c:pt>
                <c:pt idx="5868">
                  <c:v>75</c:v>
                </c:pt>
                <c:pt idx="5869">
                  <c:v>56</c:v>
                </c:pt>
                <c:pt idx="5870">
                  <c:v>87</c:v>
                </c:pt>
                <c:pt idx="5871">
                  <c:v>42</c:v>
                </c:pt>
                <c:pt idx="5872">
                  <c:v>96</c:v>
                </c:pt>
                <c:pt idx="5873">
                  <c:v>49</c:v>
                </c:pt>
                <c:pt idx="5874">
                  <c:v>92</c:v>
                </c:pt>
                <c:pt idx="5875">
                  <c:v>86</c:v>
                </c:pt>
                <c:pt idx="5876">
                  <c:v>79</c:v>
                </c:pt>
                <c:pt idx="5877">
                  <c:v>57</c:v>
                </c:pt>
                <c:pt idx="5878">
                  <c:v>42</c:v>
                </c:pt>
                <c:pt idx="5879">
                  <c:v>78</c:v>
                </c:pt>
                <c:pt idx="5880">
                  <c:v>49</c:v>
                </c:pt>
                <c:pt idx="5881">
                  <c:v>91</c:v>
                </c:pt>
                <c:pt idx="5882">
                  <c:v>48</c:v>
                </c:pt>
                <c:pt idx="5883">
                  <c:v>85</c:v>
                </c:pt>
                <c:pt idx="5884">
                  <c:v>94</c:v>
                </c:pt>
                <c:pt idx="5885">
                  <c:v>85</c:v>
                </c:pt>
                <c:pt idx="5886">
                  <c:v>50</c:v>
                </c:pt>
                <c:pt idx="5887">
                  <c:v>99</c:v>
                </c:pt>
                <c:pt idx="5888">
                  <c:v>72</c:v>
                </c:pt>
                <c:pt idx="5889">
                  <c:v>75</c:v>
                </c:pt>
                <c:pt idx="5890">
                  <c:v>65</c:v>
                </c:pt>
                <c:pt idx="5891">
                  <c:v>66</c:v>
                </c:pt>
                <c:pt idx="5892">
                  <c:v>77</c:v>
                </c:pt>
                <c:pt idx="5893">
                  <c:v>61</c:v>
                </c:pt>
                <c:pt idx="5894">
                  <c:v>65</c:v>
                </c:pt>
                <c:pt idx="5895">
                  <c:v>61</c:v>
                </c:pt>
                <c:pt idx="5896">
                  <c:v>44</c:v>
                </c:pt>
                <c:pt idx="5897">
                  <c:v>74</c:v>
                </c:pt>
                <c:pt idx="5898">
                  <c:v>41</c:v>
                </c:pt>
                <c:pt idx="5899">
                  <c:v>74</c:v>
                </c:pt>
                <c:pt idx="5900">
                  <c:v>48</c:v>
                </c:pt>
                <c:pt idx="5901">
                  <c:v>90</c:v>
                </c:pt>
                <c:pt idx="5902">
                  <c:v>90</c:v>
                </c:pt>
                <c:pt idx="5903">
                  <c:v>88</c:v>
                </c:pt>
                <c:pt idx="5904">
                  <c:v>57</c:v>
                </c:pt>
                <c:pt idx="5905">
                  <c:v>82</c:v>
                </c:pt>
                <c:pt idx="5906">
                  <c:v>51</c:v>
                </c:pt>
                <c:pt idx="5907">
                  <c:v>42</c:v>
                </c:pt>
                <c:pt idx="5908">
                  <c:v>57</c:v>
                </c:pt>
                <c:pt idx="5909">
                  <c:v>95</c:v>
                </c:pt>
                <c:pt idx="5910">
                  <c:v>77</c:v>
                </c:pt>
                <c:pt idx="5911">
                  <c:v>46</c:v>
                </c:pt>
                <c:pt idx="5912">
                  <c:v>72</c:v>
                </c:pt>
                <c:pt idx="5913">
                  <c:v>45</c:v>
                </c:pt>
                <c:pt idx="5914">
                  <c:v>57</c:v>
                </c:pt>
                <c:pt idx="5915">
                  <c:v>84</c:v>
                </c:pt>
                <c:pt idx="5916">
                  <c:v>61</c:v>
                </c:pt>
                <c:pt idx="5917">
                  <c:v>90</c:v>
                </c:pt>
                <c:pt idx="5918">
                  <c:v>78</c:v>
                </c:pt>
                <c:pt idx="5919">
                  <c:v>90</c:v>
                </c:pt>
                <c:pt idx="5920">
                  <c:v>48</c:v>
                </c:pt>
                <c:pt idx="5921">
                  <c:v>74</c:v>
                </c:pt>
                <c:pt idx="5922">
                  <c:v>62</c:v>
                </c:pt>
                <c:pt idx="5923">
                  <c:v>51</c:v>
                </c:pt>
                <c:pt idx="5924">
                  <c:v>91</c:v>
                </c:pt>
                <c:pt idx="5925">
                  <c:v>63</c:v>
                </c:pt>
                <c:pt idx="5926">
                  <c:v>89</c:v>
                </c:pt>
                <c:pt idx="5927">
                  <c:v>79</c:v>
                </c:pt>
                <c:pt idx="5928">
                  <c:v>48</c:v>
                </c:pt>
                <c:pt idx="5929">
                  <c:v>52</c:v>
                </c:pt>
                <c:pt idx="5930">
                  <c:v>79</c:v>
                </c:pt>
                <c:pt idx="5931">
                  <c:v>93</c:v>
                </c:pt>
                <c:pt idx="5932">
                  <c:v>81</c:v>
                </c:pt>
                <c:pt idx="5933">
                  <c:v>56</c:v>
                </c:pt>
                <c:pt idx="5934">
                  <c:v>46</c:v>
                </c:pt>
                <c:pt idx="5935">
                  <c:v>56</c:v>
                </c:pt>
                <c:pt idx="5936">
                  <c:v>94</c:v>
                </c:pt>
                <c:pt idx="5937">
                  <c:v>89</c:v>
                </c:pt>
                <c:pt idx="5938">
                  <c:v>63</c:v>
                </c:pt>
                <c:pt idx="5939">
                  <c:v>41</c:v>
                </c:pt>
                <c:pt idx="5940">
                  <c:v>74</c:v>
                </c:pt>
                <c:pt idx="5941">
                  <c:v>67</c:v>
                </c:pt>
                <c:pt idx="5942">
                  <c:v>58</c:v>
                </c:pt>
                <c:pt idx="5943">
                  <c:v>72</c:v>
                </c:pt>
                <c:pt idx="5944">
                  <c:v>60</c:v>
                </c:pt>
                <c:pt idx="5945">
                  <c:v>92</c:v>
                </c:pt>
                <c:pt idx="5946">
                  <c:v>49</c:v>
                </c:pt>
                <c:pt idx="5947">
                  <c:v>92</c:v>
                </c:pt>
                <c:pt idx="5948">
                  <c:v>85</c:v>
                </c:pt>
                <c:pt idx="5949">
                  <c:v>84</c:v>
                </c:pt>
                <c:pt idx="5950">
                  <c:v>48</c:v>
                </c:pt>
                <c:pt idx="5951">
                  <c:v>77</c:v>
                </c:pt>
                <c:pt idx="5952">
                  <c:v>45</c:v>
                </c:pt>
                <c:pt idx="5953">
                  <c:v>90</c:v>
                </c:pt>
                <c:pt idx="5954">
                  <c:v>92</c:v>
                </c:pt>
                <c:pt idx="5955">
                  <c:v>81</c:v>
                </c:pt>
                <c:pt idx="5956">
                  <c:v>94</c:v>
                </c:pt>
                <c:pt idx="5957">
                  <c:v>74</c:v>
                </c:pt>
                <c:pt idx="5958">
                  <c:v>57</c:v>
                </c:pt>
                <c:pt idx="5959">
                  <c:v>92</c:v>
                </c:pt>
                <c:pt idx="5960">
                  <c:v>58</c:v>
                </c:pt>
                <c:pt idx="5961">
                  <c:v>44</c:v>
                </c:pt>
                <c:pt idx="5962">
                  <c:v>64</c:v>
                </c:pt>
                <c:pt idx="5963">
                  <c:v>50</c:v>
                </c:pt>
                <c:pt idx="5964">
                  <c:v>49</c:v>
                </c:pt>
                <c:pt idx="5965">
                  <c:v>56</c:v>
                </c:pt>
                <c:pt idx="5966">
                  <c:v>75</c:v>
                </c:pt>
                <c:pt idx="5967">
                  <c:v>65</c:v>
                </c:pt>
                <c:pt idx="5968">
                  <c:v>70</c:v>
                </c:pt>
                <c:pt idx="5969">
                  <c:v>71</c:v>
                </c:pt>
                <c:pt idx="5970">
                  <c:v>60</c:v>
                </c:pt>
                <c:pt idx="5971">
                  <c:v>57</c:v>
                </c:pt>
                <c:pt idx="5972">
                  <c:v>99</c:v>
                </c:pt>
                <c:pt idx="5973">
                  <c:v>57</c:v>
                </c:pt>
                <c:pt idx="5974">
                  <c:v>40</c:v>
                </c:pt>
                <c:pt idx="5975">
                  <c:v>53</c:v>
                </c:pt>
                <c:pt idx="5976">
                  <c:v>47</c:v>
                </c:pt>
                <c:pt idx="5977">
                  <c:v>41</c:v>
                </c:pt>
                <c:pt idx="5978">
                  <c:v>90</c:v>
                </c:pt>
                <c:pt idx="5979">
                  <c:v>54</c:v>
                </c:pt>
                <c:pt idx="5980">
                  <c:v>99</c:v>
                </c:pt>
                <c:pt idx="5981">
                  <c:v>73</c:v>
                </c:pt>
                <c:pt idx="5982">
                  <c:v>75</c:v>
                </c:pt>
                <c:pt idx="5983">
                  <c:v>40</c:v>
                </c:pt>
                <c:pt idx="5984">
                  <c:v>90</c:v>
                </c:pt>
                <c:pt idx="5985">
                  <c:v>60</c:v>
                </c:pt>
                <c:pt idx="5986">
                  <c:v>81</c:v>
                </c:pt>
                <c:pt idx="5987">
                  <c:v>40</c:v>
                </c:pt>
                <c:pt idx="5988">
                  <c:v>71</c:v>
                </c:pt>
                <c:pt idx="5989">
                  <c:v>59</c:v>
                </c:pt>
                <c:pt idx="5990">
                  <c:v>93</c:v>
                </c:pt>
                <c:pt idx="5991">
                  <c:v>86</c:v>
                </c:pt>
                <c:pt idx="5992">
                  <c:v>75</c:v>
                </c:pt>
                <c:pt idx="5993">
                  <c:v>78</c:v>
                </c:pt>
                <c:pt idx="5994">
                  <c:v>69</c:v>
                </c:pt>
                <c:pt idx="5995">
                  <c:v>46</c:v>
                </c:pt>
                <c:pt idx="5996">
                  <c:v>61</c:v>
                </c:pt>
                <c:pt idx="5997">
                  <c:v>96</c:v>
                </c:pt>
                <c:pt idx="5998">
                  <c:v>89</c:v>
                </c:pt>
                <c:pt idx="5999">
                  <c:v>84</c:v>
                </c:pt>
                <c:pt idx="6000">
                  <c:v>49</c:v>
                </c:pt>
                <c:pt idx="6001">
                  <c:v>95</c:v>
                </c:pt>
                <c:pt idx="6002">
                  <c:v>47</c:v>
                </c:pt>
                <c:pt idx="6003">
                  <c:v>66</c:v>
                </c:pt>
                <c:pt idx="6004">
                  <c:v>49</c:v>
                </c:pt>
                <c:pt idx="6005">
                  <c:v>53</c:v>
                </c:pt>
                <c:pt idx="6006">
                  <c:v>85</c:v>
                </c:pt>
                <c:pt idx="6007">
                  <c:v>98</c:v>
                </c:pt>
                <c:pt idx="6008">
                  <c:v>91</c:v>
                </c:pt>
                <c:pt idx="6009">
                  <c:v>93</c:v>
                </c:pt>
                <c:pt idx="6010">
                  <c:v>50</c:v>
                </c:pt>
                <c:pt idx="6011">
                  <c:v>45</c:v>
                </c:pt>
                <c:pt idx="6012">
                  <c:v>60</c:v>
                </c:pt>
                <c:pt idx="6013">
                  <c:v>72</c:v>
                </c:pt>
                <c:pt idx="6014">
                  <c:v>58</c:v>
                </c:pt>
                <c:pt idx="6015">
                  <c:v>78</c:v>
                </c:pt>
                <c:pt idx="6016">
                  <c:v>63</c:v>
                </c:pt>
                <c:pt idx="6017">
                  <c:v>57</c:v>
                </c:pt>
                <c:pt idx="6018">
                  <c:v>74</c:v>
                </c:pt>
                <c:pt idx="6019">
                  <c:v>91</c:v>
                </c:pt>
                <c:pt idx="6020">
                  <c:v>82</c:v>
                </c:pt>
                <c:pt idx="6021">
                  <c:v>76</c:v>
                </c:pt>
                <c:pt idx="6022">
                  <c:v>58</c:v>
                </c:pt>
                <c:pt idx="6023">
                  <c:v>92</c:v>
                </c:pt>
                <c:pt idx="6024">
                  <c:v>63</c:v>
                </c:pt>
                <c:pt idx="6025">
                  <c:v>95</c:v>
                </c:pt>
                <c:pt idx="6026">
                  <c:v>73</c:v>
                </c:pt>
                <c:pt idx="6027">
                  <c:v>61</c:v>
                </c:pt>
                <c:pt idx="6028">
                  <c:v>43</c:v>
                </c:pt>
                <c:pt idx="6029">
                  <c:v>96</c:v>
                </c:pt>
                <c:pt idx="6030">
                  <c:v>49</c:v>
                </c:pt>
                <c:pt idx="6031">
                  <c:v>41</c:v>
                </c:pt>
                <c:pt idx="6032">
                  <c:v>47</c:v>
                </c:pt>
                <c:pt idx="6033">
                  <c:v>72</c:v>
                </c:pt>
                <c:pt idx="6034">
                  <c:v>98</c:v>
                </c:pt>
                <c:pt idx="6035">
                  <c:v>77</c:v>
                </c:pt>
                <c:pt idx="6036">
                  <c:v>82</c:v>
                </c:pt>
                <c:pt idx="6037">
                  <c:v>98</c:v>
                </c:pt>
                <c:pt idx="6038">
                  <c:v>67</c:v>
                </c:pt>
                <c:pt idx="6039">
                  <c:v>49</c:v>
                </c:pt>
                <c:pt idx="6040">
                  <c:v>84</c:v>
                </c:pt>
                <c:pt idx="6041">
                  <c:v>40</c:v>
                </c:pt>
                <c:pt idx="6042">
                  <c:v>73</c:v>
                </c:pt>
                <c:pt idx="6043">
                  <c:v>42</c:v>
                </c:pt>
                <c:pt idx="6044">
                  <c:v>48</c:v>
                </c:pt>
                <c:pt idx="6045">
                  <c:v>44</c:v>
                </c:pt>
                <c:pt idx="6046">
                  <c:v>81</c:v>
                </c:pt>
                <c:pt idx="6047">
                  <c:v>49</c:v>
                </c:pt>
                <c:pt idx="6048">
                  <c:v>51</c:v>
                </c:pt>
                <c:pt idx="6049">
                  <c:v>57</c:v>
                </c:pt>
                <c:pt idx="6050">
                  <c:v>97</c:v>
                </c:pt>
                <c:pt idx="6051">
                  <c:v>60</c:v>
                </c:pt>
                <c:pt idx="6052">
                  <c:v>60</c:v>
                </c:pt>
                <c:pt idx="6053">
                  <c:v>40</c:v>
                </c:pt>
                <c:pt idx="6054">
                  <c:v>42</c:v>
                </c:pt>
                <c:pt idx="6055">
                  <c:v>44</c:v>
                </c:pt>
                <c:pt idx="6056">
                  <c:v>64</c:v>
                </c:pt>
                <c:pt idx="6057">
                  <c:v>97</c:v>
                </c:pt>
                <c:pt idx="6058">
                  <c:v>88</c:v>
                </c:pt>
                <c:pt idx="6059">
                  <c:v>47</c:v>
                </c:pt>
                <c:pt idx="6060">
                  <c:v>56</c:v>
                </c:pt>
                <c:pt idx="6061">
                  <c:v>48</c:v>
                </c:pt>
                <c:pt idx="6062">
                  <c:v>71</c:v>
                </c:pt>
                <c:pt idx="6063">
                  <c:v>45</c:v>
                </c:pt>
                <c:pt idx="6064">
                  <c:v>88</c:v>
                </c:pt>
                <c:pt idx="6065">
                  <c:v>79</c:v>
                </c:pt>
                <c:pt idx="6066">
                  <c:v>60</c:v>
                </c:pt>
                <c:pt idx="6067">
                  <c:v>46</c:v>
                </c:pt>
                <c:pt idx="6068">
                  <c:v>46</c:v>
                </c:pt>
                <c:pt idx="6069">
                  <c:v>86</c:v>
                </c:pt>
                <c:pt idx="6070">
                  <c:v>78</c:v>
                </c:pt>
                <c:pt idx="6071">
                  <c:v>93</c:v>
                </c:pt>
                <c:pt idx="6072">
                  <c:v>66</c:v>
                </c:pt>
                <c:pt idx="6073">
                  <c:v>47</c:v>
                </c:pt>
                <c:pt idx="6074">
                  <c:v>48</c:v>
                </c:pt>
                <c:pt idx="6075">
                  <c:v>67</c:v>
                </c:pt>
                <c:pt idx="6076">
                  <c:v>54</c:v>
                </c:pt>
                <c:pt idx="6077">
                  <c:v>41</c:v>
                </c:pt>
                <c:pt idx="6078">
                  <c:v>46</c:v>
                </c:pt>
                <c:pt idx="6079">
                  <c:v>86</c:v>
                </c:pt>
                <c:pt idx="6080">
                  <c:v>57</c:v>
                </c:pt>
                <c:pt idx="6081">
                  <c:v>61</c:v>
                </c:pt>
                <c:pt idx="6082">
                  <c:v>89</c:v>
                </c:pt>
                <c:pt idx="6083">
                  <c:v>49</c:v>
                </c:pt>
                <c:pt idx="6084">
                  <c:v>93</c:v>
                </c:pt>
                <c:pt idx="6085">
                  <c:v>89</c:v>
                </c:pt>
                <c:pt idx="6086">
                  <c:v>72</c:v>
                </c:pt>
                <c:pt idx="6087">
                  <c:v>46</c:v>
                </c:pt>
                <c:pt idx="6088">
                  <c:v>42</c:v>
                </c:pt>
                <c:pt idx="6089">
                  <c:v>53</c:v>
                </c:pt>
                <c:pt idx="6090">
                  <c:v>83</c:v>
                </c:pt>
                <c:pt idx="6091">
                  <c:v>85</c:v>
                </c:pt>
                <c:pt idx="6092">
                  <c:v>75</c:v>
                </c:pt>
                <c:pt idx="6093">
                  <c:v>52</c:v>
                </c:pt>
                <c:pt idx="6094">
                  <c:v>55</c:v>
                </c:pt>
                <c:pt idx="6095">
                  <c:v>55</c:v>
                </c:pt>
                <c:pt idx="6096">
                  <c:v>93</c:v>
                </c:pt>
                <c:pt idx="6097">
                  <c:v>44</c:v>
                </c:pt>
                <c:pt idx="6098">
                  <c:v>91</c:v>
                </c:pt>
                <c:pt idx="6099">
                  <c:v>64</c:v>
                </c:pt>
                <c:pt idx="6100">
                  <c:v>77</c:v>
                </c:pt>
                <c:pt idx="6101">
                  <c:v>77</c:v>
                </c:pt>
                <c:pt idx="6102">
                  <c:v>89</c:v>
                </c:pt>
                <c:pt idx="6103">
                  <c:v>77</c:v>
                </c:pt>
                <c:pt idx="6104">
                  <c:v>78</c:v>
                </c:pt>
                <c:pt idx="6105">
                  <c:v>95</c:v>
                </c:pt>
                <c:pt idx="6106">
                  <c:v>95</c:v>
                </c:pt>
                <c:pt idx="6107">
                  <c:v>87</c:v>
                </c:pt>
                <c:pt idx="6108">
                  <c:v>80</c:v>
                </c:pt>
                <c:pt idx="6109">
                  <c:v>65</c:v>
                </c:pt>
                <c:pt idx="6110">
                  <c:v>98</c:v>
                </c:pt>
                <c:pt idx="6111">
                  <c:v>52</c:v>
                </c:pt>
                <c:pt idx="6112">
                  <c:v>83</c:v>
                </c:pt>
                <c:pt idx="6113">
                  <c:v>90</c:v>
                </c:pt>
                <c:pt idx="6114">
                  <c:v>65</c:v>
                </c:pt>
                <c:pt idx="6115">
                  <c:v>94</c:v>
                </c:pt>
                <c:pt idx="6116">
                  <c:v>94</c:v>
                </c:pt>
                <c:pt idx="6117">
                  <c:v>40</c:v>
                </c:pt>
                <c:pt idx="6118">
                  <c:v>47</c:v>
                </c:pt>
                <c:pt idx="6119">
                  <c:v>43</c:v>
                </c:pt>
                <c:pt idx="6120">
                  <c:v>60</c:v>
                </c:pt>
                <c:pt idx="6121">
                  <c:v>61</c:v>
                </c:pt>
                <c:pt idx="6122">
                  <c:v>90</c:v>
                </c:pt>
                <c:pt idx="6123">
                  <c:v>92</c:v>
                </c:pt>
                <c:pt idx="6124">
                  <c:v>97</c:v>
                </c:pt>
                <c:pt idx="6125">
                  <c:v>76</c:v>
                </c:pt>
                <c:pt idx="6126">
                  <c:v>88</c:v>
                </c:pt>
                <c:pt idx="6127">
                  <c:v>42</c:v>
                </c:pt>
                <c:pt idx="6128">
                  <c:v>58</c:v>
                </c:pt>
                <c:pt idx="6129">
                  <c:v>40</c:v>
                </c:pt>
                <c:pt idx="6130">
                  <c:v>68</c:v>
                </c:pt>
                <c:pt idx="6131">
                  <c:v>62</c:v>
                </c:pt>
                <c:pt idx="6132">
                  <c:v>72</c:v>
                </c:pt>
                <c:pt idx="6133">
                  <c:v>94</c:v>
                </c:pt>
                <c:pt idx="6134">
                  <c:v>91</c:v>
                </c:pt>
                <c:pt idx="6135">
                  <c:v>80</c:v>
                </c:pt>
                <c:pt idx="6136">
                  <c:v>62</c:v>
                </c:pt>
                <c:pt idx="6137">
                  <c:v>44</c:v>
                </c:pt>
                <c:pt idx="6138">
                  <c:v>46</c:v>
                </c:pt>
                <c:pt idx="6139">
                  <c:v>96</c:v>
                </c:pt>
                <c:pt idx="6140">
                  <c:v>97</c:v>
                </c:pt>
                <c:pt idx="6141">
                  <c:v>45</c:v>
                </c:pt>
                <c:pt idx="6142">
                  <c:v>88</c:v>
                </c:pt>
                <c:pt idx="6143">
                  <c:v>61</c:v>
                </c:pt>
                <c:pt idx="6144">
                  <c:v>88</c:v>
                </c:pt>
                <c:pt idx="6145">
                  <c:v>52</c:v>
                </c:pt>
                <c:pt idx="6146">
                  <c:v>51</c:v>
                </c:pt>
                <c:pt idx="6147">
                  <c:v>43</c:v>
                </c:pt>
                <c:pt idx="6148">
                  <c:v>47</c:v>
                </c:pt>
                <c:pt idx="6149">
                  <c:v>76</c:v>
                </c:pt>
                <c:pt idx="6150">
                  <c:v>70</c:v>
                </c:pt>
                <c:pt idx="6151">
                  <c:v>76</c:v>
                </c:pt>
                <c:pt idx="6152">
                  <c:v>84</c:v>
                </c:pt>
                <c:pt idx="6153">
                  <c:v>65</c:v>
                </c:pt>
                <c:pt idx="6154">
                  <c:v>82</c:v>
                </c:pt>
                <c:pt idx="6155">
                  <c:v>47</c:v>
                </c:pt>
                <c:pt idx="6156">
                  <c:v>79</c:v>
                </c:pt>
                <c:pt idx="6157">
                  <c:v>72</c:v>
                </c:pt>
                <c:pt idx="6158">
                  <c:v>84</c:v>
                </c:pt>
                <c:pt idx="6159">
                  <c:v>68</c:v>
                </c:pt>
                <c:pt idx="6160">
                  <c:v>44</c:v>
                </c:pt>
                <c:pt idx="6161">
                  <c:v>67</c:v>
                </c:pt>
                <c:pt idx="6162">
                  <c:v>92</c:v>
                </c:pt>
                <c:pt idx="6163">
                  <c:v>79</c:v>
                </c:pt>
                <c:pt idx="6164">
                  <c:v>56</c:v>
                </c:pt>
                <c:pt idx="6165">
                  <c:v>94</c:v>
                </c:pt>
                <c:pt idx="6166">
                  <c:v>62</c:v>
                </c:pt>
                <c:pt idx="6167">
                  <c:v>84</c:v>
                </c:pt>
                <c:pt idx="6168">
                  <c:v>48</c:v>
                </c:pt>
                <c:pt idx="6169">
                  <c:v>41</c:v>
                </c:pt>
                <c:pt idx="6170">
                  <c:v>71</c:v>
                </c:pt>
                <c:pt idx="6171">
                  <c:v>90</c:v>
                </c:pt>
                <c:pt idx="6172">
                  <c:v>91</c:v>
                </c:pt>
                <c:pt idx="6173">
                  <c:v>88</c:v>
                </c:pt>
                <c:pt idx="6174">
                  <c:v>70</c:v>
                </c:pt>
                <c:pt idx="6175">
                  <c:v>46</c:v>
                </c:pt>
                <c:pt idx="6176">
                  <c:v>69</c:v>
                </c:pt>
                <c:pt idx="6177">
                  <c:v>97</c:v>
                </c:pt>
                <c:pt idx="6178">
                  <c:v>42</c:v>
                </c:pt>
                <c:pt idx="6179">
                  <c:v>90</c:v>
                </c:pt>
                <c:pt idx="6180">
                  <c:v>90</c:v>
                </c:pt>
                <c:pt idx="6181">
                  <c:v>95</c:v>
                </c:pt>
                <c:pt idx="6182">
                  <c:v>48</c:v>
                </c:pt>
                <c:pt idx="6183">
                  <c:v>49</c:v>
                </c:pt>
                <c:pt idx="6184">
                  <c:v>85</c:v>
                </c:pt>
                <c:pt idx="6185">
                  <c:v>89</c:v>
                </c:pt>
                <c:pt idx="6186">
                  <c:v>97</c:v>
                </c:pt>
                <c:pt idx="6187">
                  <c:v>86</c:v>
                </c:pt>
                <c:pt idx="6188">
                  <c:v>65</c:v>
                </c:pt>
                <c:pt idx="6189">
                  <c:v>40</c:v>
                </c:pt>
                <c:pt idx="6190">
                  <c:v>69</c:v>
                </c:pt>
                <c:pt idx="6191">
                  <c:v>96</c:v>
                </c:pt>
                <c:pt idx="6192">
                  <c:v>77</c:v>
                </c:pt>
                <c:pt idx="6193">
                  <c:v>54</c:v>
                </c:pt>
                <c:pt idx="6194">
                  <c:v>64</c:v>
                </c:pt>
                <c:pt idx="6195">
                  <c:v>45</c:v>
                </c:pt>
                <c:pt idx="6196">
                  <c:v>57</c:v>
                </c:pt>
                <c:pt idx="6197">
                  <c:v>40</c:v>
                </c:pt>
                <c:pt idx="6198">
                  <c:v>95</c:v>
                </c:pt>
                <c:pt idx="6199">
                  <c:v>42</c:v>
                </c:pt>
                <c:pt idx="6200">
                  <c:v>56</c:v>
                </c:pt>
                <c:pt idx="6201">
                  <c:v>87</c:v>
                </c:pt>
                <c:pt idx="6202">
                  <c:v>47</c:v>
                </c:pt>
                <c:pt idx="6203">
                  <c:v>99</c:v>
                </c:pt>
                <c:pt idx="6204">
                  <c:v>88</c:v>
                </c:pt>
                <c:pt idx="6205">
                  <c:v>79</c:v>
                </c:pt>
                <c:pt idx="6206">
                  <c:v>56</c:v>
                </c:pt>
                <c:pt idx="6207">
                  <c:v>64</c:v>
                </c:pt>
                <c:pt idx="6208">
                  <c:v>80</c:v>
                </c:pt>
                <c:pt idx="6209">
                  <c:v>51</c:v>
                </c:pt>
                <c:pt idx="6210">
                  <c:v>68</c:v>
                </c:pt>
                <c:pt idx="6211">
                  <c:v>64</c:v>
                </c:pt>
                <c:pt idx="6212">
                  <c:v>90</c:v>
                </c:pt>
                <c:pt idx="6213">
                  <c:v>75</c:v>
                </c:pt>
                <c:pt idx="6214">
                  <c:v>92</c:v>
                </c:pt>
                <c:pt idx="6215">
                  <c:v>93</c:v>
                </c:pt>
                <c:pt idx="6216">
                  <c:v>64</c:v>
                </c:pt>
                <c:pt idx="6217">
                  <c:v>68</c:v>
                </c:pt>
                <c:pt idx="6218">
                  <c:v>50</c:v>
                </c:pt>
                <c:pt idx="6219">
                  <c:v>99</c:v>
                </c:pt>
                <c:pt idx="6220">
                  <c:v>43</c:v>
                </c:pt>
                <c:pt idx="6221">
                  <c:v>53</c:v>
                </c:pt>
                <c:pt idx="6222">
                  <c:v>85</c:v>
                </c:pt>
                <c:pt idx="6223">
                  <c:v>77</c:v>
                </c:pt>
                <c:pt idx="6224">
                  <c:v>56</c:v>
                </c:pt>
                <c:pt idx="6225">
                  <c:v>41</c:v>
                </c:pt>
                <c:pt idx="6226">
                  <c:v>47</c:v>
                </c:pt>
                <c:pt idx="6227">
                  <c:v>75</c:v>
                </c:pt>
                <c:pt idx="6228">
                  <c:v>49</c:v>
                </c:pt>
                <c:pt idx="6229">
                  <c:v>46</c:v>
                </c:pt>
                <c:pt idx="6230">
                  <c:v>75</c:v>
                </c:pt>
                <c:pt idx="6231">
                  <c:v>55</c:v>
                </c:pt>
                <c:pt idx="6232">
                  <c:v>53</c:v>
                </c:pt>
                <c:pt idx="6233">
                  <c:v>55</c:v>
                </c:pt>
                <c:pt idx="6234">
                  <c:v>64</c:v>
                </c:pt>
                <c:pt idx="6235">
                  <c:v>80</c:v>
                </c:pt>
                <c:pt idx="6236">
                  <c:v>43</c:v>
                </c:pt>
                <c:pt idx="6237">
                  <c:v>68</c:v>
                </c:pt>
                <c:pt idx="6238">
                  <c:v>95</c:v>
                </c:pt>
                <c:pt idx="6239">
                  <c:v>45</c:v>
                </c:pt>
                <c:pt idx="6240">
                  <c:v>40</c:v>
                </c:pt>
                <c:pt idx="6241">
                  <c:v>78</c:v>
                </c:pt>
                <c:pt idx="6242">
                  <c:v>40</c:v>
                </c:pt>
                <c:pt idx="6243">
                  <c:v>90</c:v>
                </c:pt>
                <c:pt idx="6244">
                  <c:v>79</c:v>
                </c:pt>
                <c:pt idx="6245">
                  <c:v>96</c:v>
                </c:pt>
                <c:pt idx="6246">
                  <c:v>42</c:v>
                </c:pt>
                <c:pt idx="6247">
                  <c:v>40</c:v>
                </c:pt>
                <c:pt idx="6248">
                  <c:v>40</c:v>
                </c:pt>
                <c:pt idx="6249">
                  <c:v>78</c:v>
                </c:pt>
                <c:pt idx="6250">
                  <c:v>60</c:v>
                </c:pt>
                <c:pt idx="6251">
                  <c:v>84</c:v>
                </c:pt>
                <c:pt idx="6252">
                  <c:v>69</c:v>
                </c:pt>
                <c:pt idx="6253">
                  <c:v>71</c:v>
                </c:pt>
                <c:pt idx="6254">
                  <c:v>72</c:v>
                </c:pt>
                <c:pt idx="6255">
                  <c:v>87</c:v>
                </c:pt>
                <c:pt idx="6256">
                  <c:v>61</c:v>
                </c:pt>
                <c:pt idx="6257">
                  <c:v>69</c:v>
                </c:pt>
                <c:pt idx="6258">
                  <c:v>93</c:v>
                </c:pt>
                <c:pt idx="6259">
                  <c:v>85</c:v>
                </c:pt>
                <c:pt idx="6260">
                  <c:v>43</c:v>
                </c:pt>
                <c:pt idx="6261">
                  <c:v>62</c:v>
                </c:pt>
                <c:pt idx="6262">
                  <c:v>94</c:v>
                </c:pt>
                <c:pt idx="6263">
                  <c:v>83</c:v>
                </c:pt>
                <c:pt idx="6264">
                  <c:v>64</c:v>
                </c:pt>
                <c:pt idx="6265">
                  <c:v>51</c:v>
                </c:pt>
                <c:pt idx="6266">
                  <c:v>56</c:v>
                </c:pt>
                <c:pt idx="6267">
                  <c:v>92</c:v>
                </c:pt>
                <c:pt idx="6268">
                  <c:v>54</c:v>
                </c:pt>
                <c:pt idx="6269">
                  <c:v>49</c:v>
                </c:pt>
                <c:pt idx="6270">
                  <c:v>74</c:v>
                </c:pt>
                <c:pt idx="6271">
                  <c:v>94</c:v>
                </c:pt>
                <c:pt idx="6272">
                  <c:v>91</c:v>
                </c:pt>
                <c:pt idx="6273">
                  <c:v>91</c:v>
                </c:pt>
                <c:pt idx="6274">
                  <c:v>68</c:v>
                </c:pt>
                <c:pt idx="6275">
                  <c:v>51</c:v>
                </c:pt>
                <c:pt idx="6276">
                  <c:v>40</c:v>
                </c:pt>
                <c:pt idx="6277">
                  <c:v>40</c:v>
                </c:pt>
                <c:pt idx="6278">
                  <c:v>49</c:v>
                </c:pt>
                <c:pt idx="6279">
                  <c:v>57</c:v>
                </c:pt>
                <c:pt idx="6280">
                  <c:v>86</c:v>
                </c:pt>
                <c:pt idx="6281">
                  <c:v>41</c:v>
                </c:pt>
                <c:pt idx="6282">
                  <c:v>88</c:v>
                </c:pt>
                <c:pt idx="6283">
                  <c:v>47</c:v>
                </c:pt>
                <c:pt idx="6284">
                  <c:v>61</c:v>
                </c:pt>
                <c:pt idx="6285">
                  <c:v>61</c:v>
                </c:pt>
                <c:pt idx="6286">
                  <c:v>65</c:v>
                </c:pt>
                <c:pt idx="6287">
                  <c:v>65</c:v>
                </c:pt>
                <c:pt idx="6288">
                  <c:v>48</c:v>
                </c:pt>
                <c:pt idx="6289">
                  <c:v>60</c:v>
                </c:pt>
                <c:pt idx="6290">
                  <c:v>70</c:v>
                </c:pt>
                <c:pt idx="6291">
                  <c:v>91</c:v>
                </c:pt>
                <c:pt idx="6292">
                  <c:v>82</c:v>
                </c:pt>
                <c:pt idx="6293">
                  <c:v>45</c:v>
                </c:pt>
                <c:pt idx="6294">
                  <c:v>95</c:v>
                </c:pt>
                <c:pt idx="6295">
                  <c:v>53</c:v>
                </c:pt>
                <c:pt idx="6296">
                  <c:v>72</c:v>
                </c:pt>
                <c:pt idx="6297">
                  <c:v>46</c:v>
                </c:pt>
                <c:pt idx="6298">
                  <c:v>63</c:v>
                </c:pt>
                <c:pt idx="6299">
                  <c:v>48</c:v>
                </c:pt>
                <c:pt idx="6300">
                  <c:v>50</c:v>
                </c:pt>
                <c:pt idx="6301">
                  <c:v>95</c:v>
                </c:pt>
                <c:pt idx="6302">
                  <c:v>62</c:v>
                </c:pt>
                <c:pt idx="6303">
                  <c:v>87</c:v>
                </c:pt>
                <c:pt idx="6304">
                  <c:v>90</c:v>
                </c:pt>
                <c:pt idx="6305">
                  <c:v>41</c:v>
                </c:pt>
                <c:pt idx="6306">
                  <c:v>54</c:v>
                </c:pt>
                <c:pt idx="6307">
                  <c:v>74</c:v>
                </c:pt>
                <c:pt idx="6308">
                  <c:v>75</c:v>
                </c:pt>
                <c:pt idx="6309">
                  <c:v>91</c:v>
                </c:pt>
                <c:pt idx="6310">
                  <c:v>93</c:v>
                </c:pt>
                <c:pt idx="6311">
                  <c:v>67</c:v>
                </c:pt>
                <c:pt idx="6312">
                  <c:v>78</c:v>
                </c:pt>
                <c:pt idx="6313">
                  <c:v>83</c:v>
                </c:pt>
                <c:pt idx="6314">
                  <c:v>43</c:v>
                </c:pt>
                <c:pt idx="6315">
                  <c:v>49</c:v>
                </c:pt>
                <c:pt idx="6316">
                  <c:v>45</c:v>
                </c:pt>
                <c:pt idx="6317">
                  <c:v>96</c:v>
                </c:pt>
                <c:pt idx="6318">
                  <c:v>69</c:v>
                </c:pt>
                <c:pt idx="6319">
                  <c:v>93</c:v>
                </c:pt>
                <c:pt idx="6320">
                  <c:v>85</c:v>
                </c:pt>
                <c:pt idx="6321">
                  <c:v>74</c:v>
                </c:pt>
                <c:pt idx="6322">
                  <c:v>88</c:v>
                </c:pt>
                <c:pt idx="6323">
                  <c:v>82</c:v>
                </c:pt>
                <c:pt idx="6324">
                  <c:v>49</c:v>
                </c:pt>
                <c:pt idx="6325">
                  <c:v>97</c:v>
                </c:pt>
                <c:pt idx="6326">
                  <c:v>92</c:v>
                </c:pt>
                <c:pt idx="6327">
                  <c:v>71</c:v>
                </c:pt>
                <c:pt idx="6328">
                  <c:v>81</c:v>
                </c:pt>
                <c:pt idx="6329">
                  <c:v>81</c:v>
                </c:pt>
                <c:pt idx="6330">
                  <c:v>42</c:v>
                </c:pt>
                <c:pt idx="6331">
                  <c:v>95</c:v>
                </c:pt>
                <c:pt idx="6332">
                  <c:v>65</c:v>
                </c:pt>
                <c:pt idx="6333">
                  <c:v>54</c:v>
                </c:pt>
                <c:pt idx="6334">
                  <c:v>56</c:v>
                </c:pt>
                <c:pt idx="6335">
                  <c:v>66</c:v>
                </c:pt>
                <c:pt idx="6336">
                  <c:v>57</c:v>
                </c:pt>
                <c:pt idx="6337">
                  <c:v>90</c:v>
                </c:pt>
                <c:pt idx="6338">
                  <c:v>58</c:v>
                </c:pt>
                <c:pt idx="6339">
                  <c:v>51</c:v>
                </c:pt>
                <c:pt idx="6340">
                  <c:v>63</c:v>
                </c:pt>
                <c:pt idx="6341">
                  <c:v>44</c:v>
                </c:pt>
                <c:pt idx="6342">
                  <c:v>63</c:v>
                </c:pt>
                <c:pt idx="6343">
                  <c:v>66</c:v>
                </c:pt>
                <c:pt idx="6344">
                  <c:v>87</c:v>
                </c:pt>
                <c:pt idx="6345">
                  <c:v>69</c:v>
                </c:pt>
                <c:pt idx="6346">
                  <c:v>54</c:v>
                </c:pt>
                <c:pt idx="6347">
                  <c:v>86</c:v>
                </c:pt>
                <c:pt idx="6348">
                  <c:v>98</c:v>
                </c:pt>
                <c:pt idx="6349">
                  <c:v>77</c:v>
                </c:pt>
                <c:pt idx="6350">
                  <c:v>83</c:v>
                </c:pt>
                <c:pt idx="6351">
                  <c:v>73</c:v>
                </c:pt>
                <c:pt idx="6352">
                  <c:v>66</c:v>
                </c:pt>
                <c:pt idx="6353">
                  <c:v>59</c:v>
                </c:pt>
                <c:pt idx="6354">
                  <c:v>80</c:v>
                </c:pt>
                <c:pt idx="6355">
                  <c:v>71</c:v>
                </c:pt>
                <c:pt idx="6356">
                  <c:v>43</c:v>
                </c:pt>
                <c:pt idx="6357">
                  <c:v>44</c:v>
                </c:pt>
                <c:pt idx="6358">
                  <c:v>92</c:v>
                </c:pt>
                <c:pt idx="6359">
                  <c:v>97</c:v>
                </c:pt>
                <c:pt idx="6360">
                  <c:v>47</c:v>
                </c:pt>
                <c:pt idx="6361">
                  <c:v>61</c:v>
                </c:pt>
                <c:pt idx="6362">
                  <c:v>81</c:v>
                </c:pt>
                <c:pt idx="6363">
                  <c:v>46</c:v>
                </c:pt>
                <c:pt idx="6364">
                  <c:v>61</c:v>
                </c:pt>
                <c:pt idx="6365">
                  <c:v>85</c:v>
                </c:pt>
                <c:pt idx="6366">
                  <c:v>69</c:v>
                </c:pt>
                <c:pt idx="6367">
                  <c:v>76</c:v>
                </c:pt>
                <c:pt idx="6368">
                  <c:v>55</c:v>
                </c:pt>
                <c:pt idx="6369">
                  <c:v>54</c:v>
                </c:pt>
                <c:pt idx="6370">
                  <c:v>44</c:v>
                </c:pt>
                <c:pt idx="6371">
                  <c:v>42</c:v>
                </c:pt>
                <c:pt idx="6372">
                  <c:v>62</c:v>
                </c:pt>
                <c:pt idx="6373">
                  <c:v>49</c:v>
                </c:pt>
                <c:pt idx="6374">
                  <c:v>44</c:v>
                </c:pt>
                <c:pt idx="6375">
                  <c:v>62</c:v>
                </c:pt>
                <c:pt idx="6376">
                  <c:v>54</c:v>
                </c:pt>
                <c:pt idx="6377">
                  <c:v>57</c:v>
                </c:pt>
                <c:pt idx="6378">
                  <c:v>64</c:v>
                </c:pt>
                <c:pt idx="6379">
                  <c:v>47</c:v>
                </c:pt>
                <c:pt idx="6380">
                  <c:v>70</c:v>
                </c:pt>
                <c:pt idx="6381">
                  <c:v>60</c:v>
                </c:pt>
                <c:pt idx="6382">
                  <c:v>41</c:v>
                </c:pt>
                <c:pt idx="6383">
                  <c:v>61</c:v>
                </c:pt>
                <c:pt idx="6384">
                  <c:v>47</c:v>
                </c:pt>
                <c:pt idx="6385">
                  <c:v>62</c:v>
                </c:pt>
                <c:pt idx="6386">
                  <c:v>71</c:v>
                </c:pt>
                <c:pt idx="6387">
                  <c:v>47</c:v>
                </c:pt>
                <c:pt idx="6388">
                  <c:v>43</c:v>
                </c:pt>
                <c:pt idx="6389">
                  <c:v>69</c:v>
                </c:pt>
                <c:pt idx="6390">
                  <c:v>58</c:v>
                </c:pt>
                <c:pt idx="6391">
                  <c:v>62</c:v>
                </c:pt>
                <c:pt idx="6392">
                  <c:v>57</c:v>
                </c:pt>
                <c:pt idx="6393">
                  <c:v>92</c:v>
                </c:pt>
                <c:pt idx="6394">
                  <c:v>68</c:v>
                </c:pt>
                <c:pt idx="6395">
                  <c:v>62</c:v>
                </c:pt>
                <c:pt idx="6396">
                  <c:v>72</c:v>
                </c:pt>
                <c:pt idx="6397">
                  <c:v>91</c:v>
                </c:pt>
                <c:pt idx="6398">
                  <c:v>86</c:v>
                </c:pt>
                <c:pt idx="6399">
                  <c:v>57</c:v>
                </c:pt>
                <c:pt idx="6400">
                  <c:v>93</c:v>
                </c:pt>
                <c:pt idx="6401">
                  <c:v>83</c:v>
                </c:pt>
                <c:pt idx="6402">
                  <c:v>72</c:v>
                </c:pt>
                <c:pt idx="6403">
                  <c:v>46</c:v>
                </c:pt>
                <c:pt idx="6404">
                  <c:v>90</c:v>
                </c:pt>
                <c:pt idx="6405">
                  <c:v>67</c:v>
                </c:pt>
                <c:pt idx="6406">
                  <c:v>40</c:v>
                </c:pt>
                <c:pt idx="6407">
                  <c:v>95</c:v>
                </c:pt>
                <c:pt idx="6408">
                  <c:v>78</c:v>
                </c:pt>
                <c:pt idx="6409">
                  <c:v>73</c:v>
                </c:pt>
                <c:pt idx="6410">
                  <c:v>78</c:v>
                </c:pt>
                <c:pt idx="6411">
                  <c:v>58</c:v>
                </c:pt>
                <c:pt idx="6412">
                  <c:v>70</c:v>
                </c:pt>
                <c:pt idx="6413">
                  <c:v>52</c:v>
                </c:pt>
                <c:pt idx="6414">
                  <c:v>96</c:v>
                </c:pt>
                <c:pt idx="6415">
                  <c:v>63</c:v>
                </c:pt>
                <c:pt idx="6416">
                  <c:v>44</c:v>
                </c:pt>
                <c:pt idx="6417">
                  <c:v>62</c:v>
                </c:pt>
                <c:pt idx="6418">
                  <c:v>58</c:v>
                </c:pt>
                <c:pt idx="6419">
                  <c:v>40</c:v>
                </c:pt>
                <c:pt idx="6420">
                  <c:v>72</c:v>
                </c:pt>
                <c:pt idx="6421">
                  <c:v>98</c:v>
                </c:pt>
                <c:pt idx="6422">
                  <c:v>89</c:v>
                </c:pt>
                <c:pt idx="6423">
                  <c:v>95</c:v>
                </c:pt>
                <c:pt idx="6424">
                  <c:v>72</c:v>
                </c:pt>
                <c:pt idx="6425">
                  <c:v>71</c:v>
                </c:pt>
                <c:pt idx="6426">
                  <c:v>98</c:v>
                </c:pt>
                <c:pt idx="6427">
                  <c:v>67</c:v>
                </c:pt>
                <c:pt idx="6428">
                  <c:v>76</c:v>
                </c:pt>
                <c:pt idx="6429">
                  <c:v>80</c:v>
                </c:pt>
                <c:pt idx="6430">
                  <c:v>51</c:v>
                </c:pt>
                <c:pt idx="6431">
                  <c:v>48</c:v>
                </c:pt>
                <c:pt idx="6432">
                  <c:v>89</c:v>
                </c:pt>
                <c:pt idx="6433">
                  <c:v>94</c:v>
                </c:pt>
                <c:pt idx="6434">
                  <c:v>50</c:v>
                </c:pt>
                <c:pt idx="6435">
                  <c:v>72</c:v>
                </c:pt>
                <c:pt idx="6436">
                  <c:v>58</c:v>
                </c:pt>
                <c:pt idx="6437">
                  <c:v>93</c:v>
                </c:pt>
                <c:pt idx="6438">
                  <c:v>96</c:v>
                </c:pt>
                <c:pt idx="6439">
                  <c:v>81</c:v>
                </c:pt>
                <c:pt idx="6440">
                  <c:v>73</c:v>
                </c:pt>
                <c:pt idx="6441">
                  <c:v>46</c:v>
                </c:pt>
                <c:pt idx="6442">
                  <c:v>70</c:v>
                </c:pt>
                <c:pt idx="6443">
                  <c:v>91</c:v>
                </c:pt>
                <c:pt idx="6444">
                  <c:v>41</c:v>
                </c:pt>
                <c:pt idx="6445">
                  <c:v>58</c:v>
                </c:pt>
                <c:pt idx="6446">
                  <c:v>77</c:v>
                </c:pt>
                <c:pt idx="6447">
                  <c:v>71</c:v>
                </c:pt>
                <c:pt idx="6448">
                  <c:v>49</c:v>
                </c:pt>
                <c:pt idx="6449">
                  <c:v>80</c:v>
                </c:pt>
                <c:pt idx="6450">
                  <c:v>47</c:v>
                </c:pt>
                <c:pt idx="6451">
                  <c:v>65</c:v>
                </c:pt>
                <c:pt idx="6452">
                  <c:v>69</c:v>
                </c:pt>
                <c:pt idx="6453">
                  <c:v>50</c:v>
                </c:pt>
                <c:pt idx="6454">
                  <c:v>80</c:v>
                </c:pt>
                <c:pt idx="6455">
                  <c:v>59</c:v>
                </c:pt>
                <c:pt idx="6456">
                  <c:v>99</c:v>
                </c:pt>
                <c:pt idx="6457">
                  <c:v>59</c:v>
                </c:pt>
                <c:pt idx="6458">
                  <c:v>48</c:v>
                </c:pt>
                <c:pt idx="6459">
                  <c:v>47</c:v>
                </c:pt>
                <c:pt idx="6460">
                  <c:v>99</c:v>
                </c:pt>
                <c:pt idx="6461">
                  <c:v>54</c:v>
                </c:pt>
                <c:pt idx="6462">
                  <c:v>73</c:v>
                </c:pt>
                <c:pt idx="6463">
                  <c:v>63</c:v>
                </c:pt>
                <c:pt idx="6464">
                  <c:v>72</c:v>
                </c:pt>
                <c:pt idx="6465">
                  <c:v>80</c:v>
                </c:pt>
                <c:pt idx="6466">
                  <c:v>80</c:v>
                </c:pt>
                <c:pt idx="6467">
                  <c:v>84</c:v>
                </c:pt>
                <c:pt idx="6468">
                  <c:v>79</c:v>
                </c:pt>
                <c:pt idx="6469">
                  <c:v>66</c:v>
                </c:pt>
                <c:pt idx="6470">
                  <c:v>60</c:v>
                </c:pt>
                <c:pt idx="6471">
                  <c:v>44</c:v>
                </c:pt>
                <c:pt idx="6472">
                  <c:v>74</c:v>
                </c:pt>
                <c:pt idx="6473">
                  <c:v>60</c:v>
                </c:pt>
                <c:pt idx="6474">
                  <c:v>43</c:v>
                </c:pt>
                <c:pt idx="6475">
                  <c:v>88</c:v>
                </c:pt>
                <c:pt idx="6476">
                  <c:v>87</c:v>
                </c:pt>
                <c:pt idx="6477">
                  <c:v>55</c:v>
                </c:pt>
                <c:pt idx="6478">
                  <c:v>96</c:v>
                </c:pt>
                <c:pt idx="6479">
                  <c:v>70</c:v>
                </c:pt>
                <c:pt idx="6480">
                  <c:v>65</c:v>
                </c:pt>
                <c:pt idx="6481">
                  <c:v>91</c:v>
                </c:pt>
                <c:pt idx="6482">
                  <c:v>74</c:v>
                </c:pt>
                <c:pt idx="6483">
                  <c:v>45</c:v>
                </c:pt>
                <c:pt idx="6484">
                  <c:v>72</c:v>
                </c:pt>
                <c:pt idx="6485">
                  <c:v>60</c:v>
                </c:pt>
                <c:pt idx="6486">
                  <c:v>55</c:v>
                </c:pt>
                <c:pt idx="6487">
                  <c:v>86</c:v>
                </c:pt>
                <c:pt idx="6488">
                  <c:v>78</c:v>
                </c:pt>
                <c:pt idx="6489">
                  <c:v>73</c:v>
                </c:pt>
                <c:pt idx="6490">
                  <c:v>81</c:v>
                </c:pt>
                <c:pt idx="6491">
                  <c:v>96</c:v>
                </c:pt>
                <c:pt idx="6492">
                  <c:v>99</c:v>
                </c:pt>
                <c:pt idx="6493">
                  <c:v>54</c:v>
                </c:pt>
                <c:pt idx="6494">
                  <c:v>45</c:v>
                </c:pt>
                <c:pt idx="6495">
                  <c:v>41</c:v>
                </c:pt>
                <c:pt idx="6496">
                  <c:v>63</c:v>
                </c:pt>
                <c:pt idx="6497">
                  <c:v>95</c:v>
                </c:pt>
                <c:pt idx="6498">
                  <c:v>88</c:v>
                </c:pt>
                <c:pt idx="6499">
                  <c:v>67</c:v>
                </c:pt>
                <c:pt idx="6500">
                  <c:v>40</c:v>
                </c:pt>
                <c:pt idx="6501">
                  <c:v>40</c:v>
                </c:pt>
                <c:pt idx="6502">
                  <c:v>67</c:v>
                </c:pt>
                <c:pt idx="6503">
                  <c:v>75</c:v>
                </c:pt>
                <c:pt idx="6504">
                  <c:v>59</c:v>
                </c:pt>
                <c:pt idx="6505">
                  <c:v>87</c:v>
                </c:pt>
                <c:pt idx="6506">
                  <c:v>47</c:v>
                </c:pt>
                <c:pt idx="6507">
                  <c:v>40</c:v>
                </c:pt>
                <c:pt idx="6508">
                  <c:v>65</c:v>
                </c:pt>
                <c:pt idx="6509">
                  <c:v>90</c:v>
                </c:pt>
                <c:pt idx="6510">
                  <c:v>82</c:v>
                </c:pt>
                <c:pt idx="6511">
                  <c:v>88</c:v>
                </c:pt>
                <c:pt idx="6512">
                  <c:v>64</c:v>
                </c:pt>
                <c:pt idx="6513">
                  <c:v>49</c:v>
                </c:pt>
                <c:pt idx="6514">
                  <c:v>51</c:v>
                </c:pt>
                <c:pt idx="6515">
                  <c:v>80</c:v>
                </c:pt>
                <c:pt idx="6516">
                  <c:v>46</c:v>
                </c:pt>
                <c:pt idx="6517">
                  <c:v>51</c:v>
                </c:pt>
                <c:pt idx="6518">
                  <c:v>86</c:v>
                </c:pt>
                <c:pt idx="6519">
                  <c:v>79</c:v>
                </c:pt>
                <c:pt idx="6520">
                  <c:v>56</c:v>
                </c:pt>
                <c:pt idx="6521">
                  <c:v>44</c:v>
                </c:pt>
                <c:pt idx="6522">
                  <c:v>53</c:v>
                </c:pt>
                <c:pt idx="6523">
                  <c:v>73</c:v>
                </c:pt>
                <c:pt idx="6524">
                  <c:v>87</c:v>
                </c:pt>
                <c:pt idx="6525">
                  <c:v>56</c:v>
                </c:pt>
                <c:pt idx="6526">
                  <c:v>74</c:v>
                </c:pt>
                <c:pt idx="6527">
                  <c:v>94</c:v>
                </c:pt>
                <c:pt idx="6528">
                  <c:v>40</c:v>
                </c:pt>
                <c:pt idx="6529">
                  <c:v>98</c:v>
                </c:pt>
                <c:pt idx="6530">
                  <c:v>89</c:v>
                </c:pt>
                <c:pt idx="6531">
                  <c:v>89</c:v>
                </c:pt>
                <c:pt idx="6532">
                  <c:v>75</c:v>
                </c:pt>
                <c:pt idx="6533">
                  <c:v>54</c:v>
                </c:pt>
                <c:pt idx="6534">
                  <c:v>99</c:v>
                </c:pt>
                <c:pt idx="6535">
                  <c:v>58</c:v>
                </c:pt>
                <c:pt idx="6536">
                  <c:v>90</c:v>
                </c:pt>
                <c:pt idx="6537">
                  <c:v>81</c:v>
                </c:pt>
                <c:pt idx="6538">
                  <c:v>44</c:v>
                </c:pt>
                <c:pt idx="6539">
                  <c:v>58</c:v>
                </c:pt>
                <c:pt idx="6540">
                  <c:v>82</c:v>
                </c:pt>
                <c:pt idx="6541">
                  <c:v>78</c:v>
                </c:pt>
                <c:pt idx="6542">
                  <c:v>44</c:v>
                </c:pt>
                <c:pt idx="6543">
                  <c:v>91</c:v>
                </c:pt>
                <c:pt idx="6544">
                  <c:v>51</c:v>
                </c:pt>
                <c:pt idx="6545">
                  <c:v>58</c:v>
                </c:pt>
                <c:pt idx="6546">
                  <c:v>86</c:v>
                </c:pt>
                <c:pt idx="6547">
                  <c:v>51</c:v>
                </c:pt>
                <c:pt idx="6548">
                  <c:v>75</c:v>
                </c:pt>
                <c:pt idx="6549">
                  <c:v>51</c:v>
                </c:pt>
                <c:pt idx="6550">
                  <c:v>57</c:v>
                </c:pt>
                <c:pt idx="6551">
                  <c:v>88</c:v>
                </c:pt>
                <c:pt idx="6552">
                  <c:v>90</c:v>
                </c:pt>
                <c:pt idx="6553">
                  <c:v>87</c:v>
                </c:pt>
                <c:pt idx="6554">
                  <c:v>82</c:v>
                </c:pt>
                <c:pt idx="6555">
                  <c:v>73</c:v>
                </c:pt>
                <c:pt idx="6556">
                  <c:v>87</c:v>
                </c:pt>
                <c:pt idx="6557">
                  <c:v>72</c:v>
                </c:pt>
                <c:pt idx="6558">
                  <c:v>88</c:v>
                </c:pt>
                <c:pt idx="6559">
                  <c:v>57</c:v>
                </c:pt>
                <c:pt idx="6560">
                  <c:v>96</c:v>
                </c:pt>
                <c:pt idx="6561">
                  <c:v>68</c:v>
                </c:pt>
                <c:pt idx="6562">
                  <c:v>84</c:v>
                </c:pt>
                <c:pt idx="6563">
                  <c:v>44</c:v>
                </c:pt>
                <c:pt idx="6564">
                  <c:v>64</c:v>
                </c:pt>
                <c:pt idx="6565">
                  <c:v>63</c:v>
                </c:pt>
                <c:pt idx="6566">
                  <c:v>68</c:v>
                </c:pt>
                <c:pt idx="6567">
                  <c:v>98</c:v>
                </c:pt>
                <c:pt idx="6568">
                  <c:v>77</c:v>
                </c:pt>
                <c:pt idx="6569">
                  <c:v>72</c:v>
                </c:pt>
                <c:pt idx="6570">
                  <c:v>49</c:v>
                </c:pt>
                <c:pt idx="6571">
                  <c:v>76</c:v>
                </c:pt>
                <c:pt idx="6572">
                  <c:v>99</c:v>
                </c:pt>
                <c:pt idx="6573">
                  <c:v>72</c:v>
                </c:pt>
                <c:pt idx="6574">
                  <c:v>62</c:v>
                </c:pt>
                <c:pt idx="6575">
                  <c:v>97</c:v>
                </c:pt>
                <c:pt idx="6576">
                  <c:v>50</c:v>
                </c:pt>
                <c:pt idx="6577">
                  <c:v>63</c:v>
                </c:pt>
                <c:pt idx="6578">
                  <c:v>63</c:v>
                </c:pt>
                <c:pt idx="6579">
                  <c:v>46</c:v>
                </c:pt>
                <c:pt idx="6580">
                  <c:v>89</c:v>
                </c:pt>
                <c:pt idx="6581">
                  <c:v>60</c:v>
                </c:pt>
                <c:pt idx="6582">
                  <c:v>59</c:v>
                </c:pt>
                <c:pt idx="6583">
                  <c:v>92</c:v>
                </c:pt>
                <c:pt idx="6584">
                  <c:v>49</c:v>
                </c:pt>
                <c:pt idx="6585">
                  <c:v>64</c:v>
                </c:pt>
                <c:pt idx="6586">
                  <c:v>86</c:v>
                </c:pt>
                <c:pt idx="6587">
                  <c:v>75</c:v>
                </c:pt>
                <c:pt idx="6588">
                  <c:v>87</c:v>
                </c:pt>
                <c:pt idx="6589">
                  <c:v>86</c:v>
                </c:pt>
                <c:pt idx="6590">
                  <c:v>54</c:v>
                </c:pt>
                <c:pt idx="6591">
                  <c:v>83</c:v>
                </c:pt>
                <c:pt idx="6592">
                  <c:v>79</c:v>
                </c:pt>
                <c:pt idx="6593">
                  <c:v>79</c:v>
                </c:pt>
                <c:pt idx="6594">
                  <c:v>89</c:v>
                </c:pt>
                <c:pt idx="6595">
                  <c:v>45</c:v>
                </c:pt>
                <c:pt idx="6596">
                  <c:v>76</c:v>
                </c:pt>
                <c:pt idx="6597">
                  <c:v>41</c:v>
                </c:pt>
                <c:pt idx="6598">
                  <c:v>51</c:v>
                </c:pt>
                <c:pt idx="6599">
                  <c:v>97</c:v>
                </c:pt>
                <c:pt idx="6600">
                  <c:v>43</c:v>
                </c:pt>
                <c:pt idx="6601">
                  <c:v>62</c:v>
                </c:pt>
                <c:pt idx="6602">
                  <c:v>52</c:v>
                </c:pt>
                <c:pt idx="6603">
                  <c:v>56</c:v>
                </c:pt>
                <c:pt idx="6604">
                  <c:v>70</c:v>
                </c:pt>
                <c:pt idx="6605">
                  <c:v>55</c:v>
                </c:pt>
                <c:pt idx="6606">
                  <c:v>80</c:v>
                </c:pt>
                <c:pt idx="6607">
                  <c:v>65</c:v>
                </c:pt>
                <c:pt idx="6608">
                  <c:v>67</c:v>
                </c:pt>
                <c:pt idx="6609">
                  <c:v>40</c:v>
                </c:pt>
                <c:pt idx="6610">
                  <c:v>86</c:v>
                </c:pt>
                <c:pt idx="6611">
                  <c:v>51</c:v>
                </c:pt>
                <c:pt idx="6612">
                  <c:v>76</c:v>
                </c:pt>
                <c:pt idx="6613">
                  <c:v>94</c:v>
                </c:pt>
                <c:pt idx="6614">
                  <c:v>95</c:v>
                </c:pt>
                <c:pt idx="6615">
                  <c:v>89</c:v>
                </c:pt>
                <c:pt idx="6616">
                  <c:v>59</c:v>
                </c:pt>
                <c:pt idx="6617">
                  <c:v>41</c:v>
                </c:pt>
                <c:pt idx="6618">
                  <c:v>75</c:v>
                </c:pt>
                <c:pt idx="6619">
                  <c:v>54</c:v>
                </c:pt>
                <c:pt idx="6620">
                  <c:v>77</c:v>
                </c:pt>
                <c:pt idx="6621">
                  <c:v>61</c:v>
                </c:pt>
                <c:pt idx="6622">
                  <c:v>83</c:v>
                </c:pt>
                <c:pt idx="6623">
                  <c:v>89</c:v>
                </c:pt>
                <c:pt idx="6624">
                  <c:v>71</c:v>
                </c:pt>
                <c:pt idx="6625">
                  <c:v>98</c:v>
                </c:pt>
                <c:pt idx="6626">
                  <c:v>59</c:v>
                </c:pt>
                <c:pt idx="6627">
                  <c:v>75</c:v>
                </c:pt>
                <c:pt idx="6628">
                  <c:v>72</c:v>
                </c:pt>
                <c:pt idx="6629">
                  <c:v>54</c:v>
                </c:pt>
                <c:pt idx="6630">
                  <c:v>89</c:v>
                </c:pt>
                <c:pt idx="6631">
                  <c:v>85</c:v>
                </c:pt>
                <c:pt idx="6632">
                  <c:v>42</c:v>
                </c:pt>
                <c:pt idx="6633">
                  <c:v>68</c:v>
                </c:pt>
                <c:pt idx="6634">
                  <c:v>86</c:v>
                </c:pt>
                <c:pt idx="6635">
                  <c:v>66</c:v>
                </c:pt>
                <c:pt idx="6636">
                  <c:v>44</c:v>
                </c:pt>
                <c:pt idx="6637">
                  <c:v>98</c:v>
                </c:pt>
                <c:pt idx="6638">
                  <c:v>95</c:v>
                </c:pt>
                <c:pt idx="6639">
                  <c:v>70</c:v>
                </c:pt>
                <c:pt idx="6640">
                  <c:v>61</c:v>
                </c:pt>
                <c:pt idx="6641">
                  <c:v>74</c:v>
                </c:pt>
                <c:pt idx="6642">
                  <c:v>93</c:v>
                </c:pt>
                <c:pt idx="6643">
                  <c:v>46</c:v>
                </c:pt>
                <c:pt idx="6644">
                  <c:v>45</c:v>
                </c:pt>
                <c:pt idx="6645">
                  <c:v>65</c:v>
                </c:pt>
                <c:pt idx="6646">
                  <c:v>93</c:v>
                </c:pt>
                <c:pt idx="6647">
                  <c:v>40</c:v>
                </c:pt>
                <c:pt idx="6648">
                  <c:v>58</c:v>
                </c:pt>
                <c:pt idx="6649">
                  <c:v>46</c:v>
                </c:pt>
                <c:pt idx="6650">
                  <c:v>75</c:v>
                </c:pt>
                <c:pt idx="6651">
                  <c:v>51</c:v>
                </c:pt>
                <c:pt idx="6652">
                  <c:v>59</c:v>
                </c:pt>
                <c:pt idx="6653">
                  <c:v>62</c:v>
                </c:pt>
                <c:pt idx="6654">
                  <c:v>64</c:v>
                </c:pt>
                <c:pt idx="6655">
                  <c:v>69</c:v>
                </c:pt>
                <c:pt idx="6656">
                  <c:v>98</c:v>
                </c:pt>
                <c:pt idx="6657">
                  <c:v>68</c:v>
                </c:pt>
                <c:pt idx="6658">
                  <c:v>70</c:v>
                </c:pt>
                <c:pt idx="6659">
                  <c:v>57</c:v>
                </c:pt>
                <c:pt idx="6660">
                  <c:v>80</c:v>
                </c:pt>
                <c:pt idx="6661">
                  <c:v>58</c:v>
                </c:pt>
                <c:pt idx="6662">
                  <c:v>93</c:v>
                </c:pt>
                <c:pt idx="6663">
                  <c:v>43</c:v>
                </c:pt>
                <c:pt idx="6664">
                  <c:v>40</c:v>
                </c:pt>
                <c:pt idx="6665">
                  <c:v>80</c:v>
                </c:pt>
                <c:pt idx="6666">
                  <c:v>98</c:v>
                </c:pt>
                <c:pt idx="6667">
                  <c:v>54</c:v>
                </c:pt>
                <c:pt idx="6668">
                  <c:v>93</c:v>
                </c:pt>
                <c:pt idx="6669">
                  <c:v>47</c:v>
                </c:pt>
                <c:pt idx="6670">
                  <c:v>54</c:v>
                </c:pt>
                <c:pt idx="6671">
                  <c:v>54</c:v>
                </c:pt>
                <c:pt idx="6672">
                  <c:v>89</c:v>
                </c:pt>
                <c:pt idx="6673">
                  <c:v>78</c:v>
                </c:pt>
                <c:pt idx="6674">
                  <c:v>61</c:v>
                </c:pt>
                <c:pt idx="6675">
                  <c:v>57</c:v>
                </c:pt>
                <c:pt idx="6676">
                  <c:v>55</c:v>
                </c:pt>
                <c:pt idx="6677">
                  <c:v>41</c:v>
                </c:pt>
                <c:pt idx="6678">
                  <c:v>75</c:v>
                </c:pt>
                <c:pt idx="6679">
                  <c:v>59</c:v>
                </c:pt>
                <c:pt idx="6680">
                  <c:v>55</c:v>
                </c:pt>
                <c:pt idx="6681">
                  <c:v>42</c:v>
                </c:pt>
                <c:pt idx="6682">
                  <c:v>95</c:v>
                </c:pt>
                <c:pt idx="6683">
                  <c:v>69</c:v>
                </c:pt>
                <c:pt idx="6684">
                  <c:v>94</c:v>
                </c:pt>
                <c:pt idx="6685">
                  <c:v>41</c:v>
                </c:pt>
                <c:pt idx="6686">
                  <c:v>74</c:v>
                </c:pt>
                <c:pt idx="6687">
                  <c:v>65</c:v>
                </c:pt>
                <c:pt idx="6688">
                  <c:v>96</c:v>
                </c:pt>
                <c:pt idx="6689">
                  <c:v>44</c:v>
                </c:pt>
                <c:pt idx="6690">
                  <c:v>41</c:v>
                </c:pt>
                <c:pt idx="6691">
                  <c:v>90</c:v>
                </c:pt>
                <c:pt idx="6692">
                  <c:v>95</c:v>
                </c:pt>
                <c:pt idx="6693">
                  <c:v>59</c:v>
                </c:pt>
                <c:pt idx="6694">
                  <c:v>73</c:v>
                </c:pt>
                <c:pt idx="6695">
                  <c:v>73</c:v>
                </c:pt>
                <c:pt idx="6696">
                  <c:v>93</c:v>
                </c:pt>
                <c:pt idx="6697">
                  <c:v>95</c:v>
                </c:pt>
                <c:pt idx="6698">
                  <c:v>94</c:v>
                </c:pt>
                <c:pt idx="6699">
                  <c:v>59</c:v>
                </c:pt>
                <c:pt idx="6700">
                  <c:v>89</c:v>
                </c:pt>
                <c:pt idx="6701">
                  <c:v>64</c:v>
                </c:pt>
                <c:pt idx="6702">
                  <c:v>59</c:v>
                </c:pt>
                <c:pt idx="6703">
                  <c:v>64</c:v>
                </c:pt>
                <c:pt idx="6704">
                  <c:v>92</c:v>
                </c:pt>
                <c:pt idx="6705">
                  <c:v>53</c:v>
                </c:pt>
                <c:pt idx="6706">
                  <c:v>99</c:v>
                </c:pt>
                <c:pt idx="6707">
                  <c:v>86</c:v>
                </c:pt>
                <c:pt idx="6708">
                  <c:v>83</c:v>
                </c:pt>
                <c:pt idx="6709">
                  <c:v>82</c:v>
                </c:pt>
                <c:pt idx="6710">
                  <c:v>82</c:v>
                </c:pt>
                <c:pt idx="6711">
                  <c:v>78</c:v>
                </c:pt>
                <c:pt idx="6712">
                  <c:v>51</c:v>
                </c:pt>
                <c:pt idx="6713">
                  <c:v>87</c:v>
                </c:pt>
                <c:pt idx="6714">
                  <c:v>44</c:v>
                </c:pt>
                <c:pt idx="6715">
                  <c:v>41</c:v>
                </c:pt>
                <c:pt idx="6716">
                  <c:v>93</c:v>
                </c:pt>
                <c:pt idx="6717">
                  <c:v>55</c:v>
                </c:pt>
                <c:pt idx="6718">
                  <c:v>94</c:v>
                </c:pt>
                <c:pt idx="6719">
                  <c:v>69</c:v>
                </c:pt>
                <c:pt idx="6720">
                  <c:v>86</c:v>
                </c:pt>
                <c:pt idx="6721">
                  <c:v>82</c:v>
                </c:pt>
                <c:pt idx="6722">
                  <c:v>77</c:v>
                </c:pt>
                <c:pt idx="6723">
                  <c:v>84</c:v>
                </c:pt>
                <c:pt idx="6724">
                  <c:v>90</c:v>
                </c:pt>
                <c:pt idx="6725">
                  <c:v>81</c:v>
                </c:pt>
                <c:pt idx="6726">
                  <c:v>63</c:v>
                </c:pt>
                <c:pt idx="6727">
                  <c:v>90</c:v>
                </c:pt>
                <c:pt idx="6728">
                  <c:v>69</c:v>
                </c:pt>
                <c:pt idx="6729">
                  <c:v>76</c:v>
                </c:pt>
                <c:pt idx="6730">
                  <c:v>96</c:v>
                </c:pt>
                <c:pt idx="6731">
                  <c:v>98</c:v>
                </c:pt>
                <c:pt idx="6732">
                  <c:v>92</c:v>
                </c:pt>
                <c:pt idx="6733">
                  <c:v>78</c:v>
                </c:pt>
                <c:pt idx="6734">
                  <c:v>50</c:v>
                </c:pt>
                <c:pt idx="6735">
                  <c:v>53</c:v>
                </c:pt>
                <c:pt idx="6736">
                  <c:v>62</c:v>
                </c:pt>
                <c:pt idx="6737">
                  <c:v>92</c:v>
                </c:pt>
                <c:pt idx="6738">
                  <c:v>55</c:v>
                </c:pt>
                <c:pt idx="6739">
                  <c:v>89</c:v>
                </c:pt>
                <c:pt idx="6740">
                  <c:v>60</c:v>
                </c:pt>
                <c:pt idx="6741">
                  <c:v>94</c:v>
                </c:pt>
                <c:pt idx="6742">
                  <c:v>94</c:v>
                </c:pt>
                <c:pt idx="6743">
                  <c:v>43</c:v>
                </c:pt>
                <c:pt idx="6744">
                  <c:v>72</c:v>
                </c:pt>
                <c:pt idx="6745">
                  <c:v>93</c:v>
                </c:pt>
                <c:pt idx="6746">
                  <c:v>86</c:v>
                </c:pt>
                <c:pt idx="6747">
                  <c:v>53</c:v>
                </c:pt>
                <c:pt idx="6748">
                  <c:v>58</c:v>
                </c:pt>
                <c:pt idx="6749">
                  <c:v>98</c:v>
                </c:pt>
                <c:pt idx="6750">
                  <c:v>44</c:v>
                </c:pt>
                <c:pt idx="6751">
                  <c:v>75</c:v>
                </c:pt>
                <c:pt idx="6752">
                  <c:v>70</c:v>
                </c:pt>
                <c:pt idx="6753">
                  <c:v>84</c:v>
                </c:pt>
                <c:pt idx="6754">
                  <c:v>57</c:v>
                </c:pt>
                <c:pt idx="6755">
                  <c:v>83</c:v>
                </c:pt>
                <c:pt idx="6756">
                  <c:v>70</c:v>
                </c:pt>
                <c:pt idx="6757">
                  <c:v>94</c:v>
                </c:pt>
                <c:pt idx="6758">
                  <c:v>69</c:v>
                </c:pt>
                <c:pt idx="6759">
                  <c:v>60</c:v>
                </c:pt>
                <c:pt idx="6760">
                  <c:v>86</c:v>
                </c:pt>
                <c:pt idx="6761">
                  <c:v>69</c:v>
                </c:pt>
                <c:pt idx="6762">
                  <c:v>94</c:v>
                </c:pt>
                <c:pt idx="6763">
                  <c:v>80</c:v>
                </c:pt>
                <c:pt idx="6764">
                  <c:v>43</c:v>
                </c:pt>
                <c:pt idx="6765">
                  <c:v>44</c:v>
                </c:pt>
                <c:pt idx="6766">
                  <c:v>80</c:v>
                </c:pt>
                <c:pt idx="6767">
                  <c:v>84</c:v>
                </c:pt>
                <c:pt idx="6768">
                  <c:v>49</c:v>
                </c:pt>
                <c:pt idx="6769">
                  <c:v>66</c:v>
                </c:pt>
                <c:pt idx="6770">
                  <c:v>55</c:v>
                </c:pt>
                <c:pt idx="6771">
                  <c:v>69</c:v>
                </c:pt>
                <c:pt idx="6772">
                  <c:v>52</c:v>
                </c:pt>
                <c:pt idx="6773">
                  <c:v>75</c:v>
                </c:pt>
                <c:pt idx="6774">
                  <c:v>60</c:v>
                </c:pt>
                <c:pt idx="6775">
                  <c:v>84</c:v>
                </c:pt>
                <c:pt idx="6776">
                  <c:v>92</c:v>
                </c:pt>
                <c:pt idx="6777">
                  <c:v>79</c:v>
                </c:pt>
                <c:pt idx="6778">
                  <c:v>84</c:v>
                </c:pt>
                <c:pt idx="6779">
                  <c:v>54</c:v>
                </c:pt>
                <c:pt idx="6780">
                  <c:v>59</c:v>
                </c:pt>
                <c:pt idx="6781">
                  <c:v>59</c:v>
                </c:pt>
                <c:pt idx="6782">
                  <c:v>84</c:v>
                </c:pt>
                <c:pt idx="6783">
                  <c:v>94</c:v>
                </c:pt>
                <c:pt idx="6784">
                  <c:v>98</c:v>
                </c:pt>
                <c:pt idx="6785">
                  <c:v>44</c:v>
                </c:pt>
                <c:pt idx="6786">
                  <c:v>93</c:v>
                </c:pt>
                <c:pt idx="6787">
                  <c:v>93</c:v>
                </c:pt>
                <c:pt idx="6788">
                  <c:v>99</c:v>
                </c:pt>
                <c:pt idx="6789">
                  <c:v>71</c:v>
                </c:pt>
                <c:pt idx="6790">
                  <c:v>45</c:v>
                </c:pt>
                <c:pt idx="6791">
                  <c:v>69</c:v>
                </c:pt>
                <c:pt idx="6792">
                  <c:v>65</c:v>
                </c:pt>
                <c:pt idx="6793">
                  <c:v>76</c:v>
                </c:pt>
                <c:pt idx="6794">
                  <c:v>52</c:v>
                </c:pt>
                <c:pt idx="6795">
                  <c:v>68</c:v>
                </c:pt>
                <c:pt idx="6796">
                  <c:v>44</c:v>
                </c:pt>
                <c:pt idx="6797">
                  <c:v>64</c:v>
                </c:pt>
                <c:pt idx="6798">
                  <c:v>52</c:v>
                </c:pt>
                <c:pt idx="6799">
                  <c:v>63</c:v>
                </c:pt>
                <c:pt idx="6800">
                  <c:v>70</c:v>
                </c:pt>
                <c:pt idx="6801">
                  <c:v>59</c:v>
                </c:pt>
                <c:pt idx="6802">
                  <c:v>94</c:v>
                </c:pt>
                <c:pt idx="6803">
                  <c:v>47</c:v>
                </c:pt>
                <c:pt idx="6804">
                  <c:v>99</c:v>
                </c:pt>
                <c:pt idx="6805">
                  <c:v>48</c:v>
                </c:pt>
                <c:pt idx="6806">
                  <c:v>60</c:v>
                </c:pt>
                <c:pt idx="6807">
                  <c:v>90</c:v>
                </c:pt>
                <c:pt idx="6808">
                  <c:v>59</c:v>
                </c:pt>
                <c:pt idx="6809">
                  <c:v>54</c:v>
                </c:pt>
                <c:pt idx="6810">
                  <c:v>65</c:v>
                </c:pt>
                <c:pt idx="6811">
                  <c:v>93</c:v>
                </c:pt>
                <c:pt idx="6812">
                  <c:v>81</c:v>
                </c:pt>
                <c:pt idx="6813">
                  <c:v>50</c:v>
                </c:pt>
                <c:pt idx="6814">
                  <c:v>76</c:v>
                </c:pt>
                <c:pt idx="6815">
                  <c:v>80</c:v>
                </c:pt>
                <c:pt idx="6816">
                  <c:v>50</c:v>
                </c:pt>
                <c:pt idx="6817">
                  <c:v>66</c:v>
                </c:pt>
                <c:pt idx="6818">
                  <c:v>69</c:v>
                </c:pt>
                <c:pt idx="6819">
                  <c:v>58</c:v>
                </c:pt>
                <c:pt idx="6820">
                  <c:v>73</c:v>
                </c:pt>
                <c:pt idx="6821">
                  <c:v>77</c:v>
                </c:pt>
                <c:pt idx="6822">
                  <c:v>62</c:v>
                </c:pt>
                <c:pt idx="6823">
                  <c:v>92</c:v>
                </c:pt>
                <c:pt idx="6824">
                  <c:v>40</c:v>
                </c:pt>
                <c:pt idx="6825">
                  <c:v>42</c:v>
                </c:pt>
                <c:pt idx="6826">
                  <c:v>42</c:v>
                </c:pt>
                <c:pt idx="6827">
                  <c:v>67</c:v>
                </c:pt>
                <c:pt idx="6828">
                  <c:v>53</c:v>
                </c:pt>
                <c:pt idx="6829">
                  <c:v>91</c:v>
                </c:pt>
                <c:pt idx="6830">
                  <c:v>69</c:v>
                </c:pt>
                <c:pt idx="6831">
                  <c:v>97</c:v>
                </c:pt>
                <c:pt idx="6832">
                  <c:v>93</c:v>
                </c:pt>
                <c:pt idx="6833">
                  <c:v>44</c:v>
                </c:pt>
                <c:pt idx="6834">
                  <c:v>88</c:v>
                </c:pt>
                <c:pt idx="6835">
                  <c:v>54</c:v>
                </c:pt>
                <c:pt idx="6836">
                  <c:v>77</c:v>
                </c:pt>
                <c:pt idx="6837">
                  <c:v>53</c:v>
                </c:pt>
                <c:pt idx="6838">
                  <c:v>53</c:v>
                </c:pt>
                <c:pt idx="6839">
                  <c:v>96</c:v>
                </c:pt>
                <c:pt idx="6840">
                  <c:v>98</c:v>
                </c:pt>
                <c:pt idx="6841">
                  <c:v>88</c:v>
                </c:pt>
                <c:pt idx="6842">
                  <c:v>47</c:v>
                </c:pt>
                <c:pt idx="6843">
                  <c:v>47</c:v>
                </c:pt>
                <c:pt idx="6844">
                  <c:v>58</c:v>
                </c:pt>
                <c:pt idx="6845">
                  <c:v>71</c:v>
                </c:pt>
                <c:pt idx="6846">
                  <c:v>70</c:v>
                </c:pt>
                <c:pt idx="6847">
                  <c:v>68</c:v>
                </c:pt>
                <c:pt idx="6848">
                  <c:v>80</c:v>
                </c:pt>
                <c:pt idx="6849">
                  <c:v>50</c:v>
                </c:pt>
                <c:pt idx="6850">
                  <c:v>84</c:v>
                </c:pt>
                <c:pt idx="6851">
                  <c:v>52</c:v>
                </c:pt>
                <c:pt idx="6852">
                  <c:v>66</c:v>
                </c:pt>
                <c:pt idx="6853">
                  <c:v>95</c:v>
                </c:pt>
                <c:pt idx="6854">
                  <c:v>58</c:v>
                </c:pt>
                <c:pt idx="6855">
                  <c:v>65</c:v>
                </c:pt>
                <c:pt idx="6856">
                  <c:v>92</c:v>
                </c:pt>
                <c:pt idx="6857">
                  <c:v>90</c:v>
                </c:pt>
                <c:pt idx="6858">
                  <c:v>76</c:v>
                </c:pt>
                <c:pt idx="6859">
                  <c:v>87</c:v>
                </c:pt>
                <c:pt idx="6860">
                  <c:v>48</c:v>
                </c:pt>
                <c:pt idx="6861">
                  <c:v>67</c:v>
                </c:pt>
                <c:pt idx="6862">
                  <c:v>71</c:v>
                </c:pt>
                <c:pt idx="6863">
                  <c:v>91</c:v>
                </c:pt>
                <c:pt idx="6864">
                  <c:v>93</c:v>
                </c:pt>
                <c:pt idx="6865">
                  <c:v>42</c:v>
                </c:pt>
                <c:pt idx="6866">
                  <c:v>90</c:v>
                </c:pt>
                <c:pt idx="6867">
                  <c:v>71</c:v>
                </c:pt>
                <c:pt idx="6868">
                  <c:v>44</c:v>
                </c:pt>
                <c:pt idx="6869">
                  <c:v>47</c:v>
                </c:pt>
                <c:pt idx="6870">
                  <c:v>53</c:v>
                </c:pt>
                <c:pt idx="6871">
                  <c:v>95</c:v>
                </c:pt>
                <c:pt idx="6872">
                  <c:v>42</c:v>
                </c:pt>
                <c:pt idx="6873">
                  <c:v>63</c:v>
                </c:pt>
                <c:pt idx="6874">
                  <c:v>52</c:v>
                </c:pt>
                <c:pt idx="6875">
                  <c:v>82</c:v>
                </c:pt>
                <c:pt idx="6876">
                  <c:v>68</c:v>
                </c:pt>
                <c:pt idx="6877">
                  <c:v>47</c:v>
                </c:pt>
                <c:pt idx="6878">
                  <c:v>90</c:v>
                </c:pt>
                <c:pt idx="6879">
                  <c:v>81</c:v>
                </c:pt>
                <c:pt idx="6880">
                  <c:v>70</c:v>
                </c:pt>
                <c:pt idx="6881">
                  <c:v>65</c:v>
                </c:pt>
                <c:pt idx="6882">
                  <c:v>57</c:v>
                </c:pt>
                <c:pt idx="6883">
                  <c:v>97</c:v>
                </c:pt>
                <c:pt idx="6884">
                  <c:v>57</c:v>
                </c:pt>
                <c:pt idx="6885">
                  <c:v>96</c:v>
                </c:pt>
                <c:pt idx="6886">
                  <c:v>46</c:v>
                </c:pt>
                <c:pt idx="6887">
                  <c:v>87</c:v>
                </c:pt>
                <c:pt idx="6888">
                  <c:v>77</c:v>
                </c:pt>
                <c:pt idx="6889">
                  <c:v>87</c:v>
                </c:pt>
                <c:pt idx="6890">
                  <c:v>55</c:v>
                </c:pt>
                <c:pt idx="6891">
                  <c:v>94</c:v>
                </c:pt>
                <c:pt idx="6892">
                  <c:v>95</c:v>
                </c:pt>
                <c:pt idx="6893">
                  <c:v>99</c:v>
                </c:pt>
                <c:pt idx="6894">
                  <c:v>72</c:v>
                </c:pt>
                <c:pt idx="6895">
                  <c:v>95</c:v>
                </c:pt>
                <c:pt idx="6896">
                  <c:v>90</c:v>
                </c:pt>
                <c:pt idx="6897">
                  <c:v>42</c:v>
                </c:pt>
                <c:pt idx="6898">
                  <c:v>77</c:v>
                </c:pt>
                <c:pt idx="6899">
                  <c:v>43</c:v>
                </c:pt>
                <c:pt idx="6900">
                  <c:v>75</c:v>
                </c:pt>
                <c:pt idx="6901">
                  <c:v>43</c:v>
                </c:pt>
                <c:pt idx="6902">
                  <c:v>81</c:v>
                </c:pt>
                <c:pt idx="6903">
                  <c:v>48</c:v>
                </c:pt>
                <c:pt idx="6904">
                  <c:v>79</c:v>
                </c:pt>
                <c:pt idx="6905">
                  <c:v>90</c:v>
                </c:pt>
                <c:pt idx="6906">
                  <c:v>56</c:v>
                </c:pt>
                <c:pt idx="6907">
                  <c:v>56</c:v>
                </c:pt>
                <c:pt idx="6908">
                  <c:v>72</c:v>
                </c:pt>
                <c:pt idx="6909">
                  <c:v>59</c:v>
                </c:pt>
                <c:pt idx="6910">
                  <c:v>53</c:v>
                </c:pt>
                <c:pt idx="6911">
                  <c:v>61</c:v>
                </c:pt>
                <c:pt idx="6912">
                  <c:v>91</c:v>
                </c:pt>
                <c:pt idx="6913">
                  <c:v>66</c:v>
                </c:pt>
                <c:pt idx="6914">
                  <c:v>82</c:v>
                </c:pt>
                <c:pt idx="6915">
                  <c:v>42</c:v>
                </c:pt>
                <c:pt idx="6916">
                  <c:v>63</c:v>
                </c:pt>
                <c:pt idx="6917">
                  <c:v>69</c:v>
                </c:pt>
                <c:pt idx="6918">
                  <c:v>47</c:v>
                </c:pt>
                <c:pt idx="6919">
                  <c:v>61</c:v>
                </c:pt>
                <c:pt idx="6920">
                  <c:v>64</c:v>
                </c:pt>
                <c:pt idx="6921">
                  <c:v>99</c:v>
                </c:pt>
                <c:pt idx="6922">
                  <c:v>49</c:v>
                </c:pt>
                <c:pt idx="6923">
                  <c:v>88</c:v>
                </c:pt>
                <c:pt idx="6924">
                  <c:v>68</c:v>
                </c:pt>
                <c:pt idx="6925">
                  <c:v>79</c:v>
                </c:pt>
                <c:pt idx="6926">
                  <c:v>93</c:v>
                </c:pt>
                <c:pt idx="6927">
                  <c:v>40</c:v>
                </c:pt>
                <c:pt idx="6928">
                  <c:v>91</c:v>
                </c:pt>
                <c:pt idx="6929">
                  <c:v>60</c:v>
                </c:pt>
                <c:pt idx="6930">
                  <c:v>78</c:v>
                </c:pt>
                <c:pt idx="6931">
                  <c:v>63</c:v>
                </c:pt>
                <c:pt idx="6932">
                  <c:v>48</c:v>
                </c:pt>
                <c:pt idx="6933">
                  <c:v>99</c:v>
                </c:pt>
                <c:pt idx="6934">
                  <c:v>83</c:v>
                </c:pt>
                <c:pt idx="6935">
                  <c:v>93</c:v>
                </c:pt>
                <c:pt idx="6936">
                  <c:v>65</c:v>
                </c:pt>
                <c:pt idx="6937">
                  <c:v>48</c:v>
                </c:pt>
                <c:pt idx="6938">
                  <c:v>59</c:v>
                </c:pt>
                <c:pt idx="6939">
                  <c:v>95</c:v>
                </c:pt>
                <c:pt idx="6940">
                  <c:v>74</c:v>
                </c:pt>
                <c:pt idx="6941">
                  <c:v>75</c:v>
                </c:pt>
                <c:pt idx="6942">
                  <c:v>81</c:v>
                </c:pt>
                <c:pt idx="6943">
                  <c:v>75</c:v>
                </c:pt>
                <c:pt idx="6944">
                  <c:v>93</c:v>
                </c:pt>
                <c:pt idx="6945">
                  <c:v>48</c:v>
                </c:pt>
                <c:pt idx="6946">
                  <c:v>61</c:v>
                </c:pt>
                <c:pt idx="6947">
                  <c:v>40</c:v>
                </c:pt>
                <c:pt idx="6948">
                  <c:v>44</c:v>
                </c:pt>
                <c:pt idx="6949">
                  <c:v>48</c:v>
                </c:pt>
                <c:pt idx="6950">
                  <c:v>76</c:v>
                </c:pt>
                <c:pt idx="6951">
                  <c:v>77</c:v>
                </c:pt>
                <c:pt idx="6952">
                  <c:v>58</c:v>
                </c:pt>
                <c:pt idx="6953">
                  <c:v>47</c:v>
                </c:pt>
                <c:pt idx="6954">
                  <c:v>81</c:v>
                </c:pt>
                <c:pt idx="6955">
                  <c:v>82</c:v>
                </c:pt>
                <c:pt idx="6956">
                  <c:v>71</c:v>
                </c:pt>
                <c:pt idx="6957">
                  <c:v>52</c:v>
                </c:pt>
                <c:pt idx="6958">
                  <c:v>59</c:v>
                </c:pt>
                <c:pt idx="6959">
                  <c:v>75</c:v>
                </c:pt>
                <c:pt idx="6960">
                  <c:v>82</c:v>
                </c:pt>
                <c:pt idx="6961">
                  <c:v>83</c:v>
                </c:pt>
                <c:pt idx="6962">
                  <c:v>76</c:v>
                </c:pt>
                <c:pt idx="6963">
                  <c:v>69</c:v>
                </c:pt>
                <c:pt idx="6964">
                  <c:v>49</c:v>
                </c:pt>
                <c:pt idx="6965">
                  <c:v>70</c:v>
                </c:pt>
                <c:pt idx="6966">
                  <c:v>64</c:v>
                </c:pt>
                <c:pt idx="6967">
                  <c:v>68</c:v>
                </c:pt>
                <c:pt idx="6968">
                  <c:v>63</c:v>
                </c:pt>
                <c:pt idx="6969">
                  <c:v>78</c:v>
                </c:pt>
                <c:pt idx="6970">
                  <c:v>60</c:v>
                </c:pt>
                <c:pt idx="6971">
                  <c:v>80</c:v>
                </c:pt>
                <c:pt idx="6972">
                  <c:v>48</c:v>
                </c:pt>
                <c:pt idx="6973">
                  <c:v>81</c:v>
                </c:pt>
                <c:pt idx="6974">
                  <c:v>81</c:v>
                </c:pt>
                <c:pt idx="6975">
                  <c:v>41</c:v>
                </c:pt>
                <c:pt idx="6976">
                  <c:v>43</c:v>
                </c:pt>
                <c:pt idx="6977">
                  <c:v>47</c:v>
                </c:pt>
                <c:pt idx="6978">
                  <c:v>71</c:v>
                </c:pt>
                <c:pt idx="6979">
                  <c:v>53</c:v>
                </c:pt>
                <c:pt idx="6980">
                  <c:v>88</c:v>
                </c:pt>
                <c:pt idx="6981">
                  <c:v>52</c:v>
                </c:pt>
                <c:pt idx="6982">
                  <c:v>60</c:v>
                </c:pt>
                <c:pt idx="6983">
                  <c:v>63</c:v>
                </c:pt>
                <c:pt idx="6984">
                  <c:v>89</c:v>
                </c:pt>
                <c:pt idx="6985">
                  <c:v>57</c:v>
                </c:pt>
                <c:pt idx="6986">
                  <c:v>84</c:v>
                </c:pt>
                <c:pt idx="6987">
                  <c:v>79</c:v>
                </c:pt>
                <c:pt idx="6988">
                  <c:v>65</c:v>
                </c:pt>
                <c:pt idx="6989">
                  <c:v>71</c:v>
                </c:pt>
                <c:pt idx="6990">
                  <c:v>83</c:v>
                </c:pt>
                <c:pt idx="6991">
                  <c:v>96</c:v>
                </c:pt>
                <c:pt idx="6992">
                  <c:v>94</c:v>
                </c:pt>
                <c:pt idx="6993">
                  <c:v>95</c:v>
                </c:pt>
                <c:pt idx="6994">
                  <c:v>92</c:v>
                </c:pt>
                <c:pt idx="6995">
                  <c:v>72</c:v>
                </c:pt>
                <c:pt idx="6996">
                  <c:v>91</c:v>
                </c:pt>
                <c:pt idx="6997">
                  <c:v>70</c:v>
                </c:pt>
                <c:pt idx="6998">
                  <c:v>57</c:v>
                </c:pt>
                <c:pt idx="6999">
                  <c:v>74</c:v>
                </c:pt>
                <c:pt idx="7000">
                  <c:v>51</c:v>
                </c:pt>
                <c:pt idx="7001">
                  <c:v>90</c:v>
                </c:pt>
                <c:pt idx="7002">
                  <c:v>64</c:v>
                </c:pt>
                <c:pt idx="7003">
                  <c:v>84</c:v>
                </c:pt>
                <c:pt idx="7004">
                  <c:v>70</c:v>
                </c:pt>
                <c:pt idx="7005">
                  <c:v>49</c:v>
                </c:pt>
                <c:pt idx="7006">
                  <c:v>86</c:v>
                </c:pt>
                <c:pt idx="7007">
                  <c:v>91</c:v>
                </c:pt>
                <c:pt idx="7008">
                  <c:v>73</c:v>
                </c:pt>
                <c:pt idx="7009">
                  <c:v>90</c:v>
                </c:pt>
                <c:pt idx="7010">
                  <c:v>42</c:v>
                </c:pt>
                <c:pt idx="7011">
                  <c:v>85</c:v>
                </c:pt>
                <c:pt idx="7012">
                  <c:v>78</c:v>
                </c:pt>
                <c:pt idx="7013">
                  <c:v>47</c:v>
                </c:pt>
                <c:pt idx="7014">
                  <c:v>71</c:v>
                </c:pt>
                <c:pt idx="7015">
                  <c:v>82</c:v>
                </c:pt>
                <c:pt idx="7016">
                  <c:v>68</c:v>
                </c:pt>
                <c:pt idx="7017">
                  <c:v>61</c:v>
                </c:pt>
                <c:pt idx="7018">
                  <c:v>59</c:v>
                </c:pt>
                <c:pt idx="7019">
                  <c:v>45</c:v>
                </c:pt>
                <c:pt idx="7020">
                  <c:v>82</c:v>
                </c:pt>
                <c:pt idx="7021">
                  <c:v>88</c:v>
                </c:pt>
                <c:pt idx="7022">
                  <c:v>68</c:v>
                </c:pt>
                <c:pt idx="7023">
                  <c:v>81</c:v>
                </c:pt>
                <c:pt idx="7024">
                  <c:v>95</c:v>
                </c:pt>
                <c:pt idx="7025">
                  <c:v>56</c:v>
                </c:pt>
                <c:pt idx="7026">
                  <c:v>70</c:v>
                </c:pt>
                <c:pt idx="7027">
                  <c:v>92</c:v>
                </c:pt>
                <c:pt idx="7028">
                  <c:v>73</c:v>
                </c:pt>
                <c:pt idx="7029">
                  <c:v>77</c:v>
                </c:pt>
                <c:pt idx="7030">
                  <c:v>96</c:v>
                </c:pt>
                <c:pt idx="7031">
                  <c:v>76</c:v>
                </c:pt>
                <c:pt idx="7032">
                  <c:v>43</c:v>
                </c:pt>
                <c:pt idx="7033">
                  <c:v>41</c:v>
                </c:pt>
                <c:pt idx="7034">
                  <c:v>51</c:v>
                </c:pt>
                <c:pt idx="7035">
                  <c:v>74</c:v>
                </c:pt>
                <c:pt idx="7036">
                  <c:v>45</c:v>
                </c:pt>
                <c:pt idx="7037">
                  <c:v>95</c:v>
                </c:pt>
                <c:pt idx="7038">
                  <c:v>85</c:v>
                </c:pt>
                <c:pt idx="7039">
                  <c:v>47</c:v>
                </c:pt>
                <c:pt idx="7040">
                  <c:v>60</c:v>
                </c:pt>
                <c:pt idx="7041">
                  <c:v>92</c:v>
                </c:pt>
                <c:pt idx="7042">
                  <c:v>97</c:v>
                </c:pt>
                <c:pt idx="7043">
                  <c:v>85</c:v>
                </c:pt>
                <c:pt idx="7044">
                  <c:v>74</c:v>
                </c:pt>
                <c:pt idx="7045">
                  <c:v>87</c:v>
                </c:pt>
                <c:pt idx="7046">
                  <c:v>54</c:v>
                </c:pt>
                <c:pt idx="7047">
                  <c:v>46</c:v>
                </c:pt>
                <c:pt idx="7048">
                  <c:v>54</c:v>
                </c:pt>
                <c:pt idx="7049">
                  <c:v>84</c:v>
                </c:pt>
                <c:pt idx="7050">
                  <c:v>45</c:v>
                </c:pt>
                <c:pt idx="7051">
                  <c:v>86</c:v>
                </c:pt>
                <c:pt idx="7052">
                  <c:v>56</c:v>
                </c:pt>
                <c:pt idx="7053">
                  <c:v>43</c:v>
                </c:pt>
                <c:pt idx="7054">
                  <c:v>61</c:v>
                </c:pt>
                <c:pt idx="7055">
                  <c:v>71</c:v>
                </c:pt>
                <c:pt idx="7056">
                  <c:v>98</c:v>
                </c:pt>
                <c:pt idx="7057">
                  <c:v>61</c:v>
                </c:pt>
                <c:pt idx="7058">
                  <c:v>66</c:v>
                </c:pt>
                <c:pt idx="7059">
                  <c:v>85</c:v>
                </c:pt>
                <c:pt idx="7060">
                  <c:v>54</c:v>
                </c:pt>
                <c:pt idx="7061">
                  <c:v>99</c:v>
                </c:pt>
                <c:pt idx="7062">
                  <c:v>83</c:v>
                </c:pt>
                <c:pt idx="7063">
                  <c:v>90</c:v>
                </c:pt>
                <c:pt idx="7064">
                  <c:v>61</c:v>
                </c:pt>
                <c:pt idx="7065">
                  <c:v>67</c:v>
                </c:pt>
                <c:pt idx="7066">
                  <c:v>81</c:v>
                </c:pt>
                <c:pt idx="7067">
                  <c:v>77</c:v>
                </c:pt>
                <c:pt idx="7068">
                  <c:v>99</c:v>
                </c:pt>
                <c:pt idx="7069">
                  <c:v>96</c:v>
                </c:pt>
                <c:pt idx="7070">
                  <c:v>48</c:v>
                </c:pt>
                <c:pt idx="7071">
                  <c:v>73</c:v>
                </c:pt>
                <c:pt idx="7072">
                  <c:v>75</c:v>
                </c:pt>
                <c:pt idx="7073">
                  <c:v>48</c:v>
                </c:pt>
                <c:pt idx="7074">
                  <c:v>54</c:v>
                </c:pt>
                <c:pt idx="7075">
                  <c:v>84</c:v>
                </c:pt>
                <c:pt idx="7076">
                  <c:v>59</c:v>
                </c:pt>
                <c:pt idx="7077">
                  <c:v>47</c:v>
                </c:pt>
                <c:pt idx="7078">
                  <c:v>97</c:v>
                </c:pt>
                <c:pt idx="7079">
                  <c:v>67</c:v>
                </c:pt>
                <c:pt idx="7080">
                  <c:v>90</c:v>
                </c:pt>
                <c:pt idx="7081">
                  <c:v>58</c:v>
                </c:pt>
                <c:pt idx="7082">
                  <c:v>96</c:v>
                </c:pt>
                <c:pt idx="7083">
                  <c:v>55</c:v>
                </c:pt>
                <c:pt idx="7084">
                  <c:v>50</c:v>
                </c:pt>
                <c:pt idx="7085">
                  <c:v>81</c:v>
                </c:pt>
                <c:pt idx="7086">
                  <c:v>47</c:v>
                </c:pt>
                <c:pt idx="7087">
                  <c:v>72</c:v>
                </c:pt>
                <c:pt idx="7088">
                  <c:v>49</c:v>
                </c:pt>
                <c:pt idx="7089">
                  <c:v>57</c:v>
                </c:pt>
                <c:pt idx="7090">
                  <c:v>74</c:v>
                </c:pt>
                <c:pt idx="7091">
                  <c:v>82</c:v>
                </c:pt>
                <c:pt idx="7092">
                  <c:v>89</c:v>
                </c:pt>
                <c:pt idx="7093">
                  <c:v>42</c:v>
                </c:pt>
                <c:pt idx="7094">
                  <c:v>79</c:v>
                </c:pt>
                <c:pt idx="7095">
                  <c:v>66</c:v>
                </c:pt>
                <c:pt idx="7096">
                  <c:v>98</c:v>
                </c:pt>
                <c:pt idx="7097">
                  <c:v>67</c:v>
                </c:pt>
                <c:pt idx="7098">
                  <c:v>85</c:v>
                </c:pt>
                <c:pt idx="7099">
                  <c:v>45</c:v>
                </c:pt>
                <c:pt idx="7100">
                  <c:v>86</c:v>
                </c:pt>
                <c:pt idx="7101">
                  <c:v>53</c:v>
                </c:pt>
                <c:pt idx="7102">
                  <c:v>46</c:v>
                </c:pt>
                <c:pt idx="7103">
                  <c:v>49</c:v>
                </c:pt>
                <c:pt idx="7104">
                  <c:v>54</c:v>
                </c:pt>
                <c:pt idx="7105">
                  <c:v>70</c:v>
                </c:pt>
                <c:pt idx="7106">
                  <c:v>68</c:v>
                </c:pt>
                <c:pt idx="7107">
                  <c:v>81</c:v>
                </c:pt>
                <c:pt idx="7108">
                  <c:v>93</c:v>
                </c:pt>
                <c:pt idx="7109">
                  <c:v>56</c:v>
                </c:pt>
                <c:pt idx="7110">
                  <c:v>98</c:v>
                </c:pt>
                <c:pt idx="7111">
                  <c:v>90</c:v>
                </c:pt>
                <c:pt idx="7112">
                  <c:v>68</c:v>
                </c:pt>
                <c:pt idx="7113">
                  <c:v>88</c:v>
                </c:pt>
                <c:pt idx="7114">
                  <c:v>83</c:v>
                </c:pt>
                <c:pt idx="7115">
                  <c:v>54</c:v>
                </c:pt>
                <c:pt idx="7116">
                  <c:v>65</c:v>
                </c:pt>
                <c:pt idx="7117">
                  <c:v>51</c:v>
                </c:pt>
                <c:pt idx="7118">
                  <c:v>64</c:v>
                </c:pt>
                <c:pt idx="7119">
                  <c:v>80</c:v>
                </c:pt>
                <c:pt idx="7120">
                  <c:v>44</c:v>
                </c:pt>
                <c:pt idx="7121">
                  <c:v>43</c:v>
                </c:pt>
                <c:pt idx="7122">
                  <c:v>83</c:v>
                </c:pt>
                <c:pt idx="7123">
                  <c:v>87</c:v>
                </c:pt>
                <c:pt idx="7124">
                  <c:v>80</c:v>
                </c:pt>
                <c:pt idx="7125">
                  <c:v>96</c:v>
                </c:pt>
                <c:pt idx="7126">
                  <c:v>70</c:v>
                </c:pt>
                <c:pt idx="7127">
                  <c:v>42</c:v>
                </c:pt>
                <c:pt idx="7128">
                  <c:v>92</c:v>
                </c:pt>
                <c:pt idx="7129">
                  <c:v>42</c:v>
                </c:pt>
                <c:pt idx="7130">
                  <c:v>65</c:v>
                </c:pt>
                <c:pt idx="7131">
                  <c:v>89</c:v>
                </c:pt>
                <c:pt idx="7132">
                  <c:v>56</c:v>
                </c:pt>
                <c:pt idx="7133">
                  <c:v>99</c:v>
                </c:pt>
                <c:pt idx="7134">
                  <c:v>49</c:v>
                </c:pt>
                <c:pt idx="7135">
                  <c:v>41</c:v>
                </c:pt>
                <c:pt idx="7136">
                  <c:v>63</c:v>
                </c:pt>
                <c:pt idx="7137">
                  <c:v>50</c:v>
                </c:pt>
                <c:pt idx="7138">
                  <c:v>63</c:v>
                </c:pt>
                <c:pt idx="7139">
                  <c:v>74</c:v>
                </c:pt>
                <c:pt idx="7140">
                  <c:v>62</c:v>
                </c:pt>
                <c:pt idx="7141">
                  <c:v>71</c:v>
                </c:pt>
                <c:pt idx="7142">
                  <c:v>62</c:v>
                </c:pt>
                <c:pt idx="7143">
                  <c:v>73</c:v>
                </c:pt>
                <c:pt idx="7144">
                  <c:v>80</c:v>
                </c:pt>
                <c:pt idx="7145">
                  <c:v>58</c:v>
                </c:pt>
                <c:pt idx="7146">
                  <c:v>41</c:v>
                </c:pt>
                <c:pt idx="7147">
                  <c:v>99</c:v>
                </c:pt>
                <c:pt idx="7148">
                  <c:v>90</c:v>
                </c:pt>
                <c:pt idx="7149">
                  <c:v>41</c:v>
                </c:pt>
                <c:pt idx="7150">
                  <c:v>54</c:v>
                </c:pt>
                <c:pt idx="7151">
                  <c:v>95</c:v>
                </c:pt>
                <c:pt idx="7152">
                  <c:v>60</c:v>
                </c:pt>
                <c:pt idx="7153">
                  <c:v>74</c:v>
                </c:pt>
                <c:pt idx="7154">
                  <c:v>44</c:v>
                </c:pt>
                <c:pt idx="7155">
                  <c:v>82</c:v>
                </c:pt>
                <c:pt idx="7156">
                  <c:v>66</c:v>
                </c:pt>
                <c:pt idx="7157">
                  <c:v>63</c:v>
                </c:pt>
                <c:pt idx="7158">
                  <c:v>46</c:v>
                </c:pt>
                <c:pt idx="7159">
                  <c:v>45</c:v>
                </c:pt>
                <c:pt idx="7160">
                  <c:v>85</c:v>
                </c:pt>
                <c:pt idx="7161">
                  <c:v>72</c:v>
                </c:pt>
                <c:pt idx="7162">
                  <c:v>97</c:v>
                </c:pt>
                <c:pt idx="7163">
                  <c:v>88</c:v>
                </c:pt>
                <c:pt idx="7164">
                  <c:v>56</c:v>
                </c:pt>
                <c:pt idx="7165">
                  <c:v>85</c:v>
                </c:pt>
                <c:pt idx="7166">
                  <c:v>81</c:v>
                </c:pt>
                <c:pt idx="7167">
                  <c:v>69</c:v>
                </c:pt>
                <c:pt idx="7168">
                  <c:v>47</c:v>
                </c:pt>
                <c:pt idx="7169">
                  <c:v>79</c:v>
                </c:pt>
                <c:pt idx="7170">
                  <c:v>85</c:v>
                </c:pt>
                <c:pt idx="7171">
                  <c:v>46</c:v>
                </c:pt>
                <c:pt idx="7172">
                  <c:v>45</c:v>
                </c:pt>
                <c:pt idx="7173">
                  <c:v>43</c:v>
                </c:pt>
                <c:pt idx="7174">
                  <c:v>40</c:v>
                </c:pt>
                <c:pt idx="7175">
                  <c:v>54</c:v>
                </c:pt>
                <c:pt idx="7176">
                  <c:v>70</c:v>
                </c:pt>
                <c:pt idx="7177">
                  <c:v>64</c:v>
                </c:pt>
                <c:pt idx="7178">
                  <c:v>86</c:v>
                </c:pt>
                <c:pt idx="7179">
                  <c:v>72</c:v>
                </c:pt>
                <c:pt idx="7180">
                  <c:v>91</c:v>
                </c:pt>
                <c:pt idx="7181">
                  <c:v>74</c:v>
                </c:pt>
                <c:pt idx="7182">
                  <c:v>94</c:v>
                </c:pt>
                <c:pt idx="7183">
                  <c:v>44</c:v>
                </c:pt>
                <c:pt idx="7184">
                  <c:v>44</c:v>
                </c:pt>
                <c:pt idx="7185">
                  <c:v>75</c:v>
                </c:pt>
                <c:pt idx="7186">
                  <c:v>56</c:v>
                </c:pt>
                <c:pt idx="7187">
                  <c:v>92</c:v>
                </c:pt>
                <c:pt idx="7188">
                  <c:v>91</c:v>
                </c:pt>
                <c:pt idx="7189">
                  <c:v>53</c:v>
                </c:pt>
                <c:pt idx="7190">
                  <c:v>97</c:v>
                </c:pt>
                <c:pt idx="7191">
                  <c:v>68</c:v>
                </c:pt>
                <c:pt idx="7192">
                  <c:v>47</c:v>
                </c:pt>
                <c:pt idx="7193">
                  <c:v>73</c:v>
                </c:pt>
                <c:pt idx="7194">
                  <c:v>79</c:v>
                </c:pt>
                <c:pt idx="7195">
                  <c:v>40</c:v>
                </c:pt>
                <c:pt idx="7196">
                  <c:v>68</c:v>
                </c:pt>
                <c:pt idx="7197">
                  <c:v>75</c:v>
                </c:pt>
                <c:pt idx="7198">
                  <c:v>90</c:v>
                </c:pt>
                <c:pt idx="7199">
                  <c:v>76</c:v>
                </c:pt>
                <c:pt idx="7200">
                  <c:v>68</c:v>
                </c:pt>
                <c:pt idx="7201">
                  <c:v>44</c:v>
                </c:pt>
                <c:pt idx="7202">
                  <c:v>92</c:v>
                </c:pt>
                <c:pt idx="7203">
                  <c:v>71</c:v>
                </c:pt>
                <c:pt idx="7204">
                  <c:v>99</c:v>
                </c:pt>
                <c:pt idx="7205">
                  <c:v>91</c:v>
                </c:pt>
                <c:pt idx="7206">
                  <c:v>63</c:v>
                </c:pt>
                <c:pt idx="7207">
                  <c:v>58</c:v>
                </c:pt>
                <c:pt idx="7208">
                  <c:v>51</c:v>
                </c:pt>
                <c:pt idx="7209">
                  <c:v>91</c:v>
                </c:pt>
                <c:pt idx="7210">
                  <c:v>40</c:v>
                </c:pt>
                <c:pt idx="7211">
                  <c:v>46</c:v>
                </c:pt>
                <c:pt idx="7212">
                  <c:v>56</c:v>
                </c:pt>
                <c:pt idx="7213">
                  <c:v>73</c:v>
                </c:pt>
                <c:pt idx="7214">
                  <c:v>82</c:v>
                </c:pt>
                <c:pt idx="7215">
                  <c:v>46</c:v>
                </c:pt>
                <c:pt idx="7216">
                  <c:v>56</c:v>
                </c:pt>
                <c:pt idx="7217">
                  <c:v>98</c:v>
                </c:pt>
                <c:pt idx="7218">
                  <c:v>42</c:v>
                </c:pt>
                <c:pt idx="7219">
                  <c:v>68</c:v>
                </c:pt>
                <c:pt idx="7220">
                  <c:v>61</c:v>
                </c:pt>
                <c:pt idx="7221">
                  <c:v>77</c:v>
                </c:pt>
                <c:pt idx="7222">
                  <c:v>93</c:v>
                </c:pt>
                <c:pt idx="7223">
                  <c:v>82</c:v>
                </c:pt>
                <c:pt idx="7224">
                  <c:v>68</c:v>
                </c:pt>
                <c:pt idx="7225">
                  <c:v>89</c:v>
                </c:pt>
                <c:pt idx="7226">
                  <c:v>89</c:v>
                </c:pt>
                <c:pt idx="7227">
                  <c:v>93</c:v>
                </c:pt>
                <c:pt idx="7228">
                  <c:v>81</c:v>
                </c:pt>
                <c:pt idx="7229">
                  <c:v>44</c:v>
                </c:pt>
                <c:pt idx="7230">
                  <c:v>69</c:v>
                </c:pt>
                <c:pt idx="7231">
                  <c:v>62</c:v>
                </c:pt>
                <c:pt idx="7232">
                  <c:v>94</c:v>
                </c:pt>
                <c:pt idx="7233">
                  <c:v>60</c:v>
                </c:pt>
                <c:pt idx="7234">
                  <c:v>95</c:v>
                </c:pt>
                <c:pt idx="7235">
                  <c:v>65</c:v>
                </c:pt>
                <c:pt idx="7236">
                  <c:v>93</c:v>
                </c:pt>
                <c:pt idx="7237">
                  <c:v>86</c:v>
                </c:pt>
                <c:pt idx="7238">
                  <c:v>60</c:v>
                </c:pt>
                <c:pt idx="7239">
                  <c:v>59</c:v>
                </c:pt>
                <c:pt idx="7240">
                  <c:v>62</c:v>
                </c:pt>
                <c:pt idx="7241">
                  <c:v>43</c:v>
                </c:pt>
                <c:pt idx="7242">
                  <c:v>60</c:v>
                </c:pt>
                <c:pt idx="7243">
                  <c:v>60</c:v>
                </c:pt>
                <c:pt idx="7244">
                  <c:v>40</c:v>
                </c:pt>
                <c:pt idx="7245">
                  <c:v>54</c:v>
                </c:pt>
                <c:pt idx="7246">
                  <c:v>56</c:v>
                </c:pt>
                <c:pt idx="7247">
                  <c:v>90</c:v>
                </c:pt>
                <c:pt idx="7248">
                  <c:v>53</c:v>
                </c:pt>
                <c:pt idx="7249">
                  <c:v>98</c:v>
                </c:pt>
                <c:pt idx="7250">
                  <c:v>58</c:v>
                </c:pt>
                <c:pt idx="7251">
                  <c:v>89</c:v>
                </c:pt>
                <c:pt idx="7252">
                  <c:v>99</c:v>
                </c:pt>
                <c:pt idx="7253">
                  <c:v>73</c:v>
                </c:pt>
                <c:pt idx="7254">
                  <c:v>45</c:v>
                </c:pt>
                <c:pt idx="7255">
                  <c:v>84</c:v>
                </c:pt>
                <c:pt idx="7256">
                  <c:v>88</c:v>
                </c:pt>
                <c:pt idx="7257">
                  <c:v>45</c:v>
                </c:pt>
                <c:pt idx="7258">
                  <c:v>92</c:v>
                </c:pt>
                <c:pt idx="7259">
                  <c:v>93</c:v>
                </c:pt>
                <c:pt idx="7260">
                  <c:v>44</c:v>
                </c:pt>
                <c:pt idx="7261">
                  <c:v>46</c:v>
                </c:pt>
                <c:pt idx="7262">
                  <c:v>72</c:v>
                </c:pt>
                <c:pt idx="7263">
                  <c:v>52</c:v>
                </c:pt>
                <c:pt idx="7264">
                  <c:v>90</c:v>
                </c:pt>
                <c:pt idx="7265">
                  <c:v>93</c:v>
                </c:pt>
                <c:pt idx="7266">
                  <c:v>40</c:v>
                </c:pt>
                <c:pt idx="7267">
                  <c:v>52</c:v>
                </c:pt>
                <c:pt idx="7268">
                  <c:v>82</c:v>
                </c:pt>
                <c:pt idx="7269">
                  <c:v>66</c:v>
                </c:pt>
                <c:pt idx="7270">
                  <c:v>46</c:v>
                </c:pt>
                <c:pt idx="7271">
                  <c:v>91</c:v>
                </c:pt>
                <c:pt idx="7272">
                  <c:v>42</c:v>
                </c:pt>
                <c:pt idx="7273">
                  <c:v>97</c:v>
                </c:pt>
                <c:pt idx="7274">
                  <c:v>64</c:v>
                </c:pt>
                <c:pt idx="7275">
                  <c:v>72</c:v>
                </c:pt>
                <c:pt idx="7276">
                  <c:v>79</c:v>
                </c:pt>
                <c:pt idx="7277">
                  <c:v>56</c:v>
                </c:pt>
                <c:pt idx="7278">
                  <c:v>84</c:v>
                </c:pt>
                <c:pt idx="7279">
                  <c:v>53</c:v>
                </c:pt>
                <c:pt idx="7280">
                  <c:v>76</c:v>
                </c:pt>
                <c:pt idx="7281">
                  <c:v>97</c:v>
                </c:pt>
                <c:pt idx="7282">
                  <c:v>95</c:v>
                </c:pt>
                <c:pt idx="7283">
                  <c:v>93</c:v>
                </c:pt>
                <c:pt idx="7284">
                  <c:v>62</c:v>
                </c:pt>
                <c:pt idx="7285">
                  <c:v>98</c:v>
                </c:pt>
                <c:pt idx="7286">
                  <c:v>63</c:v>
                </c:pt>
                <c:pt idx="7287">
                  <c:v>68</c:v>
                </c:pt>
                <c:pt idx="7288">
                  <c:v>77</c:v>
                </c:pt>
                <c:pt idx="7289">
                  <c:v>98</c:v>
                </c:pt>
                <c:pt idx="7290">
                  <c:v>93</c:v>
                </c:pt>
                <c:pt idx="7291">
                  <c:v>66</c:v>
                </c:pt>
                <c:pt idx="7292">
                  <c:v>77</c:v>
                </c:pt>
                <c:pt idx="7293">
                  <c:v>92</c:v>
                </c:pt>
                <c:pt idx="7294">
                  <c:v>79</c:v>
                </c:pt>
                <c:pt idx="7295">
                  <c:v>84</c:v>
                </c:pt>
                <c:pt idx="7296">
                  <c:v>89</c:v>
                </c:pt>
                <c:pt idx="7297">
                  <c:v>62</c:v>
                </c:pt>
                <c:pt idx="7298">
                  <c:v>70</c:v>
                </c:pt>
                <c:pt idx="7299">
                  <c:v>75</c:v>
                </c:pt>
                <c:pt idx="7300">
                  <c:v>56</c:v>
                </c:pt>
                <c:pt idx="7301">
                  <c:v>76</c:v>
                </c:pt>
                <c:pt idx="7302">
                  <c:v>42</c:v>
                </c:pt>
                <c:pt idx="7303">
                  <c:v>75</c:v>
                </c:pt>
                <c:pt idx="7304">
                  <c:v>94</c:v>
                </c:pt>
                <c:pt idx="7305">
                  <c:v>44</c:v>
                </c:pt>
                <c:pt idx="7306">
                  <c:v>85</c:v>
                </c:pt>
                <c:pt idx="7307">
                  <c:v>54</c:v>
                </c:pt>
                <c:pt idx="7308">
                  <c:v>91</c:v>
                </c:pt>
                <c:pt idx="7309">
                  <c:v>88</c:v>
                </c:pt>
                <c:pt idx="7310">
                  <c:v>45</c:v>
                </c:pt>
                <c:pt idx="7311">
                  <c:v>98</c:v>
                </c:pt>
                <c:pt idx="7312">
                  <c:v>49</c:v>
                </c:pt>
                <c:pt idx="7313">
                  <c:v>93</c:v>
                </c:pt>
                <c:pt idx="7314">
                  <c:v>71</c:v>
                </c:pt>
                <c:pt idx="7315">
                  <c:v>62</c:v>
                </c:pt>
                <c:pt idx="7316">
                  <c:v>87</c:v>
                </c:pt>
                <c:pt idx="7317">
                  <c:v>56</c:v>
                </c:pt>
                <c:pt idx="7318">
                  <c:v>85</c:v>
                </c:pt>
                <c:pt idx="7319">
                  <c:v>59</c:v>
                </c:pt>
                <c:pt idx="7320">
                  <c:v>83</c:v>
                </c:pt>
                <c:pt idx="7321">
                  <c:v>80</c:v>
                </c:pt>
                <c:pt idx="7322">
                  <c:v>54</c:v>
                </c:pt>
                <c:pt idx="7323">
                  <c:v>83</c:v>
                </c:pt>
                <c:pt idx="7324">
                  <c:v>85</c:v>
                </c:pt>
                <c:pt idx="7325">
                  <c:v>97</c:v>
                </c:pt>
                <c:pt idx="7326">
                  <c:v>61</c:v>
                </c:pt>
                <c:pt idx="7327">
                  <c:v>89</c:v>
                </c:pt>
                <c:pt idx="7328">
                  <c:v>91</c:v>
                </c:pt>
                <c:pt idx="7329">
                  <c:v>45</c:v>
                </c:pt>
                <c:pt idx="7330">
                  <c:v>43</c:v>
                </c:pt>
                <c:pt idx="7331">
                  <c:v>97</c:v>
                </c:pt>
                <c:pt idx="7332">
                  <c:v>62</c:v>
                </c:pt>
                <c:pt idx="7333">
                  <c:v>83</c:v>
                </c:pt>
                <c:pt idx="7334">
                  <c:v>84</c:v>
                </c:pt>
                <c:pt idx="7335">
                  <c:v>58</c:v>
                </c:pt>
                <c:pt idx="7336">
                  <c:v>93</c:v>
                </c:pt>
                <c:pt idx="7337">
                  <c:v>84</c:v>
                </c:pt>
                <c:pt idx="7338">
                  <c:v>70</c:v>
                </c:pt>
                <c:pt idx="7339">
                  <c:v>83</c:v>
                </c:pt>
                <c:pt idx="7340">
                  <c:v>91</c:v>
                </c:pt>
                <c:pt idx="7341">
                  <c:v>42</c:v>
                </c:pt>
                <c:pt idx="7342">
                  <c:v>67</c:v>
                </c:pt>
                <c:pt idx="7343">
                  <c:v>42</c:v>
                </c:pt>
                <c:pt idx="7344">
                  <c:v>53</c:v>
                </c:pt>
                <c:pt idx="7345">
                  <c:v>57</c:v>
                </c:pt>
                <c:pt idx="7346">
                  <c:v>66</c:v>
                </c:pt>
                <c:pt idx="7347">
                  <c:v>90</c:v>
                </c:pt>
                <c:pt idx="7348">
                  <c:v>99</c:v>
                </c:pt>
                <c:pt idx="7349">
                  <c:v>49</c:v>
                </c:pt>
                <c:pt idx="7350">
                  <c:v>88</c:v>
                </c:pt>
                <c:pt idx="7351">
                  <c:v>54</c:v>
                </c:pt>
                <c:pt idx="7352">
                  <c:v>58</c:v>
                </c:pt>
                <c:pt idx="7353">
                  <c:v>48</c:v>
                </c:pt>
                <c:pt idx="7354">
                  <c:v>43</c:v>
                </c:pt>
                <c:pt idx="7355">
                  <c:v>54</c:v>
                </c:pt>
                <c:pt idx="7356">
                  <c:v>90</c:v>
                </c:pt>
                <c:pt idx="7357">
                  <c:v>87</c:v>
                </c:pt>
                <c:pt idx="7358">
                  <c:v>47</c:v>
                </c:pt>
                <c:pt idx="7359">
                  <c:v>88</c:v>
                </c:pt>
                <c:pt idx="7360">
                  <c:v>92</c:v>
                </c:pt>
                <c:pt idx="7361">
                  <c:v>40</c:v>
                </c:pt>
                <c:pt idx="7362">
                  <c:v>46</c:v>
                </c:pt>
                <c:pt idx="7363">
                  <c:v>92</c:v>
                </c:pt>
                <c:pt idx="7364">
                  <c:v>70</c:v>
                </c:pt>
                <c:pt idx="7365">
                  <c:v>57</c:v>
                </c:pt>
                <c:pt idx="7366">
                  <c:v>51</c:v>
                </c:pt>
                <c:pt idx="7367">
                  <c:v>87</c:v>
                </c:pt>
                <c:pt idx="7368">
                  <c:v>69</c:v>
                </c:pt>
                <c:pt idx="7369">
                  <c:v>72</c:v>
                </c:pt>
                <c:pt idx="7370">
                  <c:v>98</c:v>
                </c:pt>
                <c:pt idx="7371">
                  <c:v>86</c:v>
                </c:pt>
                <c:pt idx="7372">
                  <c:v>46</c:v>
                </c:pt>
                <c:pt idx="7373">
                  <c:v>67</c:v>
                </c:pt>
                <c:pt idx="7374">
                  <c:v>88</c:v>
                </c:pt>
                <c:pt idx="7375">
                  <c:v>42</c:v>
                </c:pt>
                <c:pt idx="7376">
                  <c:v>82</c:v>
                </c:pt>
                <c:pt idx="7377">
                  <c:v>45</c:v>
                </c:pt>
                <c:pt idx="7378">
                  <c:v>70</c:v>
                </c:pt>
                <c:pt idx="7379">
                  <c:v>77</c:v>
                </c:pt>
                <c:pt idx="7380">
                  <c:v>54</c:v>
                </c:pt>
                <c:pt idx="7381">
                  <c:v>46</c:v>
                </c:pt>
                <c:pt idx="7382">
                  <c:v>82</c:v>
                </c:pt>
                <c:pt idx="7383">
                  <c:v>69</c:v>
                </c:pt>
                <c:pt idx="7384">
                  <c:v>66</c:v>
                </c:pt>
                <c:pt idx="7385">
                  <c:v>56</c:v>
                </c:pt>
                <c:pt idx="7386">
                  <c:v>94</c:v>
                </c:pt>
                <c:pt idx="7387">
                  <c:v>57</c:v>
                </c:pt>
                <c:pt idx="7388">
                  <c:v>61</c:v>
                </c:pt>
                <c:pt idx="7389">
                  <c:v>95</c:v>
                </c:pt>
                <c:pt idx="7390">
                  <c:v>92</c:v>
                </c:pt>
                <c:pt idx="7391">
                  <c:v>65</c:v>
                </c:pt>
                <c:pt idx="7392">
                  <c:v>90</c:v>
                </c:pt>
                <c:pt idx="7393">
                  <c:v>66</c:v>
                </c:pt>
                <c:pt idx="7394">
                  <c:v>79</c:v>
                </c:pt>
                <c:pt idx="7395">
                  <c:v>63</c:v>
                </c:pt>
                <c:pt idx="7396">
                  <c:v>91</c:v>
                </c:pt>
                <c:pt idx="7397">
                  <c:v>47</c:v>
                </c:pt>
                <c:pt idx="7398">
                  <c:v>60</c:v>
                </c:pt>
                <c:pt idx="7399">
                  <c:v>68</c:v>
                </c:pt>
                <c:pt idx="7400">
                  <c:v>82</c:v>
                </c:pt>
                <c:pt idx="7401">
                  <c:v>60</c:v>
                </c:pt>
                <c:pt idx="7402">
                  <c:v>42</c:v>
                </c:pt>
                <c:pt idx="7403">
                  <c:v>70</c:v>
                </c:pt>
                <c:pt idx="7404">
                  <c:v>94</c:v>
                </c:pt>
                <c:pt idx="7405">
                  <c:v>66</c:v>
                </c:pt>
                <c:pt idx="7406">
                  <c:v>85</c:v>
                </c:pt>
                <c:pt idx="7407">
                  <c:v>66</c:v>
                </c:pt>
                <c:pt idx="7408">
                  <c:v>48</c:v>
                </c:pt>
                <c:pt idx="7409">
                  <c:v>96</c:v>
                </c:pt>
                <c:pt idx="7410">
                  <c:v>72</c:v>
                </c:pt>
                <c:pt idx="7411">
                  <c:v>72</c:v>
                </c:pt>
                <c:pt idx="7412">
                  <c:v>65</c:v>
                </c:pt>
                <c:pt idx="7413">
                  <c:v>67</c:v>
                </c:pt>
                <c:pt idx="7414">
                  <c:v>83</c:v>
                </c:pt>
                <c:pt idx="7415">
                  <c:v>82</c:v>
                </c:pt>
                <c:pt idx="7416">
                  <c:v>70</c:v>
                </c:pt>
                <c:pt idx="7417">
                  <c:v>92</c:v>
                </c:pt>
                <c:pt idx="7418">
                  <c:v>40</c:v>
                </c:pt>
                <c:pt idx="7419">
                  <c:v>59</c:v>
                </c:pt>
                <c:pt idx="7420">
                  <c:v>51</c:v>
                </c:pt>
                <c:pt idx="7421">
                  <c:v>56</c:v>
                </c:pt>
                <c:pt idx="7422">
                  <c:v>54</c:v>
                </c:pt>
                <c:pt idx="7423">
                  <c:v>73</c:v>
                </c:pt>
                <c:pt idx="7424">
                  <c:v>89</c:v>
                </c:pt>
                <c:pt idx="7425">
                  <c:v>55</c:v>
                </c:pt>
                <c:pt idx="7426">
                  <c:v>43</c:v>
                </c:pt>
                <c:pt idx="7427">
                  <c:v>47</c:v>
                </c:pt>
                <c:pt idx="7428">
                  <c:v>73</c:v>
                </c:pt>
                <c:pt idx="7429">
                  <c:v>85</c:v>
                </c:pt>
                <c:pt idx="7430">
                  <c:v>64</c:v>
                </c:pt>
                <c:pt idx="7431">
                  <c:v>54</c:v>
                </c:pt>
                <c:pt idx="7432">
                  <c:v>67</c:v>
                </c:pt>
                <c:pt idx="7433">
                  <c:v>48</c:v>
                </c:pt>
                <c:pt idx="7434">
                  <c:v>41</c:v>
                </c:pt>
                <c:pt idx="7435">
                  <c:v>56</c:v>
                </c:pt>
                <c:pt idx="7436">
                  <c:v>97</c:v>
                </c:pt>
                <c:pt idx="7437">
                  <c:v>49</c:v>
                </c:pt>
                <c:pt idx="7438">
                  <c:v>48</c:v>
                </c:pt>
                <c:pt idx="7439">
                  <c:v>70</c:v>
                </c:pt>
                <c:pt idx="7440">
                  <c:v>41</c:v>
                </c:pt>
                <c:pt idx="7441">
                  <c:v>63</c:v>
                </c:pt>
                <c:pt idx="7442">
                  <c:v>58</c:v>
                </c:pt>
                <c:pt idx="7443">
                  <c:v>56</c:v>
                </c:pt>
                <c:pt idx="7444">
                  <c:v>82</c:v>
                </c:pt>
                <c:pt idx="7445">
                  <c:v>88</c:v>
                </c:pt>
                <c:pt idx="7446">
                  <c:v>49</c:v>
                </c:pt>
                <c:pt idx="7447">
                  <c:v>89</c:v>
                </c:pt>
                <c:pt idx="7448">
                  <c:v>94</c:v>
                </c:pt>
                <c:pt idx="7449">
                  <c:v>67</c:v>
                </c:pt>
                <c:pt idx="7450">
                  <c:v>77</c:v>
                </c:pt>
                <c:pt idx="7451">
                  <c:v>87</c:v>
                </c:pt>
                <c:pt idx="7452">
                  <c:v>67</c:v>
                </c:pt>
                <c:pt idx="7453">
                  <c:v>98</c:v>
                </c:pt>
                <c:pt idx="7454">
                  <c:v>89</c:v>
                </c:pt>
                <c:pt idx="7455">
                  <c:v>91</c:v>
                </c:pt>
                <c:pt idx="7456">
                  <c:v>89</c:v>
                </c:pt>
                <c:pt idx="7457">
                  <c:v>40</c:v>
                </c:pt>
                <c:pt idx="7458">
                  <c:v>99</c:v>
                </c:pt>
                <c:pt idx="7459">
                  <c:v>42</c:v>
                </c:pt>
                <c:pt idx="7460">
                  <c:v>54</c:v>
                </c:pt>
                <c:pt idx="7461">
                  <c:v>91</c:v>
                </c:pt>
                <c:pt idx="7462">
                  <c:v>49</c:v>
                </c:pt>
                <c:pt idx="7463">
                  <c:v>60</c:v>
                </c:pt>
                <c:pt idx="7464">
                  <c:v>76</c:v>
                </c:pt>
                <c:pt idx="7465">
                  <c:v>54</c:v>
                </c:pt>
                <c:pt idx="7466">
                  <c:v>62</c:v>
                </c:pt>
                <c:pt idx="7467">
                  <c:v>53</c:v>
                </c:pt>
                <c:pt idx="7468">
                  <c:v>54</c:v>
                </c:pt>
                <c:pt idx="7469">
                  <c:v>49</c:v>
                </c:pt>
                <c:pt idx="7470">
                  <c:v>95</c:v>
                </c:pt>
                <c:pt idx="7471">
                  <c:v>48</c:v>
                </c:pt>
                <c:pt idx="7472">
                  <c:v>83</c:v>
                </c:pt>
                <c:pt idx="7473">
                  <c:v>78</c:v>
                </c:pt>
                <c:pt idx="7474">
                  <c:v>44</c:v>
                </c:pt>
                <c:pt idx="7475">
                  <c:v>64</c:v>
                </c:pt>
                <c:pt idx="7476">
                  <c:v>95</c:v>
                </c:pt>
                <c:pt idx="7477">
                  <c:v>81</c:v>
                </c:pt>
                <c:pt idx="7478">
                  <c:v>96</c:v>
                </c:pt>
                <c:pt idx="7479">
                  <c:v>65</c:v>
                </c:pt>
                <c:pt idx="7480">
                  <c:v>47</c:v>
                </c:pt>
                <c:pt idx="7481">
                  <c:v>61</c:v>
                </c:pt>
                <c:pt idx="7482">
                  <c:v>91</c:v>
                </c:pt>
                <c:pt idx="7483">
                  <c:v>64</c:v>
                </c:pt>
                <c:pt idx="7484">
                  <c:v>87</c:v>
                </c:pt>
                <c:pt idx="7485">
                  <c:v>51</c:v>
                </c:pt>
                <c:pt idx="7486">
                  <c:v>48</c:v>
                </c:pt>
                <c:pt idx="7487">
                  <c:v>49</c:v>
                </c:pt>
                <c:pt idx="7488">
                  <c:v>87</c:v>
                </c:pt>
                <c:pt idx="7489">
                  <c:v>49</c:v>
                </c:pt>
                <c:pt idx="7490">
                  <c:v>48</c:v>
                </c:pt>
                <c:pt idx="7491">
                  <c:v>65</c:v>
                </c:pt>
                <c:pt idx="7492">
                  <c:v>74</c:v>
                </c:pt>
                <c:pt idx="7493">
                  <c:v>66</c:v>
                </c:pt>
                <c:pt idx="7494">
                  <c:v>99</c:v>
                </c:pt>
                <c:pt idx="7495">
                  <c:v>70</c:v>
                </c:pt>
                <c:pt idx="7496">
                  <c:v>58</c:v>
                </c:pt>
                <c:pt idx="7497">
                  <c:v>82</c:v>
                </c:pt>
                <c:pt idx="7498">
                  <c:v>77</c:v>
                </c:pt>
                <c:pt idx="7499">
                  <c:v>45</c:v>
                </c:pt>
                <c:pt idx="7500">
                  <c:v>54</c:v>
                </c:pt>
                <c:pt idx="7501">
                  <c:v>68</c:v>
                </c:pt>
                <c:pt idx="7502">
                  <c:v>86</c:v>
                </c:pt>
                <c:pt idx="7503">
                  <c:v>84</c:v>
                </c:pt>
                <c:pt idx="7504">
                  <c:v>93</c:v>
                </c:pt>
                <c:pt idx="7505">
                  <c:v>44</c:v>
                </c:pt>
                <c:pt idx="7506">
                  <c:v>53</c:v>
                </c:pt>
                <c:pt idx="7507">
                  <c:v>92</c:v>
                </c:pt>
                <c:pt idx="7508">
                  <c:v>41</c:v>
                </c:pt>
                <c:pt idx="7509">
                  <c:v>62</c:v>
                </c:pt>
                <c:pt idx="7510">
                  <c:v>83</c:v>
                </c:pt>
                <c:pt idx="7511">
                  <c:v>91</c:v>
                </c:pt>
                <c:pt idx="7512">
                  <c:v>85</c:v>
                </c:pt>
                <c:pt idx="7513">
                  <c:v>58</c:v>
                </c:pt>
                <c:pt idx="7514">
                  <c:v>63</c:v>
                </c:pt>
                <c:pt idx="7515">
                  <c:v>59</c:v>
                </c:pt>
                <c:pt idx="7516">
                  <c:v>86</c:v>
                </c:pt>
                <c:pt idx="7517">
                  <c:v>66</c:v>
                </c:pt>
                <c:pt idx="7518">
                  <c:v>91</c:v>
                </c:pt>
                <c:pt idx="7519">
                  <c:v>63</c:v>
                </c:pt>
                <c:pt idx="7520">
                  <c:v>56</c:v>
                </c:pt>
                <c:pt idx="7521">
                  <c:v>64</c:v>
                </c:pt>
                <c:pt idx="7522">
                  <c:v>85</c:v>
                </c:pt>
                <c:pt idx="7523">
                  <c:v>94</c:v>
                </c:pt>
                <c:pt idx="7524">
                  <c:v>70</c:v>
                </c:pt>
                <c:pt idx="7525">
                  <c:v>67</c:v>
                </c:pt>
                <c:pt idx="7526">
                  <c:v>89</c:v>
                </c:pt>
                <c:pt idx="7527">
                  <c:v>98</c:v>
                </c:pt>
                <c:pt idx="7528">
                  <c:v>67</c:v>
                </c:pt>
                <c:pt idx="7529">
                  <c:v>61</c:v>
                </c:pt>
                <c:pt idx="7530">
                  <c:v>95</c:v>
                </c:pt>
                <c:pt idx="7531">
                  <c:v>98</c:v>
                </c:pt>
                <c:pt idx="7532">
                  <c:v>44</c:v>
                </c:pt>
                <c:pt idx="7533">
                  <c:v>93</c:v>
                </c:pt>
                <c:pt idx="7534">
                  <c:v>83</c:v>
                </c:pt>
                <c:pt idx="7535">
                  <c:v>81</c:v>
                </c:pt>
                <c:pt idx="7536">
                  <c:v>47</c:v>
                </c:pt>
                <c:pt idx="7537">
                  <c:v>77</c:v>
                </c:pt>
                <c:pt idx="7538">
                  <c:v>67</c:v>
                </c:pt>
                <c:pt idx="7539">
                  <c:v>96</c:v>
                </c:pt>
                <c:pt idx="7540">
                  <c:v>86</c:v>
                </c:pt>
                <c:pt idx="7541">
                  <c:v>51</c:v>
                </c:pt>
                <c:pt idx="7542">
                  <c:v>96</c:v>
                </c:pt>
                <c:pt idx="7543">
                  <c:v>64</c:v>
                </c:pt>
                <c:pt idx="7544">
                  <c:v>77</c:v>
                </c:pt>
                <c:pt idx="7545">
                  <c:v>83</c:v>
                </c:pt>
                <c:pt idx="7546">
                  <c:v>54</c:v>
                </c:pt>
                <c:pt idx="7547">
                  <c:v>83</c:v>
                </c:pt>
                <c:pt idx="7548">
                  <c:v>80</c:v>
                </c:pt>
                <c:pt idx="7549">
                  <c:v>90</c:v>
                </c:pt>
                <c:pt idx="7550">
                  <c:v>92</c:v>
                </c:pt>
                <c:pt idx="7551">
                  <c:v>73</c:v>
                </c:pt>
                <c:pt idx="7552">
                  <c:v>99</c:v>
                </c:pt>
                <c:pt idx="7553">
                  <c:v>84</c:v>
                </c:pt>
                <c:pt idx="7554">
                  <c:v>52</c:v>
                </c:pt>
                <c:pt idx="7555">
                  <c:v>47</c:v>
                </c:pt>
                <c:pt idx="7556">
                  <c:v>98</c:v>
                </c:pt>
                <c:pt idx="7557">
                  <c:v>52</c:v>
                </c:pt>
                <c:pt idx="7558">
                  <c:v>75</c:v>
                </c:pt>
                <c:pt idx="7559">
                  <c:v>45</c:v>
                </c:pt>
                <c:pt idx="7560">
                  <c:v>77</c:v>
                </c:pt>
                <c:pt idx="7561">
                  <c:v>71</c:v>
                </c:pt>
                <c:pt idx="7562">
                  <c:v>60</c:v>
                </c:pt>
                <c:pt idx="7563">
                  <c:v>83</c:v>
                </c:pt>
                <c:pt idx="7564">
                  <c:v>83</c:v>
                </c:pt>
                <c:pt idx="7565">
                  <c:v>88</c:v>
                </c:pt>
                <c:pt idx="7566">
                  <c:v>98</c:v>
                </c:pt>
                <c:pt idx="7567">
                  <c:v>46</c:v>
                </c:pt>
                <c:pt idx="7568">
                  <c:v>65</c:v>
                </c:pt>
                <c:pt idx="7569">
                  <c:v>54</c:v>
                </c:pt>
                <c:pt idx="7570">
                  <c:v>95</c:v>
                </c:pt>
                <c:pt idx="7571">
                  <c:v>88</c:v>
                </c:pt>
                <c:pt idx="7572">
                  <c:v>81</c:v>
                </c:pt>
                <c:pt idx="7573">
                  <c:v>62</c:v>
                </c:pt>
                <c:pt idx="7574">
                  <c:v>91</c:v>
                </c:pt>
                <c:pt idx="7575">
                  <c:v>77</c:v>
                </c:pt>
                <c:pt idx="7576">
                  <c:v>80</c:v>
                </c:pt>
                <c:pt idx="7577">
                  <c:v>54</c:v>
                </c:pt>
                <c:pt idx="7578">
                  <c:v>87</c:v>
                </c:pt>
                <c:pt idx="7579">
                  <c:v>92</c:v>
                </c:pt>
                <c:pt idx="7580">
                  <c:v>79</c:v>
                </c:pt>
                <c:pt idx="7581">
                  <c:v>55</c:v>
                </c:pt>
                <c:pt idx="7582">
                  <c:v>71</c:v>
                </c:pt>
                <c:pt idx="7583">
                  <c:v>76</c:v>
                </c:pt>
                <c:pt idx="7584">
                  <c:v>57</c:v>
                </c:pt>
                <c:pt idx="7585">
                  <c:v>59</c:v>
                </c:pt>
                <c:pt idx="7586">
                  <c:v>85</c:v>
                </c:pt>
                <c:pt idx="7587">
                  <c:v>41</c:v>
                </c:pt>
                <c:pt idx="7588">
                  <c:v>94</c:v>
                </c:pt>
                <c:pt idx="7589">
                  <c:v>62</c:v>
                </c:pt>
                <c:pt idx="7590">
                  <c:v>69</c:v>
                </c:pt>
                <c:pt idx="7591">
                  <c:v>42</c:v>
                </c:pt>
                <c:pt idx="7592">
                  <c:v>85</c:v>
                </c:pt>
                <c:pt idx="7593">
                  <c:v>78</c:v>
                </c:pt>
                <c:pt idx="7594">
                  <c:v>86</c:v>
                </c:pt>
                <c:pt idx="7595">
                  <c:v>88</c:v>
                </c:pt>
                <c:pt idx="7596">
                  <c:v>40</c:v>
                </c:pt>
                <c:pt idx="7597">
                  <c:v>80</c:v>
                </c:pt>
                <c:pt idx="7598">
                  <c:v>61</c:v>
                </c:pt>
                <c:pt idx="7599">
                  <c:v>68</c:v>
                </c:pt>
                <c:pt idx="7600">
                  <c:v>53</c:v>
                </c:pt>
                <c:pt idx="7601">
                  <c:v>87</c:v>
                </c:pt>
                <c:pt idx="7602">
                  <c:v>67</c:v>
                </c:pt>
                <c:pt idx="7603">
                  <c:v>60</c:v>
                </c:pt>
                <c:pt idx="7604">
                  <c:v>84</c:v>
                </c:pt>
                <c:pt idx="7605">
                  <c:v>71</c:v>
                </c:pt>
                <c:pt idx="7606">
                  <c:v>45</c:v>
                </c:pt>
                <c:pt idx="7607">
                  <c:v>93</c:v>
                </c:pt>
                <c:pt idx="7608">
                  <c:v>40</c:v>
                </c:pt>
                <c:pt idx="7609">
                  <c:v>60</c:v>
                </c:pt>
                <c:pt idx="7610">
                  <c:v>96</c:v>
                </c:pt>
                <c:pt idx="7611">
                  <c:v>43</c:v>
                </c:pt>
                <c:pt idx="7612">
                  <c:v>42</c:v>
                </c:pt>
                <c:pt idx="7613">
                  <c:v>88</c:v>
                </c:pt>
                <c:pt idx="7614">
                  <c:v>69</c:v>
                </c:pt>
                <c:pt idx="7615">
                  <c:v>70</c:v>
                </c:pt>
                <c:pt idx="7616">
                  <c:v>73</c:v>
                </c:pt>
                <c:pt idx="7617">
                  <c:v>58</c:v>
                </c:pt>
                <c:pt idx="7618">
                  <c:v>59</c:v>
                </c:pt>
                <c:pt idx="7619">
                  <c:v>62</c:v>
                </c:pt>
                <c:pt idx="7620">
                  <c:v>93</c:v>
                </c:pt>
                <c:pt idx="7621">
                  <c:v>98</c:v>
                </c:pt>
                <c:pt idx="7622">
                  <c:v>79</c:v>
                </c:pt>
                <c:pt idx="7623">
                  <c:v>64</c:v>
                </c:pt>
                <c:pt idx="7624">
                  <c:v>54</c:v>
                </c:pt>
                <c:pt idx="7625">
                  <c:v>77</c:v>
                </c:pt>
                <c:pt idx="7626">
                  <c:v>62</c:v>
                </c:pt>
                <c:pt idx="7627">
                  <c:v>91</c:v>
                </c:pt>
                <c:pt idx="7628">
                  <c:v>41</c:v>
                </c:pt>
                <c:pt idx="7629">
                  <c:v>96</c:v>
                </c:pt>
                <c:pt idx="7630">
                  <c:v>96</c:v>
                </c:pt>
                <c:pt idx="7631">
                  <c:v>54</c:v>
                </c:pt>
                <c:pt idx="7632">
                  <c:v>91</c:v>
                </c:pt>
                <c:pt idx="7633">
                  <c:v>83</c:v>
                </c:pt>
                <c:pt idx="7634">
                  <c:v>74</c:v>
                </c:pt>
                <c:pt idx="7635">
                  <c:v>49</c:v>
                </c:pt>
                <c:pt idx="7636">
                  <c:v>53</c:v>
                </c:pt>
                <c:pt idx="7637">
                  <c:v>66</c:v>
                </c:pt>
                <c:pt idx="7638">
                  <c:v>93</c:v>
                </c:pt>
                <c:pt idx="7639">
                  <c:v>53</c:v>
                </c:pt>
                <c:pt idx="7640">
                  <c:v>74</c:v>
                </c:pt>
                <c:pt idx="7641">
                  <c:v>72</c:v>
                </c:pt>
                <c:pt idx="7642">
                  <c:v>91</c:v>
                </c:pt>
                <c:pt idx="7643">
                  <c:v>40</c:v>
                </c:pt>
                <c:pt idx="7644">
                  <c:v>73</c:v>
                </c:pt>
                <c:pt idx="7645">
                  <c:v>58</c:v>
                </c:pt>
                <c:pt idx="7646">
                  <c:v>63</c:v>
                </c:pt>
                <c:pt idx="7647">
                  <c:v>81</c:v>
                </c:pt>
                <c:pt idx="7648">
                  <c:v>43</c:v>
                </c:pt>
                <c:pt idx="7649">
                  <c:v>75</c:v>
                </c:pt>
                <c:pt idx="7650">
                  <c:v>52</c:v>
                </c:pt>
                <c:pt idx="7651">
                  <c:v>97</c:v>
                </c:pt>
                <c:pt idx="7652">
                  <c:v>71</c:v>
                </c:pt>
                <c:pt idx="7653">
                  <c:v>48</c:v>
                </c:pt>
                <c:pt idx="7654">
                  <c:v>78</c:v>
                </c:pt>
                <c:pt idx="7655">
                  <c:v>55</c:v>
                </c:pt>
                <c:pt idx="7656">
                  <c:v>89</c:v>
                </c:pt>
                <c:pt idx="7657">
                  <c:v>42</c:v>
                </c:pt>
                <c:pt idx="7658">
                  <c:v>91</c:v>
                </c:pt>
                <c:pt idx="7659">
                  <c:v>59</c:v>
                </c:pt>
                <c:pt idx="7660">
                  <c:v>49</c:v>
                </c:pt>
                <c:pt idx="7661">
                  <c:v>95</c:v>
                </c:pt>
                <c:pt idx="7662">
                  <c:v>97</c:v>
                </c:pt>
                <c:pt idx="7663">
                  <c:v>97</c:v>
                </c:pt>
                <c:pt idx="7664">
                  <c:v>61</c:v>
                </c:pt>
                <c:pt idx="7665">
                  <c:v>87</c:v>
                </c:pt>
                <c:pt idx="7666">
                  <c:v>42</c:v>
                </c:pt>
                <c:pt idx="7667">
                  <c:v>50</c:v>
                </c:pt>
                <c:pt idx="7668">
                  <c:v>64</c:v>
                </c:pt>
                <c:pt idx="7669">
                  <c:v>81</c:v>
                </c:pt>
                <c:pt idx="7670">
                  <c:v>87</c:v>
                </c:pt>
                <c:pt idx="7671">
                  <c:v>47</c:v>
                </c:pt>
                <c:pt idx="7672">
                  <c:v>48</c:v>
                </c:pt>
                <c:pt idx="7673">
                  <c:v>54</c:v>
                </c:pt>
                <c:pt idx="7674">
                  <c:v>71</c:v>
                </c:pt>
                <c:pt idx="7675">
                  <c:v>92</c:v>
                </c:pt>
                <c:pt idx="7676">
                  <c:v>42</c:v>
                </c:pt>
                <c:pt idx="7677">
                  <c:v>43</c:v>
                </c:pt>
                <c:pt idx="7678">
                  <c:v>69</c:v>
                </c:pt>
                <c:pt idx="7679">
                  <c:v>52</c:v>
                </c:pt>
                <c:pt idx="7680">
                  <c:v>83</c:v>
                </c:pt>
                <c:pt idx="7681">
                  <c:v>60</c:v>
                </c:pt>
                <c:pt idx="7682">
                  <c:v>80</c:v>
                </c:pt>
                <c:pt idx="7683">
                  <c:v>96</c:v>
                </c:pt>
                <c:pt idx="7684">
                  <c:v>85</c:v>
                </c:pt>
                <c:pt idx="7685">
                  <c:v>58</c:v>
                </c:pt>
                <c:pt idx="7686">
                  <c:v>78</c:v>
                </c:pt>
                <c:pt idx="7687">
                  <c:v>87</c:v>
                </c:pt>
                <c:pt idx="7688">
                  <c:v>61</c:v>
                </c:pt>
                <c:pt idx="7689">
                  <c:v>59</c:v>
                </c:pt>
                <c:pt idx="7690">
                  <c:v>76</c:v>
                </c:pt>
                <c:pt idx="7691">
                  <c:v>70</c:v>
                </c:pt>
                <c:pt idx="7692">
                  <c:v>49</c:v>
                </c:pt>
                <c:pt idx="7693">
                  <c:v>57</c:v>
                </c:pt>
                <c:pt idx="7694">
                  <c:v>82</c:v>
                </c:pt>
                <c:pt idx="7695">
                  <c:v>78</c:v>
                </c:pt>
                <c:pt idx="7696">
                  <c:v>85</c:v>
                </c:pt>
                <c:pt idx="7697">
                  <c:v>59</c:v>
                </c:pt>
                <c:pt idx="7698">
                  <c:v>57</c:v>
                </c:pt>
                <c:pt idx="7699">
                  <c:v>50</c:v>
                </c:pt>
                <c:pt idx="7700">
                  <c:v>61</c:v>
                </c:pt>
                <c:pt idx="7701">
                  <c:v>98</c:v>
                </c:pt>
                <c:pt idx="7702">
                  <c:v>83</c:v>
                </c:pt>
                <c:pt idx="7703">
                  <c:v>57</c:v>
                </c:pt>
                <c:pt idx="7704">
                  <c:v>97</c:v>
                </c:pt>
                <c:pt idx="7705">
                  <c:v>73</c:v>
                </c:pt>
                <c:pt idx="7706">
                  <c:v>62</c:v>
                </c:pt>
                <c:pt idx="7707">
                  <c:v>40</c:v>
                </c:pt>
                <c:pt idx="7708">
                  <c:v>94</c:v>
                </c:pt>
                <c:pt idx="7709">
                  <c:v>49</c:v>
                </c:pt>
                <c:pt idx="7710">
                  <c:v>92</c:v>
                </c:pt>
                <c:pt idx="7711">
                  <c:v>40</c:v>
                </c:pt>
                <c:pt idx="7712">
                  <c:v>77</c:v>
                </c:pt>
                <c:pt idx="7713">
                  <c:v>78</c:v>
                </c:pt>
                <c:pt idx="7714">
                  <c:v>88</c:v>
                </c:pt>
                <c:pt idx="7715">
                  <c:v>48</c:v>
                </c:pt>
                <c:pt idx="7716">
                  <c:v>70</c:v>
                </c:pt>
                <c:pt idx="7717">
                  <c:v>46</c:v>
                </c:pt>
                <c:pt idx="7718">
                  <c:v>56</c:v>
                </c:pt>
                <c:pt idx="7719">
                  <c:v>74</c:v>
                </c:pt>
                <c:pt idx="7720">
                  <c:v>87</c:v>
                </c:pt>
                <c:pt idx="7721">
                  <c:v>76</c:v>
                </c:pt>
                <c:pt idx="7722">
                  <c:v>91</c:v>
                </c:pt>
                <c:pt idx="7723">
                  <c:v>57</c:v>
                </c:pt>
                <c:pt idx="7724">
                  <c:v>72</c:v>
                </c:pt>
                <c:pt idx="7725">
                  <c:v>43</c:v>
                </c:pt>
                <c:pt idx="7726">
                  <c:v>62</c:v>
                </c:pt>
                <c:pt idx="7727">
                  <c:v>50</c:v>
                </c:pt>
                <c:pt idx="7728">
                  <c:v>91</c:v>
                </c:pt>
                <c:pt idx="7729">
                  <c:v>48</c:v>
                </c:pt>
                <c:pt idx="7730">
                  <c:v>69</c:v>
                </c:pt>
                <c:pt idx="7731">
                  <c:v>47</c:v>
                </c:pt>
                <c:pt idx="7732">
                  <c:v>79</c:v>
                </c:pt>
                <c:pt idx="7733">
                  <c:v>44</c:v>
                </c:pt>
                <c:pt idx="7734">
                  <c:v>51</c:v>
                </c:pt>
                <c:pt idx="7735">
                  <c:v>40</c:v>
                </c:pt>
                <c:pt idx="7736">
                  <c:v>54</c:v>
                </c:pt>
                <c:pt idx="7737">
                  <c:v>64</c:v>
                </c:pt>
                <c:pt idx="7738">
                  <c:v>57</c:v>
                </c:pt>
                <c:pt idx="7739">
                  <c:v>77</c:v>
                </c:pt>
                <c:pt idx="7740">
                  <c:v>81</c:v>
                </c:pt>
                <c:pt idx="7741">
                  <c:v>85</c:v>
                </c:pt>
                <c:pt idx="7742">
                  <c:v>92</c:v>
                </c:pt>
                <c:pt idx="7743">
                  <c:v>65</c:v>
                </c:pt>
                <c:pt idx="7744">
                  <c:v>79</c:v>
                </c:pt>
                <c:pt idx="7745">
                  <c:v>98</c:v>
                </c:pt>
                <c:pt idx="7746">
                  <c:v>42</c:v>
                </c:pt>
                <c:pt idx="7747">
                  <c:v>93</c:v>
                </c:pt>
                <c:pt idx="7748">
                  <c:v>61</c:v>
                </c:pt>
                <c:pt idx="7749">
                  <c:v>65</c:v>
                </c:pt>
                <c:pt idx="7750">
                  <c:v>58</c:v>
                </c:pt>
                <c:pt idx="7751">
                  <c:v>83</c:v>
                </c:pt>
                <c:pt idx="7752">
                  <c:v>83</c:v>
                </c:pt>
                <c:pt idx="7753">
                  <c:v>86</c:v>
                </c:pt>
                <c:pt idx="7754">
                  <c:v>99</c:v>
                </c:pt>
                <c:pt idx="7755">
                  <c:v>78</c:v>
                </c:pt>
                <c:pt idx="7756">
                  <c:v>98</c:v>
                </c:pt>
                <c:pt idx="7757">
                  <c:v>75</c:v>
                </c:pt>
                <c:pt idx="7758">
                  <c:v>60</c:v>
                </c:pt>
                <c:pt idx="7759">
                  <c:v>80</c:v>
                </c:pt>
                <c:pt idx="7760">
                  <c:v>93</c:v>
                </c:pt>
                <c:pt idx="7761">
                  <c:v>87</c:v>
                </c:pt>
                <c:pt idx="7762">
                  <c:v>65</c:v>
                </c:pt>
                <c:pt idx="7763">
                  <c:v>52</c:v>
                </c:pt>
                <c:pt idx="7764">
                  <c:v>75</c:v>
                </c:pt>
                <c:pt idx="7765">
                  <c:v>63</c:v>
                </c:pt>
                <c:pt idx="7766">
                  <c:v>80</c:v>
                </c:pt>
                <c:pt idx="7767">
                  <c:v>65</c:v>
                </c:pt>
                <c:pt idx="7768">
                  <c:v>60</c:v>
                </c:pt>
                <c:pt idx="7769">
                  <c:v>57</c:v>
                </c:pt>
                <c:pt idx="7770">
                  <c:v>54</c:v>
                </c:pt>
                <c:pt idx="7771">
                  <c:v>54</c:v>
                </c:pt>
                <c:pt idx="7772">
                  <c:v>45</c:v>
                </c:pt>
                <c:pt idx="7773">
                  <c:v>82</c:v>
                </c:pt>
                <c:pt idx="7774">
                  <c:v>70</c:v>
                </c:pt>
                <c:pt idx="7775">
                  <c:v>67</c:v>
                </c:pt>
                <c:pt idx="7776">
                  <c:v>47</c:v>
                </c:pt>
                <c:pt idx="7777">
                  <c:v>68</c:v>
                </c:pt>
                <c:pt idx="7778">
                  <c:v>60</c:v>
                </c:pt>
                <c:pt idx="7779">
                  <c:v>56</c:v>
                </c:pt>
                <c:pt idx="7780">
                  <c:v>95</c:v>
                </c:pt>
                <c:pt idx="7781">
                  <c:v>96</c:v>
                </c:pt>
                <c:pt idx="7782">
                  <c:v>88</c:v>
                </c:pt>
                <c:pt idx="7783">
                  <c:v>63</c:v>
                </c:pt>
                <c:pt idx="7784">
                  <c:v>97</c:v>
                </c:pt>
                <c:pt idx="7785">
                  <c:v>99</c:v>
                </c:pt>
                <c:pt idx="7786">
                  <c:v>89</c:v>
                </c:pt>
                <c:pt idx="7787">
                  <c:v>75</c:v>
                </c:pt>
                <c:pt idx="7788">
                  <c:v>70</c:v>
                </c:pt>
                <c:pt idx="7789">
                  <c:v>86</c:v>
                </c:pt>
                <c:pt idx="7790">
                  <c:v>73</c:v>
                </c:pt>
                <c:pt idx="7791">
                  <c:v>41</c:v>
                </c:pt>
                <c:pt idx="7792">
                  <c:v>81</c:v>
                </c:pt>
                <c:pt idx="7793">
                  <c:v>42</c:v>
                </c:pt>
                <c:pt idx="7794">
                  <c:v>69</c:v>
                </c:pt>
                <c:pt idx="7795">
                  <c:v>47</c:v>
                </c:pt>
                <c:pt idx="7796">
                  <c:v>91</c:v>
                </c:pt>
                <c:pt idx="7797">
                  <c:v>46</c:v>
                </c:pt>
                <c:pt idx="7798">
                  <c:v>51</c:v>
                </c:pt>
                <c:pt idx="7799">
                  <c:v>97</c:v>
                </c:pt>
                <c:pt idx="7800">
                  <c:v>58</c:v>
                </c:pt>
                <c:pt idx="7801">
                  <c:v>65</c:v>
                </c:pt>
                <c:pt idx="7802">
                  <c:v>67</c:v>
                </c:pt>
                <c:pt idx="7803">
                  <c:v>54</c:v>
                </c:pt>
                <c:pt idx="7804">
                  <c:v>53</c:v>
                </c:pt>
                <c:pt idx="7805">
                  <c:v>87</c:v>
                </c:pt>
                <c:pt idx="7806">
                  <c:v>98</c:v>
                </c:pt>
                <c:pt idx="7807">
                  <c:v>53</c:v>
                </c:pt>
                <c:pt idx="7808">
                  <c:v>42</c:v>
                </c:pt>
                <c:pt idx="7809">
                  <c:v>89</c:v>
                </c:pt>
                <c:pt idx="7810">
                  <c:v>68</c:v>
                </c:pt>
                <c:pt idx="7811">
                  <c:v>99</c:v>
                </c:pt>
                <c:pt idx="7812">
                  <c:v>93</c:v>
                </c:pt>
                <c:pt idx="7813">
                  <c:v>45</c:v>
                </c:pt>
                <c:pt idx="7814">
                  <c:v>88</c:v>
                </c:pt>
                <c:pt idx="7815">
                  <c:v>62</c:v>
                </c:pt>
                <c:pt idx="7816">
                  <c:v>67</c:v>
                </c:pt>
                <c:pt idx="7817">
                  <c:v>53</c:v>
                </c:pt>
                <c:pt idx="7818">
                  <c:v>53</c:v>
                </c:pt>
                <c:pt idx="7819">
                  <c:v>59</c:v>
                </c:pt>
                <c:pt idx="7820">
                  <c:v>52</c:v>
                </c:pt>
                <c:pt idx="7821">
                  <c:v>66</c:v>
                </c:pt>
                <c:pt idx="7822">
                  <c:v>99</c:v>
                </c:pt>
                <c:pt idx="7823">
                  <c:v>74</c:v>
                </c:pt>
                <c:pt idx="7824">
                  <c:v>84</c:v>
                </c:pt>
                <c:pt idx="7825">
                  <c:v>95</c:v>
                </c:pt>
                <c:pt idx="7826">
                  <c:v>41</c:v>
                </c:pt>
                <c:pt idx="7827">
                  <c:v>80</c:v>
                </c:pt>
                <c:pt idx="7828">
                  <c:v>84</c:v>
                </c:pt>
                <c:pt idx="7829">
                  <c:v>79</c:v>
                </c:pt>
                <c:pt idx="7830">
                  <c:v>87</c:v>
                </c:pt>
                <c:pt idx="7831">
                  <c:v>63</c:v>
                </c:pt>
                <c:pt idx="7832">
                  <c:v>68</c:v>
                </c:pt>
                <c:pt idx="7833">
                  <c:v>42</c:v>
                </c:pt>
                <c:pt idx="7834">
                  <c:v>84</c:v>
                </c:pt>
                <c:pt idx="7835">
                  <c:v>43</c:v>
                </c:pt>
                <c:pt idx="7836">
                  <c:v>89</c:v>
                </c:pt>
                <c:pt idx="7837">
                  <c:v>41</c:v>
                </c:pt>
                <c:pt idx="7838">
                  <c:v>59</c:v>
                </c:pt>
                <c:pt idx="7839">
                  <c:v>93</c:v>
                </c:pt>
                <c:pt idx="7840">
                  <c:v>92</c:v>
                </c:pt>
                <c:pt idx="7841">
                  <c:v>54</c:v>
                </c:pt>
                <c:pt idx="7842">
                  <c:v>88</c:v>
                </c:pt>
                <c:pt idx="7843">
                  <c:v>71</c:v>
                </c:pt>
                <c:pt idx="7844">
                  <c:v>81</c:v>
                </c:pt>
                <c:pt idx="7845">
                  <c:v>40</c:v>
                </c:pt>
                <c:pt idx="7846">
                  <c:v>77</c:v>
                </c:pt>
                <c:pt idx="7847">
                  <c:v>74</c:v>
                </c:pt>
                <c:pt idx="7848">
                  <c:v>90</c:v>
                </c:pt>
                <c:pt idx="7849">
                  <c:v>46</c:v>
                </c:pt>
                <c:pt idx="7850">
                  <c:v>84</c:v>
                </c:pt>
                <c:pt idx="7851">
                  <c:v>52</c:v>
                </c:pt>
                <c:pt idx="7852">
                  <c:v>88</c:v>
                </c:pt>
                <c:pt idx="7853">
                  <c:v>40</c:v>
                </c:pt>
                <c:pt idx="7854">
                  <c:v>53</c:v>
                </c:pt>
                <c:pt idx="7855">
                  <c:v>68</c:v>
                </c:pt>
                <c:pt idx="7856">
                  <c:v>97</c:v>
                </c:pt>
                <c:pt idx="7857">
                  <c:v>42</c:v>
                </c:pt>
                <c:pt idx="7858">
                  <c:v>85</c:v>
                </c:pt>
                <c:pt idx="7859">
                  <c:v>63</c:v>
                </c:pt>
                <c:pt idx="7860">
                  <c:v>40</c:v>
                </c:pt>
                <c:pt idx="7861">
                  <c:v>87</c:v>
                </c:pt>
                <c:pt idx="7862">
                  <c:v>49</c:v>
                </c:pt>
                <c:pt idx="7863">
                  <c:v>52</c:v>
                </c:pt>
                <c:pt idx="7864">
                  <c:v>75</c:v>
                </c:pt>
                <c:pt idx="7865">
                  <c:v>48</c:v>
                </c:pt>
                <c:pt idx="7866">
                  <c:v>53</c:v>
                </c:pt>
                <c:pt idx="7867">
                  <c:v>75</c:v>
                </c:pt>
                <c:pt idx="7868">
                  <c:v>49</c:v>
                </c:pt>
                <c:pt idx="7869">
                  <c:v>79</c:v>
                </c:pt>
                <c:pt idx="7870">
                  <c:v>62</c:v>
                </c:pt>
                <c:pt idx="7871">
                  <c:v>74</c:v>
                </c:pt>
                <c:pt idx="7872">
                  <c:v>94</c:v>
                </c:pt>
                <c:pt idx="7873">
                  <c:v>46</c:v>
                </c:pt>
                <c:pt idx="7874">
                  <c:v>81</c:v>
                </c:pt>
                <c:pt idx="7875">
                  <c:v>74</c:v>
                </c:pt>
                <c:pt idx="7876">
                  <c:v>41</c:v>
                </c:pt>
                <c:pt idx="7877">
                  <c:v>54</c:v>
                </c:pt>
                <c:pt idx="7878">
                  <c:v>48</c:v>
                </c:pt>
                <c:pt idx="7879">
                  <c:v>86</c:v>
                </c:pt>
                <c:pt idx="7880">
                  <c:v>56</c:v>
                </c:pt>
                <c:pt idx="7881">
                  <c:v>78</c:v>
                </c:pt>
                <c:pt idx="7882">
                  <c:v>91</c:v>
                </c:pt>
                <c:pt idx="7883">
                  <c:v>57</c:v>
                </c:pt>
                <c:pt idx="7884">
                  <c:v>54</c:v>
                </c:pt>
                <c:pt idx="7885">
                  <c:v>57</c:v>
                </c:pt>
                <c:pt idx="7886">
                  <c:v>63</c:v>
                </c:pt>
                <c:pt idx="7887">
                  <c:v>62</c:v>
                </c:pt>
                <c:pt idx="7888">
                  <c:v>51</c:v>
                </c:pt>
                <c:pt idx="7889">
                  <c:v>62</c:v>
                </c:pt>
                <c:pt idx="7890">
                  <c:v>60</c:v>
                </c:pt>
                <c:pt idx="7891">
                  <c:v>65</c:v>
                </c:pt>
                <c:pt idx="7892">
                  <c:v>47</c:v>
                </c:pt>
                <c:pt idx="7893">
                  <c:v>69</c:v>
                </c:pt>
                <c:pt idx="7894">
                  <c:v>73</c:v>
                </c:pt>
                <c:pt idx="7895">
                  <c:v>41</c:v>
                </c:pt>
                <c:pt idx="7896">
                  <c:v>44</c:v>
                </c:pt>
                <c:pt idx="7897">
                  <c:v>70</c:v>
                </c:pt>
                <c:pt idx="7898">
                  <c:v>72</c:v>
                </c:pt>
                <c:pt idx="7899">
                  <c:v>93</c:v>
                </c:pt>
                <c:pt idx="7900">
                  <c:v>43</c:v>
                </c:pt>
                <c:pt idx="7901">
                  <c:v>45</c:v>
                </c:pt>
                <c:pt idx="7902">
                  <c:v>62</c:v>
                </c:pt>
                <c:pt idx="7903">
                  <c:v>84</c:v>
                </c:pt>
                <c:pt idx="7904">
                  <c:v>58</c:v>
                </c:pt>
                <c:pt idx="7905">
                  <c:v>82</c:v>
                </c:pt>
                <c:pt idx="7906">
                  <c:v>84</c:v>
                </c:pt>
                <c:pt idx="7907">
                  <c:v>47</c:v>
                </c:pt>
                <c:pt idx="7908">
                  <c:v>78</c:v>
                </c:pt>
                <c:pt idx="7909">
                  <c:v>52</c:v>
                </c:pt>
                <c:pt idx="7910">
                  <c:v>40</c:v>
                </c:pt>
                <c:pt idx="7911">
                  <c:v>45</c:v>
                </c:pt>
                <c:pt idx="7912">
                  <c:v>46</c:v>
                </c:pt>
                <c:pt idx="7913">
                  <c:v>87</c:v>
                </c:pt>
                <c:pt idx="7914">
                  <c:v>66</c:v>
                </c:pt>
                <c:pt idx="7915">
                  <c:v>54</c:v>
                </c:pt>
                <c:pt idx="7916">
                  <c:v>91</c:v>
                </c:pt>
                <c:pt idx="7917">
                  <c:v>73</c:v>
                </c:pt>
                <c:pt idx="7918">
                  <c:v>97</c:v>
                </c:pt>
                <c:pt idx="7919">
                  <c:v>96</c:v>
                </c:pt>
                <c:pt idx="7920">
                  <c:v>62</c:v>
                </c:pt>
                <c:pt idx="7921">
                  <c:v>87</c:v>
                </c:pt>
                <c:pt idx="7922">
                  <c:v>88</c:v>
                </c:pt>
                <c:pt idx="7923">
                  <c:v>63</c:v>
                </c:pt>
                <c:pt idx="7924">
                  <c:v>54</c:v>
                </c:pt>
                <c:pt idx="7925">
                  <c:v>74</c:v>
                </c:pt>
                <c:pt idx="7926">
                  <c:v>43</c:v>
                </c:pt>
                <c:pt idx="7927">
                  <c:v>83</c:v>
                </c:pt>
                <c:pt idx="7928">
                  <c:v>76</c:v>
                </c:pt>
                <c:pt idx="7929">
                  <c:v>56</c:v>
                </c:pt>
                <c:pt idx="7930">
                  <c:v>70</c:v>
                </c:pt>
                <c:pt idx="7931">
                  <c:v>77</c:v>
                </c:pt>
                <c:pt idx="7932">
                  <c:v>49</c:v>
                </c:pt>
                <c:pt idx="7933">
                  <c:v>93</c:v>
                </c:pt>
                <c:pt idx="7934">
                  <c:v>89</c:v>
                </c:pt>
                <c:pt idx="7935">
                  <c:v>66</c:v>
                </c:pt>
                <c:pt idx="7936">
                  <c:v>81</c:v>
                </c:pt>
                <c:pt idx="7937">
                  <c:v>45</c:v>
                </c:pt>
                <c:pt idx="7938">
                  <c:v>95</c:v>
                </c:pt>
                <c:pt idx="7939">
                  <c:v>45</c:v>
                </c:pt>
                <c:pt idx="7940">
                  <c:v>91</c:v>
                </c:pt>
                <c:pt idx="7941">
                  <c:v>54</c:v>
                </c:pt>
                <c:pt idx="7942">
                  <c:v>43</c:v>
                </c:pt>
                <c:pt idx="7943">
                  <c:v>96</c:v>
                </c:pt>
                <c:pt idx="7944">
                  <c:v>87</c:v>
                </c:pt>
                <c:pt idx="7945">
                  <c:v>93</c:v>
                </c:pt>
                <c:pt idx="7946">
                  <c:v>95</c:v>
                </c:pt>
                <c:pt idx="7947">
                  <c:v>79</c:v>
                </c:pt>
                <c:pt idx="7948">
                  <c:v>46</c:v>
                </c:pt>
                <c:pt idx="7949">
                  <c:v>90</c:v>
                </c:pt>
                <c:pt idx="7950">
                  <c:v>97</c:v>
                </c:pt>
                <c:pt idx="7951">
                  <c:v>88</c:v>
                </c:pt>
                <c:pt idx="7952">
                  <c:v>92</c:v>
                </c:pt>
                <c:pt idx="7953">
                  <c:v>84</c:v>
                </c:pt>
                <c:pt idx="7954">
                  <c:v>86</c:v>
                </c:pt>
                <c:pt idx="7955">
                  <c:v>65</c:v>
                </c:pt>
                <c:pt idx="7956">
                  <c:v>97</c:v>
                </c:pt>
                <c:pt idx="7957">
                  <c:v>70</c:v>
                </c:pt>
                <c:pt idx="7958">
                  <c:v>41</c:v>
                </c:pt>
                <c:pt idx="7959">
                  <c:v>67</c:v>
                </c:pt>
                <c:pt idx="7960">
                  <c:v>81</c:v>
                </c:pt>
                <c:pt idx="7961">
                  <c:v>52</c:v>
                </c:pt>
                <c:pt idx="7962">
                  <c:v>57</c:v>
                </c:pt>
                <c:pt idx="7963">
                  <c:v>69</c:v>
                </c:pt>
                <c:pt idx="7964">
                  <c:v>94</c:v>
                </c:pt>
                <c:pt idx="7965">
                  <c:v>50</c:v>
                </c:pt>
                <c:pt idx="7966">
                  <c:v>52</c:v>
                </c:pt>
                <c:pt idx="7967">
                  <c:v>90</c:v>
                </c:pt>
                <c:pt idx="7968">
                  <c:v>63</c:v>
                </c:pt>
                <c:pt idx="7969">
                  <c:v>96</c:v>
                </c:pt>
                <c:pt idx="7970">
                  <c:v>68</c:v>
                </c:pt>
                <c:pt idx="7971">
                  <c:v>95</c:v>
                </c:pt>
                <c:pt idx="7972">
                  <c:v>93</c:v>
                </c:pt>
                <c:pt idx="7973">
                  <c:v>44</c:v>
                </c:pt>
                <c:pt idx="7974">
                  <c:v>74</c:v>
                </c:pt>
                <c:pt idx="7975">
                  <c:v>58</c:v>
                </c:pt>
                <c:pt idx="7976">
                  <c:v>94</c:v>
                </c:pt>
                <c:pt idx="7977">
                  <c:v>52</c:v>
                </c:pt>
                <c:pt idx="7978">
                  <c:v>44</c:v>
                </c:pt>
                <c:pt idx="7979">
                  <c:v>83</c:v>
                </c:pt>
                <c:pt idx="7980">
                  <c:v>53</c:v>
                </c:pt>
                <c:pt idx="7981">
                  <c:v>77</c:v>
                </c:pt>
                <c:pt idx="7982">
                  <c:v>61</c:v>
                </c:pt>
                <c:pt idx="7983">
                  <c:v>48</c:v>
                </c:pt>
                <c:pt idx="7984">
                  <c:v>88</c:v>
                </c:pt>
                <c:pt idx="7985">
                  <c:v>79</c:v>
                </c:pt>
                <c:pt idx="7986">
                  <c:v>65</c:v>
                </c:pt>
                <c:pt idx="7987">
                  <c:v>84</c:v>
                </c:pt>
                <c:pt idx="7988">
                  <c:v>44</c:v>
                </c:pt>
                <c:pt idx="7989">
                  <c:v>68</c:v>
                </c:pt>
                <c:pt idx="7990">
                  <c:v>93</c:v>
                </c:pt>
                <c:pt idx="7991">
                  <c:v>61</c:v>
                </c:pt>
                <c:pt idx="7992">
                  <c:v>88</c:v>
                </c:pt>
                <c:pt idx="7993">
                  <c:v>42</c:v>
                </c:pt>
                <c:pt idx="7994">
                  <c:v>67</c:v>
                </c:pt>
                <c:pt idx="7995">
                  <c:v>77</c:v>
                </c:pt>
                <c:pt idx="7996">
                  <c:v>53</c:v>
                </c:pt>
                <c:pt idx="7997">
                  <c:v>86</c:v>
                </c:pt>
                <c:pt idx="7998">
                  <c:v>53</c:v>
                </c:pt>
                <c:pt idx="7999">
                  <c:v>82</c:v>
                </c:pt>
                <c:pt idx="8000">
                  <c:v>50</c:v>
                </c:pt>
                <c:pt idx="8001">
                  <c:v>48</c:v>
                </c:pt>
                <c:pt idx="8002">
                  <c:v>77</c:v>
                </c:pt>
                <c:pt idx="8003">
                  <c:v>86</c:v>
                </c:pt>
                <c:pt idx="8004">
                  <c:v>83</c:v>
                </c:pt>
                <c:pt idx="8005">
                  <c:v>45</c:v>
                </c:pt>
                <c:pt idx="8006">
                  <c:v>40</c:v>
                </c:pt>
                <c:pt idx="8007">
                  <c:v>64</c:v>
                </c:pt>
                <c:pt idx="8008">
                  <c:v>55</c:v>
                </c:pt>
                <c:pt idx="8009">
                  <c:v>91</c:v>
                </c:pt>
                <c:pt idx="8010">
                  <c:v>54</c:v>
                </c:pt>
                <c:pt idx="8011">
                  <c:v>73</c:v>
                </c:pt>
                <c:pt idx="8012">
                  <c:v>56</c:v>
                </c:pt>
                <c:pt idx="8013">
                  <c:v>42</c:v>
                </c:pt>
                <c:pt idx="8014">
                  <c:v>42</c:v>
                </c:pt>
                <c:pt idx="8015">
                  <c:v>76</c:v>
                </c:pt>
                <c:pt idx="8016">
                  <c:v>56</c:v>
                </c:pt>
                <c:pt idx="8017">
                  <c:v>94</c:v>
                </c:pt>
                <c:pt idx="8018">
                  <c:v>88</c:v>
                </c:pt>
                <c:pt idx="8019">
                  <c:v>91</c:v>
                </c:pt>
                <c:pt idx="8020">
                  <c:v>77</c:v>
                </c:pt>
                <c:pt idx="8021">
                  <c:v>40</c:v>
                </c:pt>
                <c:pt idx="8022">
                  <c:v>46</c:v>
                </c:pt>
                <c:pt idx="8023">
                  <c:v>65</c:v>
                </c:pt>
                <c:pt idx="8024">
                  <c:v>86</c:v>
                </c:pt>
                <c:pt idx="8025">
                  <c:v>78</c:v>
                </c:pt>
                <c:pt idx="8026">
                  <c:v>58</c:v>
                </c:pt>
                <c:pt idx="8027">
                  <c:v>91</c:v>
                </c:pt>
                <c:pt idx="8028">
                  <c:v>93</c:v>
                </c:pt>
                <c:pt idx="8029">
                  <c:v>69</c:v>
                </c:pt>
                <c:pt idx="8030">
                  <c:v>82</c:v>
                </c:pt>
                <c:pt idx="8031">
                  <c:v>94</c:v>
                </c:pt>
                <c:pt idx="8032">
                  <c:v>53</c:v>
                </c:pt>
                <c:pt idx="8033">
                  <c:v>52</c:v>
                </c:pt>
                <c:pt idx="8034">
                  <c:v>59</c:v>
                </c:pt>
                <c:pt idx="8035">
                  <c:v>65</c:v>
                </c:pt>
                <c:pt idx="8036">
                  <c:v>66</c:v>
                </c:pt>
                <c:pt idx="8037">
                  <c:v>64</c:v>
                </c:pt>
                <c:pt idx="8038">
                  <c:v>48</c:v>
                </c:pt>
                <c:pt idx="8039">
                  <c:v>80</c:v>
                </c:pt>
                <c:pt idx="8040">
                  <c:v>87</c:v>
                </c:pt>
                <c:pt idx="8041">
                  <c:v>51</c:v>
                </c:pt>
                <c:pt idx="8042">
                  <c:v>49</c:v>
                </c:pt>
                <c:pt idx="8043">
                  <c:v>45</c:v>
                </c:pt>
                <c:pt idx="8044">
                  <c:v>89</c:v>
                </c:pt>
                <c:pt idx="8045">
                  <c:v>73</c:v>
                </c:pt>
                <c:pt idx="8046">
                  <c:v>98</c:v>
                </c:pt>
                <c:pt idx="8047">
                  <c:v>91</c:v>
                </c:pt>
                <c:pt idx="8048">
                  <c:v>80</c:v>
                </c:pt>
                <c:pt idx="8049">
                  <c:v>58</c:v>
                </c:pt>
                <c:pt idx="8050">
                  <c:v>45</c:v>
                </c:pt>
                <c:pt idx="8051">
                  <c:v>41</c:v>
                </c:pt>
                <c:pt idx="8052">
                  <c:v>54</c:v>
                </c:pt>
                <c:pt idx="8053">
                  <c:v>56</c:v>
                </c:pt>
                <c:pt idx="8054">
                  <c:v>55</c:v>
                </c:pt>
                <c:pt idx="8055">
                  <c:v>67</c:v>
                </c:pt>
                <c:pt idx="8056">
                  <c:v>60</c:v>
                </c:pt>
                <c:pt idx="8057">
                  <c:v>47</c:v>
                </c:pt>
                <c:pt idx="8058">
                  <c:v>49</c:v>
                </c:pt>
                <c:pt idx="8059">
                  <c:v>49</c:v>
                </c:pt>
                <c:pt idx="8060">
                  <c:v>89</c:v>
                </c:pt>
                <c:pt idx="8061">
                  <c:v>49</c:v>
                </c:pt>
                <c:pt idx="8062">
                  <c:v>48</c:v>
                </c:pt>
                <c:pt idx="8063">
                  <c:v>67</c:v>
                </c:pt>
                <c:pt idx="8064">
                  <c:v>63</c:v>
                </c:pt>
                <c:pt idx="8065">
                  <c:v>58</c:v>
                </c:pt>
                <c:pt idx="8066">
                  <c:v>72</c:v>
                </c:pt>
                <c:pt idx="8067">
                  <c:v>43</c:v>
                </c:pt>
                <c:pt idx="8068">
                  <c:v>95</c:v>
                </c:pt>
                <c:pt idx="8069">
                  <c:v>42</c:v>
                </c:pt>
                <c:pt idx="8070">
                  <c:v>81</c:v>
                </c:pt>
                <c:pt idx="8071">
                  <c:v>51</c:v>
                </c:pt>
                <c:pt idx="8072">
                  <c:v>57</c:v>
                </c:pt>
                <c:pt idx="8073">
                  <c:v>62</c:v>
                </c:pt>
                <c:pt idx="8074">
                  <c:v>59</c:v>
                </c:pt>
                <c:pt idx="8075">
                  <c:v>45</c:v>
                </c:pt>
                <c:pt idx="8076">
                  <c:v>92</c:v>
                </c:pt>
                <c:pt idx="8077">
                  <c:v>73</c:v>
                </c:pt>
                <c:pt idx="8078">
                  <c:v>81</c:v>
                </c:pt>
                <c:pt idx="8079">
                  <c:v>41</c:v>
                </c:pt>
                <c:pt idx="8080">
                  <c:v>69</c:v>
                </c:pt>
                <c:pt idx="8081">
                  <c:v>48</c:v>
                </c:pt>
                <c:pt idx="8082">
                  <c:v>66</c:v>
                </c:pt>
                <c:pt idx="8083">
                  <c:v>81</c:v>
                </c:pt>
                <c:pt idx="8084">
                  <c:v>73</c:v>
                </c:pt>
                <c:pt idx="8085">
                  <c:v>79</c:v>
                </c:pt>
                <c:pt idx="8086">
                  <c:v>63</c:v>
                </c:pt>
                <c:pt idx="8087">
                  <c:v>88</c:v>
                </c:pt>
                <c:pt idx="8088">
                  <c:v>56</c:v>
                </c:pt>
                <c:pt idx="8089">
                  <c:v>68</c:v>
                </c:pt>
                <c:pt idx="8090">
                  <c:v>75</c:v>
                </c:pt>
                <c:pt idx="8091">
                  <c:v>89</c:v>
                </c:pt>
                <c:pt idx="8092">
                  <c:v>51</c:v>
                </c:pt>
                <c:pt idx="8093">
                  <c:v>70</c:v>
                </c:pt>
                <c:pt idx="8094">
                  <c:v>88</c:v>
                </c:pt>
                <c:pt idx="8095">
                  <c:v>48</c:v>
                </c:pt>
                <c:pt idx="8096">
                  <c:v>58</c:v>
                </c:pt>
                <c:pt idx="8097">
                  <c:v>85</c:v>
                </c:pt>
                <c:pt idx="8098">
                  <c:v>85</c:v>
                </c:pt>
                <c:pt idx="8099">
                  <c:v>56</c:v>
                </c:pt>
                <c:pt idx="8100">
                  <c:v>41</c:v>
                </c:pt>
                <c:pt idx="8101">
                  <c:v>79</c:v>
                </c:pt>
                <c:pt idx="8102">
                  <c:v>44</c:v>
                </c:pt>
                <c:pt idx="8103">
                  <c:v>98</c:v>
                </c:pt>
                <c:pt idx="8104">
                  <c:v>78</c:v>
                </c:pt>
                <c:pt idx="8105">
                  <c:v>93</c:v>
                </c:pt>
                <c:pt idx="8106">
                  <c:v>87</c:v>
                </c:pt>
                <c:pt idx="8107">
                  <c:v>55</c:v>
                </c:pt>
                <c:pt idx="8108">
                  <c:v>56</c:v>
                </c:pt>
                <c:pt idx="8109">
                  <c:v>93</c:v>
                </c:pt>
                <c:pt idx="8110">
                  <c:v>66</c:v>
                </c:pt>
                <c:pt idx="8111">
                  <c:v>46</c:v>
                </c:pt>
                <c:pt idx="8112">
                  <c:v>91</c:v>
                </c:pt>
                <c:pt idx="8113">
                  <c:v>47</c:v>
                </c:pt>
                <c:pt idx="8114">
                  <c:v>47</c:v>
                </c:pt>
                <c:pt idx="8115">
                  <c:v>62</c:v>
                </c:pt>
                <c:pt idx="8116">
                  <c:v>71</c:v>
                </c:pt>
                <c:pt idx="8117">
                  <c:v>82</c:v>
                </c:pt>
                <c:pt idx="8118">
                  <c:v>86</c:v>
                </c:pt>
                <c:pt idx="8119">
                  <c:v>57</c:v>
                </c:pt>
                <c:pt idx="8120">
                  <c:v>77</c:v>
                </c:pt>
                <c:pt idx="8121">
                  <c:v>93</c:v>
                </c:pt>
                <c:pt idx="8122">
                  <c:v>51</c:v>
                </c:pt>
                <c:pt idx="8123">
                  <c:v>54</c:v>
                </c:pt>
                <c:pt idx="8124">
                  <c:v>67</c:v>
                </c:pt>
                <c:pt idx="8125">
                  <c:v>94</c:v>
                </c:pt>
                <c:pt idx="8126">
                  <c:v>77</c:v>
                </c:pt>
                <c:pt idx="8127">
                  <c:v>89</c:v>
                </c:pt>
                <c:pt idx="8128">
                  <c:v>95</c:v>
                </c:pt>
                <c:pt idx="8129">
                  <c:v>70</c:v>
                </c:pt>
                <c:pt idx="8130">
                  <c:v>91</c:v>
                </c:pt>
                <c:pt idx="8131">
                  <c:v>48</c:v>
                </c:pt>
                <c:pt idx="8132">
                  <c:v>47</c:v>
                </c:pt>
                <c:pt idx="8133">
                  <c:v>85</c:v>
                </c:pt>
                <c:pt idx="8134">
                  <c:v>58</c:v>
                </c:pt>
                <c:pt idx="8135">
                  <c:v>90</c:v>
                </c:pt>
                <c:pt idx="8136">
                  <c:v>47</c:v>
                </c:pt>
                <c:pt idx="8137">
                  <c:v>73</c:v>
                </c:pt>
                <c:pt idx="8138">
                  <c:v>96</c:v>
                </c:pt>
                <c:pt idx="8139">
                  <c:v>43</c:v>
                </c:pt>
                <c:pt idx="8140">
                  <c:v>70</c:v>
                </c:pt>
                <c:pt idx="8141">
                  <c:v>77</c:v>
                </c:pt>
                <c:pt idx="8142">
                  <c:v>42</c:v>
                </c:pt>
                <c:pt idx="8143">
                  <c:v>74</c:v>
                </c:pt>
                <c:pt idx="8144">
                  <c:v>58</c:v>
                </c:pt>
                <c:pt idx="8145">
                  <c:v>82</c:v>
                </c:pt>
                <c:pt idx="8146">
                  <c:v>68</c:v>
                </c:pt>
                <c:pt idx="8147">
                  <c:v>49</c:v>
                </c:pt>
                <c:pt idx="8148">
                  <c:v>51</c:v>
                </c:pt>
                <c:pt idx="8149">
                  <c:v>85</c:v>
                </c:pt>
                <c:pt idx="8150">
                  <c:v>69</c:v>
                </c:pt>
                <c:pt idx="8151">
                  <c:v>69</c:v>
                </c:pt>
                <c:pt idx="8152">
                  <c:v>99</c:v>
                </c:pt>
                <c:pt idx="8153">
                  <c:v>57</c:v>
                </c:pt>
                <c:pt idx="8154">
                  <c:v>63</c:v>
                </c:pt>
                <c:pt idx="8155">
                  <c:v>71</c:v>
                </c:pt>
                <c:pt idx="8156">
                  <c:v>48</c:v>
                </c:pt>
                <c:pt idx="8157">
                  <c:v>86</c:v>
                </c:pt>
                <c:pt idx="8158">
                  <c:v>63</c:v>
                </c:pt>
                <c:pt idx="8159">
                  <c:v>65</c:v>
                </c:pt>
                <c:pt idx="8160">
                  <c:v>42</c:v>
                </c:pt>
                <c:pt idx="8161">
                  <c:v>62</c:v>
                </c:pt>
                <c:pt idx="8162">
                  <c:v>50</c:v>
                </c:pt>
                <c:pt idx="8163">
                  <c:v>49</c:v>
                </c:pt>
                <c:pt idx="8164">
                  <c:v>89</c:v>
                </c:pt>
                <c:pt idx="8165">
                  <c:v>75</c:v>
                </c:pt>
                <c:pt idx="8166">
                  <c:v>99</c:v>
                </c:pt>
                <c:pt idx="8167">
                  <c:v>52</c:v>
                </c:pt>
                <c:pt idx="8168">
                  <c:v>68</c:v>
                </c:pt>
                <c:pt idx="8169">
                  <c:v>77</c:v>
                </c:pt>
                <c:pt idx="8170">
                  <c:v>98</c:v>
                </c:pt>
                <c:pt idx="8171">
                  <c:v>92</c:v>
                </c:pt>
                <c:pt idx="8172">
                  <c:v>52</c:v>
                </c:pt>
                <c:pt idx="8173">
                  <c:v>96</c:v>
                </c:pt>
                <c:pt idx="8174">
                  <c:v>65</c:v>
                </c:pt>
                <c:pt idx="8175">
                  <c:v>59</c:v>
                </c:pt>
                <c:pt idx="8176">
                  <c:v>44</c:v>
                </c:pt>
                <c:pt idx="8177">
                  <c:v>59</c:v>
                </c:pt>
                <c:pt idx="8178">
                  <c:v>53</c:v>
                </c:pt>
                <c:pt idx="8179">
                  <c:v>84</c:v>
                </c:pt>
                <c:pt idx="8180">
                  <c:v>53</c:v>
                </c:pt>
                <c:pt idx="8181">
                  <c:v>47</c:v>
                </c:pt>
                <c:pt idx="8182">
                  <c:v>87</c:v>
                </c:pt>
                <c:pt idx="8183">
                  <c:v>52</c:v>
                </c:pt>
                <c:pt idx="8184">
                  <c:v>63</c:v>
                </c:pt>
                <c:pt idx="8185">
                  <c:v>54</c:v>
                </c:pt>
                <c:pt idx="8186">
                  <c:v>90</c:v>
                </c:pt>
                <c:pt idx="8187">
                  <c:v>40</c:v>
                </c:pt>
                <c:pt idx="8188">
                  <c:v>61</c:v>
                </c:pt>
                <c:pt idx="8189">
                  <c:v>73</c:v>
                </c:pt>
                <c:pt idx="8190">
                  <c:v>89</c:v>
                </c:pt>
                <c:pt idx="8191">
                  <c:v>90</c:v>
                </c:pt>
                <c:pt idx="8192">
                  <c:v>79</c:v>
                </c:pt>
                <c:pt idx="8193">
                  <c:v>42</c:v>
                </c:pt>
                <c:pt idx="8194">
                  <c:v>94</c:v>
                </c:pt>
                <c:pt idx="8195">
                  <c:v>65</c:v>
                </c:pt>
                <c:pt idx="8196">
                  <c:v>53</c:v>
                </c:pt>
                <c:pt idx="8197">
                  <c:v>97</c:v>
                </c:pt>
                <c:pt idx="8198">
                  <c:v>80</c:v>
                </c:pt>
                <c:pt idx="8199">
                  <c:v>47</c:v>
                </c:pt>
                <c:pt idx="8200">
                  <c:v>88</c:v>
                </c:pt>
                <c:pt idx="8201">
                  <c:v>94</c:v>
                </c:pt>
                <c:pt idx="8202">
                  <c:v>94</c:v>
                </c:pt>
                <c:pt idx="8203">
                  <c:v>95</c:v>
                </c:pt>
                <c:pt idx="8204">
                  <c:v>55</c:v>
                </c:pt>
                <c:pt idx="8205">
                  <c:v>81</c:v>
                </c:pt>
                <c:pt idx="8206">
                  <c:v>60</c:v>
                </c:pt>
                <c:pt idx="8207">
                  <c:v>49</c:v>
                </c:pt>
                <c:pt idx="8208">
                  <c:v>96</c:v>
                </c:pt>
                <c:pt idx="8209">
                  <c:v>64</c:v>
                </c:pt>
                <c:pt idx="8210">
                  <c:v>95</c:v>
                </c:pt>
                <c:pt idx="8211">
                  <c:v>77</c:v>
                </c:pt>
                <c:pt idx="8212">
                  <c:v>61</c:v>
                </c:pt>
                <c:pt idx="8213">
                  <c:v>88</c:v>
                </c:pt>
                <c:pt idx="8214">
                  <c:v>87</c:v>
                </c:pt>
                <c:pt idx="8215">
                  <c:v>86</c:v>
                </c:pt>
                <c:pt idx="8216">
                  <c:v>93</c:v>
                </c:pt>
                <c:pt idx="8217">
                  <c:v>85</c:v>
                </c:pt>
                <c:pt idx="8218">
                  <c:v>43</c:v>
                </c:pt>
                <c:pt idx="8219">
                  <c:v>43</c:v>
                </c:pt>
                <c:pt idx="8220">
                  <c:v>69</c:v>
                </c:pt>
                <c:pt idx="8221">
                  <c:v>41</c:v>
                </c:pt>
                <c:pt idx="8222">
                  <c:v>68</c:v>
                </c:pt>
                <c:pt idx="8223">
                  <c:v>82</c:v>
                </c:pt>
                <c:pt idx="8224">
                  <c:v>75</c:v>
                </c:pt>
                <c:pt idx="8225">
                  <c:v>60</c:v>
                </c:pt>
                <c:pt idx="8226">
                  <c:v>99</c:v>
                </c:pt>
                <c:pt idx="8227">
                  <c:v>60</c:v>
                </c:pt>
                <c:pt idx="8228">
                  <c:v>87</c:v>
                </c:pt>
                <c:pt idx="8229">
                  <c:v>60</c:v>
                </c:pt>
                <c:pt idx="8230">
                  <c:v>43</c:v>
                </c:pt>
                <c:pt idx="8231">
                  <c:v>40</c:v>
                </c:pt>
                <c:pt idx="8232">
                  <c:v>65</c:v>
                </c:pt>
                <c:pt idx="8233">
                  <c:v>95</c:v>
                </c:pt>
                <c:pt idx="8234">
                  <c:v>90</c:v>
                </c:pt>
                <c:pt idx="8235">
                  <c:v>41</c:v>
                </c:pt>
                <c:pt idx="8236">
                  <c:v>48</c:v>
                </c:pt>
                <c:pt idx="8237">
                  <c:v>94</c:v>
                </c:pt>
                <c:pt idx="8238">
                  <c:v>96</c:v>
                </c:pt>
                <c:pt idx="8239">
                  <c:v>84</c:v>
                </c:pt>
                <c:pt idx="8240">
                  <c:v>57</c:v>
                </c:pt>
                <c:pt idx="8241">
                  <c:v>87</c:v>
                </c:pt>
                <c:pt idx="8242">
                  <c:v>87</c:v>
                </c:pt>
                <c:pt idx="8243">
                  <c:v>96</c:v>
                </c:pt>
                <c:pt idx="8244">
                  <c:v>81</c:v>
                </c:pt>
                <c:pt idx="8245">
                  <c:v>80</c:v>
                </c:pt>
                <c:pt idx="8246">
                  <c:v>50</c:v>
                </c:pt>
                <c:pt idx="8247">
                  <c:v>64</c:v>
                </c:pt>
                <c:pt idx="8248">
                  <c:v>65</c:v>
                </c:pt>
                <c:pt idx="8249">
                  <c:v>97</c:v>
                </c:pt>
                <c:pt idx="8250">
                  <c:v>75</c:v>
                </c:pt>
                <c:pt idx="8251">
                  <c:v>81</c:v>
                </c:pt>
                <c:pt idx="8252">
                  <c:v>74</c:v>
                </c:pt>
                <c:pt idx="8253">
                  <c:v>77</c:v>
                </c:pt>
                <c:pt idx="8254">
                  <c:v>42</c:v>
                </c:pt>
                <c:pt idx="8255">
                  <c:v>98</c:v>
                </c:pt>
                <c:pt idx="8256">
                  <c:v>80</c:v>
                </c:pt>
                <c:pt idx="8257">
                  <c:v>74</c:v>
                </c:pt>
                <c:pt idx="8258">
                  <c:v>89</c:v>
                </c:pt>
                <c:pt idx="8259">
                  <c:v>79</c:v>
                </c:pt>
                <c:pt idx="8260">
                  <c:v>61</c:v>
                </c:pt>
                <c:pt idx="8261">
                  <c:v>47</c:v>
                </c:pt>
                <c:pt idx="8262">
                  <c:v>54</c:v>
                </c:pt>
                <c:pt idx="8263">
                  <c:v>84</c:v>
                </c:pt>
                <c:pt idx="8264">
                  <c:v>46</c:v>
                </c:pt>
                <c:pt idx="8265">
                  <c:v>58</c:v>
                </c:pt>
                <c:pt idx="8266">
                  <c:v>79</c:v>
                </c:pt>
                <c:pt idx="8267">
                  <c:v>81</c:v>
                </c:pt>
                <c:pt idx="8268">
                  <c:v>56</c:v>
                </c:pt>
                <c:pt idx="8269">
                  <c:v>40</c:v>
                </c:pt>
                <c:pt idx="8270">
                  <c:v>84</c:v>
                </c:pt>
                <c:pt idx="8271">
                  <c:v>68</c:v>
                </c:pt>
                <c:pt idx="8272">
                  <c:v>97</c:v>
                </c:pt>
                <c:pt idx="8273">
                  <c:v>52</c:v>
                </c:pt>
                <c:pt idx="8274">
                  <c:v>95</c:v>
                </c:pt>
                <c:pt idx="8275">
                  <c:v>87</c:v>
                </c:pt>
                <c:pt idx="8276">
                  <c:v>68</c:v>
                </c:pt>
                <c:pt idx="8277">
                  <c:v>80</c:v>
                </c:pt>
                <c:pt idx="8278">
                  <c:v>81</c:v>
                </c:pt>
                <c:pt idx="8279">
                  <c:v>45</c:v>
                </c:pt>
                <c:pt idx="8280">
                  <c:v>44</c:v>
                </c:pt>
                <c:pt idx="8281">
                  <c:v>73</c:v>
                </c:pt>
                <c:pt idx="8282">
                  <c:v>50</c:v>
                </c:pt>
                <c:pt idx="8283">
                  <c:v>48</c:v>
                </c:pt>
                <c:pt idx="8284">
                  <c:v>77</c:v>
                </c:pt>
                <c:pt idx="8285">
                  <c:v>79</c:v>
                </c:pt>
                <c:pt idx="8286">
                  <c:v>80</c:v>
                </c:pt>
                <c:pt idx="8287">
                  <c:v>48</c:v>
                </c:pt>
                <c:pt idx="8288">
                  <c:v>47</c:v>
                </c:pt>
                <c:pt idx="8289">
                  <c:v>83</c:v>
                </c:pt>
                <c:pt idx="8290">
                  <c:v>97</c:v>
                </c:pt>
                <c:pt idx="8291">
                  <c:v>79</c:v>
                </c:pt>
                <c:pt idx="8292">
                  <c:v>42</c:v>
                </c:pt>
                <c:pt idx="8293">
                  <c:v>52</c:v>
                </c:pt>
                <c:pt idx="8294">
                  <c:v>58</c:v>
                </c:pt>
                <c:pt idx="8295">
                  <c:v>73</c:v>
                </c:pt>
                <c:pt idx="8296">
                  <c:v>71</c:v>
                </c:pt>
                <c:pt idx="8297">
                  <c:v>88</c:v>
                </c:pt>
                <c:pt idx="8298">
                  <c:v>55</c:v>
                </c:pt>
                <c:pt idx="8299">
                  <c:v>75</c:v>
                </c:pt>
                <c:pt idx="8300">
                  <c:v>57</c:v>
                </c:pt>
                <c:pt idx="8301">
                  <c:v>53</c:v>
                </c:pt>
                <c:pt idx="8302">
                  <c:v>69</c:v>
                </c:pt>
                <c:pt idx="8303">
                  <c:v>41</c:v>
                </c:pt>
                <c:pt idx="8304">
                  <c:v>52</c:v>
                </c:pt>
                <c:pt idx="8305">
                  <c:v>66</c:v>
                </c:pt>
                <c:pt idx="8306">
                  <c:v>98</c:v>
                </c:pt>
                <c:pt idx="8307">
                  <c:v>92</c:v>
                </c:pt>
                <c:pt idx="8308">
                  <c:v>91</c:v>
                </c:pt>
                <c:pt idx="8309">
                  <c:v>56</c:v>
                </c:pt>
                <c:pt idx="8310">
                  <c:v>70</c:v>
                </c:pt>
                <c:pt idx="8311">
                  <c:v>54</c:v>
                </c:pt>
                <c:pt idx="8312">
                  <c:v>96</c:v>
                </c:pt>
                <c:pt idx="8313">
                  <c:v>59</c:v>
                </c:pt>
                <c:pt idx="8314">
                  <c:v>44</c:v>
                </c:pt>
                <c:pt idx="8315">
                  <c:v>46</c:v>
                </c:pt>
                <c:pt idx="8316">
                  <c:v>57</c:v>
                </c:pt>
                <c:pt idx="8317">
                  <c:v>95</c:v>
                </c:pt>
                <c:pt idx="8318">
                  <c:v>50</c:v>
                </c:pt>
                <c:pt idx="8319">
                  <c:v>71</c:v>
                </c:pt>
                <c:pt idx="8320">
                  <c:v>89</c:v>
                </c:pt>
                <c:pt idx="8321">
                  <c:v>66</c:v>
                </c:pt>
                <c:pt idx="8322">
                  <c:v>65</c:v>
                </c:pt>
                <c:pt idx="8323">
                  <c:v>76</c:v>
                </c:pt>
                <c:pt idx="8324">
                  <c:v>84</c:v>
                </c:pt>
                <c:pt idx="8325">
                  <c:v>67</c:v>
                </c:pt>
                <c:pt idx="8326">
                  <c:v>89</c:v>
                </c:pt>
                <c:pt idx="8327">
                  <c:v>41</c:v>
                </c:pt>
                <c:pt idx="8328">
                  <c:v>59</c:v>
                </c:pt>
                <c:pt idx="8329">
                  <c:v>43</c:v>
                </c:pt>
                <c:pt idx="8330">
                  <c:v>52</c:v>
                </c:pt>
                <c:pt idx="8331">
                  <c:v>63</c:v>
                </c:pt>
                <c:pt idx="8332">
                  <c:v>87</c:v>
                </c:pt>
                <c:pt idx="8333">
                  <c:v>77</c:v>
                </c:pt>
                <c:pt idx="8334">
                  <c:v>97</c:v>
                </c:pt>
                <c:pt idx="8335">
                  <c:v>79</c:v>
                </c:pt>
                <c:pt idx="8336">
                  <c:v>87</c:v>
                </c:pt>
                <c:pt idx="8337">
                  <c:v>84</c:v>
                </c:pt>
                <c:pt idx="8338">
                  <c:v>94</c:v>
                </c:pt>
                <c:pt idx="8339">
                  <c:v>68</c:v>
                </c:pt>
                <c:pt idx="8340">
                  <c:v>97</c:v>
                </c:pt>
                <c:pt idx="8341">
                  <c:v>75</c:v>
                </c:pt>
                <c:pt idx="8342">
                  <c:v>41</c:v>
                </c:pt>
                <c:pt idx="8343">
                  <c:v>80</c:v>
                </c:pt>
                <c:pt idx="8344">
                  <c:v>57</c:v>
                </c:pt>
                <c:pt idx="8345">
                  <c:v>88</c:v>
                </c:pt>
                <c:pt idx="8346">
                  <c:v>47</c:v>
                </c:pt>
                <c:pt idx="8347">
                  <c:v>97</c:v>
                </c:pt>
                <c:pt idx="8348">
                  <c:v>54</c:v>
                </c:pt>
                <c:pt idx="8349">
                  <c:v>80</c:v>
                </c:pt>
                <c:pt idx="8350">
                  <c:v>56</c:v>
                </c:pt>
                <c:pt idx="8351">
                  <c:v>62</c:v>
                </c:pt>
                <c:pt idx="8352">
                  <c:v>41</c:v>
                </c:pt>
                <c:pt idx="8353">
                  <c:v>45</c:v>
                </c:pt>
                <c:pt idx="8354">
                  <c:v>68</c:v>
                </c:pt>
                <c:pt idx="8355">
                  <c:v>66</c:v>
                </c:pt>
                <c:pt idx="8356">
                  <c:v>76</c:v>
                </c:pt>
                <c:pt idx="8357">
                  <c:v>88</c:v>
                </c:pt>
                <c:pt idx="8358">
                  <c:v>73</c:v>
                </c:pt>
                <c:pt idx="8359">
                  <c:v>57</c:v>
                </c:pt>
                <c:pt idx="8360">
                  <c:v>81</c:v>
                </c:pt>
                <c:pt idx="8361">
                  <c:v>49</c:v>
                </c:pt>
                <c:pt idx="8362">
                  <c:v>77</c:v>
                </c:pt>
                <c:pt idx="8363">
                  <c:v>98</c:v>
                </c:pt>
                <c:pt idx="8364">
                  <c:v>83</c:v>
                </c:pt>
                <c:pt idx="8365">
                  <c:v>56</c:v>
                </c:pt>
                <c:pt idx="8366">
                  <c:v>98</c:v>
                </c:pt>
                <c:pt idx="8367">
                  <c:v>52</c:v>
                </c:pt>
                <c:pt idx="8368">
                  <c:v>91</c:v>
                </c:pt>
                <c:pt idx="8369">
                  <c:v>99</c:v>
                </c:pt>
                <c:pt idx="8370">
                  <c:v>87</c:v>
                </c:pt>
                <c:pt idx="8371">
                  <c:v>81</c:v>
                </c:pt>
                <c:pt idx="8372">
                  <c:v>66</c:v>
                </c:pt>
                <c:pt idx="8373">
                  <c:v>92</c:v>
                </c:pt>
                <c:pt idx="8374">
                  <c:v>41</c:v>
                </c:pt>
                <c:pt idx="8375">
                  <c:v>73</c:v>
                </c:pt>
                <c:pt idx="8376">
                  <c:v>70</c:v>
                </c:pt>
                <c:pt idx="8377">
                  <c:v>62</c:v>
                </c:pt>
                <c:pt idx="8378">
                  <c:v>46</c:v>
                </c:pt>
                <c:pt idx="8379">
                  <c:v>77</c:v>
                </c:pt>
                <c:pt idx="8380">
                  <c:v>72</c:v>
                </c:pt>
                <c:pt idx="8381">
                  <c:v>51</c:v>
                </c:pt>
                <c:pt idx="8382">
                  <c:v>84</c:v>
                </c:pt>
                <c:pt idx="8383">
                  <c:v>51</c:v>
                </c:pt>
                <c:pt idx="8384">
                  <c:v>58</c:v>
                </c:pt>
                <c:pt idx="8385">
                  <c:v>48</c:v>
                </c:pt>
                <c:pt idx="8386">
                  <c:v>49</c:v>
                </c:pt>
                <c:pt idx="8387">
                  <c:v>56</c:v>
                </c:pt>
                <c:pt idx="8388">
                  <c:v>89</c:v>
                </c:pt>
                <c:pt idx="8389">
                  <c:v>79</c:v>
                </c:pt>
                <c:pt idx="8390">
                  <c:v>78</c:v>
                </c:pt>
                <c:pt idx="8391">
                  <c:v>80</c:v>
                </c:pt>
                <c:pt idx="8392">
                  <c:v>49</c:v>
                </c:pt>
                <c:pt idx="8393">
                  <c:v>51</c:v>
                </c:pt>
                <c:pt idx="8394">
                  <c:v>54</c:v>
                </c:pt>
                <c:pt idx="8395">
                  <c:v>70</c:v>
                </c:pt>
                <c:pt idx="8396">
                  <c:v>54</c:v>
                </c:pt>
                <c:pt idx="8397">
                  <c:v>67</c:v>
                </c:pt>
                <c:pt idx="8398">
                  <c:v>43</c:v>
                </c:pt>
                <c:pt idx="8399">
                  <c:v>75</c:v>
                </c:pt>
                <c:pt idx="8400">
                  <c:v>94</c:v>
                </c:pt>
                <c:pt idx="8401">
                  <c:v>40</c:v>
                </c:pt>
                <c:pt idx="8402">
                  <c:v>97</c:v>
                </c:pt>
                <c:pt idx="8403">
                  <c:v>83</c:v>
                </c:pt>
                <c:pt idx="8404">
                  <c:v>96</c:v>
                </c:pt>
                <c:pt idx="8405">
                  <c:v>73</c:v>
                </c:pt>
                <c:pt idx="8406">
                  <c:v>86</c:v>
                </c:pt>
                <c:pt idx="8407">
                  <c:v>56</c:v>
                </c:pt>
                <c:pt idx="8408">
                  <c:v>78</c:v>
                </c:pt>
                <c:pt idx="8409">
                  <c:v>77</c:v>
                </c:pt>
                <c:pt idx="8410">
                  <c:v>83</c:v>
                </c:pt>
                <c:pt idx="8411">
                  <c:v>90</c:v>
                </c:pt>
                <c:pt idx="8412">
                  <c:v>72</c:v>
                </c:pt>
                <c:pt idx="8413">
                  <c:v>99</c:v>
                </c:pt>
                <c:pt idx="8414">
                  <c:v>60</c:v>
                </c:pt>
                <c:pt idx="8415">
                  <c:v>65</c:v>
                </c:pt>
                <c:pt idx="8416">
                  <c:v>85</c:v>
                </c:pt>
                <c:pt idx="8417">
                  <c:v>75</c:v>
                </c:pt>
                <c:pt idx="8418">
                  <c:v>44</c:v>
                </c:pt>
                <c:pt idx="8419">
                  <c:v>72</c:v>
                </c:pt>
                <c:pt idx="8420">
                  <c:v>40</c:v>
                </c:pt>
                <c:pt idx="8421">
                  <c:v>92</c:v>
                </c:pt>
                <c:pt idx="8422">
                  <c:v>45</c:v>
                </c:pt>
                <c:pt idx="8423">
                  <c:v>76</c:v>
                </c:pt>
                <c:pt idx="8424">
                  <c:v>41</c:v>
                </c:pt>
                <c:pt idx="8425">
                  <c:v>96</c:v>
                </c:pt>
                <c:pt idx="8426">
                  <c:v>92</c:v>
                </c:pt>
                <c:pt idx="8427">
                  <c:v>98</c:v>
                </c:pt>
                <c:pt idx="8428">
                  <c:v>98</c:v>
                </c:pt>
                <c:pt idx="8429">
                  <c:v>44</c:v>
                </c:pt>
                <c:pt idx="8430">
                  <c:v>65</c:v>
                </c:pt>
                <c:pt idx="8431">
                  <c:v>80</c:v>
                </c:pt>
                <c:pt idx="8432">
                  <c:v>90</c:v>
                </c:pt>
                <c:pt idx="8433">
                  <c:v>92</c:v>
                </c:pt>
                <c:pt idx="8434">
                  <c:v>86</c:v>
                </c:pt>
                <c:pt idx="8435">
                  <c:v>52</c:v>
                </c:pt>
                <c:pt idx="8436">
                  <c:v>51</c:v>
                </c:pt>
                <c:pt idx="8437">
                  <c:v>44</c:v>
                </c:pt>
                <c:pt idx="8438">
                  <c:v>41</c:v>
                </c:pt>
                <c:pt idx="8439">
                  <c:v>98</c:v>
                </c:pt>
                <c:pt idx="8440">
                  <c:v>43</c:v>
                </c:pt>
                <c:pt idx="8441">
                  <c:v>98</c:v>
                </c:pt>
                <c:pt idx="8442">
                  <c:v>66</c:v>
                </c:pt>
                <c:pt idx="8443">
                  <c:v>89</c:v>
                </c:pt>
                <c:pt idx="8444">
                  <c:v>92</c:v>
                </c:pt>
                <c:pt idx="8445">
                  <c:v>49</c:v>
                </c:pt>
                <c:pt idx="8446">
                  <c:v>52</c:v>
                </c:pt>
                <c:pt idx="8447">
                  <c:v>83</c:v>
                </c:pt>
                <c:pt idx="8448">
                  <c:v>41</c:v>
                </c:pt>
                <c:pt idx="8449">
                  <c:v>65</c:v>
                </c:pt>
                <c:pt idx="8450">
                  <c:v>54</c:v>
                </c:pt>
                <c:pt idx="8451">
                  <c:v>85</c:v>
                </c:pt>
                <c:pt idx="8452">
                  <c:v>96</c:v>
                </c:pt>
                <c:pt idx="8453">
                  <c:v>49</c:v>
                </c:pt>
                <c:pt idx="8454">
                  <c:v>61</c:v>
                </c:pt>
                <c:pt idx="8455">
                  <c:v>79</c:v>
                </c:pt>
                <c:pt idx="8456">
                  <c:v>64</c:v>
                </c:pt>
                <c:pt idx="8457">
                  <c:v>54</c:v>
                </c:pt>
                <c:pt idx="8458">
                  <c:v>52</c:v>
                </c:pt>
                <c:pt idx="8459">
                  <c:v>47</c:v>
                </c:pt>
                <c:pt idx="8460">
                  <c:v>60</c:v>
                </c:pt>
                <c:pt idx="8461">
                  <c:v>60</c:v>
                </c:pt>
                <c:pt idx="8462">
                  <c:v>61</c:v>
                </c:pt>
                <c:pt idx="8463">
                  <c:v>85</c:v>
                </c:pt>
                <c:pt idx="8464">
                  <c:v>72</c:v>
                </c:pt>
                <c:pt idx="8465">
                  <c:v>84</c:v>
                </c:pt>
                <c:pt idx="8466">
                  <c:v>66</c:v>
                </c:pt>
                <c:pt idx="8467">
                  <c:v>79</c:v>
                </c:pt>
                <c:pt idx="8468">
                  <c:v>89</c:v>
                </c:pt>
                <c:pt idx="8469">
                  <c:v>61</c:v>
                </c:pt>
                <c:pt idx="8470">
                  <c:v>69</c:v>
                </c:pt>
                <c:pt idx="8471">
                  <c:v>48</c:v>
                </c:pt>
                <c:pt idx="8472">
                  <c:v>84</c:v>
                </c:pt>
                <c:pt idx="8473">
                  <c:v>74</c:v>
                </c:pt>
                <c:pt idx="8474">
                  <c:v>57</c:v>
                </c:pt>
                <c:pt idx="8475">
                  <c:v>81</c:v>
                </c:pt>
                <c:pt idx="8476">
                  <c:v>44</c:v>
                </c:pt>
                <c:pt idx="8477">
                  <c:v>66</c:v>
                </c:pt>
                <c:pt idx="8478">
                  <c:v>96</c:v>
                </c:pt>
                <c:pt idx="8479">
                  <c:v>45</c:v>
                </c:pt>
                <c:pt idx="8480">
                  <c:v>71</c:v>
                </c:pt>
                <c:pt idx="8481">
                  <c:v>47</c:v>
                </c:pt>
                <c:pt idx="8482">
                  <c:v>95</c:v>
                </c:pt>
                <c:pt idx="8483">
                  <c:v>78</c:v>
                </c:pt>
                <c:pt idx="8484">
                  <c:v>60</c:v>
                </c:pt>
                <c:pt idx="8485">
                  <c:v>57</c:v>
                </c:pt>
                <c:pt idx="8486">
                  <c:v>53</c:v>
                </c:pt>
                <c:pt idx="8487">
                  <c:v>54</c:v>
                </c:pt>
                <c:pt idx="8488">
                  <c:v>81</c:v>
                </c:pt>
                <c:pt idx="8489">
                  <c:v>65</c:v>
                </c:pt>
                <c:pt idx="8490">
                  <c:v>92</c:v>
                </c:pt>
                <c:pt idx="8491">
                  <c:v>83</c:v>
                </c:pt>
                <c:pt idx="8492">
                  <c:v>71</c:v>
                </c:pt>
                <c:pt idx="8493">
                  <c:v>78</c:v>
                </c:pt>
                <c:pt idx="8494">
                  <c:v>67</c:v>
                </c:pt>
                <c:pt idx="8495">
                  <c:v>99</c:v>
                </c:pt>
                <c:pt idx="8496">
                  <c:v>78</c:v>
                </c:pt>
                <c:pt idx="8497">
                  <c:v>82</c:v>
                </c:pt>
                <c:pt idx="8498">
                  <c:v>71</c:v>
                </c:pt>
                <c:pt idx="8499">
                  <c:v>52</c:v>
                </c:pt>
                <c:pt idx="8500">
                  <c:v>54</c:v>
                </c:pt>
                <c:pt idx="8501">
                  <c:v>57</c:v>
                </c:pt>
                <c:pt idx="8502">
                  <c:v>78</c:v>
                </c:pt>
                <c:pt idx="8503">
                  <c:v>45</c:v>
                </c:pt>
                <c:pt idx="8504">
                  <c:v>94</c:v>
                </c:pt>
                <c:pt idx="8505">
                  <c:v>50</c:v>
                </c:pt>
                <c:pt idx="8506">
                  <c:v>71</c:v>
                </c:pt>
                <c:pt idx="8507">
                  <c:v>79</c:v>
                </c:pt>
                <c:pt idx="8508">
                  <c:v>59</c:v>
                </c:pt>
                <c:pt idx="8509">
                  <c:v>72</c:v>
                </c:pt>
                <c:pt idx="8510">
                  <c:v>79</c:v>
                </c:pt>
                <c:pt idx="8511">
                  <c:v>47</c:v>
                </c:pt>
                <c:pt idx="8512">
                  <c:v>90</c:v>
                </c:pt>
                <c:pt idx="8513">
                  <c:v>74</c:v>
                </c:pt>
                <c:pt idx="8514">
                  <c:v>44</c:v>
                </c:pt>
                <c:pt idx="8515">
                  <c:v>74</c:v>
                </c:pt>
                <c:pt idx="8516">
                  <c:v>86</c:v>
                </c:pt>
                <c:pt idx="8517">
                  <c:v>53</c:v>
                </c:pt>
                <c:pt idx="8518">
                  <c:v>60</c:v>
                </c:pt>
                <c:pt idx="8519">
                  <c:v>86</c:v>
                </c:pt>
                <c:pt idx="8520">
                  <c:v>63</c:v>
                </c:pt>
                <c:pt idx="8521">
                  <c:v>56</c:v>
                </c:pt>
                <c:pt idx="8522">
                  <c:v>57</c:v>
                </c:pt>
                <c:pt idx="8523">
                  <c:v>73</c:v>
                </c:pt>
                <c:pt idx="8524">
                  <c:v>51</c:v>
                </c:pt>
                <c:pt idx="8525">
                  <c:v>55</c:v>
                </c:pt>
                <c:pt idx="8526">
                  <c:v>43</c:v>
                </c:pt>
                <c:pt idx="8527">
                  <c:v>64</c:v>
                </c:pt>
                <c:pt idx="8528">
                  <c:v>73</c:v>
                </c:pt>
                <c:pt idx="8529">
                  <c:v>67</c:v>
                </c:pt>
                <c:pt idx="8530">
                  <c:v>85</c:v>
                </c:pt>
                <c:pt idx="8531">
                  <c:v>50</c:v>
                </c:pt>
                <c:pt idx="8532">
                  <c:v>52</c:v>
                </c:pt>
                <c:pt idx="8533">
                  <c:v>70</c:v>
                </c:pt>
                <c:pt idx="8534">
                  <c:v>99</c:v>
                </c:pt>
                <c:pt idx="8535">
                  <c:v>64</c:v>
                </c:pt>
                <c:pt idx="8536">
                  <c:v>78</c:v>
                </c:pt>
                <c:pt idx="8537">
                  <c:v>49</c:v>
                </c:pt>
                <c:pt idx="8538">
                  <c:v>63</c:v>
                </c:pt>
                <c:pt idx="8539">
                  <c:v>40</c:v>
                </c:pt>
                <c:pt idx="8540">
                  <c:v>92</c:v>
                </c:pt>
                <c:pt idx="8541">
                  <c:v>64</c:v>
                </c:pt>
                <c:pt idx="8542">
                  <c:v>67</c:v>
                </c:pt>
                <c:pt idx="8543">
                  <c:v>75</c:v>
                </c:pt>
                <c:pt idx="8544">
                  <c:v>57</c:v>
                </c:pt>
                <c:pt idx="8545">
                  <c:v>45</c:v>
                </c:pt>
                <c:pt idx="8546">
                  <c:v>41</c:v>
                </c:pt>
                <c:pt idx="8547">
                  <c:v>42</c:v>
                </c:pt>
                <c:pt idx="8548">
                  <c:v>85</c:v>
                </c:pt>
                <c:pt idx="8549">
                  <c:v>47</c:v>
                </c:pt>
                <c:pt idx="8550">
                  <c:v>70</c:v>
                </c:pt>
                <c:pt idx="8551">
                  <c:v>87</c:v>
                </c:pt>
                <c:pt idx="8552">
                  <c:v>58</c:v>
                </c:pt>
                <c:pt idx="8553">
                  <c:v>89</c:v>
                </c:pt>
                <c:pt idx="8554">
                  <c:v>45</c:v>
                </c:pt>
                <c:pt idx="8555">
                  <c:v>53</c:v>
                </c:pt>
                <c:pt idx="8556">
                  <c:v>42</c:v>
                </c:pt>
                <c:pt idx="8557">
                  <c:v>87</c:v>
                </c:pt>
                <c:pt idx="8558">
                  <c:v>40</c:v>
                </c:pt>
                <c:pt idx="8559">
                  <c:v>83</c:v>
                </c:pt>
                <c:pt idx="8560">
                  <c:v>69</c:v>
                </c:pt>
                <c:pt idx="8561">
                  <c:v>85</c:v>
                </c:pt>
                <c:pt idx="8562">
                  <c:v>58</c:v>
                </c:pt>
                <c:pt idx="8563">
                  <c:v>93</c:v>
                </c:pt>
                <c:pt idx="8564">
                  <c:v>58</c:v>
                </c:pt>
                <c:pt idx="8565">
                  <c:v>48</c:v>
                </c:pt>
                <c:pt idx="8566">
                  <c:v>46</c:v>
                </c:pt>
                <c:pt idx="8567">
                  <c:v>85</c:v>
                </c:pt>
                <c:pt idx="8568">
                  <c:v>76</c:v>
                </c:pt>
                <c:pt idx="8569">
                  <c:v>89</c:v>
                </c:pt>
                <c:pt idx="8570">
                  <c:v>80</c:v>
                </c:pt>
                <c:pt idx="8571">
                  <c:v>92</c:v>
                </c:pt>
                <c:pt idx="8572">
                  <c:v>46</c:v>
                </c:pt>
                <c:pt idx="8573">
                  <c:v>48</c:v>
                </c:pt>
                <c:pt idx="8574">
                  <c:v>43</c:v>
                </c:pt>
                <c:pt idx="8575">
                  <c:v>64</c:v>
                </c:pt>
                <c:pt idx="8576">
                  <c:v>88</c:v>
                </c:pt>
                <c:pt idx="8577">
                  <c:v>51</c:v>
                </c:pt>
                <c:pt idx="8578">
                  <c:v>45</c:v>
                </c:pt>
                <c:pt idx="8579">
                  <c:v>57</c:v>
                </c:pt>
                <c:pt idx="8580">
                  <c:v>79</c:v>
                </c:pt>
                <c:pt idx="8581">
                  <c:v>60</c:v>
                </c:pt>
                <c:pt idx="8582">
                  <c:v>54</c:v>
                </c:pt>
                <c:pt idx="8583">
                  <c:v>42</c:v>
                </c:pt>
                <c:pt idx="8584">
                  <c:v>41</c:v>
                </c:pt>
                <c:pt idx="8585">
                  <c:v>95</c:v>
                </c:pt>
                <c:pt idx="8586">
                  <c:v>94</c:v>
                </c:pt>
                <c:pt idx="8587">
                  <c:v>80</c:v>
                </c:pt>
                <c:pt idx="8588">
                  <c:v>79</c:v>
                </c:pt>
                <c:pt idx="8589">
                  <c:v>98</c:v>
                </c:pt>
                <c:pt idx="8590">
                  <c:v>43</c:v>
                </c:pt>
                <c:pt idx="8591">
                  <c:v>71</c:v>
                </c:pt>
                <c:pt idx="8592">
                  <c:v>41</c:v>
                </c:pt>
                <c:pt idx="8593">
                  <c:v>85</c:v>
                </c:pt>
                <c:pt idx="8594">
                  <c:v>68</c:v>
                </c:pt>
                <c:pt idx="8595">
                  <c:v>41</c:v>
                </c:pt>
                <c:pt idx="8596">
                  <c:v>73</c:v>
                </c:pt>
                <c:pt idx="8597">
                  <c:v>66</c:v>
                </c:pt>
                <c:pt idx="8598">
                  <c:v>99</c:v>
                </c:pt>
                <c:pt idx="8599">
                  <c:v>93</c:v>
                </c:pt>
                <c:pt idx="8600">
                  <c:v>78</c:v>
                </c:pt>
                <c:pt idx="8601">
                  <c:v>83</c:v>
                </c:pt>
                <c:pt idx="8602">
                  <c:v>77</c:v>
                </c:pt>
                <c:pt idx="8603">
                  <c:v>57</c:v>
                </c:pt>
                <c:pt idx="8604">
                  <c:v>75</c:v>
                </c:pt>
                <c:pt idx="8605">
                  <c:v>58</c:v>
                </c:pt>
                <c:pt idx="8606">
                  <c:v>66</c:v>
                </c:pt>
                <c:pt idx="8607">
                  <c:v>84</c:v>
                </c:pt>
                <c:pt idx="8608">
                  <c:v>59</c:v>
                </c:pt>
                <c:pt idx="8609">
                  <c:v>60</c:v>
                </c:pt>
                <c:pt idx="8610">
                  <c:v>62</c:v>
                </c:pt>
                <c:pt idx="8611">
                  <c:v>69</c:v>
                </c:pt>
                <c:pt idx="8612">
                  <c:v>64</c:v>
                </c:pt>
                <c:pt idx="8613">
                  <c:v>70</c:v>
                </c:pt>
                <c:pt idx="8614">
                  <c:v>66</c:v>
                </c:pt>
                <c:pt idx="8615">
                  <c:v>73</c:v>
                </c:pt>
                <c:pt idx="8616">
                  <c:v>47</c:v>
                </c:pt>
                <c:pt idx="8617">
                  <c:v>58</c:v>
                </c:pt>
                <c:pt idx="8618">
                  <c:v>80</c:v>
                </c:pt>
                <c:pt idx="8619">
                  <c:v>65</c:v>
                </c:pt>
                <c:pt idx="8620">
                  <c:v>67</c:v>
                </c:pt>
                <c:pt idx="8621">
                  <c:v>43</c:v>
                </c:pt>
                <c:pt idx="8622">
                  <c:v>70</c:v>
                </c:pt>
                <c:pt idx="8623">
                  <c:v>55</c:v>
                </c:pt>
                <c:pt idx="8624">
                  <c:v>90</c:v>
                </c:pt>
                <c:pt idx="8625">
                  <c:v>49</c:v>
                </c:pt>
                <c:pt idx="8626">
                  <c:v>77</c:v>
                </c:pt>
                <c:pt idx="8627">
                  <c:v>87</c:v>
                </c:pt>
                <c:pt idx="8628">
                  <c:v>49</c:v>
                </c:pt>
                <c:pt idx="8629">
                  <c:v>84</c:v>
                </c:pt>
                <c:pt idx="8630">
                  <c:v>48</c:v>
                </c:pt>
                <c:pt idx="8631">
                  <c:v>78</c:v>
                </c:pt>
                <c:pt idx="8632">
                  <c:v>75</c:v>
                </c:pt>
                <c:pt idx="8633">
                  <c:v>90</c:v>
                </c:pt>
                <c:pt idx="8634">
                  <c:v>97</c:v>
                </c:pt>
                <c:pt idx="8635">
                  <c:v>75</c:v>
                </c:pt>
                <c:pt idx="8636">
                  <c:v>58</c:v>
                </c:pt>
                <c:pt idx="8637">
                  <c:v>99</c:v>
                </c:pt>
                <c:pt idx="8638">
                  <c:v>58</c:v>
                </c:pt>
                <c:pt idx="8639">
                  <c:v>51</c:v>
                </c:pt>
                <c:pt idx="8640">
                  <c:v>52</c:v>
                </c:pt>
                <c:pt idx="8641">
                  <c:v>64</c:v>
                </c:pt>
                <c:pt idx="8642">
                  <c:v>75</c:v>
                </c:pt>
                <c:pt idx="8643">
                  <c:v>64</c:v>
                </c:pt>
                <c:pt idx="8644">
                  <c:v>67</c:v>
                </c:pt>
                <c:pt idx="8645">
                  <c:v>81</c:v>
                </c:pt>
                <c:pt idx="8646">
                  <c:v>92</c:v>
                </c:pt>
                <c:pt idx="8647">
                  <c:v>78</c:v>
                </c:pt>
                <c:pt idx="8648">
                  <c:v>69</c:v>
                </c:pt>
                <c:pt idx="8649">
                  <c:v>44</c:v>
                </c:pt>
                <c:pt idx="8650">
                  <c:v>56</c:v>
                </c:pt>
                <c:pt idx="8651">
                  <c:v>57</c:v>
                </c:pt>
                <c:pt idx="8652">
                  <c:v>82</c:v>
                </c:pt>
                <c:pt idx="8653">
                  <c:v>86</c:v>
                </c:pt>
                <c:pt idx="8654">
                  <c:v>60</c:v>
                </c:pt>
                <c:pt idx="8655">
                  <c:v>61</c:v>
                </c:pt>
                <c:pt idx="8656">
                  <c:v>78</c:v>
                </c:pt>
                <c:pt idx="8657">
                  <c:v>89</c:v>
                </c:pt>
                <c:pt idx="8658">
                  <c:v>97</c:v>
                </c:pt>
                <c:pt idx="8659">
                  <c:v>96</c:v>
                </c:pt>
                <c:pt idx="8660">
                  <c:v>45</c:v>
                </c:pt>
                <c:pt idx="8661">
                  <c:v>89</c:v>
                </c:pt>
                <c:pt idx="8662">
                  <c:v>55</c:v>
                </c:pt>
                <c:pt idx="8663">
                  <c:v>41</c:v>
                </c:pt>
                <c:pt idx="8664">
                  <c:v>90</c:v>
                </c:pt>
                <c:pt idx="8665">
                  <c:v>40</c:v>
                </c:pt>
                <c:pt idx="8666">
                  <c:v>96</c:v>
                </c:pt>
                <c:pt idx="8667">
                  <c:v>69</c:v>
                </c:pt>
                <c:pt idx="8668">
                  <c:v>97</c:v>
                </c:pt>
                <c:pt idx="8669">
                  <c:v>82</c:v>
                </c:pt>
                <c:pt idx="8670">
                  <c:v>91</c:v>
                </c:pt>
                <c:pt idx="8671">
                  <c:v>76</c:v>
                </c:pt>
                <c:pt idx="8672">
                  <c:v>87</c:v>
                </c:pt>
                <c:pt idx="8673">
                  <c:v>62</c:v>
                </c:pt>
                <c:pt idx="8674">
                  <c:v>40</c:v>
                </c:pt>
                <c:pt idx="8675">
                  <c:v>58</c:v>
                </c:pt>
                <c:pt idx="8676">
                  <c:v>85</c:v>
                </c:pt>
                <c:pt idx="8677">
                  <c:v>42</c:v>
                </c:pt>
                <c:pt idx="8678">
                  <c:v>41</c:v>
                </c:pt>
                <c:pt idx="8679">
                  <c:v>95</c:v>
                </c:pt>
                <c:pt idx="8680">
                  <c:v>76</c:v>
                </c:pt>
                <c:pt idx="8681">
                  <c:v>56</c:v>
                </c:pt>
                <c:pt idx="8682">
                  <c:v>67</c:v>
                </c:pt>
                <c:pt idx="8683">
                  <c:v>57</c:v>
                </c:pt>
                <c:pt idx="8684">
                  <c:v>72</c:v>
                </c:pt>
                <c:pt idx="8685">
                  <c:v>54</c:v>
                </c:pt>
                <c:pt idx="8686">
                  <c:v>61</c:v>
                </c:pt>
                <c:pt idx="8687">
                  <c:v>80</c:v>
                </c:pt>
                <c:pt idx="8688">
                  <c:v>66</c:v>
                </c:pt>
                <c:pt idx="8689">
                  <c:v>94</c:v>
                </c:pt>
                <c:pt idx="8690">
                  <c:v>76</c:v>
                </c:pt>
                <c:pt idx="8691">
                  <c:v>71</c:v>
                </c:pt>
                <c:pt idx="8692">
                  <c:v>99</c:v>
                </c:pt>
                <c:pt idx="8693">
                  <c:v>84</c:v>
                </c:pt>
                <c:pt idx="8694">
                  <c:v>58</c:v>
                </c:pt>
                <c:pt idx="8695">
                  <c:v>67</c:v>
                </c:pt>
                <c:pt idx="8696">
                  <c:v>67</c:v>
                </c:pt>
                <c:pt idx="8697">
                  <c:v>95</c:v>
                </c:pt>
                <c:pt idx="8698">
                  <c:v>49</c:v>
                </c:pt>
                <c:pt idx="8699">
                  <c:v>59</c:v>
                </c:pt>
                <c:pt idx="8700">
                  <c:v>64</c:v>
                </c:pt>
                <c:pt idx="8701">
                  <c:v>60</c:v>
                </c:pt>
                <c:pt idx="8702">
                  <c:v>53</c:v>
                </c:pt>
                <c:pt idx="8703">
                  <c:v>61</c:v>
                </c:pt>
                <c:pt idx="8704">
                  <c:v>92</c:v>
                </c:pt>
                <c:pt idx="8705">
                  <c:v>65</c:v>
                </c:pt>
                <c:pt idx="8706">
                  <c:v>83</c:v>
                </c:pt>
                <c:pt idx="8707">
                  <c:v>50</c:v>
                </c:pt>
                <c:pt idx="8708">
                  <c:v>94</c:v>
                </c:pt>
                <c:pt idx="8709">
                  <c:v>46</c:v>
                </c:pt>
                <c:pt idx="8710">
                  <c:v>56</c:v>
                </c:pt>
                <c:pt idx="8711">
                  <c:v>57</c:v>
                </c:pt>
                <c:pt idx="8712">
                  <c:v>46</c:v>
                </c:pt>
                <c:pt idx="8713">
                  <c:v>95</c:v>
                </c:pt>
                <c:pt idx="8714">
                  <c:v>59</c:v>
                </c:pt>
                <c:pt idx="8715">
                  <c:v>77</c:v>
                </c:pt>
                <c:pt idx="8716">
                  <c:v>50</c:v>
                </c:pt>
                <c:pt idx="8717">
                  <c:v>83</c:v>
                </c:pt>
                <c:pt idx="8718">
                  <c:v>97</c:v>
                </c:pt>
                <c:pt idx="8719">
                  <c:v>55</c:v>
                </c:pt>
                <c:pt idx="8720">
                  <c:v>90</c:v>
                </c:pt>
                <c:pt idx="8721">
                  <c:v>94</c:v>
                </c:pt>
                <c:pt idx="8722">
                  <c:v>66</c:v>
                </c:pt>
                <c:pt idx="8723">
                  <c:v>90</c:v>
                </c:pt>
                <c:pt idx="8724">
                  <c:v>50</c:v>
                </c:pt>
                <c:pt idx="8725">
                  <c:v>55</c:v>
                </c:pt>
                <c:pt idx="8726">
                  <c:v>62</c:v>
                </c:pt>
                <c:pt idx="8727">
                  <c:v>99</c:v>
                </c:pt>
                <c:pt idx="8728">
                  <c:v>98</c:v>
                </c:pt>
                <c:pt idx="8729">
                  <c:v>51</c:v>
                </c:pt>
                <c:pt idx="8730">
                  <c:v>98</c:v>
                </c:pt>
                <c:pt idx="8731">
                  <c:v>79</c:v>
                </c:pt>
                <c:pt idx="8732">
                  <c:v>42</c:v>
                </c:pt>
                <c:pt idx="8733">
                  <c:v>41</c:v>
                </c:pt>
                <c:pt idx="8734">
                  <c:v>99</c:v>
                </c:pt>
                <c:pt idx="8735">
                  <c:v>77</c:v>
                </c:pt>
                <c:pt idx="8736">
                  <c:v>87</c:v>
                </c:pt>
                <c:pt idx="8737">
                  <c:v>91</c:v>
                </c:pt>
                <c:pt idx="8738">
                  <c:v>63</c:v>
                </c:pt>
                <c:pt idx="8739">
                  <c:v>68</c:v>
                </c:pt>
                <c:pt idx="8740">
                  <c:v>86</c:v>
                </c:pt>
                <c:pt idx="8741">
                  <c:v>85</c:v>
                </c:pt>
                <c:pt idx="8742">
                  <c:v>73</c:v>
                </c:pt>
                <c:pt idx="8743">
                  <c:v>59</c:v>
                </c:pt>
                <c:pt idx="8744">
                  <c:v>57</c:v>
                </c:pt>
                <c:pt idx="8745">
                  <c:v>53</c:v>
                </c:pt>
                <c:pt idx="8746">
                  <c:v>57</c:v>
                </c:pt>
                <c:pt idx="8747">
                  <c:v>41</c:v>
                </c:pt>
                <c:pt idx="8748">
                  <c:v>40</c:v>
                </c:pt>
                <c:pt idx="8749">
                  <c:v>59</c:v>
                </c:pt>
                <c:pt idx="8750">
                  <c:v>73</c:v>
                </c:pt>
                <c:pt idx="8751">
                  <c:v>80</c:v>
                </c:pt>
                <c:pt idx="8752">
                  <c:v>80</c:v>
                </c:pt>
                <c:pt idx="8753">
                  <c:v>87</c:v>
                </c:pt>
                <c:pt idx="8754">
                  <c:v>50</c:v>
                </c:pt>
                <c:pt idx="8755">
                  <c:v>66</c:v>
                </c:pt>
                <c:pt idx="8756">
                  <c:v>62</c:v>
                </c:pt>
                <c:pt idx="8757">
                  <c:v>77</c:v>
                </c:pt>
                <c:pt idx="8758">
                  <c:v>83</c:v>
                </c:pt>
                <c:pt idx="8759">
                  <c:v>42</c:v>
                </c:pt>
                <c:pt idx="8760">
                  <c:v>51</c:v>
                </c:pt>
                <c:pt idx="8761">
                  <c:v>69</c:v>
                </c:pt>
                <c:pt idx="8762">
                  <c:v>70</c:v>
                </c:pt>
                <c:pt idx="8763">
                  <c:v>62</c:v>
                </c:pt>
                <c:pt idx="8764">
                  <c:v>40</c:v>
                </c:pt>
                <c:pt idx="8765">
                  <c:v>80</c:v>
                </c:pt>
                <c:pt idx="8766">
                  <c:v>59</c:v>
                </c:pt>
                <c:pt idx="8767">
                  <c:v>93</c:v>
                </c:pt>
                <c:pt idx="8768">
                  <c:v>45</c:v>
                </c:pt>
                <c:pt idx="8769">
                  <c:v>50</c:v>
                </c:pt>
                <c:pt idx="8770">
                  <c:v>74</c:v>
                </c:pt>
                <c:pt idx="8771">
                  <c:v>43</c:v>
                </c:pt>
                <c:pt idx="8772">
                  <c:v>68</c:v>
                </c:pt>
                <c:pt idx="8773">
                  <c:v>98</c:v>
                </c:pt>
                <c:pt idx="8774">
                  <c:v>49</c:v>
                </c:pt>
                <c:pt idx="8775">
                  <c:v>90</c:v>
                </c:pt>
                <c:pt idx="8776">
                  <c:v>68</c:v>
                </c:pt>
                <c:pt idx="8777">
                  <c:v>77</c:v>
                </c:pt>
                <c:pt idx="8778">
                  <c:v>40</c:v>
                </c:pt>
                <c:pt idx="8779">
                  <c:v>79</c:v>
                </c:pt>
                <c:pt idx="8780">
                  <c:v>47</c:v>
                </c:pt>
                <c:pt idx="8781">
                  <c:v>96</c:v>
                </c:pt>
                <c:pt idx="8782">
                  <c:v>77</c:v>
                </c:pt>
                <c:pt idx="8783">
                  <c:v>56</c:v>
                </c:pt>
                <c:pt idx="8784">
                  <c:v>58</c:v>
                </c:pt>
                <c:pt idx="8785">
                  <c:v>72</c:v>
                </c:pt>
                <c:pt idx="8786">
                  <c:v>54</c:v>
                </c:pt>
                <c:pt idx="8787">
                  <c:v>84</c:v>
                </c:pt>
                <c:pt idx="8788">
                  <c:v>70</c:v>
                </c:pt>
                <c:pt idx="8789">
                  <c:v>60</c:v>
                </c:pt>
                <c:pt idx="8790">
                  <c:v>42</c:v>
                </c:pt>
                <c:pt idx="8791">
                  <c:v>41</c:v>
                </c:pt>
                <c:pt idx="8792">
                  <c:v>74</c:v>
                </c:pt>
                <c:pt idx="8793">
                  <c:v>80</c:v>
                </c:pt>
                <c:pt idx="8794">
                  <c:v>98</c:v>
                </c:pt>
                <c:pt idx="8795">
                  <c:v>55</c:v>
                </c:pt>
                <c:pt idx="8796">
                  <c:v>95</c:v>
                </c:pt>
                <c:pt idx="8797">
                  <c:v>84</c:v>
                </c:pt>
                <c:pt idx="8798">
                  <c:v>90</c:v>
                </c:pt>
                <c:pt idx="8799">
                  <c:v>98</c:v>
                </c:pt>
                <c:pt idx="8800">
                  <c:v>89</c:v>
                </c:pt>
                <c:pt idx="8801">
                  <c:v>60</c:v>
                </c:pt>
                <c:pt idx="8802">
                  <c:v>51</c:v>
                </c:pt>
                <c:pt idx="8803">
                  <c:v>67</c:v>
                </c:pt>
                <c:pt idx="8804">
                  <c:v>51</c:v>
                </c:pt>
                <c:pt idx="8805">
                  <c:v>72</c:v>
                </c:pt>
                <c:pt idx="8806">
                  <c:v>59</c:v>
                </c:pt>
                <c:pt idx="8807">
                  <c:v>79</c:v>
                </c:pt>
                <c:pt idx="8808">
                  <c:v>88</c:v>
                </c:pt>
                <c:pt idx="8809">
                  <c:v>60</c:v>
                </c:pt>
                <c:pt idx="8810">
                  <c:v>99</c:v>
                </c:pt>
                <c:pt idx="8811">
                  <c:v>91</c:v>
                </c:pt>
                <c:pt idx="8812">
                  <c:v>93</c:v>
                </c:pt>
                <c:pt idx="8813">
                  <c:v>78</c:v>
                </c:pt>
                <c:pt idx="8814">
                  <c:v>80</c:v>
                </c:pt>
                <c:pt idx="8815">
                  <c:v>88</c:v>
                </c:pt>
                <c:pt idx="8816">
                  <c:v>98</c:v>
                </c:pt>
                <c:pt idx="8817">
                  <c:v>81</c:v>
                </c:pt>
                <c:pt idx="8818">
                  <c:v>75</c:v>
                </c:pt>
                <c:pt idx="8819">
                  <c:v>61</c:v>
                </c:pt>
                <c:pt idx="8820">
                  <c:v>65</c:v>
                </c:pt>
                <c:pt idx="8821">
                  <c:v>46</c:v>
                </c:pt>
                <c:pt idx="8822">
                  <c:v>46</c:v>
                </c:pt>
                <c:pt idx="8823">
                  <c:v>47</c:v>
                </c:pt>
                <c:pt idx="8824">
                  <c:v>65</c:v>
                </c:pt>
                <c:pt idx="8825">
                  <c:v>63</c:v>
                </c:pt>
                <c:pt idx="8826">
                  <c:v>63</c:v>
                </c:pt>
                <c:pt idx="8827">
                  <c:v>79</c:v>
                </c:pt>
                <c:pt idx="8828">
                  <c:v>87</c:v>
                </c:pt>
                <c:pt idx="8829">
                  <c:v>51</c:v>
                </c:pt>
                <c:pt idx="8830">
                  <c:v>86</c:v>
                </c:pt>
                <c:pt idx="8831">
                  <c:v>47</c:v>
                </c:pt>
                <c:pt idx="8832">
                  <c:v>93</c:v>
                </c:pt>
                <c:pt idx="8833">
                  <c:v>48</c:v>
                </c:pt>
                <c:pt idx="8834">
                  <c:v>42</c:v>
                </c:pt>
                <c:pt idx="8835">
                  <c:v>93</c:v>
                </c:pt>
                <c:pt idx="8836">
                  <c:v>60</c:v>
                </c:pt>
                <c:pt idx="8837">
                  <c:v>70</c:v>
                </c:pt>
                <c:pt idx="8838">
                  <c:v>87</c:v>
                </c:pt>
                <c:pt idx="8839">
                  <c:v>86</c:v>
                </c:pt>
                <c:pt idx="8840">
                  <c:v>63</c:v>
                </c:pt>
                <c:pt idx="8841">
                  <c:v>43</c:v>
                </c:pt>
                <c:pt idx="8842">
                  <c:v>59</c:v>
                </c:pt>
                <c:pt idx="8843">
                  <c:v>55</c:v>
                </c:pt>
                <c:pt idx="8844">
                  <c:v>49</c:v>
                </c:pt>
                <c:pt idx="8845">
                  <c:v>82</c:v>
                </c:pt>
                <c:pt idx="8846">
                  <c:v>65</c:v>
                </c:pt>
                <c:pt idx="8847">
                  <c:v>68</c:v>
                </c:pt>
                <c:pt idx="8848">
                  <c:v>44</c:v>
                </c:pt>
                <c:pt idx="8849">
                  <c:v>50</c:v>
                </c:pt>
                <c:pt idx="8850">
                  <c:v>68</c:v>
                </c:pt>
                <c:pt idx="8851">
                  <c:v>84</c:v>
                </c:pt>
                <c:pt idx="8852">
                  <c:v>54</c:v>
                </c:pt>
                <c:pt idx="8853">
                  <c:v>45</c:v>
                </c:pt>
                <c:pt idx="8854">
                  <c:v>87</c:v>
                </c:pt>
                <c:pt idx="8855">
                  <c:v>54</c:v>
                </c:pt>
                <c:pt idx="8856">
                  <c:v>82</c:v>
                </c:pt>
                <c:pt idx="8857">
                  <c:v>59</c:v>
                </c:pt>
                <c:pt idx="8858">
                  <c:v>73</c:v>
                </c:pt>
                <c:pt idx="8859">
                  <c:v>99</c:v>
                </c:pt>
                <c:pt idx="8860">
                  <c:v>99</c:v>
                </c:pt>
                <c:pt idx="8861">
                  <c:v>41</c:v>
                </c:pt>
                <c:pt idx="8862">
                  <c:v>83</c:v>
                </c:pt>
                <c:pt idx="8863">
                  <c:v>55</c:v>
                </c:pt>
                <c:pt idx="8864">
                  <c:v>58</c:v>
                </c:pt>
                <c:pt idx="8865">
                  <c:v>73</c:v>
                </c:pt>
                <c:pt idx="8866">
                  <c:v>88</c:v>
                </c:pt>
                <c:pt idx="8867">
                  <c:v>53</c:v>
                </c:pt>
                <c:pt idx="8868">
                  <c:v>63</c:v>
                </c:pt>
                <c:pt idx="8869">
                  <c:v>67</c:v>
                </c:pt>
                <c:pt idx="8870">
                  <c:v>87</c:v>
                </c:pt>
                <c:pt idx="8871">
                  <c:v>71</c:v>
                </c:pt>
                <c:pt idx="8872">
                  <c:v>76</c:v>
                </c:pt>
                <c:pt idx="8873">
                  <c:v>49</c:v>
                </c:pt>
                <c:pt idx="8874">
                  <c:v>88</c:v>
                </c:pt>
                <c:pt idx="8875">
                  <c:v>84</c:v>
                </c:pt>
                <c:pt idx="8876">
                  <c:v>87</c:v>
                </c:pt>
                <c:pt idx="8877">
                  <c:v>48</c:v>
                </c:pt>
                <c:pt idx="8878">
                  <c:v>63</c:v>
                </c:pt>
                <c:pt idx="8879">
                  <c:v>75</c:v>
                </c:pt>
                <c:pt idx="8880">
                  <c:v>95</c:v>
                </c:pt>
                <c:pt idx="8881">
                  <c:v>68</c:v>
                </c:pt>
                <c:pt idx="8882">
                  <c:v>99</c:v>
                </c:pt>
                <c:pt idx="8883">
                  <c:v>68</c:v>
                </c:pt>
                <c:pt idx="8884">
                  <c:v>97</c:v>
                </c:pt>
                <c:pt idx="8885">
                  <c:v>87</c:v>
                </c:pt>
                <c:pt idx="8886">
                  <c:v>62</c:v>
                </c:pt>
                <c:pt idx="8887">
                  <c:v>66</c:v>
                </c:pt>
                <c:pt idx="8888">
                  <c:v>70</c:v>
                </c:pt>
                <c:pt idx="8889">
                  <c:v>82</c:v>
                </c:pt>
                <c:pt idx="8890">
                  <c:v>46</c:v>
                </c:pt>
                <c:pt idx="8891">
                  <c:v>88</c:v>
                </c:pt>
                <c:pt idx="8892">
                  <c:v>93</c:v>
                </c:pt>
                <c:pt idx="8893">
                  <c:v>84</c:v>
                </c:pt>
                <c:pt idx="8894">
                  <c:v>43</c:v>
                </c:pt>
                <c:pt idx="8895">
                  <c:v>53</c:v>
                </c:pt>
                <c:pt idx="8896">
                  <c:v>81</c:v>
                </c:pt>
                <c:pt idx="8897">
                  <c:v>81</c:v>
                </c:pt>
                <c:pt idx="8898">
                  <c:v>49</c:v>
                </c:pt>
                <c:pt idx="8899">
                  <c:v>98</c:v>
                </c:pt>
                <c:pt idx="8900">
                  <c:v>83</c:v>
                </c:pt>
                <c:pt idx="8901">
                  <c:v>73</c:v>
                </c:pt>
                <c:pt idx="8902">
                  <c:v>65</c:v>
                </c:pt>
                <c:pt idx="8903">
                  <c:v>62</c:v>
                </c:pt>
                <c:pt idx="8904">
                  <c:v>48</c:v>
                </c:pt>
                <c:pt idx="8905">
                  <c:v>76</c:v>
                </c:pt>
                <c:pt idx="8906">
                  <c:v>47</c:v>
                </c:pt>
                <c:pt idx="8907">
                  <c:v>92</c:v>
                </c:pt>
                <c:pt idx="8908">
                  <c:v>53</c:v>
                </c:pt>
                <c:pt idx="8909">
                  <c:v>46</c:v>
                </c:pt>
                <c:pt idx="8910">
                  <c:v>46</c:v>
                </c:pt>
                <c:pt idx="8911">
                  <c:v>48</c:v>
                </c:pt>
                <c:pt idx="8912">
                  <c:v>42</c:v>
                </c:pt>
                <c:pt idx="8913">
                  <c:v>53</c:v>
                </c:pt>
                <c:pt idx="8914">
                  <c:v>56</c:v>
                </c:pt>
                <c:pt idx="8915">
                  <c:v>89</c:v>
                </c:pt>
                <c:pt idx="8916">
                  <c:v>83</c:v>
                </c:pt>
                <c:pt idx="8917">
                  <c:v>61</c:v>
                </c:pt>
                <c:pt idx="8918">
                  <c:v>85</c:v>
                </c:pt>
                <c:pt idx="8919">
                  <c:v>65</c:v>
                </c:pt>
                <c:pt idx="8920">
                  <c:v>97</c:v>
                </c:pt>
                <c:pt idx="8921">
                  <c:v>67</c:v>
                </c:pt>
                <c:pt idx="8922">
                  <c:v>84</c:v>
                </c:pt>
                <c:pt idx="8923">
                  <c:v>53</c:v>
                </c:pt>
                <c:pt idx="8924">
                  <c:v>48</c:v>
                </c:pt>
                <c:pt idx="8925">
                  <c:v>90</c:v>
                </c:pt>
                <c:pt idx="8926">
                  <c:v>65</c:v>
                </c:pt>
                <c:pt idx="8927">
                  <c:v>41</c:v>
                </c:pt>
                <c:pt idx="8928">
                  <c:v>50</c:v>
                </c:pt>
                <c:pt idx="8929">
                  <c:v>56</c:v>
                </c:pt>
                <c:pt idx="8930">
                  <c:v>73</c:v>
                </c:pt>
                <c:pt idx="8931">
                  <c:v>58</c:v>
                </c:pt>
                <c:pt idx="8932">
                  <c:v>78</c:v>
                </c:pt>
                <c:pt idx="8933">
                  <c:v>57</c:v>
                </c:pt>
                <c:pt idx="8934">
                  <c:v>52</c:v>
                </c:pt>
                <c:pt idx="8935">
                  <c:v>44</c:v>
                </c:pt>
                <c:pt idx="8936">
                  <c:v>89</c:v>
                </c:pt>
                <c:pt idx="8937">
                  <c:v>62</c:v>
                </c:pt>
                <c:pt idx="8938">
                  <c:v>97</c:v>
                </c:pt>
                <c:pt idx="8939">
                  <c:v>95</c:v>
                </c:pt>
                <c:pt idx="8940">
                  <c:v>63</c:v>
                </c:pt>
                <c:pt idx="8941">
                  <c:v>68</c:v>
                </c:pt>
                <c:pt idx="8942">
                  <c:v>87</c:v>
                </c:pt>
                <c:pt idx="8943">
                  <c:v>86</c:v>
                </c:pt>
                <c:pt idx="8944">
                  <c:v>47</c:v>
                </c:pt>
                <c:pt idx="8945">
                  <c:v>65</c:v>
                </c:pt>
                <c:pt idx="8946">
                  <c:v>54</c:v>
                </c:pt>
                <c:pt idx="8947">
                  <c:v>96</c:v>
                </c:pt>
                <c:pt idx="8948">
                  <c:v>40</c:v>
                </c:pt>
                <c:pt idx="8949">
                  <c:v>67</c:v>
                </c:pt>
                <c:pt idx="8950">
                  <c:v>88</c:v>
                </c:pt>
                <c:pt idx="8951">
                  <c:v>86</c:v>
                </c:pt>
                <c:pt idx="8952">
                  <c:v>85</c:v>
                </c:pt>
                <c:pt idx="8953">
                  <c:v>53</c:v>
                </c:pt>
                <c:pt idx="8954">
                  <c:v>81</c:v>
                </c:pt>
                <c:pt idx="8955">
                  <c:v>73</c:v>
                </c:pt>
                <c:pt idx="8956">
                  <c:v>98</c:v>
                </c:pt>
                <c:pt idx="8957">
                  <c:v>70</c:v>
                </c:pt>
                <c:pt idx="8958">
                  <c:v>45</c:v>
                </c:pt>
                <c:pt idx="8959">
                  <c:v>88</c:v>
                </c:pt>
                <c:pt idx="8960">
                  <c:v>44</c:v>
                </c:pt>
                <c:pt idx="8961">
                  <c:v>70</c:v>
                </c:pt>
                <c:pt idx="8962">
                  <c:v>76</c:v>
                </c:pt>
                <c:pt idx="8963">
                  <c:v>54</c:v>
                </c:pt>
                <c:pt idx="8964">
                  <c:v>54</c:v>
                </c:pt>
                <c:pt idx="8965">
                  <c:v>91</c:v>
                </c:pt>
                <c:pt idx="8966">
                  <c:v>82</c:v>
                </c:pt>
                <c:pt idx="8967">
                  <c:v>44</c:v>
                </c:pt>
                <c:pt idx="8968">
                  <c:v>67</c:v>
                </c:pt>
                <c:pt idx="8969">
                  <c:v>72</c:v>
                </c:pt>
                <c:pt idx="8970">
                  <c:v>50</c:v>
                </c:pt>
                <c:pt idx="8971">
                  <c:v>82</c:v>
                </c:pt>
                <c:pt idx="8972">
                  <c:v>45</c:v>
                </c:pt>
                <c:pt idx="8973">
                  <c:v>62</c:v>
                </c:pt>
                <c:pt idx="8974">
                  <c:v>79</c:v>
                </c:pt>
                <c:pt idx="8975">
                  <c:v>41</c:v>
                </c:pt>
                <c:pt idx="8976">
                  <c:v>54</c:v>
                </c:pt>
                <c:pt idx="8977">
                  <c:v>62</c:v>
                </c:pt>
                <c:pt idx="8978">
                  <c:v>61</c:v>
                </c:pt>
                <c:pt idx="8979">
                  <c:v>48</c:v>
                </c:pt>
                <c:pt idx="8980">
                  <c:v>86</c:v>
                </c:pt>
                <c:pt idx="8981">
                  <c:v>79</c:v>
                </c:pt>
                <c:pt idx="8982">
                  <c:v>69</c:v>
                </c:pt>
                <c:pt idx="8983">
                  <c:v>55</c:v>
                </c:pt>
                <c:pt idx="8984">
                  <c:v>98</c:v>
                </c:pt>
                <c:pt idx="8985">
                  <c:v>85</c:v>
                </c:pt>
                <c:pt idx="8986">
                  <c:v>86</c:v>
                </c:pt>
                <c:pt idx="8987">
                  <c:v>91</c:v>
                </c:pt>
                <c:pt idx="8988">
                  <c:v>69</c:v>
                </c:pt>
                <c:pt idx="8989">
                  <c:v>84</c:v>
                </c:pt>
                <c:pt idx="8990">
                  <c:v>48</c:v>
                </c:pt>
                <c:pt idx="8991">
                  <c:v>40</c:v>
                </c:pt>
                <c:pt idx="8992">
                  <c:v>98</c:v>
                </c:pt>
                <c:pt idx="8993">
                  <c:v>77</c:v>
                </c:pt>
                <c:pt idx="8994">
                  <c:v>47</c:v>
                </c:pt>
                <c:pt idx="8995">
                  <c:v>98</c:v>
                </c:pt>
                <c:pt idx="8996">
                  <c:v>98</c:v>
                </c:pt>
                <c:pt idx="8997">
                  <c:v>91</c:v>
                </c:pt>
                <c:pt idx="8998">
                  <c:v>57</c:v>
                </c:pt>
                <c:pt idx="8999">
                  <c:v>66</c:v>
                </c:pt>
                <c:pt idx="9000">
                  <c:v>57</c:v>
                </c:pt>
                <c:pt idx="9001">
                  <c:v>71</c:v>
                </c:pt>
                <c:pt idx="9002">
                  <c:v>97</c:v>
                </c:pt>
                <c:pt idx="9003">
                  <c:v>88</c:v>
                </c:pt>
                <c:pt idx="9004">
                  <c:v>71</c:v>
                </c:pt>
                <c:pt idx="9005">
                  <c:v>92</c:v>
                </c:pt>
                <c:pt idx="9006">
                  <c:v>87</c:v>
                </c:pt>
                <c:pt idx="9007">
                  <c:v>84</c:v>
                </c:pt>
                <c:pt idx="9008">
                  <c:v>93</c:v>
                </c:pt>
                <c:pt idx="9009">
                  <c:v>75</c:v>
                </c:pt>
                <c:pt idx="9010">
                  <c:v>75</c:v>
                </c:pt>
                <c:pt idx="9011">
                  <c:v>60</c:v>
                </c:pt>
                <c:pt idx="9012">
                  <c:v>85</c:v>
                </c:pt>
                <c:pt idx="9013">
                  <c:v>71</c:v>
                </c:pt>
                <c:pt idx="9014">
                  <c:v>70</c:v>
                </c:pt>
                <c:pt idx="9015">
                  <c:v>76</c:v>
                </c:pt>
                <c:pt idx="9016">
                  <c:v>55</c:v>
                </c:pt>
                <c:pt idx="9017">
                  <c:v>85</c:v>
                </c:pt>
                <c:pt idx="9018">
                  <c:v>85</c:v>
                </c:pt>
                <c:pt idx="9019">
                  <c:v>53</c:v>
                </c:pt>
                <c:pt idx="9020">
                  <c:v>96</c:v>
                </c:pt>
                <c:pt idx="9021">
                  <c:v>63</c:v>
                </c:pt>
                <c:pt idx="9022">
                  <c:v>64</c:v>
                </c:pt>
                <c:pt idx="9023">
                  <c:v>85</c:v>
                </c:pt>
                <c:pt idx="9024">
                  <c:v>90</c:v>
                </c:pt>
                <c:pt idx="9025">
                  <c:v>74</c:v>
                </c:pt>
                <c:pt idx="9026">
                  <c:v>56</c:v>
                </c:pt>
                <c:pt idx="9027">
                  <c:v>85</c:v>
                </c:pt>
                <c:pt idx="9028">
                  <c:v>81</c:v>
                </c:pt>
                <c:pt idx="9029">
                  <c:v>84</c:v>
                </c:pt>
                <c:pt idx="9030">
                  <c:v>93</c:v>
                </c:pt>
                <c:pt idx="9031">
                  <c:v>43</c:v>
                </c:pt>
                <c:pt idx="9032">
                  <c:v>50</c:v>
                </c:pt>
                <c:pt idx="9033">
                  <c:v>86</c:v>
                </c:pt>
                <c:pt idx="9034">
                  <c:v>54</c:v>
                </c:pt>
                <c:pt idx="9035">
                  <c:v>69</c:v>
                </c:pt>
                <c:pt idx="9036">
                  <c:v>63</c:v>
                </c:pt>
                <c:pt idx="9037">
                  <c:v>41</c:v>
                </c:pt>
                <c:pt idx="9038">
                  <c:v>82</c:v>
                </c:pt>
                <c:pt idx="9039">
                  <c:v>73</c:v>
                </c:pt>
                <c:pt idx="9040">
                  <c:v>62</c:v>
                </c:pt>
                <c:pt idx="9041">
                  <c:v>70</c:v>
                </c:pt>
                <c:pt idx="9042">
                  <c:v>76</c:v>
                </c:pt>
                <c:pt idx="9043">
                  <c:v>52</c:v>
                </c:pt>
                <c:pt idx="9044">
                  <c:v>72</c:v>
                </c:pt>
                <c:pt idx="9045">
                  <c:v>46</c:v>
                </c:pt>
                <c:pt idx="9046">
                  <c:v>71</c:v>
                </c:pt>
                <c:pt idx="9047">
                  <c:v>46</c:v>
                </c:pt>
                <c:pt idx="9048">
                  <c:v>81</c:v>
                </c:pt>
                <c:pt idx="9049">
                  <c:v>77</c:v>
                </c:pt>
                <c:pt idx="9050">
                  <c:v>91</c:v>
                </c:pt>
                <c:pt idx="9051">
                  <c:v>83</c:v>
                </c:pt>
                <c:pt idx="9052">
                  <c:v>52</c:v>
                </c:pt>
                <c:pt idx="9053">
                  <c:v>63</c:v>
                </c:pt>
                <c:pt idx="9054">
                  <c:v>67</c:v>
                </c:pt>
                <c:pt idx="9055">
                  <c:v>71</c:v>
                </c:pt>
                <c:pt idx="9056">
                  <c:v>82</c:v>
                </c:pt>
                <c:pt idx="9057">
                  <c:v>57</c:v>
                </c:pt>
                <c:pt idx="9058">
                  <c:v>73</c:v>
                </c:pt>
                <c:pt idx="9059">
                  <c:v>87</c:v>
                </c:pt>
                <c:pt idx="9060">
                  <c:v>73</c:v>
                </c:pt>
                <c:pt idx="9061">
                  <c:v>90</c:v>
                </c:pt>
                <c:pt idx="9062">
                  <c:v>77</c:v>
                </c:pt>
                <c:pt idx="9063">
                  <c:v>40</c:v>
                </c:pt>
                <c:pt idx="9064">
                  <c:v>82</c:v>
                </c:pt>
                <c:pt idx="9065">
                  <c:v>89</c:v>
                </c:pt>
                <c:pt idx="9066">
                  <c:v>81</c:v>
                </c:pt>
                <c:pt idx="9067">
                  <c:v>70</c:v>
                </c:pt>
                <c:pt idx="9068">
                  <c:v>89</c:v>
                </c:pt>
                <c:pt idx="9069">
                  <c:v>99</c:v>
                </c:pt>
                <c:pt idx="9070">
                  <c:v>40</c:v>
                </c:pt>
                <c:pt idx="9071">
                  <c:v>90</c:v>
                </c:pt>
                <c:pt idx="9072">
                  <c:v>55</c:v>
                </c:pt>
                <c:pt idx="9073">
                  <c:v>97</c:v>
                </c:pt>
                <c:pt idx="9074">
                  <c:v>78</c:v>
                </c:pt>
                <c:pt idx="9075">
                  <c:v>54</c:v>
                </c:pt>
                <c:pt idx="9076">
                  <c:v>72</c:v>
                </c:pt>
                <c:pt idx="9077">
                  <c:v>62</c:v>
                </c:pt>
                <c:pt idx="9078">
                  <c:v>92</c:v>
                </c:pt>
                <c:pt idx="9079">
                  <c:v>80</c:v>
                </c:pt>
                <c:pt idx="9080">
                  <c:v>73</c:v>
                </c:pt>
                <c:pt idx="9081">
                  <c:v>56</c:v>
                </c:pt>
                <c:pt idx="9082">
                  <c:v>64</c:v>
                </c:pt>
                <c:pt idx="9083">
                  <c:v>95</c:v>
                </c:pt>
                <c:pt idx="9084">
                  <c:v>81</c:v>
                </c:pt>
                <c:pt idx="9085">
                  <c:v>45</c:v>
                </c:pt>
                <c:pt idx="9086">
                  <c:v>70</c:v>
                </c:pt>
                <c:pt idx="9087">
                  <c:v>44</c:v>
                </c:pt>
                <c:pt idx="9088">
                  <c:v>79</c:v>
                </c:pt>
                <c:pt idx="9089">
                  <c:v>79</c:v>
                </c:pt>
                <c:pt idx="9090">
                  <c:v>69</c:v>
                </c:pt>
                <c:pt idx="9091">
                  <c:v>44</c:v>
                </c:pt>
                <c:pt idx="9092">
                  <c:v>51</c:v>
                </c:pt>
                <c:pt idx="9093">
                  <c:v>46</c:v>
                </c:pt>
                <c:pt idx="9094">
                  <c:v>84</c:v>
                </c:pt>
                <c:pt idx="9095">
                  <c:v>52</c:v>
                </c:pt>
                <c:pt idx="9096">
                  <c:v>88</c:v>
                </c:pt>
                <c:pt idx="9097">
                  <c:v>43</c:v>
                </c:pt>
                <c:pt idx="9098">
                  <c:v>89</c:v>
                </c:pt>
                <c:pt idx="9099">
                  <c:v>81</c:v>
                </c:pt>
                <c:pt idx="9100">
                  <c:v>42</c:v>
                </c:pt>
                <c:pt idx="9101">
                  <c:v>51</c:v>
                </c:pt>
                <c:pt idx="9102">
                  <c:v>40</c:v>
                </c:pt>
                <c:pt idx="9103">
                  <c:v>66</c:v>
                </c:pt>
                <c:pt idx="9104">
                  <c:v>82</c:v>
                </c:pt>
                <c:pt idx="9105">
                  <c:v>89</c:v>
                </c:pt>
                <c:pt idx="9106">
                  <c:v>52</c:v>
                </c:pt>
                <c:pt idx="9107">
                  <c:v>56</c:v>
                </c:pt>
                <c:pt idx="9108">
                  <c:v>47</c:v>
                </c:pt>
                <c:pt idx="9109">
                  <c:v>71</c:v>
                </c:pt>
                <c:pt idx="9110">
                  <c:v>59</c:v>
                </c:pt>
                <c:pt idx="9111">
                  <c:v>90</c:v>
                </c:pt>
                <c:pt idx="9112">
                  <c:v>56</c:v>
                </c:pt>
                <c:pt idx="9113">
                  <c:v>73</c:v>
                </c:pt>
                <c:pt idx="9114">
                  <c:v>74</c:v>
                </c:pt>
                <c:pt idx="9115">
                  <c:v>74</c:v>
                </c:pt>
                <c:pt idx="9116">
                  <c:v>77</c:v>
                </c:pt>
                <c:pt idx="9117">
                  <c:v>81</c:v>
                </c:pt>
                <c:pt idx="9118">
                  <c:v>63</c:v>
                </c:pt>
                <c:pt idx="9119">
                  <c:v>93</c:v>
                </c:pt>
                <c:pt idx="9120">
                  <c:v>57</c:v>
                </c:pt>
                <c:pt idx="9121">
                  <c:v>89</c:v>
                </c:pt>
                <c:pt idx="9122">
                  <c:v>85</c:v>
                </c:pt>
                <c:pt idx="9123">
                  <c:v>87</c:v>
                </c:pt>
                <c:pt idx="9124">
                  <c:v>78</c:v>
                </c:pt>
                <c:pt idx="9125">
                  <c:v>72</c:v>
                </c:pt>
                <c:pt idx="9126">
                  <c:v>88</c:v>
                </c:pt>
                <c:pt idx="9127">
                  <c:v>62</c:v>
                </c:pt>
                <c:pt idx="9128">
                  <c:v>64</c:v>
                </c:pt>
                <c:pt idx="9129">
                  <c:v>76</c:v>
                </c:pt>
                <c:pt idx="9130">
                  <c:v>66</c:v>
                </c:pt>
                <c:pt idx="9131">
                  <c:v>40</c:v>
                </c:pt>
                <c:pt idx="9132">
                  <c:v>60</c:v>
                </c:pt>
                <c:pt idx="9133">
                  <c:v>98</c:v>
                </c:pt>
                <c:pt idx="9134">
                  <c:v>88</c:v>
                </c:pt>
                <c:pt idx="9135">
                  <c:v>49</c:v>
                </c:pt>
                <c:pt idx="9136">
                  <c:v>70</c:v>
                </c:pt>
                <c:pt idx="9137">
                  <c:v>83</c:v>
                </c:pt>
                <c:pt idx="9138">
                  <c:v>64</c:v>
                </c:pt>
                <c:pt idx="9139">
                  <c:v>59</c:v>
                </c:pt>
                <c:pt idx="9140">
                  <c:v>96</c:v>
                </c:pt>
                <c:pt idx="9141">
                  <c:v>41</c:v>
                </c:pt>
                <c:pt idx="9142">
                  <c:v>94</c:v>
                </c:pt>
                <c:pt idx="9143">
                  <c:v>87</c:v>
                </c:pt>
                <c:pt idx="9144">
                  <c:v>54</c:v>
                </c:pt>
                <c:pt idx="9145">
                  <c:v>67</c:v>
                </c:pt>
                <c:pt idx="9146">
                  <c:v>52</c:v>
                </c:pt>
                <c:pt idx="9147">
                  <c:v>89</c:v>
                </c:pt>
                <c:pt idx="9148">
                  <c:v>99</c:v>
                </c:pt>
                <c:pt idx="9149">
                  <c:v>91</c:v>
                </c:pt>
                <c:pt idx="9150">
                  <c:v>93</c:v>
                </c:pt>
                <c:pt idx="9151">
                  <c:v>53</c:v>
                </c:pt>
                <c:pt idx="9152">
                  <c:v>89</c:v>
                </c:pt>
                <c:pt idx="9153">
                  <c:v>41</c:v>
                </c:pt>
                <c:pt idx="9154">
                  <c:v>73</c:v>
                </c:pt>
                <c:pt idx="9155">
                  <c:v>74</c:v>
                </c:pt>
                <c:pt idx="9156">
                  <c:v>76</c:v>
                </c:pt>
                <c:pt idx="9157">
                  <c:v>64</c:v>
                </c:pt>
                <c:pt idx="9158">
                  <c:v>87</c:v>
                </c:pt>
                <c:pt idx="9159">
                  <c:v>93</c:v>
                </c:pt>
                <c:pt idx="9160">
                  <c:v>54</c:v>
                </c:pt>
                <c:pt idx="9161">
                  <c:v>51</c:v>
                </c:pt>
                <c:pt idx="9162">
                  <c:v>48</c:v>
                </c:pt>
                <c:pt idx="9163">
                  <c:v>97</c:v>
                </c:pt>
                <c:pt idx="9164">
                  <c:v>70</c:v>
                </c:pt>
                <c:pt idx="9165">
                  <c:v>53</c:v>
                </c:pt>
                <c:pt idx="9166">
                  <c:v>68</c:v>
                </c:pt>
                <c:pt idx="9167">
                  <c:v>92</c:v>
                </c:pt>
                <c:pt idx="9168">
                  <c:v>87</c:v>
                </c:pt>
                <c:pt idx="9169">
                  <c:v>82</c:v>
                </c:pt>
                <c:pt idx="9170">
                  <c:v>77</c:v>
                </c:pt>
                <c:pt idx="9171">
                  <c:v>81</c:v>
                </c:pt>
                <c:pt idx="9172">
                  <c:v>99</c:v>
                </c:pt>
                <c:pt idx="9173">
                  <c:v>47</c:v>
                </c:pt>
                <c:pt idx="9174">
                  <c:v>87</c:v>
                </c:pt>
                <c:pt idx="9175">
                  <c:v>42</c:v>
                </c:pt>
                <c:pt idx="9176">
                  <c:v>41</c:v>
                </c:pt>
                <c:pt idx="9177">
                  <c:v>55</c:v>
                </c:pt>
                <c:pt idx="9178">
                  <c:v>58</c:v>
                </c:pt>
                <c:pt idx="9179">
                  <c:v>69</c:v>
                </c:pt>
                <c:pt idx="9180">
                  <c:v>80</c:v>
                </c:pt>
                <c:pt idx="9181">
                  <c:v>55</c:v>
                </c:pt>
                <c:pt idx="9182">
                  <c:v>70</c:v>
                </c:pt>
                <c:pt idx="9183">
                  <c:v>93</c:v>
                </c:pt>
                <c:pt idx="9184">
                  <c:v>97</c:v>
                </c:pt>
                <c:pt idx="9185">
                  <c:v>67</c:v>
                </c:pt>
                <c:pt idx="9186">
                  <c:v>43</c:v>
                </c:pt>
                <c:pt idx="9187">
                  <c:v>49</c:v>
                </c:pt>
                <c:pt idx="9188">
                  <c:v>90</c:v>
                </c:pt>
                <c:pt idx="9189">
                  <c:v>84</c:v>
                </c:pt>
                <c:pt idx="9190">
                  <c:v>57</c:v>
                </c:pt>
                <c:pt idx="9191">
                  <c:v>86</c:v>
                </c:pt>
                <c:pt idx="9192">
                  <c:v>71</c:v>
                </c:pt>
                <c:pt idx="9193">
                  <c:v>69</c:v>
                </c:pt>
                <c:pt idx="9194">
                  <c:v>75</c:v>
                </c:pt>
                <c:pt idx="9195">
                  <c:v>48</c:v>
                </c:pt>
                <c:pt idx="9196">
                  <c:v>75</c:v>
                </c:pt>
                <c:pt idx="9197">
                  <c:v>68</c:v>
                </c:pt>
                <c:pt idx="9198">
                  <c:v>55</c:v>
                </c:pt>
                <c:pt idx="9199">
                  <c:v>67</c:v>
                </c:pt>
                <c:pt idx="9200">
                  <c:v>60</c:v>
                </c:pt>
                <c:pt idx="9201">
                  <c:v>86</c:v>
                </c:pt>
                <c:pt idx="9202">
                  <c:v>95</c:v>
                </c:pt>
                <c:pt idx="9203">
                  <c:v>41</c:v>
                </c:pt>
                <c:pt idx="9204">
                  <c:v>99</c:v>
                </c:pt>
                <c:pt idx="9205">
                  <c:v>98</c:v>
                </c:pt>
                <c:pt idx="9206">
                  <c:v>85</c:v>
                </c:pt>
                <c:pt idx="9207">
                  <c:v>74</c:v>
                </c:pt>
                <c:pt idx="9208">
                  <c:v>93</c:v>
                </c:pt>
                <c:pt idx="9209">
                  <c:v>67</c:v>
                </c:pt>
                <c:pt idx="9210">
                  <c:v>94</c:v>
                </c:pt>
                <c:pt idx="9211">
                  <c:v>75</c:v>
                </c:pt>
                <c:pt idx="9212">
                  <c:v>70</c:v>
                </c:pt>
                <c:pt idx="9213">
                  <c:v>72</c:v>
                </c:pt>
                <c:pt idx="9214">
                  <c:v>62</c:v>
                </c:pt>
                <c:pt idx="9215">
                  <c:v>99</c:v>
                </c:pt>
                <c:pt idx="9216">
                  <c:v>80</c:v>
                </c:pt>
                <c:pt idx="9217">
                  <c:v>56</c:v>
                </c:pt>
                <c:pt idx="9218">
                  <c:v>85</c:v>
                </c:pt>
                <c:pt idx="9219">
                  <c:v>88</c:v>
                </c:pt>
                <c:pt idx="9220">
                  <c:v>40</c:v>
                </c:pt>
                <c:pt idx="9221">
                  <c:v>81</c:v>
                </c:pt>
                <c:pt idx="9222">
                  <c:v>62</c:v>
                </c:pt>
                <c:pt idx="9223">
                  <c:v>87</c:v>
                </c:pt>
                <c:pt idx="9224">
                  <c:v>66</c:v>
                </c:pt>
                <c:pt idx="9225">
                  <c:v>64</c:v>
                </c:pt>
                <c:pt idx="9226">
                  <c:v>71</c:v>
                </c:pt>
                <c:pt idx="9227">
                  <c:v>58</c:v>
                </c:pt>
                <c:pt idx="9228">
                  <c:v>63</c:v>
                </c:pt>
                <c:pt idx="9229">
                  <c:v>96</c:v>
                </c:pt>
                <c:pt idx="9230">
                  <c:v>42</c:v>
                </c:pt>
                <c:pt idx="9231">
                  <c:v>99</c:v>
                </c:pt>
                <c:pt idx="9232">
                  <c:v>51</c:v>
                </c:pt>
                <c:pt idx="9233">
                  <c:v>74</c:v>
                </c:pt>
                <c:pt idx="9234">
                  <c:v>54</c:v>
                </c:pt>
                <c:pt idx="9235">
                  <c:v>56</c:v>
                </c:pt>
                <c:pt idx="9236">
                  <c:v>89</c:v>
                </c:pt>
                <c:pt idx="9237">
                  <c:v>71</c:v>
                </c:pt>
                <c:pt idx="9238">
                  <c:v>46</c:v>
                </c:pt>
                <c:pt idx="9239">
                  <c:v>58</c:v>
                </c:pt>
                <c:pt idx="9240">
                  <c:v>46</c:v>
                </c:pt>
                <c:pt idx="9241">
                  <c:v>44</c:v>
                </c:pt>
                <c:pt idx="9242">
                  <c:v>97</c:v>
                </c:pt>
                <c:pt idx="9243">
                  <c:v>79</c:v>
                </c:pt>
                <c:pt idx="9244">
                  <c:v>60</c:v>
                </c:pt>
                <c:pt idx="9245">
                  <c:v>87</c:v>
                </c:pt>
                <c:pt idx="9246">
                  <c:v>87</c:v>
                </c:pt>
                <c:pt idx="9247">
                  <c:v>90</c:v>
                </c:pt>
                <c:pt idx="9248">
                  <c:v>96</c:v>
                </c:pt>
                <c:pt idx="9249">
                  <c:v>86</c:v>
                </c:pt>
                <c:pt idx="9250">
                  <c:v>46</c:v>
                </c:pt>
                <c:pt idx="9251">
                  <c:v>76</c:v>
                </c:pt>
                <c:pt idx="9252">
                  <c:v>62</c:v>
                </c:pt>
                <c:pt idx="9253">
                  <c:v>50</c:v>
                </c:pt>
                <c:pt idx="9254">
                  <c:v>49</c:v>
                </c:pt>
                <c:pt idx="9255">
                  <c:v>96</c:v>
                </c:pt>
                <c:pt idx="9256">
                  <c:v>60</c:v>
                </c:pt>
                <c:pt idx="9257">
                  <c:v>94</c:v>
                </c:pt>
                <c:pt idx="9258">
                  <c:v>98</c:v>
                </c:pt>
                <c:pt idx="9259">
                  <c:v>80</c:v>
                </c:pt>
                <c:pt idx="9260">
                  <c:v>72</c:v>
                </c:pt>
                <c:pt idx="9261">
                  <c:v>59</c:v>
                </c:pt>
                <c:pt idx="9262">
                  <c:v>72</c:v>
                </c:pt>
                <c:pt idx="9263">
                  <c:v>79</c:v>
                </c:pt>
                <c:pt idx="9264">
                  <c:v>74</c:v>
                </c:pt>
                <c:pt idx="9265">
                  <c:v>73</c:v>
                </c:pt>
                <c:pt idx="9266">
                  <c:v>75</c:v>
                </c:pt>
                <c:pt idx="9267">
                  <c:v>66</c:v>
                </c:pt>
                <c:pt idx="9268">
                  <c:v>58</c:v>
                </c:pt>
                <c:pt idx="9269">
                  <c:v>82</c:v>
                </c:pt>
                <c:pt idx="9270">
                  <c:v>44</c:v>
                </c:pt>
                <c:pt idx="9271">
                  <c:v>68</c:v>
                </c:pt>
                <c:pt idx="9272">
                  <c:v>95</c:v>
                </c:pt>
                <c:pt idx="9273">
                  <c:v>49</c:v>
                </c:pt>
                <c:pt idx="9274">
                  <c:v>95</c:v>
                </c:pt>
                <c:pt idx="9275">
                  <c:v>98</c:v>
                </c:pt>
                <c:pt idx="9276">
                  <c:v>94</c:v>
                </c:pt>
                <c:pt idx="9277">
                  <c:v>79</c:v>
                </c:pt>
                <c:pt idx="9278">
                  <c:v>52</c:v>
                </c:pt>
                <c:pt idx="9279">
                  <c:v>68</c:v>
                </c:pt>
                <c:pt idx="9280">
                  <c:v>44</c:v>
                </c:pt>
                <c:pt idx="9281">
                  <c:v>97</c:v>
                </c:pt>
                <c:pt idx="9282">
                  <c:v>97</c:v>
                </c:pt>
                <c:pt idx="9283">
                  <c:v>98</c:v>
                </c:pt>
                <c:pt idx="9284">
                  <c:v>51</c:v>
                </c:pt>
                <c:pt idx="9285">
                  <c:v>98</c:v>
                </c:pt>
                <c:pt idx="9286">
                  <c:v>52</c:v>
                </c:pt>
                <c:pt idx="9287">
                  <c:v>61</c:v>
                </c:pt>
                <c:pt idx="9288">
                  <c:v>79</c:v>
                </c:pt>
                <c:pt idx="9289">
                  <c:v>54</c:v>
                </c:pt>
                <c:pt idx="9290">
                  <c:v>52</c:v>
                </c:pt>
                <c:pt idx="9291">
                  <c:v>40</c:v>
                </c:pt>
                <c:pt idx="9292">
                  <c:v>93</c:v>
                </c:pt>
                <c:pt idx="9293">
                  <c:v>77</c:v>
                </c:pt>
                <c:pt idx="9294">
                  <c:v>82</c:v>
                </c:pt>
                <c:pt idx="9295">
                  <c:v>84</c:v>
                </c:pt>
                <c:pt idx="9296">
                  <c:v>92</c:v>
                </c:pt>
                <c:pt idx="9297">
                  <c:v>91</c:v>
                </c:pt>
                <c:pt idx="9298">
                  <c:v>40</c:v>
                </c:pt>
                <c:pt idx="9299">
                  <c:v>50</c:v>
                </c:pt>
                <c:pt idx="9300">
                  <c:v>97</c:v>
                </c:pt>
                <c:pt idx="9301">
                  <c:v>82</c:v>
                </c:pt>
                <c:pt idx="9302">
                  <c:v>79</c:v>
                </c:pt>
                <c:pt idx="9303">
                  <c:v>61</c:v>
                </c:pt>
                <c:pt idx="9304">
                  <c:v>74</c:v>
                </c:pt>
                <c:pt idx="9305">
                  <c:v>99</c:v>
                </c:pt>
                <c:pt idx="9306">
                  <c:v>90</c:v>
                </c:pt>
                <c:pt idx="9307">
                  <c:v>83</c:v>
                </c:pt>
                <c:pt idx="9308">
                  <c:v>45</c:v>
                </c:pt>
                <c:pt idx="9309">
                  <c:v>67</c:v>
                </c:pt>
                <c:pt idx="9310">
                  <c:v>70</c:v>
                </c:pt>
                <c:pt idx="9311">
                  <c:v>94</c:v>
                </c:pt>
                <c:pt idx="9312">
                  <c:v>47</c:v>
                </c:pt>
                <c:pt idx="9313">
                  <c:v>44</c:v>
                </c:pt>
                <c:pt idx="9314">
                  <c:v>81</c:v>
                </c:pt>
                <c:pt idx="9315">
                  <c:v>93</c:v>
                </c:pt>
                <c:pt idx="9316">
                  <c:v>87</c:v>
                </c:pt>
                <c:pt idx="9317">
                  <c:v>83</c:v>
                </c:pt>
                <c:pt idx="9318">
                  <c:v>56</c:v>
                </c:pt>
                <c:pt idx="9319">
                  <c:v>77</c:v>
                </c:pt>
                <c:pt idx="9320">
                  <c:v>48</c:v>
                </c:pt>
                <c:pt idx="9321">
                  <c:v>49</c:v>
                </c:pt>
                <c:pt idx="9322">
                  <c:v>59</c:v>
                </c:pt>
                <c:pt idx="9323">
                  <c:v>53</c:v>
                </c:pt>
                <c:pt idx="9324">
                  <c:v>53</c:v>
                </c:pt>
                <c:pt idx="9325">
                  <c:v>65</c:v>
                </c:pt>
                <c:pt idx="9326">
                  <c:v>68</c:v>
                </c:pt>
                <c:pt idx="9327">
                  <c:v>88</c:v>
                </c:pt>
                <c:pt idx="9328">
                  <c:v>66</c:v>
                </c:pt>
                <c:pt idx="9329">
                  <c:v>64</c:v>
                </c:pt>
                <c:pt idx="9330">
                  <c:v>55</c:v>
                </c:pt>
                <c:pt idx="9331">
                  <c:v>75</c:v>
                </c:pt>
                <c:pt idx="9332">
                  <c:v>73</c:v>
                </c:pt>
                <c:pt idx="9333">
                  <c:v>55</c:v>
                </c:pt>
                <c:pt idx="9334">
                  <c:v>72</c:v>
                </c:pt>
                <c:pt idx="9335">
                  <c:v>42</c:v>
                </c:pt>
                <c:pt idx="9336">
                  <c:v>62</c:v>
                </c:pt>
                <c:pt idx="9337">
                  <c:v>50</c:v>
                </c:pt>
                <c:pt idx="9338">
                  <c:v>87</c:v>
                </c:pt>
                <c:pt idx="9339">
                  <c:v>97</c:v>
                </c:pt>
                <c:pt idx="9340">
                  <c:v>57</c:v>
                </c:pt>
                <c:pt idx="9341">
                  <c:v>86</c:v>
                </c:pt>
                <c:pt idx="9342">
                  <c:v>80</c:v>
                </c:pt>
                <c:pt idx="9343">
                  <c:v>83</c:v>
                </c:pt>
                <c:pt idx="9344">
                  <c:v>68</c:v>
                </c:pt>
                <c:pt idx="9345">
                  <c:v>98</c:v>
                </c:pt>
                <c:pt idx="9346">
                  <c:v>89</c:v>
                </c:pt>
                <c:pt idx="9347">
                  <c:v>44</c:v>
                </c:pt>
                <c:pt idx="9348">
                  <c:v>63</c:v>
                </c:pt>
                <c:pt idx="9349">
                  <c:v>68</c:v>
                </c:pt>
                <c:pt idx="9350">
                  <c:v>68</c:v>
                </c:pt>
                <c:pt idx="9351">
                  <c:v>99</c:v>
                </c:pt>
                <c:pt idx="9352">
                  <c:v>65</c:v>
                </c:pt>
                <c:pt idx="9353">
                  <c:v>79</c:v>
                </c:pt>
                <c:pt idx="9354">
                  <c:v>42</c:v>
                </c:pt>
                <c:pt idx="9355">
                  <c:v>41</c:v>
                </c:pt>
                <c:pt idx="9356">
                  <c:v>64</c:v>
                </c:pt>
                <c:pt idx="9357">
                  <c:v>58</c:v>
                </c:pt>
                <c:pt idx="9358">
                  <c:v>79</c:v>
                </c:pt>
                <c:pt idx="9359">
                  <c:v>41</c:v>
                </c:pt>
                <c:pt idx="9360">
                  <c:v>58</c:v>
                </c:pt>
                <c:pt idx="9361">
                  <c:v>40</c:v>
                </c:pt>
                <c:pt idx="9362">
                  <c:v>66</c:v>
                </c:pt>
                <c:pt idx="9363">
                  <c:v>93</c:v>
                </c:pt>
                <c:pt idx="9364">
                  <c:v>84</c:v>
                </c:pt>
                <c:pt idx="9365">
                  <c:v>94</c:v>
                </c:pt>
                <c:pt idx="9366">
                  <c:v>91</c:v>
                </c:pt>
                <c:pt idx="9367">
                  <c:v>88</c:v>
                </c:pt>
                <c:pt idx="9368">
                  <c:v>74</c:v>
                </c:pt>
                <c:pt idx="9369">
                  <c:v>80</c:v>
                </c:pt>
                <c:pt idx="9370">
                  <c:v>44</c:v>
                </c:pt>
                <c:pt idx="9371">
                  <c:v>77</c:v>
                </c:pt>
                <c:pt idx="9372">
                  <c:v>43</c:v>
                </c:pt>
                <c:pt idx="9373">
                  <c:v>56</c:v>
                </c:pt>
                <c:pt idx="9374">
                  <c:v>92</c:v>
                </c:pt>
                <c:pt idx="9375">
                  <c:v>60</c:v>
                </c:pt>
                <c:pt idx="9376">
                  <c:v>92</c:v>
                </c:pt>
                <c:pt idx="9377">
                  <c:v>87</c:v>
                </c:pt>
                <c:pt idx="9378">
                  <c:v>70</c:v>
                </c:pt>
                <c:pt idx="9379">
                  <c:v>87</c:v>
                </c:pt>
                <c:pt idx="9380">
                  <c:v>61</c:v>
                </c:pt>
                <c:pt idx="9381">
                  <c:v>50</c:v>
                </c:pt>
                <c:pt idx="9382">
                  <c:v>73</c:v>
                </c:pt>
                <c:pt idx="9383">
                  <c:v>88</c:v>
                </c:pt>
                <c:pt idx="9384">
                  <c:v>54</c:v>
                </c:pt>
                <c:pt idx="9385">
                  <c:v>89</c:v>
                </c:pt>
                <c:pt idx="9386">
                  <c:v>49</c:v>
                </c:pt>
                <c:pt idx="9387">
                  <c:v>77</c:v>
                </c:pt>
                <c:pt idx="9388">
                  <c:v>71</c:v>
                </c:pt>
                <c:pt idx="9389">
                  <c:v>92</c:v>
                </c:pt>
                <c:pt idx="9390">
                  <c:v>87</c:v>
                </c:pt>
                <c:pt idx="9391">
                  <c:v>70</c:v>
                </c:pt>
                <c:pt idx="9392">
                  <c:v>76</c:v>
                </c:pt>
                <c:pt idx="9393">
                  <c:v>83</c:v>
                </c:pt>
                <c:pt idx="9394">
                  <c:v>67</c:v>
                </c:pt>
                <c:pt idx="9395">
                  <c:v>70</c:v>
                </c:pt>
                <c:pt idx="9396">
                  <c:v>45</c:v>
                </c:pt>
                <c:pt idx="9397">
                  <c:v>53</c:v>
                </c:pt>
                <c:pt idx="9398">
                  <c:v>97</c:v>
                </c:pt>
                <c:pt idx="9399">
                  <c:v>62</c:v>
                </c:pt>
                <c:pt idx="9400">
                  <c:v>55</c:v>
                </c:pt>
                <c:pt idx="9401">
                  <c:v>64</c:v>
                </c:pt>
                <c:pt idx="9402">
                  <c:v>78</c:v>
                </c:pt>
                <c:pt idx="9403">
                  <c:v>41</c:v>
                </c:pt>
                <c:pt idx="9404">
                  <c:v>77</c:v>
                </c:pt>
                <c:pt idx="9405">
                  <c:v>80</c:v>
                </c:pt>
                <c:pt idx="9406">
                  <c:v>78</c:v>
                </c:pt>
                <c:pt idx="9407">
                  <c:v>73</c:v>
                </c:pt>
                <c:pt idx="9408">
                  <c:v>90</c:v>
                </c:pt>
                <c:pt idx="9409">
                  <c:v>79</c:v>
                </c:pt>
                <c:pt idx="9410">
                  <c:v>82</c:v>
                </c:pt>
                <c:pt idx="9411">
                  <c:v>64</c:v>
                </c:pt>
                <c:pt idx="9412">
                  <c:v>75</c:v>
                </c:pt>
                <c:pt idx="9413">
                  <c:v>55</c:v>
                </c:pt>
                <c:pt idx="9414">
                  <c:v>96</c:v>
                </c:pt>
                <c:pt idx="9415">
                  <c:v>57</c:v>
                </c:pt>
                <c:pt idx="9416">
                  <c:v>52</c:v>
                </c:pt>
                <c:pt idx="9417">
                  <c:v>98</c:v>
                </c:pt>
                <c:pt idx="9418">
                  <c:v>76</c:v>
                </c:pt>
                <c:pt idx="9419">
                  <c:v>66</c:v>
                </c:pt>
                <c:pt idx="9420">
                  <c:v>73</c:v>
                </c:pt>
                <c:pt idx="9421">
                  <c:v>50</c:v>
                </c:pt>
                <c:pt idx="9422">
                  <c:v>40</c:v>
                </c:pt>
                <c:pt idx="9423">
                  <c:v>52</c:v>
                </c:pt>
                <c:pt idx="9424">
                  <c:v>69</c:v>
                </c:pt>
                <c:pt idx="9425">
                  <c:v>44</c:v>
                </c:pt>
                <c:pt idx="9426">
                  <c:v>57</c:v>
                </c:pt>
                <c:pt idx="9427">
                  <c:v>53</c:v>
                </c:pt>
                <c:pt idx="9428">
                  <c:v>52</c:v>
                </c:pt>
                <c:pt idx="9429">
                  <c:v>71</c:v>
                </c:pt>
                <c:pt idx="9430">
                  <c:v>46</c:v>
                </c:pt>
                <c:pt idx="9431">
                  <c:v>47</c:v>
                </c:pt>
                <c:pt idx="9432">
                  <c:v>89</c:v>
                </c:pt>
                <c:pt idx="9433">
                  <c:v>46</c:v>
                </c:pt>
                <c:pt idx="9434">
                  <c:v>91</c:v>
                </c:pt>
                <c:pt idx="9435">
                  <c:v>88</c:v>
                </c:pt>
                <c:pt idx="9436">
                  <c:v>55</c:v>
                </c:pt>
                <c:pt idx="9437">
                  <c:v>82</c:v>
                </c:pt>
                <c:pt idx="9438">
                  <c:v>70</c:v>
                </c:pt>
                <c:pt idx="9439">
                  <c:v>90</c:v>
                </c:pt>
                <c:pt idx="9440">
                  <c:v>66</c:v>
                </c:pt>
                <c:pt idx="9441">
                  <c:v>99</c:v>
                </c:pt>
                <c:pt idx="9442">
                  <c:v>72</c:v>
                </c:pt>
                <c:pt idx="9443">
                  <c:v>92</c:v>
                </c:pt>
                <c:pt idx="9444">
                  <c:v>68</c:v>
                </c:pt>
                <c:pt idx="9445">
                  <c:v>47</c:v>
                </c:pt>
                <c:pt idx="9446">
                  <c:v>72</c:v>
                </c:pt>
                <c:pt idx="9447">
                  <c:v>80</c:v>
                </c:pt>
                <c:pt idx="9448">
                  <c:v>58</c:v>
                </c:pt>
                <c:pt idx="9449">
                  <c:v>60</c:v>
                </c:pt>
                <c:pt idx="9450">
                  <c:v>80</c:v>
                </c:pt>
                <c:pt idx="9451">
                  <c:v>60</c:v>
                </c:pt>
                <c:pt idx="9452">
                  <c:v>64</c:v>
                </c:pt>
                <c:pt idx="9453">
                  <c:v>81</c:v>
                </c:pt>
                <c:pt idx="9454">
                  <c:v>95</c:v>
                </c:pt>
                <c:pt idx="9455">
                  <c:v>62</c:v>
                </c:pt>
                <c:pt idx="9456">
                  <c:v>50</c:v>
                </c:pt>
                <c:pt idx="9457">
                  <c:v>72</c:v>
                </c:pt>
                <c:pt idx="9458">
                  <c:v>59</c:v>
                </c:pt>
                <c:pt idx="9459">
                  <c:v>64</c:v>
                </c:pt>
                <c:pt idx="9460">
                  <c:v>65</c:v>
                </c:pt>
                <c:pt idx="9461">
                  <c:v>79</c:v>
                </c:pt>
                <c:pt idx="9462">
                  <c:v>91</c:v>
                </c:pt>
                <c:pt idx="9463">
                  <c:v>51</c:v>
                </c:pt>
                <c:pt idx="9464">
                  <c:v>71</c:v>
                </c:pt>
                <c:pt idx="9465">
                  <c:v>72</c:v>
                </c:pt>
                <c:pt idx="9466">
                  <c:v>49</c:v>
                </c:pt>
                <c:pt idx="9467">
                  <c:v>43</c:v>
                </c:pt>
                <c:pt idx="9468">
                  <c:v>54</c:v>
                </c:pt>
                <c:pt idx="9469">
                  <c:v>90</c:v>
                </c:pt>
                <c:pt idx="9470">
                  <c:v>45</c:v>
                </c:pt>
                <c:pt idx="9471">
                  <c:v>66</c:v>
                </c:pt>
                <c:pt idx="9472">
                  <c:v>44</c:v>
                </c:pt>
                <c:pt idx="9473">
                  <c:v>44</c:v>
                </c:pt>
                <c:pt idx="9474">
                  <c:v>57</c:v>
                </c:pt>
                <c:pt idx="9475">
                  <c:v>67</c:v>
                </c:pt>
                <c:pt idx="9476">
                  <c:v>74</c:v>
                </c:pt>
                <c:pt idx="9477">
                  <c:v>98</c:v>
                </c:pt>
                <c:pt idx="9478">
                  <c:v>61</c:v>
                </c:pt>
                <c:pt idx="9479">
                  <c:v>73</c:v>
                </c:pt>
                <c:pt idx="9480">
                  <c:v>43</c:v>
                </c:pt>
                <c:pt idx="9481">
                  <c:v>57</c:v>
                </c:pt>
                <c:pt idx="9482">
                  <c:v>80</c:v>
                </c:pt>
                <c:pt idx="9483">
                  <c:v>90</c:v>
                </c:pt>
                <c:pt idx="9484">
                  <c:v>65</c:v>
                </c:pt>
                <c:pt idx="9485">
                  <c:v>81</c:v>
                </c:pt>
                <c:pt idx="9486">
                  <c:v>61</c:v>
                </c:pt>
                <c:pt idx="9487">
                  <c:v>86</c:v>
                </c:pt>
                <c:pt idx="9488">
                  <c:v>72</c:v>
                </c:pt>
                <c:pt idx="9489">
                  <c:v>82</c:v>
                </c:pt>
                <c:pt idx="9490">
                  <c:v>53</c:v>
                </c:pt>
                <c:pt idx="9491">
                  <c:v>70</c:v>
                </c:pt>
                <c:pt idx="9492">
                  <c:v>49</c:v>
                </c:pt>
                <c:pt idx="9493">
                  <c:v>90</c:v>
                </c:pt>
                <c:pt idx="9494">
                  <c:v>63</c:v>
                </c:pt>
                <c:pt idx="9495">
                  <c:v>60</c:v>
                </c:pt>
                <c:pt idx="9496">
                  <c:v>87</c:v>
                </c:pt>
                <c:pt idx="9497">
                  <c:v>47</c:v>
                </c:pt>
                <c:pt idx="9498">
                  <c:v>71</c:v>
                </c:pt>
                <c:pt idx="9499">
                  <c:v>70</c:v>
                </c:pt>
                <c:pt idx="9500">
                  <c:v>73</c:v>
                </c:pt>
                <c:pt idx="9501">
                  <c:v>62</c:v>
                </c:pt>
                <c:pt idx="9502">
                  <c:v>64</c:v>
                </c:pt>
                <c:pt idx="9503">
                  <c:v>46</c:v>
                </c:pt>
                <c:pt idx="9504">
                  <c:v>58</c:v>
                </c:pt>
                <c:pt idx="9505">
                  <c:v>46</c:v>
                </c:pt>
                <c:pt idx="9506">
                  <c:v>86</c:v>
                </c:pt>
                <c:pt idx="9507">
                  <c:v>47</c:v>
                </c:pt>
                <c:pt idx="9508">
                  <c:v>53</c:v>
                </c:pt>
                <c:pt idx="9509">
                  <c:v>40</c:v>
                </c:pt>
                <c:pt idx="9510">
                  <c:v>52</c:v>
                </c:pt>
                <c:pt idx="9511">
                  <c:v>42</c:v>
                </c:pt>
                <c:pt idx="9512">
                  <c:v>92</c:v>
                </c:pt>
                <c:pt idx="9513">
                  <c:v>67</c:v>
                </c:pt>
                <c:pt idx="9514">
                  <c:v>77</c:v>
                </c:pt>
                <c:pt idx="9515">
                  <c:v>90</c:v>
                </c:pt>
                <c:pt idx="9516">
                  <c:v>54</c:v>
                </c:pt>
                <c:pt idx="9517">
                  <c:v>75</c:v>
                </c:pt>
                <c:pt idx="9518">
                  <c:v>92</c:v>
                </c:pt>
                <c:pt idx="9519">
                  <c:v>42</c:v>
                </c:pt>
                <c:pt idx="9520">
                  <c:v>43</c:v>
                </c:pt>
                <c:pt idx="9521">
                  <c:v>44</c:v>
                </c:pt>
                <c:pt idx="9522">
                  <c:v>89</c:v>
                </c:pt>
                <c:pt idx="9523">
                  <c:v>65</c:v>
                </c:pt>
                <c:pt idx="9524">
                  <c:v>64</c:v>
                </c:pt>
                <c:pt idx="9525">
                  <c:v>49</c:v>
                </c:pt>
                <c:pt idx="9526">
                  <c:v>47</c:v>
                </c:pt>
                <c:pt idx="9527">
                  <c:v>51</c:v>
                </c:pt>
                <c:pt idx="9528">
                  <c:v>93</c:v>
                </c:pt>
                <c:pt idx="9529">
                  <c:v>97</c:v>
                </c:pt>
                <c:pt idx="9530">
                  <c:v>98</c:v>
                </c:pt>
                <c:pt idx="9531">
                  <c:v>42</c:v>
                </c:pt>
                <c:pt idx="9532">
                  <c:v>66</c:v>
                </c:pt>
                <c:pt idx="9533">
                  <c:v>89</c:v>
                </c:pt>
                <c:pt idx="9534">
                  <c:v>62</c:v>
                </c:pt>
                <c:pt idx="9535">
                  <c:v>79</c:v>
                </c:pt>
                <c:pt idx="9536">
                  <c:v>97</c:v>
                </c:pt>
                <c:pt idx="9537">
                  <c:v>72</c:v>
                </c:pt>
                <c:pt idx="9538">
                  <c:v>53</c:v>
                </c:pt>
                <c:pt idx="9539">
                  <c:v>93</c:v>
                </c:pt>
                <c:pt idx="9540">
                  <c:v>62</c:v>
                </c:pt>
                <c:pt idx="9541">
                  <c:v>70</c:v>
                </c:pt>
                <c:pt idx="9542">
                  <c:v>52</c:v>
                </c:pt>
                <c:pt idx="9543">
                  <c:v>96</c:v>
                </c:pt>
                <c:pt idx="9544">
                  <c:v>51</c:v>
                </c:pt>
                <c:pt idx="9545">
                  <c:v>74</c:v>
                </c:pt>
                <c:pt idx="9546">
                  <c:v>57</c:v>
                </c:pt>
                <c:pt idx="9547">
                  <c:v>60</c:v>
                </c:pt>
                <c:pt idx="9548">
                  <c:v>84</c:v>
                </c:pt>
                <c:pt idx="9549">
                  <c:v>86</c:v>
                </c:pt>
                <c:pt idx="9550">
                  <c:v>81</c:v>
                </c:pt>
                <c:pt idx="9551">
                  <c:v>40</c:v>
                </c:pt>
                <c:pt idx="9552">
                  <c:v>77</c:v>
                </c:pt>
                <c:pt idx="9553">
                  <c:v>80</c:v>
                </c:pt>
                <c:pt idx="9554">
                  <c:v>81</c:v>
                </c:pt>
                <c:pt idx="9555">
                  <c:v>86</c:v>
                </c:pt>
                <c:pt idx="9556">
                  <c:v>48</c:v>
                </c:pt>
                <c:pt idx="9557">
                  <c:v>62</c:v>
                </c:pt>
                <c:pt idx="9558">
                  <c:v>53</c:v>
                </c:pt>
                <c:pt idx="9559">
                  <c:v>50</c:v>
                </c:pt>
                <c:pt idx="9560">
                  <c:v>46</c:v>
                </c:pt>
                <c:pt idx="9561">
                  <c:v>70</c:v>
                </c:pt>
                <c:pt idx="9562">
                  <c:v>63</c:v>
                </c:pt>
                <c:pt idx="9563">
                  <c:v>65</c:v>
                </c:pt>
                <c:pt idx="9564">
                  <c:v>69</c:v>
                </c:pt>
                <c:pt idx="9565">
                  <c:v>73</c:v>
                </c:pt>
                <c:pt idx="9566">
                  <c:v>85</c:v>
                </c:pt>
                <c:pt idx="9567">
                  <c:v>77</c:v>
                </c:pt>
                <c:pt idx="9568">
                  <c:v>44</c:v>
                </c:pt>
                <c:pt idx="9569">
                  <c:v>44</c:v>
                </c:pt>
                <c:pt idx="9570">
                  <c:v>58</c:v>
                </c:pt>
                <c:pt idx="9571">
                  <c:v>90</c:v>
                </c:pt>
                <c:pt idx="9572">
                  <c:v>77</c:v>
                </c:pt>
                <c:pt idx="9573">
                  <c:v>67</c:v>
                </c:pt>
                <c:pt idx="9574">
                  <c:v>65</c:v>
                </c:pt>
                <c:pt idx="9575">
                  <c:v>81</c:v>
                </c:pt>
                <c:pt idx="9576">
                  <c:v>62</c:v>
                </c:pt>
                <c:pt idx="9577">
                  <c:v>85</c:v>
                </c:pt>
                <c:pt idx="9578">
                  <c:v>88</c:v>
                </c:pt>
                <c:pt idx="9579">
                  <c:v>69</c:v>
                </c:pt>
                <c:pt idx="9580">
                  <c:v>42</c:v>
                </c:pt>
                <c:pt idx="9581">
                  <c:v>67</c:v>
                </c:pt>
                <c:pt idx="9582">
                  <c:v>72</c:v>
                </c:pt>
                <c:pt idx="9583">
                  <c:v>81</c:v>
                </c:pt>
                <c:pt idx="9584">
                  <c:v>42</c:v>
                </c:pt>
                <c:pt idx="9585">
                  <c:v>44</c:v>
                </c:pt>
                <c:pt idx="9586">
                  <c:v>96</c:v>
                </c:pt>
                <c:pt idx="9587">
                  <c:v>58</c:v>
                </c:pt>
                <c:pt idx="9588">
                  <c:v>81</c:v>
                </c:pt>
                <c:pt idx="9589">
                  <c:v>97</c:v>
                </c:pt>
                <c:pt idx="9590">
                  <c:v>96</c:v>
                </c:pt>
                <c:pt idx="9591">
                  <c:v>87</c:v>
                </c:pt>
                <c:pt idx="9592">
                  <c:v>40</c:v>
                </c:pt>
                <c:pt idx="9593">
                  <c:v>77</c:v>
                </c:pt>
                <c:pt idx="9594">
                  <c:v>48</c:v>
                </c:pt>
                <c:pt idx="9595">
                  <c:v>99</c:v>
                </c:pt>
                <c:pt idx="9596">
                  <c:v>44</c:v>
                </c:pt>
                <c:pt idx="9597">
                  <c:v>98</c:v>
                </c:pt>
                <c:pt idx="9598">
                  <c:v>85</c:v>
                </c:pt>
                <c:pt idx="9599">
                  <c:v>81</c:v>
                </c:pt>
                <c:pt idx="9600">
                  <c:v>73</c:v>
                </c:pt>
                <c:pt idx="9601">
                  <c:v>76</c:v>
                </c:pt>
                <c:pt idx="9602">
                  <c:v>72</c:v>
                </c:pt>
                <c:pt idx="9603">
                  <c:v>64</c:v>
                </c:pt>
                <c:pt idx="9604">
                  <c:v>81</c:v>
                </c:pt>
                <c:pt idx="9605">
                  <c:v>68</c:v>
                </c:pt>
                <c:pt idx="9606">
                  <c:v>97</c:v>
                </c:pt>
                <c:pt idx="9607">
                  <c:v>64</c:v>
                </c:pt>
                <c:pt idx="9608">
                  <c:v>93</c:v>
                </c:pt>
                <c:pt idx="9609">
                  <c:v>98</c:v>
                </c:pt>
                <c:pt idx="9610">
                  <c:v>48</c:v>
                </c:pt>
                <c:pt idx="9611">
                  <c:v>42</c:v>
                </c:pt>
                <c:pt idx="9612">
                  <c:v>54</c:v>
                </c:pt>
                <c:pt idx="9613">
                  <c:v>43</c:v>
                </c:pt>
                <c:pt idx="9614">
                  <c:v>84</c:v>
                </c:pt>
                <c:pt idx="9615">
                  <c:v>77</c:v>
                </c:pt>
                <c:pt idx="9616">
                  <c:v>59</c:v>
                </c:pt>
                <c:pt idx="9617">
                  <c:v>88</c:v>
                </c:pt>
                <c:pt idx="9618">
                  <c:v>62</c:v>
                </c:pt>
                <c:pt idx="9619">
                  <c:v>76</c:v>
                </c:pt>
                <c:pt idx="9620">
                  <c:v>86</c:v>
                </c:pt>
                <c:pt idx="9621">
                  <c:v>47</c:v>
                </c:pt>
                <c:pt idx="9622">
                  <c:v>96</c:v>
                </c:pt>
                <c:pt idx="9623">
                  <c:v>76</c:v>
                </c:pt>
                <c:pt idx="9624">
                  <c:v>95</c:v>
                </c:pt>
                <c:pt idx="9625">
                  <c:v>84</c:v>
                </c:pt>
                <c:pt idx="9626">
                  <c:v>72</c:v>
                </c:pt>
                <c:pt idx="9627">
                  <c:v>72</c:v>
                </c:pt>
                <c:pt idx="9628">
                  <c:v>46</c:v>
                </c:pt>
                <c:pt idx="9629">
                  <c:v>61</c:v>
                </c:pt>
                <c:pt idx="9630">
                  <c:v>44</c:v>
                </c:pt>
                <c:pt idx="9631">
                  <c:v>85</c:v>
                </c:pt>
                <c:pt idx="9632">
                  <c:v>54</c:v>
                </c:pt>
                <c:pt idx="9633">
                  <c:v>60</c:v>
                </c:pt>
                <c:pt idx="9634">
                  <c:v>64</c:v>
                </c:pt>
                <c:pt idx="9635">
                  <c:v>56</c:v>
                </c:pt>
                <c:pt idx="9636">
                  <c:v>95</c:v>
                </c:pt>
                <c:pt idx="9637">
                  <c:v>89</c:v>
                </c:pt>
                <c:pt idx="9638">
                  <c:v>46</c:v>
                </c:pt>
                <c:pt idx="9639">
                  <c:v>93</c:v>
                </c:pt>
                <c:pt idx="9640">
                  <c:v>97</c:v>
                </c:pt>
                <c:pt idx="9641">
                  <c:v>89</c:v>
                </c:pt>
                <c:pt idx="9642">
                  <c:v>99</c:v>
                </c:pt>
                <c:pt idx="9643">
                  <c:v>58</c:v>
                </c:pt>
                <c:pt idx="9644">
                  <c:v>91</c:v>
                </c:pt>
                <c:pt idx="9645">
                  <c:v>46</c:v>
                </c:pt>
                <c:pt idx="9646">
                  <c:v>79</c:v>
                </c:pt>
                <c:pt idx="9647">
                  <c:v>84</c:v>
                </c:pt>
                <c:pt idx="9648">
                  <c:v>98</c:v>
                </c:pt>
                <c:pt idx="9649">
                  <c:v>89</c:v>
                </c:pt>
                <c:pt idx="9650">
                  <c:v>63</c:v>
                </c:pt>
                <c:pt idx="9651">
                  <c:v>50</c:v>
                </c:pt>
                <c:pt idx="9652">
                  <c:v>80</c:v>
                </c:pt>
                <c:pt idx="9653">
                  <c:v>94</c:v>
                </c:pt>
                <c:pt idx="9654">
                  <c:v>40</c:v>
                </c:pt>
                <c:pt idx="9655">
                  <c:v>93</c:v>
                </c:pt>
                <c:pt idx="9656">
                  <c:v>71</c:v>
                </c:pt>
                <c:pt idx="9657">
                  <c:v>79</c:v>
                </c:pt>
                <c:pt idx="9658">
                  <c:v>92</c:v>
                </c:pt>
                <c:pt idx="9659">
                  <c:v>83</c:v>
                </c:pt>
                <c:pt idx="9660">
                  <c:v>41</c:v>
                </c:pt>
                <c:pt idx="9661">
                  <c:v>54</c:v>
                </c:pt>
                <c:pt idx="9662">
                  <c:v>60</c:v>
                </c:pt>
                <c:pt idx="9663">
                  <c:v>63</c:v>
                </c:pt>
                <c:pt idx="9664">
                  <c:v>89</c:v>
                </c:pt>
                <c:pt idx="9665">
                  <c:v>56</c:v>
                </c:pt>
                <c:pt idx="9666">
                  <c:v>86</c:v>
                </c:pt>
                <c:pt idx="9667">
                  <c:v>91</c:v>
                </c:pt>
                <c:pt idx="9668">
                  <c:v>91</c:v>
                </c:pt>
                <c:pt idx="9669">
                  <c:v>48</c:v>
                </c:pt>
                <c:pt idx="9670">
                  <c:v>74</c:v>
                </c:pt>
                <c:pt idx="9671">
                  <c:v>59</c:v>
                </c:pt>
                <c:pt idx="9672">
                  <c:v>58</c:v>
                </c:pt>
                <c:pt idx="9673">
                  <c:v>57</c:v>
                </c:pt>
                <c:pt idx="9674">
                  <c:v>59</c:v>
                </c:pt>
                <c:pt idx="9675">
                  <c:v>69</c:v>
                </c:pt>
                <c:pt idx="9676">
                  <c:v>79</c:v>
                </c:pt>
                <c:pt idx="9677">
                  <c:v>40</c:v>
                </c:pt>
                <c:pt idx="9678">
                  <c:v>63</c:v>
                </c:pt>
                <c:pt idx="9679">
                  <c:v>63</c:v>
                </c:pt>
                <c:pt idx="9680">
                  <c:v>86</c:v>
                </c:pt>
                <c:pt idx="9681">
                  <c:v>58</c:v>
                </c:pt>
                <c:pt idx="9682">
                  <c:v>69</c:v>
                </c:pt>
                <c:pt idx="9683">
                  <c:v>65</c:v>
                </c:pt>
                <c:pt idx="9684">
                  <c:v>81</c:v>
                </c:pt>
                <c:pt idx="9685">
                  <c:v>83</c:v>
                </c:pt>
                <c:pt idx="9686">
                  <c:v>99</c:v>
                </c:pt>
                <c:pt idx="9687">
                  <c:v>77</c:v>
                </c:pt>
                <c:pt idx="9688">
                  <c:v>68</c:v>
                </c:pt>
                <c:pt idx="9689">
                  <c:v>52</c:v>
                </c:pt>
                <c:pt idx="9690">
                  <c:v>43</c:v>
                </c:pt>
                <c:pt idx="9691">
                  <c:v>84</c:v>
                </c:pt>
                <c:pt idx="9692">
                  <c:v>56</c:v>
                </c:pt>
                <c:pt idx="9693">
                  <c:v>72</c:v>
                </c:pt>
                <c:pt idx="9694">
                  <c:v>44</c:v>
                </c:pt>
                <c:pt idx="9695">
                  <c:v>67</c:v>
                </c:pt>
                <c:pt idx="9696">
                  <c:v>63</c:v>
                </c:pt>
                <c:pt idx="9697">
                  <c:v>56</c:v>
                </c:pt>
                <c:pt idx="9698">
                  <c:v>89</c:v>
                </c:pt>
                <c:pt idx="9699">
                  <c:v>78</c:v>
                </c:pt>
                <c:pt idx="9700">
                  <c:v>87</c:v>
                </c:pt>
                <c:pt idx="9701">
                  <c:v>79</c:v>
                </c:pt>
                <c:pt idx="9702">
                  <c:v>83</c:v>
                </c:pt>
                <c:pt idx="9703">
                  <c:v>85</c:v>
                </c:pt>
                <c:pt idx="9704">
                  <c:v>90</c:v>
                </c:pt>
                <c:pt idx="9705">
                  <c:v>50</c:v>
                </c:pt>
                <c:pt idx="9706">
                  <c:v>51</c:v>
                </c:pt>
                <c:pt idx="9707">
                  <c:v>52</c:v>
                </c:pt>
                <c:pt idx="9708">
                  <c:v>47</c:v>
                </c:pt>
                <c:pt idx="9709">
                  <c:v>40</c:v>
                </c:pt>
                <c:pt idx="9710">
                  <c:v>48</c:v>
                </c:pt>
                <c:pt idx="9711">
                  <c:v>67</c:v>
                </c:pt>
                <c:pt idx="9712">
                  <c:v>41</c:v>
                </c:pt>
                <c:pt idx="9713">
                  <c:v>53</c:v>
                </c:pt>
                <c:pt idx="9714">
                  <c:v>52</c:v>
                </c:pt>
                <c:pt idx="9715">
                  <c:v>87</c:v>
                </c:pt>
                <c:pt idx="9716">
                  <c:v>41</c:v>
                </c:pt>
                <c:pt idx="9717">
                  <c:v>43</c:v>
                </c:pt>
                <c:pt idx="9718">
                  <c:v>51</c:v>
                </c:pt>
                <c:pt idx="9719">
                  <c:v>87</c:v>
                </c:pt>
                <c:pt idx="9720">
                  <c:v>49</c:v>
                </c:pt>
                <c:pt idx="9721">
                  <c:v>42</c:v>
                </c:pt>
                <c:pt idx="9722">
                  <c:v>43</c:v>
                </c:pt>
                <c:pt idx="9723">
                  <c:v>45</c:v>
                </c:pt>
                <c:pt idx="9724">
                  <c:v>62</c:v>
                </c:pt>
                <c:pt idx="9725">
                  <c:v>44</c:v>
                </c:pt>
                <c:pt idx="9726">
                  <c:v>89</c:v>
                </c:pt>
                <c:pt idx="9727">
                  <c:v>42</c:v>
                </c:pt>
                <c:pt idx="9728">
                  <c:v>49</c:v>
                </c:pt>
                <c:pt idx="9729">
                  <c:v>82</c:v>
                </c:pt>
                <c:pt idx="9730">
                  <c:v>58</c:v>
                </c:pt>
                <c:pt idx="9731">
                  <c:v>53</c:v>
                </c:pt>
                <c:pt idx="9732">
                  <c:v>60</c:v>
                </c:pt>
                <c:pt idx="9733">
                  <c:v>99</c:v>
                </c:pt>
                <c:pt idx="9734">
                  <c:v>82</c:v>
                </c:pt>
                <c:pt idx="9735">
                  <c:v>67</c:v>
                </c:pt>
                <c:pt idx="9736">
                  <c:v>60</c:v>
                </c:pt>
                <c:pt idx="9737">
                  <c:v>75</c:v>
                </c:pt>
                <c:pt idx="9738">
                  <c:v>63</c:v>
                </c:pt>
                <c:pt idx="9739">
                  <c:v>93</c:v>
                </c:pt>
                <c:pt idx="9740">
                  <c:v>77</c:v>
                </c:pt>
                <c:pt idx="9741">
                  <c:v>56</c:v>
                </c:pt>
                <c:pt idx="9742">
                  <c:v>61</c:v>
                </c:pt>
                <c:pt idx="9743">
                  <c:v>58</c:v>
                </c:pt>
                <c:pt idx="9744">
                  <c:v>84</c:v>
                </c:pt>
                <c:pt idx="9745">
                  <c:v>93</c:v>
                </c:pt>
                <c:pt idx="9746">
                  <c:v>49</c:v>
                </c:pt>
                <c:pt idx="9747">
                  <c:v>50</c:v>
                </c:pt>
                <c:pt idx="9748">
                  <c:v>77</c:v>
                </c:pt>
                <c:pt idx="9749">
                  <c:v>41</c:v>
                </c:pt>
                <c:pt idx="9750">
                  <c:v>72</c:v>
                </c:pt>
                <c:pt idx="9751">
                  <c:v>82</c:v>
                </c:pt>
                <c:pt idx="9752">
                  <c:v>70</c:v>
                </c:pt>
                <c:pt idx="9753">
                  <c:v>87</c:v>
                </c:pt>
                <c:pt idx="9754">
                  <c:v>74</c:v>
                </c:pt>
                <c:pt idx="9755">
                  <c:v>76</c:v>
                </c:pt>
                <c:pt idx="9756">
                  <c:v>86</c:v>
                </c:pt>
                <c:pt idx="9757">
                  <c:v>86</c:v>
                </c:pt>
                <c:pt idx="9758">
                  <c:v>75</c:v>
                </c:pt>
                <c:pt idx="9759">
                  <c:v>62</c:v>
                </c:pt>
                <c:pt idx="9760">
                  <c:v>75</c:v>
                </c:pt>
                <c:pt idx="9761">
                  <c:v>79</c:v>
                </c:pt>
                <c:pt idx="9762">
                  <c:v>78</c:v>
                </c:pt>
                <c:pt idx="9763">
                  <c:v>65</c:v>
                </c:pt>
                <c:pt idx="9764">
                  <c:v>64</c:v>
                </c:pt>
                <c:pt idx="9765">
                  <c:v>56</c:v>
                </c:pt>
                <c:pt idx="9766">
                  <c:v>54</c:v>
                </c:pt>
                <c:pt idx="9767">
                  <c:v>76</c:v>
                </c:pt>
                <c:pt idx="9768">
                  <c:v>84</c:v>
                </c:pt>
                <c:pt idx="9769">
                  <c:v>43</c:v>
                </c:pt>
                <c:pt idx="9770">
                  <c:v>61</c:v>
                </c:pt>
                <c:pt idx="9771">
                  <c:v>56</c:v>
                </c:pt>
                <c:pt idx="9772">
                  <c:v>61</c:v>
                </c:pt>
                <c:pt idx="9773">
                  <c:v>56</c:v>
                </c:pt>
                <c:pt idx="9774">
                  <c:v>53</c:v>
                </c:pt>
                <c:pt idx="9775">
                  <c:v>53</c:v>
                </c:pt>
                <c:pt idx="9776">
                  <c:v>56</c:v>
                </c:pt>
                <c:pt idx="9777">
                  <c:v>47</c:v>
                </c:pt>
                <c:pt idx="9778">
                  <c:v>73</c:v>
                </c:pt>
                <c:pt idx="9779">
                  <c:v>65</c:v>
                </c:pt>
                <c:pt idx="9780">
                  <c:v>84</c:v>
                </c:pt>
                <c:pt idx="9781">
                  <c:v>69</c:v>
                </c:pt>
                <c:pt idx="9782">
                  <c:v>61</c:v>
                </c:pt>
                <c:pt idx="9783">
                  <c:v>55</c:v>
                </c:pt>
                <c:pt idx="9784">
                  <c:v>69</c:v>
                </c:pt>
                <c:pt idx="9785">
                  <c:v>55</c:v>
                </c:pt>
                <c:pt idx="9786">
                  <c:v>77</c:v>
                </c:pt>
                <c:pt idx="9787">
                  <c:v>93</c:v>
                </c:pt>
                <c:pt idx="9788">
                  <c:v>63</c:v>
                </c:pt>
                <c:pt idx="9789">
                  <c:v>75</c:v>
                </c:pt>
                <c:pt idx="9790">
                  <c:v>74</c:v>
                </c:pt>
                <c:pt idx="9791">
                  <c:v>45</c:v>
                </c:pt>
                <c:pt idx="9792">
                  <c:v>43</c:v>
                </c:pt>
                <c:pt idx="9793">
                  <c:v>57</c:v>
                </c:pt>
                <c:pt idx="9794">
                  <c:v>45</c:v>
                </c:pt>
                <c:pt idx="9795">
                  <c:v>65</c:v>
                </c:pt>
                <c:pt idx="9796">
                  <c:v>76</c:v>
                </c:pt>
                <c:pt idx="9797">
                  <c:v>66</c:v>
                </c:pt>
                <c:pt idx="9798">
                  <c:v>80</c:v>
                </c:pt>
                <c:pt idx="9799">
                  <c:v>50</c:v>
                </c:pt>
                <c:pt idx="9800">
                  <c:v>77</c:v>
                </c:pt>
                <c:pt idx="9801">
                  <c:v>55</c:v>
                </c:pt>
                <c:pt idx="9802">
                  <c:v>58</c:v>
                </c:pt>
                <c:pt idx="9803">
                  <c:v>82</c:v>
                </c:pt>
                <c:pt idx="9804">
                  <c:v>92</c:v>
                </c:pt>
                <c:pt idx="9805">
                  <c:v>54</c:v>
                </c:pt>
                <c:pt idx="9806">
                  <c:v>65</c:v>
                </c:pt>
                <c:pt idx="9807">
                  <c:v>95</c:v>
                </c:pt>
                <c:pt idx="9808">
                  <c:v>80</c:v>
                </c:pt>
                <c:pt idx="9809">
                  <c:v>95</c:v>
                </c:pt>
                <c:pt idx="9810">
                  <c:v>70</c:v>
                </c:pt>
                <c:pt idx="9811">
                  <c:v>58</c:v>
                </c:pt>
                <c:pt idx="9812">
                  <c:v>96</c:v>
                </c:pt>
                <c:pt idx="9813">
                  <c:v>90</c:v>
                </c:pt>
                <c:pt idx="9814">
                  <c:v>63</c:v>
                </c:pt>
                <c:pt idx="9815">
                  <c:v>97</c:v>
                </c:pt>
                <c:pt idx="9816">
                  <c:v>48</c:v>
                </c:pt>
                <c:pt idx="9817">
                  <c:v>62</c:v>
                </c:pt>
                <c:pt idx="9818">
                  <c:v>43</c:v>
                </c:pt>
                <c:pt idx="9819">
                  <c:v>49</c:v>
                </c:pt>
                <c:pt idx="9820">
                  <c:v>48</c:v>
                </c:pt>
                <c:pt idx="9821">
                  <c:v>58</c:v>
                </c:pt>
                <c:pt idx="9822">
                  <c:v>54</c:v>
                </c:pt>
                <c:pt idx="9823">
                  <c:v>90</c:v>
                </c:pt>
                <c:pt idx="9824">
                  <c:v>73</c:v>
                </c:pt>
                <c:pt idx="9825">
                  <c:v>81</c:v>
                </c:pt>
                <c:pt idx="9826">
                  <c:v>58</c:v>
                </c:pt>
                <c:pt idx="9827">
                  <c:v>88</c:v>
                </c:pt>
                <c:pt idx="9828">
                  <c:v>91</c:v>
                </c:pt>
                <c:pt idx="9829">
                  <c:v>95</c:v>
                </c:pt>
                <c:pt idx="9830">
                  <c:v>60</c:v>
                </c:pt>
                <c:pt idx="9831">
                  <c:v>73</c:v>
                </c:pt>
                <c:pt idx="9832">
                  <c:v>90</c:v>
                </c:pt>
                <c:pt idx="9833">
                  <c:v>56</c:v>
                </c:pt>
                <c:pt idx="9834">
                  <c:v>57</c:v>
                </c:pt>
                <c:pt idx="9835">
                  <c:v>56</c:v>
                </c:pt>
                <c:pt idx="9836">
                  <c:v>41</c:v>
                </c:pt>
                <c:pt idx="9837">
                  <c:v>90</c:v>
                </c:pt>
                <c:pt idx="9838">
                  <c:v>40</c:v>
                </c:pt>
                <c:pt idx="9839">
                  <c:v>82</c:v>
                </c:pt>
                <c:pt idx="9840">
                  <c:v>96</c:v>
                </c:pt>
                <c:pt idx="9841">
                  <c:v>49</c:v>
                </c:pt>
                <c:pt idx="9842">
                  <c:v>76</c:v>
                </c:pt>
                <c:pt idx="9843">
                  <c:v>87</c:v>
                </c:pt>
                <c:pt idx="9844">
                  <c:v>95</c:v>
                </c:pt>
                <c:pt idx="9845">
                  <c:v>44</c:v>
                </c:pt>
                <c:pt idx="9846">
                  <c:v>95</c:v>
                </c:pt>
                <c:pt idx="9847">
                  <c:v>94</c:v>
                </c:pt>
                <c:pt idx="9848">
                  <c:v>51</c:v>
                </c:pt>
                <c:pt idx="9849">
                  <c:v>75</c:v>
                </c:pt>
                <c:pt idx="9850">
                  <c:v>70</c:v>
                </c:pt>
                <c:pt idx="9851">
                  <c:v>94</c:v>
                </c:pt>
                <c:pt idx="9852">
                  <c:v>77</c:v>
                </c:pt>
                <c:pt idx="9853">
                  <c:v>90</c:v>
                </c:pt>
                <c:pt idx="9854">
                  <c:v>48</c:v>
                </c:pt>
                <c:pt idx="9855">
                  <c:v>83</c:v>
                </c:pt>
                <c:pt idx="9856">
                  <c:v>65</c:v>
                </c:pt>
                <c:pt idx="9857">
                  <c:v>54</c:v>
                </c:pt>
                <c:pt idx="9858">
                  <c:v>55</c:v>
                </c:pt>
                <c:pt idx="9859">
                  <c:v>52</c:v>
                </c:pt>
                <c:pt idx="9860">
                  <c:v>64</c:v>
                </c:pt>
                <c:pt idx="9861">
                  <c:v>69</c:v>
                </c:pt>
                <c:pt idx="9862">
                  <c:v>92</c:v>
                </c:pt>
                <c:pt idx="9863">
                  <c:v>95</c:v>
                </c:pt>
                <c:pt idx="9864">
                  <c:v>46</c:v>
                </c:pt>
                <c:pt idx="9865">
                  <c:v>96</c:v>
                </c:pt>
                <c:pt idx="9866">
                  <c:v>94</c:v>
                </c:pt>
                <c:pt idx="9867">
                  <c:v>91</c:v>
                </c:pt>
                <c:pt idx="9868">
                  <c:v>43</c:v>
                </c:pt>
                <c:pt idx="9869">
                  <c:v>82</c:v>
                </c:pt>
                <c:pt idx="9870">
                  <c:v>79</c:v>
                </c:pt>
                <c:pt idx="9871">
                  <c:v>77</c:v>
                </c:pt>
                <c:pt idx="9872">
                  <c:v>96</c:v>
                </c:pt>
                <c:pt idx="9873">
                  <c:v>69</c:v>
                </c:pt>
                <c:pt idx="9874">
                  <c:v>49</c:v>
                </c:pt>
                <c:pt idx="9875">
                  <c:v>69</c:v>
                </c:pt>
                <c:pt idx="9876">
                  <c:v>78</c:v>
                </c:pt>
                <c:pt idx="9877">
                  <c:v>46</c:v>
                </c:pt>
                <c:pt idx="9878">
                  <c:v>75</c:v>
                </c:pt>
                <c:pt idx="9879">
                  <c:v>74</c:v>
                </c:pt>
                <c:pt idx="9880">
                  <c:v>63</c:v>
                </c:pt>
                <c:pt idx="9881">
                  <c:v>78</c:v>
                </c:pt>
                <c:pt idx="9882">
                  <c:v>75</c:v>
                </c:pt>
                <c:pt idx="9883">
                  <c:v>84</c:v>
                </c:pt>
                <c:pt idx="9884">
                  <c:v>59</c:v>
                </c:pt>
                <c:pt idx="9885">
                  <c:v>88</c:v>
                </c:pt>
                <c:pt idx="9886">
                  <c:v>71</c:v>
                </c:pt>
                <c:pt idx="9887">
                  <c:v>98</c:v>
                </c:pt>
                <c:pt idx="9888">
                  <c:v>78</c:v>
                </c:pt>
                <c:pt idx="9889">
                  <c:v>88</c:v>
                </c:pt>
                <c:pt idx="9890">
                  <c:v>65</c:v>
                </c:pt>
                <c:pt idx="9891">
                  <c:v>65</c:v>
                </c:pt>
                <c:pt idx="9892">
                  <c:v>75</c:v>
                </c:pt>
                <c:pt idx="9893">
                  <c:v>82</c:v>
                </c:pt>
                <c:pt idx="9894">
                  <c:v>74</c:v>
                </c:pt>
                <c:pt idx="9895">
                  <c:v>82</c:v>
                </c:pt>
                <c:pt idx="9896">
                  <c:v>74</c:v>
                </c:pt>
                <c:pt idx="9897">
                  <c:v>51</c:v>
                </c:pt>
                <c:pt idx="9898">
                  <c:v>72</c:v>
                </c:pt>
                <c:pt idx="9899">
                  <c:v>75</c:v>
                </c:pt>
                <c:pt idx="9900">
                  <c:v>53</c:v>
                </c:pt>
                <c:pt idx="9901">
                  <c:v>72</c:v>
                </c:pt>
                <c:pt idx="9902">
                  <c:v>85</c:v>
                </c:pt>
                <c:pt idx="9903">
                  <c:v>84</c:v>
                </c:pt>
                <c:pt idx="9904">
                  <c:v>84</c:v>
                </c:pt>
                <c:pt idx="9905">
                  <c:v>63</c:v>
                </c:pt>
                <c:pt idx="9906">
                  <c:v>54</c:v>
                </c:pt>
                <c:pt idx="9907">
                  <c:v>70</c:v>
                </c:pt>
                <c:pt idx="9908">
                  <c:v>56</c:v>
                </c:pt>
                <c:pt idx="9909">
                  <c:v>51</c:v>
                </c:pt>
                <c:pt idx="9910">
                  <c:v>61</c:v>
                </c:pt>
                <c:pt idx="9911">
                  <c:v>62</c:v>
                </c:pt>
                <c:pt idx="9912">
                  <c:v>65</c:v>
                </c:pt>
                <c:pt idx="9913">
                  <c:v>53</c:v>
                </c:pt>
                <c:pt idx="9914">
                  <c:v>51</c:v>
                </c:pt>
                <c:pt idx="9915">
                  <c:v>89</c:v>
                </c:pt>
                <c:pt idx="9916">
                  <c:v>43</c:v>
                </c:pt>
                <c:pt idx="9917">
                  <c:v>98</c:v>
                </c:pt>
                <c:pt idx="9918">
                  <c:v>85</c:v>
                </c:pt>
                <c:pt idx="9919">
                  <c:v>90</c:v>
                </c:pt>
                <c:pt idx="9920">
                  <c:v>52</c:v>
                </c:pt>
                <c:pt idx="9921">
                  <c:v>96</c:v>
                </c:pt>
                <c:pt idx="9922">
                  <c:v>94</c:v>
                </c:pt>
                <c:pt idx="9923">
                  <c:v>57</c:v>
                </c:pt>
                <c:pt idx="9924">
                  <c:v>82</c:v>
                </c:pt>
                <c:pt idx="9925">
                  <c:v>67</c:v>
                </c:pt>
                <c:pt idx="9926">
                  <c:v>77</c:v>
                </c:pt>
                <c:pt idx="9927">
                  <c:v>80</c:v>
                </c:pt>
                <c:pt idx="9928">
                  <c:v>83</c:v>
                </c:pt>
                <c:pt idx="9929">
                  <c:v>58</c:v>
                </c:pt>
                <c:pt idx="9930">
                  <c:v>85</c:v>
                </c:pt>
                <c:pt idx="9931">
                  <c:v>86</c:v>
                </c:pt>
                <c:pt idx="9932">
                  <c:v>82</c:v>
                </c:pt>
                <c:pt idx="9933">
                  <c:v>77</c:v>
                </c:pt>
                <c:pt idx="9934">
                  <c:v>85</c:v>
                </c:pt>
                <c:pt idx="9935">
                  <c:v>42</c:v>
                </c:pt>
                <c:pt idx="9936">
                  <c:v>58</c:v>
                </c:pt>
                <c:pt idx="9937">
                  <c:v>59</c:v>
                </c:pt>
                <c:pt idx="9938">
                  <c:v>64</c:v>
                </c:pt>
                <c:pt idx="9939">
                  <c:v>50</c:v>
                </c:pt>
                <c:pt idx="9940">
                  <c:v>95</c:v>
                </c:pt>
                <c:pt idx="9941">
                  <c:v>56</c:v>
                </c:pt>
                <c:pt idx="9942">
                  <c:v>99</c:v>
                </c:pt>
                <c:pt idx="9943">
                  <c:v>98</c:v>
                </c:pt>
                <c:pt idx="9944">
                  <c:v>88</c:v>
                </c:pt>
                <c:pt idx="9945">
                  <c:v>94</c:v>
                </c:pt>
                <c:pt idx="9946">
                  <c:v>74</c:v>
                </c:pt>
                <c:pt idx="9947">
                  <c:v>53</c:v>
                </c:pt>
                <c:pt idx="9948">
                  <c:v>98</c:v>
                </c:pt>
                <c:pt idx="9949">
                  <c:v>78</c:v>
                </c:pt>
                <c:pt idx="9950">
                  <c:v>96</c:v>
                </c:pt>
                <c:pt idx="9951">
                  <c:v>58</c:v>
                </c:pt>
                <c:pt idx="9952">
                  <c:v>42</c:v>
                </c:pt>
                <c:pt idx="9953">
                  <c:v>73</c:v>
                </c:pt>
                <c:pt idx="9954">
                  <c:v>97</c:v>
                </c:pt>
                <c:pt idx="9955">
                  <c:v>88</c:v>
                </c:pt>
                <c:pt idx="9956">
                  <c:v>80</c:v>
                </c:pt>
                <c:pt idx="9957">
                  <c:v>61</c:v>
                </c:pt>
                <c:pt idx="9958">
                  <c:v>77</c:v>
                </c:pt>
                <c:pt idx="9959">
                  <c:v>95</c:v>
                </c:pt>
                <c:pt idx="9960">
                  <c:v>66</c:v>
                </c:pt>
                <c:pt idx="9961">
                  <c:v>60</c:v>
                </c:pt>
                <c:pt idx="9962">
                  <c:v>80</c:v>
                </c:pt>
                <c:pt idx="9963">
                  <c:v>70</c:v>
                </c:pt>
                <c:pt idx="9964">
                  <c:v>66</c:v>
                </c:pt>
                <c:pt idx="9965">
                  <c:v>76</c:v>
                </c:pt>
                <c:pt idx="9966">
                  <c:v>41</c:v>
                </c:pt>
                <c:pt idx="9967">
                  <c:v>93</c:v>
                </c:pt>
                <c:pt idx="9968">
                  <c:v>86</c:v>
                </c:pt>
                <c:pt idx="9969">
                  <c:v>48</c:v>
                </c:pt>
                <c:pt idx="9970">
                  <c:v>58</c:v>
                </c:pt>
                <c:pt idx="9971">
                  <c:v>81</c:v>
                </c:pt>
                <c:pt idx="9972">
                  <c:v>75</c:v>
                </c:pt>
                <c:pt idx="9973">
                  <c:v>49</c:v>
                </c:pt>
                <c:pt idx="9974">
                  <c:v>98</c:v>
                </c:pt>
                <c:pt idx="9975">
                  <c:v>79</c:v>
                </c:pt>
                <c:pt idx="9976">
                  <c:v>93</c:v>
                </c:pt>
                <c:pt idx="9977">
                  <c:v>84</c:v>
                </c:pt>
                <c:pt idx="9978">
                  <c:v>78</c:v>
                </c:pt>
                <c:pt idx="9979">
                  <c:v>46</c:v>
                </c:pt>
                <c:pt idx="9980">
                  <c:v>43</c:v>
                </c:pt>
                <c:pt idx="9981">
                  <c:v>54</c:v>
                </c:pt>
                <c:pt idx="9982">
                  <c:v>51</c:v>
                </c:pt>
                <c:pt idx="9983">
                  <c:v>87</c:v>
                </c:pt>
                <c:pt idx="9984">
                  <c:v>45</c:v>
                </c:pt>
                <c:pt idx="9985">
                  <c:v>99</c:v>
                </c:pt>
                <c:pt idx="9986">
                  <c:v>48</c:v>
                </c:pt>
                <c:pt idx="9987">
                  <c:v>74</c:v>
                </c:pt>
                <c:pt idx="9988">
                  <c:v>47</c:v>
                </c:pt>
                <c:pt idx="9989">
                  <c:v>46</c:v>
                </c:pt>
                <c:pt idx="9990">
                  <c:v>43</c:v>
                </c:pt>
                <c:pt idx="9991">
                  <c:v>97</c:v>
                </c:pt>
                <c:pt idx="9992">
                  <c:v>52</c:v>
                </c:pt>
                <c:pt idx="9993">
                  <c:v>58</c:v>
                </c:pt>
                <c:pt idx="9994">
                  <c:v>46</c:v>
                </c:pt>
                <c:pt idx="9995">
                  <c:v>49</c:v>
                </c:pt>
                <c:pt idx="9996">
                  <c:v>64</c:v>
                </c:pt>
                <c:pt idx="9997">
                  <c:v>83</c:v>
                </c:pt>
                <c:pt idx="9998">
                  <c:v>97</c:v>
                </c:pt>
                <c:pt idx="9999">
                  <c:v>74</c:v>
                </c:pt>
              </c:numCache>
            </c:numRef>
          </c:xVal>
          <c:yVal>
            <c:numRef>
              <c:f>Student_Performance_Dataset!$G$2:$G$10001</c:f>
              <c:numCache>
                <c:formatCode>General</c:formatCode>
                <c:ptCount val="10000"/>
                <c:pt idx="0">
                  <c:v>91</c:v>
                </c:pt>
                <c:pt idx="1">
                  <c:v>65</c:v>
                </c:pt>
                <c:pt idx="2">
                  <c:v>45</c:v>
                </c:pt>
                <c:pt idx="3">
                  <c:v>36</c:v>
                </c:pt>
                <c:pt idx="4">
                  <c:v>66</c:v>
                </c:pt>
                <c:pt idx="5">
                  <c:v>61</c:v>
                </c:pt>
                <c:pt idx="6">
                  <c:v>63</c:v>
                </c:pt>
                <c:pt idx="7">
                  <c:v>42</c:v>
                </c:pt>
                <c:pt idx="8">
                  <c:v>61</c:v>
                </c:pt>
                <c:pt idx="9">
                  <c:v>69</c:v>
                </c:pt>
                <c:pt idx="10">
                  <c:v>84</c:v>
                </c:pt>
                <c:pt idx="11">
                  <c:v>73</c:v>
                </c:pt>
                <c:pt idx="12">
                  <c:v>27</c:v>
                </c:pt>
                <c:pt idx="13">
                  <c:v>33</c:v>
                </c:pt>
                <c:pt idx="14">
                  <c:v>68</c:v>
                </c:pt>
                <c:pt idx="15">
                  <c:v>43</c:v>
                </c:pt>
                <c:pt idx="16">
                  <c:v>67</c:v>
                </c:pt>
                <c:pt idx="17">
                  <c:v>70</c:v>
                </c:pt>
                <c:pt idx="18">
                  <c:v>30</c:v>
                </c:pt>
                <c:pt idx="19">
                  <c:v>63</c:v>
                </c:pt>
                <c:pt idx="20">
                  <c:v>71</c:v>
                </c:pt>
                <c:pt idx="21">
                  <c:v>85</c:v>
                </c:pt>
                <c:pt idx="22">
                  <c:v>73</c:v>
                </c:pt>
                <c:pt idx="23">
                  <c:v>57</c:v>
                </c:pt>
                <c:pt idx="24">
                  <c:v>35</c:v>
                </c:pt>
                <c:pt idx="25">
                  <c:v>49</c:v>
                </c:pt>
                <c:pt idx="26">
                  <c:v>66</c:v>
                </c:pt>
                <c:pt idx="27">
                  <c:v>83</c:v>
                </c:pt>
                <c:pt idx="28">
                  <c:v>74</c:v>
                </c:pt>
                <c:pt idx="29">
                  <c:v>74</c:v>
                </c:pt>
                <c:pt idx="30">
                  <c:v>39</c:v>
                </c:pt>
                <c:pt idx="31">
                  <c:v>36</c:v>
                </c:pt>
                <c:pt idx="32">
                  <c:v>58</c:v>
                </c:pt>
                <c:pt idx="33">
                  <c:v>47</c:v>
                </c:pt>
                <c:pt idx="34">
                  <c:v>60</c:v>
                </c:pt>
                <c:pt idx="35">
                  <c:v>74</c:v>
                </c:pt>
                <c:pt idx="36">
                  <c:v>42</c:v>
                </c:pt>
                <c:pt idx="37">
                  <c:v>68</c:v>
                </c:pt>
                <c:pt idx="38">
                  <c:v>32</c:v>
                </c:pt>
                <c:pt idx="39">
                  <c:v>64</c:v>
                </c:pt>
                <c:pt idx="40">
                  <c:v>45</c:v>
                </c:pt>
                <c:pt idx="41">
                  <c:v>39</c:v>
                </c:pt>
                <c:pt idx="42">
                  <c:v>58</c:v>
                </c:pt>
                <c:pt idx="43">
                  <c:v>36</c:v>
                </c:pt>
                <c:pt idx="44">
                  <c:v>71</c:v>
                </c:pt>
                <c:pt idx="45">
                  <c:v>54</c:v>
                </c:pt>
                <c:pt idx="46">
                  <c:v>17</c:v>
                </c:pt>
                <c:pt idx="47">
                  <c:v>54</c:v>
                </c:pt>
                <c:pt idx="48">
                  <c:v>58</c:v>
                </c:pt>
                <c:pt idx="49">
                  <c:v>53</c:v>
                </c:pt>
                <c:pt idx="50">
                  <c:v>27</c:v>
                </c:pt>
                <c:pt idx="51">
                  <c:v>65</c:v>
                </c:pt>
                <c:pt idx="52">
                  <c:v>75</c:v>
                </c:pt>
                <c:pt idx="53">
                  <c:v>52</c:v>
                </c:pt>
                <c:pt idx="54">
                  <c:v>78</c:v>
                </c:pt>
                <c:pt idx="55">
                  <c:v>91</c:v>
                </c:pt>
                <c:pt idx="56">
                  <c:v>33</c:v>
                </c:pt>
                <c:pt idx="57">
                  <c:v>47</c:v>
                </c:pt>
                <c:pt idx="58">
                  <c:v>78</c:v>
                </c:pt>
                <c:pt idx="59">
                  <c:v>38</c:v>
                </c:pt>
                <c:pt idx="60">
                  <c:v>70</c:v>
                </c:pt>
                <c:pt idx="61">
                  <c:v>98</c:v>
                </c:pt>
                <c:pt idx="62">
                  <c:v>87</c:v>
                </c:pt>
                <c:pt idx="63">
                  <c:v>49</c:v>
                </c:pt>
                <c:pt idx="64">
                  <c:v>41</c:v>
                </c:pt>
                <c:pt idx="65">
                  <c:v>71</c:v>
                </c:pt>
                <c:pt idx="66">
                  <c:v>54</c:v>
                </c:pt>
                <c:pt idx="67">
                  <c:v>42</c:v>
                </c:pt>
                <c:pt idx="68">
                  <c:v>91</c:v>
                </c:pt>
                <c:pt idx="69">
                  <c:v>61</c:v>
                </c:pt>
                <c:pt idx="70">
                  <c:v>74</c:v>
                </c:pt>
                <c:pt idx="71">
                  <c:v>54</c:v>
                </c:pt>
                <c:pt idx="72">
                  <c:v>81</c:v>
                </c:pt>
                <c:pt idx="73">
                  <c:v>52</c:v>
                </c:pt>
                <c:pt idx="74">
                  <c:v>65</c:v>
                </c:pt>
                <c:pt idx="75">
                  <c:v>36</c:v>
                </c:pt>
                <c:pt idx="76">
                  <c:v>61</c:v>
                </c:pt>
                <c:pt idx="77">
                  <c:v>35</c:v>
                </c:pt>
                <c:pt idx="78">
                  <c:v>15</c:v>
                </c:pt>
                <c:pt idx="79">
                  <c:v>88</c:v>
                </c:pt>
                <c:pt idx="80">
                  <c:v>45</c:v>
                </c:pt>
                <c:pt idx="81">
                  <c:v>49</c:v>
                </c:pt>
                <c:pt idx="82">
                  <c:v>33</c:v>
                </c:pt>
                <c:pt idx="83">
                  <c:v>60</c:v>
                </c:pt>
                <c:pt idx="84">
                  <c:v>71</c:v>
                </c:pt>
                <c:pt idx="85">
                  <c:v>81</c:v>
                </c:pt>
                <c:pt idx="86">
                  <c:v>67</c:v>
                </c:pt>
                <c:pt idx="87">
                  <c:v>95</c:v>
                </c:pt>
                <c:pt idx="88">
                  <c:v>58</c:v>
                </c:pt>
                <c:pt idx="89">
                  <c:v>29</c:v>
                </c:pt>
                <c:pt idx="90">
                  <c:v>21</c:v>
                </c:pt>
                <c:pt idx="91">
                  <c:v>38</c:v>
                </c:pt>
                <c:pt idx="92">
                  <c:v>60</c:v>
                </c:pt>
                <c:pt idx="93">
                  <c:v>76</c:v>
                </c:pt>
                <c:pt idx="94">
                  <c:v>69</c:v>
                </c:pt>
                <c:pt idx="95">
                  <c:v>30</c:v>
                </c:pt>
                <c:pt idx="96">
                  <c:v>57</c:v>
                </c:pt>
                <c:pt idx="97">
                  <c:v>81</c:v>
                </c:pt>
                <c:pt idx="98">
                  <c:v>36</c:v>
                </c:pt>
                <c:pt idx="99">
                  <c:v>25</c:v>
                </c:pt>
                <c:pt idx="100">
                  <c:v>27</c:v>
                </c:pt>
                <c:pt idx="101">
                  <c:v>61</c:v>
                </c:pt>
                <c:pt idx="102">
                  <c:v>34</c:v>
                </c:pt>
                <c:pt idx="103">
                  <c:v>76</c:v>
                </c:pt>
                <c:pt idx="104">
                  <c:v>57</c:v>
                </c:pt>
                <c:pt idx="105">
                  <c:v>45</c:v>
                </c:pt>
                <c:pt idx="106">
                  <c:v>76</c:v>
                </c:pt>
                <c:pt idx="107">
                  <c:v>83</c:v>
                </c:pt>
                <c:pt idx="108">
                  <c:v>50</c:v>
                </c:pt>
                <c:pt idx="109">
                  <c:v>81</c:v>
                </c:pt>
                <c:pt idx="110">
                  <c:v>66</c:v>
                </c:pt>
                <c:pt idx="111">
                  <c:v>38</c:v>
                </c:pt>
                <c:pt idx="112">
                  <c:v>56</c:v>
                </c:pt>
                <c:pt idx="113">
                  <c:v>25</c:v>
                </c:pt>
                <c:pt idx="114">
                  <c:v>56</c:v>
                </c:pt>
                <c:pt idx="115">
                  <c:v>82</c:v>
                </c:pt>
                <c:pt idx="116">
                  <c:v>23</c:v>
                </c:pt>
                <c:pt idx="117">
                  <c:v>56</c:v>
                </c:pt>
                <c:pt idx="118">
                  <c:v>46</c:v>
                </c:pt>
                <c:pt idx="119">
                  <c:v>43</c:v>
                </c:pt>
                <c:pt idx="120">
                  <c:v>30</c:v>
                </c:pt>
                <c:pt idx="121">
                  <c:v>92</c:v>
                </c:pt>
                <c:pt idx="122">
                  <c:v>45</c:v>
                </c:pt>
                <c:pt idx="123">
                  <c:v>70</c:v>
                </c:pt>
                <c:pt idx="124">
                  <c:v>36</c:v>
                </c:pt>
                <c:pt idx="125">
                  <c:v>71</c:v>
                </c:pt>
                <c:pt idx="126">
                  <c:v>49</c:v>
                </c:pt>
                <c:pt idx="127">
                  <c:v>82</c:v>
                </c:pt>
                <c:pt idx="128">
                  <c:v>71</c:v>
                </c:pt>
                <c:pt idx="129">
                  <c:v>43</c:v>
                </c:pt>
                <c:pt idx="130">
                  <c:v>77</c:v>
                </c:pt>
                <c:pt idx="131">
                  <c:v>86</c:v>
                </c:pt>
                <c:pt idx="132">
                  <c:v>34</c:v>
                </c:pt>
                <c:pt idx="133">
                  <c:v>49</c:v>
                </c:pt>
                <c:pt idx="134">
                  <c:v>69</c:v>
                </c:pt>
                <c:pt idx="135">
                  <c:v>84</c:v>
                </c:pt>
                <c:pt idx="136">
                  <c:v>41</c:v>
                </c:pt>
                <c:pt idx="137">
                  <c:v>68</c:v>
                </c:pt>
                <c:pt idx="138">
                  <c:v>44</c:v>
                </c:pt>
                <c:pt idx="139">
                  <c:v>41</c:v>
                </c:pt>
                <c:pt idx="140">
                  <c:v>58</c:v>
                </c:pt>
                <c:pt idx="141">
                  <c:v>68</c:v>
                </c:pt>
                <c:pt idx="142">
                  <c:v>94</c:v>
                </c:pt>
                <c:pt idx="143">
                  <c:v>47</c:v>
                </c:pt>
                <c:pt idx="144">
                  <c:v>40</c:v>
                </c:pt>
                <c:pt idx="145">
                  <c:v>100</c:v>
                </c:pt>
                <c:pt idx="146">
                  <c:v>23</c:v>
                </c:pt>
                <c:pt idx="147">
                  <c:v>36</c:v>
                </c:pt>
                <c:pt idx="148">
                  <c:v>47</c:v>
                </c:pt>
                <c:pt idx="149">
                  <c:v>60</c:v>
                </c:pt>
                <c:pt idx="150">
                  <c:v>83</c:v>
                </c:pt>
                <c:pt idx="151">
                  <c:v>33</c:v>
                </c:pt>
                <c:pt idx="152">
                  <c:v>36</c:v>
                </c:pt>
                <c:pt idx="153">
                  <c:v>74</c:v>
                </c:pt>
                <c:pt idx="154">
                  <c:v>42</c:v>
                </c:pt>
                <c:pt idx="155">
                  <c:v>47</c:v>
                </c:pt>
                <c:pt idx="156">
                  <c:v>31</c:v>
                </c:pt>
                <c:pt idx="157">
                  <c:v>26</c:v>
                </c:pt>
                <c:pt idx="158">
                  <c:v>58</c:v>
                </c:pt>
                <c:pt idx="159">
                  <c:v>42</c:v>
                </c:pt>
                <c:pt idx="160">
                  <c:v>18</c:v>
                </c:pt>
                <c:pt idx="161">
                  <c:v>85</c:v>
                </c:pt>
                <c:pt idx="162">
                  <c:v>36</c:v>
                </c:pt>
                <c:pt idx="163">
                  <c:v>58</c:v>
                </c:pt>
                <c:pt idx="164">
                  <c:v>45</c:v>
                </c:pt>
                <c:pt idx="165">
                  <c:v>60</c:v>
                </c:pt>
                <c:pt idx="166">
                  <c:v>56</c:v>
                </c:pt>
                <c:pt idx="167">
                  <c:v>42</c:v>
                </c:pt>
                <c:pt idx="168">
                  <c:v>33</c:v>
                </c:pt>
                <c:pt idx="169">
                  <c:v>77</c:v>
                </c:pt>
                <c:pt idx="170">
                  <c:v>51</c:v>
                </c:pt>
                <c:pt idx="171">
                  <c:v>72</c:v>
                </c:pt>
                <c:pt idx="172">
                  <c:v>57</c:v>
                </c:pt>
                <c:pt idx="173">
                  <c:v>53</c:v>
                </c:pt>
                <c:pt idx="174">
                  <c:v>16</c:v>
                </c:pt>
                <c:pt idx="175">
                  <c:v>45</c:v>
                </c:pt>
                <c:pt idx="176">
                  <c:v>49</c:v>
                </c:pt>
                <c:pt idx="177">
                  <c:v>67</c:v>
                </c:pt>
                <c:pt idx="178">
                  <c:v>49</c:v>
                </c:pt>
                <c:pt idx="179">
                  <c:v>73</c:v>
                </c:pt>
                <c:pt idx="180">
                  <c:v>65</c:v>
                </c:pt>
                <c:pt idx="181">
                  <c:v>27</c:v>
                </c:pt>
                <c:pt idx="182">
                  <c:v>72</c:v>
                </c:pt>
                <c:pt idx="183">
                  <c:v>74</c:v>
                </c:pt>
                <c:pt idx="184">
                  <c:v>38</c:v>
                </c:pt>
                <c:pt idx="185">
                  <c:v>67</c:v>
                </c:pt>
                <c:pt idx="186">
                  <c:v>28</c:v>
                </c:pt>
                <c:pt idx="187">
                  <c:v>73</c:v>
                </c:pt>
                <c:pt idx="188">
                  <c:v>72</c:v>
                </c:pt>
                <c:pt idx="189">
                  <c:v>42</c:v>
                </c:pt>
                <c:pt idx="190">
                  <c:v>47</c:v>
                </c:pt>
                <c:pt idx="191">
                  <c:v>77</c:v>
                </c:pt>
                <c:pt idx="192">
                  <c:v>49</c:v>
                </c:pt>
                <c:pt idx="193">
                  <c:v>30</c:v>
                </c:pt>
                <c:pt idx="194">
                  <c:v>54</c:v>
                </c:pt>
                <c:pt idx="195">
                  <c:v>56</c:v>
                </c:pt>
                <c:pt idx="196">
                  <c:v>75</c:v>
                </c:pt>
                <c:pt idx="197">
                  <c:v>78</c:v>
                </c:pt>
                <c:pt idx="198">
                  <c:v>32</c:v>
                </c:pt>
                <c:pt idx="199">
                  <c:v>89</c:v>
                </c:pt>
                <c:pt idx="200">
                  <c:v>29</c:v>
                </c:pt>
                <c:pt idx="201">
                  <c:v>57</c:v>
                </c:pt>
                <c:pt idx="202">
                  <c:v>48</c:v>
                </c:pt>
                <c:pt idx="203">
                  <c:v>27</c:v>
                </c:pt>
                <c:pt idx="204">
                  <c:v>38</c:v>
                </c:pt>
                <c:pt idx="205">
                  <c:v>18</c:v>
                </c:pt>
                <c:pt idx="206">
                  <c:v>66</c:v>
                </c:pt>
                <c:pt idx="207">
                  <c:v>65</c:v>
                </c:pt>
                <c:pt idx="208">
                  <c:v>27</c:v>
                </c:pt>
                <c:pt idx="209">
                  <c:v>33</c:v>
                </c:pt>
                <c:pt idx="210">
                  <c:v>37</c:v>
                </c:pt>
                <c:pt idx="211">
                  <c:v>29</c:v>
                </c:pt>
                <c:pt idx="212">
                  <c:v>26</c:v>
                </c:pt>
                <c:pt idx="213">
                  <c:v>72</c:v>
                </c:pt>
                <c:pt idx="214">
                  <c:v>77</c:v>
                </c:pt>
                <c:pt idx="215">
                  <c:v>45</c:v>
                </c:pt>
                <c:pt idx="216">
                  <c:v>41</c:v>
                </c:pt>
                <c:pt idx="217">
                  <c:v>73</c:v>
                </c:pt>
                <c:pt idx="218">
                  <c:v>43</c:v>
                </c:pt>
                <c:pt idx="219">
                  <c:v>39</c:v>
                </c:pt>
                <c:pt idx="220">
                  <c:v>54</c:v>
                </c:pt>
                <c:pt idx="221">
                  <c:v>62</c:v>
                </c:pt>
                <c:pt idx="222">
                  <c:v>63</c:v>
                </c:pt>
                <c:pt idx="223">
                  <c:v>59</c:v>
                </c:pt>
                <c:pt idx="224">
                  <c:v>46</c:v>
                </c:pt>
                <c:pt idx="225">
                  <c:v>42</c:v>
                </c:pt>
                <c:pt idx="226">
                  <c:v>30</c:v>
                </c:pt>
                <c:pt idx="227">
                  <c:v>63</c:v>
                </c:pt>
                <c:pt idx="228">
                  <c:v>89</c:v>
                </c:pt>
                <c:pt idx="229">
                  <c:v>62</c:v>
                </c:pt>
                <c:pt idx="230">
                  <c:v>77</c:v>
                </c:pt>
                <c:pt idx="231">
                  <c:v>88</c:v>
                </c:pt>
                <c:pt idx="232">
                  <c:v>35</c:v>
                </c:pt>
                <c:pt idx="233">
                  <c:v>60</c:v>
                </c:pt>
                <c:pt idx="234">
                  <c:v>92</c:v>
                </c:pt>
                <c:pt idx="235">
                  <c:v>38</c:v>
                </c:pt>
                <c:pt idx="236">
                  <c:v>56</c:v>
                </c:pt>
                <c:pt idx="237">
                  <c:v>70</c:v>
                </c:pt>
                <c:pt idx="238">
                  <c:v>35</c:v>
                </c:pt>
                <c:pt idx="239">
                  <c:v>47</c:v>
                </c:pt>
                <c:pt idx="240">
                  <c:v>66</c:v>
                </c:pt>
                <c:pt idx="241">
                  <c:v>43</c:v>
                </c:pt>
                <c:pt idx="242">
                  <c:v>81</c:v>
                </c:pt>
                <c:pt idx="243">
                  <c:v>43</c:v>
                </c:pt>
                <c:pt idx="244">
                  <c:v>46</c:v>
                </c:pt>
                <c:pt idx="245">
                  <c:v>61</c:v>
                </c:pt>
                <c:pt idx="246">
                  <c:v>27</c:v>
                </c:pt>
                <c:pt idx="247">
                  <c:v>77</c:v>
                </c:pt>
                <c:pt idx="248">
                  <c:v>43</c:v>
                </c:pt>
                <c:pt idx="249">
                  <c:v>60</c:v>
                </c:pt>
                <c:pt idx="250">
                  <c:v>48</c:v>
                </c:pt>
                <c:pt idx="251">
                  <c:v>47</c:v>
                </c:pt>
                <c:pt idx="252">
                  <c:v>60</c:v>
                </c:pt>
                <c:pt idx="253">
                  <c:v>53</c:v>
                </c:pt>
                <c:pt idx="254">
                  <c:v>19</c:v>
                </c:pt>
                <c:pt idx="255">
                  <c:v>23</c:v>
                </c:pt>
                <c:pt idx="256">
                  <c:v>81</c:v>
                </c:pt>
                <c:pt idx="257">
                  <c:v>41</c:v>
                </c:pt>
                <c:pt idx="258">
                  <c:v>71</c:v>
                </c:pt>
                <c:pt idx="259">
                  <c:v>75</c:v>
                </c:pt>
                <c:pt idx="260">
                  <c:v>89</c:v>
                </c:pt>
                <c:pt idx="261">
                  <c:v>28</c:v>
                </c:pt>
                <c:pt idx="262">
                  <c:v>60</c:v>
                </c:pt>
                <c:pt idx="263">
                  <c:v>54</c:v>
                </c:pt>
                <c:pt idx="264">
                  <c:v>41</c:v>
                </c:pt>
                <c:pt idx="265">
                  <c:v>52</c:v>
                </c:pt>
                <c:pt idx="266">
                  <c:v>53</c:v>
                </c:pt>
                <c:pt idx="267">
                  <c:v>52</c:v>
                </c:pt>
                <c:pt idx="268">
                  <c:v>47</c:v>
                </c:pt>
                <c:pt idx="269">
                  <c:v>71</c:v>
                </c:pt>
                <c:pt idx="270">
                  <c:v>42</c:v>
                </c:pt>
                <c:pt idx="271">
                  <c:v>21</c:v>
                </c:pt>
                <c:pt idx="272">
                  <c:v>48</c:v>
                </c:pt>
                <c:pt idx="273">
                  <c:v>64</c:v>
                </c:pt>
                <c:pt idx="274">
                  <c:v>38</c:v>
                </c:pt>
                <c:pt idx="275">
                  <c:v>49</c:v>
                </c:pt>
                <c:pt idx="276">
                  <c:v>35</c:v>
                </c:pt>
                <c:pt idx="277">
                  <c:v>73</c:v>
                </c:pt>
                <c:pt idx="278">
                  <c:v>81</c:v>
                </c:pt>
                <c:pt idx="279">
                  <c:v>47</c:v>
                </c:pt>
                <c:pt idx="280">
                  <c:v>36</c:v>
                </c:pt>
                <c:pt idx="281">
                  <c:v>63</c:v>
                </c:pt>
                <c:pt idx="282">
                  <c:v>52</c:v>
                </c:pt>
                <c:pt idx="283">
                  <c:v>58</c:v>
                </c:pt>
                <c:pt idx="284">
                  <c:v>77</c:v>
                </c:pt>
                <c:pt idx="285">
                  <c:v>58</c:v>
                </c:pt>
                <c:pt idx="286">
                  <c:v>33</c:v>
                </c:pt>
                <c:pt idx="287">
                  <c:v>67</c:v>
                </c:pt>
                <c:pt idx="288">
                  <c:v>76</c:v>
                </c:pt>
                <c:pt idx="289">
                  <c:v>62</c:v>
                </c:pt>
                <c:pt idx="290">
                  <c:v>37</c:v>
                </c:pt>
                <c:pt idx="291">
                  <c:v>86</c:v>
                </c:pt>
                <c:pt idx="292">
                  <c:v>37</c:v>
                </c:pt>
                <c:pt idx="293">
                  <c:v>88</c:v>
                </c:pt>
                <c:pt idx="294">
                  <c:v>38</c:v>
                </c:pt>
                <c:pt idx="295">
                  <c:v>76</c:v>
                </c:pt>
                <c:pt idx="296">
                  <c:v>57</c:v>
                </c:pt>
                <c:pt idx="297">
                  <c:v>82</c:v>
                </c:pt>
                <c:pt idx="298">
                  <c:v>35</c:v>
                </c:pt>
                <c:pt idx="299">
                  <c:v>41</c:v>
                </c:pt>
                <c:pt idx="300">
                  <c:v>75</c:v>
                </c:pt>
                <c:pt idx="301">
                  <c:v>51</c:v>
                </c:pt>
                <c:pt idx="302">
                  <c:v>34</c:v>
                </c:pt>
                <c:pt idx="303">
                  <c:v>92</c:v>
                </c:pt>
                <c:pt idx="304">
                  <c:v>39</c:v>
                </c:pt>
                <c:pt idx="305">
                  <c:v>56</c:v>
                </c:pt>
                <c:pt idx="306">
                  <c:v>69</c:v>
                </c:pt>
                <c:pt idx="307">
                  <c:v>69</c:v>
                </c:pt>
                <c:pt idx="308">
                  <c:v>40</c:v>
                </c:pt>
                <c:pt idx="309">
                  <c:v>63</c:v>
                </c:pt>
                <c:pt idx="310">
                  <c:v>86</c:v>
                </c:pt>
                <c:pt idx="311">
                  <c:v>89</c:v>
                </c:pt>
                <c:pt idx="312">
                  <c:v>94</c:v>
                </c:pt>
                <c:pt idx="313">
                  <c:v>79</c:v>
                </c:pt>
                <c:pt idx="314">
                  <c:v>44</c:v>
                </c:pt>
                <c:pt idx="315">
                  <c:v>33</c:v>
                </c:pt>
                <c:pt idx="316">
                  <c:v>36</c:v>
                </c:pt>
                <c:pt idx="317">
                  <c:v>50</c:v>
                </c:pt>
                <c:pt idx="318">
                  <c:v>94</c:v>
                </c:pt>
                <c:pt idx="319">
                  <c:v>22</c:v>
                </c:pt>
                <c:pt idx="320">
                  <c:v>44</c:v>
                </c:pt>
                <c:pt idx="321">
                  <c:v>60</c:v>
                </c:pt>
                <c:pt idx="322">
                  <c:v>64</c:v>
                </c:pt>
                <c:pt idx="323">
                  <c:v>58</c:v>
                </c:pt>
                <c:pt idx="324">
                  <c:v>78</c:v>
                </c:pt>
                <c:pt idx="325">
                  <c:v>51</c:v>
                </c:pt>
                <c:pt idx="326">
                  <c:v>30</c:v>
                </c:pt>
                <c:pt idx="327">
                  <c:v>29</c:v>
                </c:pt>
                <c:pt idx="328">
                  <c:v>22</c:v>
                </c:pt>
                <c:pt idx="329">
                  <c:v>51</c:v>
                </c:pt>
                <c:pt idx="330">
                  <c:v>45</c:v>
                </c:pt>
                <c:pt idx="331">
                  <c:v>70</c:v>
                </c:pt>
                <c:pt idx="332">
                  <c:v>10</c:v>
                </c:pt>
                <c:pt idx="333">
                  <c:v>38</c:v>
                </c:pt>
                <c:pt idx="334">
                  <c:v>30</c:v>
                </c:pt>
                <c:pt idx="335">
                  <c:v>82</c:v>
                </c:pt>
                <c:pt idx="336">
                  <c:v>74</c:v>
                </c:pt>
                <c:pt idx="337">
                  <c:v>87</c:v>
                </c:pt>
                <c:pt idx="338">
                  <c:v>77</c:v>
                </c:pt>
                <c:pt idx="339">
                  <c:v>72</c:v>
                </c:pt>
                <c:pt idx="340">
                  <c:v>51</c:v>
                </c:pt>
                <c:pt idx="341">
                  <c:v>40</c:v>
                </c:pt>
                <c:pt idx="342">
                  <c:v>72</c:v>
                </c:pt>
                <c:pt idx="343">
                  <c:v>68</c:v>
                </c:pt>
                <c:pt idx="344">
                  <c:v>22</c:v>
                </c:pt>
                <c:pt idx="345">
                  <c:v>67</c:v>
                </c:pt>
                <c:pt idx="346">
                  <c:v>18</c:v>
                </c:pt>
                <c:pt idx="347">
                  <c:v>64</c:v>
                </c:pt>
                <c:pt idx="348">
                  <c:v>66</c:v>
                </c:pt>
                <c:pt idx="349">
                  <c:v>50</c:v>
                </c:pt>
                <c:pt idx="350">
                  <c:v>68</c:v>
                </c:pt>
                <c:pt idx="351">
                  <c:v>44</c:v>
                </c:pt>
                <c:pt idx="352">
                  <c:v>90</c:v>
                </c:pt>
                <c:pt idx="353">
                  <c:v>41</c:v>
                </c:pt>
                <c:pt idx="354">
                  <c:v>83</c:v>
                </c:pt>
                <c:pt idx="355">
                  <c:v>57</c:v>
                </c:pt>
                <c:pt idx="356">
                  <c:v>64</c:v>
                </c:pt>
                <c:pt idx="357">
                  <c:v>18</c:v>
                </c:pt>
                <c:pt idx="358">
                  <c:v>62</c:v>
                </c:pt>
                <c:pt idx="359">
                  <c:v>66</c:v>
                </c:pt>
                <c:pt idx="360">
                  <c:v>85</c:v>
                </c:pt>
                <c:pt idx="361">
                  <c:v>62</c:v>
                </c:pt>
                <c:pt idx="362">
                  <c:v>62</c:v>
                </c:pt>
                <c:pt idx="363">
                  <c:v>62</c:v>
                </c:pt>
                <c:pt idx="364">
                  <c:v>26</c:v>
                </c:pt>
                <c:pt idx="365">
                  <c:v>66</c:v>
                </c:pt>
                <c:pt idx="366">
                  <c:v>43</c:v>
                </c:pt>
                <c:pt idx="367">
                  <c:v>30</c:v>
                </c:pt>
                <c:pt idx="368">
                  <c:v>25</c:v>
                </c:pt>
                <c:pt idx="369">
                  <c:v>77</c:v>
                </c:pt>
                <c:pt idx="370">
                  <c:v>88</c:v>
                </c:pt>
                <c:pt idx="371">
                  <c:v>62</c:v>
                </c:pt>
                <c:pt idx="372">
                  <c:v>82</c:v>
                </c:pt>
                <c:pt idx="373">
                  <c:v>73</c:v>
                </c:pt>
                <c:pt idx="374">
                  <c:v>44</c:v>
                </c:pt>
                <c:pt idx="375">
                  <c:v>40</c:v>
                </c:pt>
                <c:pt idx="376">
                  <c:v>39</c:v>
                </c:pt>
                <c:pt idx="377">
                  <c:v>34</c:v>
                </c:pt>
                <c:pt idx="378">
                  <c:v>27</c:v>
                </c:pt>
                <c:pt idx="379">
                  <c:v>73</c:v>
                </c:pt>
                <c:pt idx="380">
                  <c:v>46</c:v>
                </c:pt>
                <c:pt idx="381">
                  <c:v>78</c:v>
                </c:pt>
                <c:pt idx="382">
                  <c:v>80</c:v>
                </c:pt>
                <c:pt idx="383">
                  <c:v>33</c:v>
                </c:pt>
                <c:pt idx="384">
                  <c:v>68</c:v>
                </c:pt>
                <c:pt idx="385">
                  <c:v>45</c:v>
                </c:pt>
                <c:pt idx="386">
                  <c:v>56</c:v>
                </c:pt>
                <c:pt idx="387">
                  <c:v>58</c:v>
                </c:pt>
                <c:pt idx="388">
                  <c:v>37</c:v>
                </c:pt>
                <c:pt idx="389">
                  <c:v>88</c:v>
                </c:pt>
                <c:pt idx="390">
                  <c:v>75</c:v>
                </c:pt>
                <c:pt idx="391">
                  <c:v>70</c:v>
                </c:pt>
                <c:pt idx="392">
                  <c:v>62</c:v>
                </c:pt>
                <c:pt idx="393">
                  <c:v>57</c:v>
                </c:pt>
                <c:pt idx="394">
                  <c:v>32</c:v>
                </c:pt>
                <c:pt idx="395">
                  <c:v>53</c:v>
                </c:pt>
                <c:pt idx="396">
                  <c:v>82</c:v>
                </c:pt>
                <c:pt idx="397">
                  <c:v>41</c:v>
                </c:pt>
                <c:pt idx="398">
                  <c:v>75</c:v>
                </c:pt>
                <c:pt idx="399">
                  <c:v>63</c:v>
                </c:pt>
                <c:pt idx="400">
                  <c:v>17</c:v>
                </c:pt>
                <c:pt idx="401">
                  <c:v>24</c:v>
                </c:pt>
                <c:pt idx="402">
                  <c:v>69</c:v>
                </c:pt>
                <c:pt idx="403">
                  <c:v>47</c:v>
                </c:pt>
                <c:pt idx="404">
                  <c:v>43</c:v>
                </c:pt>
                <c:pt idx="405">
                  <c:v>48</c:v>
                </c:pt>
                <c:pt idx="406">
                  <c:v>17</c:v>
                </c:pt>
                <c:pt idx="407">
                  <c:v>75</c:v>
                </c:pt>
                <c:pt idx="408">
                  <c:v>54</c:v>
                </c:pt>
                <c:pt idx="409">
                  <c:v>59</c:v>
                </c:pt>
                <c:pt idx="410">
                  <c:v>56</c:v>
                </c:pt>
                <c:pt idx="411">
                  <c:v>20</c:v>
                </c:pt>
                <c:pt idx="412">
                  <c:v>34</c:v>
                </c:pt>
                <c:pt idx="413">
                  <c:v>54</c:v>
                </c:pt>
                <c:pt idx="414">
                  <c:v>83</c:v>
                </c:pt>
                <c:pt idx="415">
                  <c:v>59</c:v>
                </c:pt>
                <c:pt idx="416">
                  <c:v>63</c:v>
                </c:pt>
                <c:pt idx="417">
                  <c:v>72</c:v>
                </c:pt>
                <c:pt idx="418">
                  <c:v>70</c:v>
                </c:pt>
                <c:pt idx="419">
                  <c:v>41</c:v>
                </c:pt>
                <c:pt idx="420">
                  <c:v>54</c:v>
                </c:pt>
                <c:pt idx="421">
                  <c:v>21</c:v>
                </c:pt>
                <c:pt idx="422">
                  <c:v>83</c:v>
                </c:pt>
                <c:pt idx="423">
                  <c:v>64</c:v>
                </c:pt>
                <c:pt idx="424">
                  <c:v>51</c:v>
                </c:pt>
                <c:pt idx="425">
                  <c:v>66</c:v>
                </c:pt>
                <c:pt idx="426">
                  <c:v>83</c:v>
                </c:pt>
                <c:pt idx="427">
                  <c:v>26</c:v>
                </c:pt>
                <c:pt idx="428">
                  <c:v>49</c:v>
                </c:pt>
                <c:pt idx="429">
                  <c:v>85</c:v>
                </c:pt>
                <c:pt idx="430">
                  <c:v>95</c:v>
                </c:pt>
                <c:pt idx="431">
                  <c:v>56</c:v>
                </c:pt>
                <c:pt idx="432">
                  <c:v>50</c:v>
                </c:pt>
                <c:pt idx="433">
                  <c:v>23</c:v>
                </c:pt>
                <c:pt idx="434">
                  <c:v>26</c:v>
                </c:pt>
                <c:pt idx="435">
                  <c:v>30</c:v>
                </c:pt>
                <c:pt idx="436">
                  <c:v>28</c:v>
                </c:pt>
                <c:pt idx="437">
                  <c:v>48</c:v>
                </c:pt>
                <c:pt idx="438">
                  <c:v>46</c:v>
                </c:pt>
                <c:pt idx="439">
                  <c:v>73</c:v>
                </c:pt>
                <c:pt idx="440">
                  <c:v>45</c:v>
                </c:pt>
                <c:pt idx="441">
                  <c:v>76</c:v>
                </c:pt>
                <c:pt idx="442">
                  <c:v>71</c:v>
                </c:pt>
                <c:pt idx="443">
                  <c:v>60</c:v>
                </c:pt>
                <c:pt idx="444">
                  <c:v>77</c:v>
                </c:pt>
                <c:pt idx="445">
                  <c:v>36</c:v>
                </c:pt>
                <c:pt idx="446">
                  <c:v>96</c:v>
                </c:pt>
                <c:pt idx="447">
                  <c:v>62</c:v>
                </c:pt>
                <c:pt idx="448">
                  <c:v>22</c:v>
                </c:pt>
                <c:pt idx="449">
                  <c:v>21</c:v>
                </c:pt>
                <c:pt idx="450">
                  <c:v>79</c:v>
                </c:pt>
                <c:pt idx="451">
                  <c:v>82</c:v>
                </c:pt>
                <c:pt idx="452">
                  <c:v>55</c:v>
                </c:pt>
                <c:pt idx="453">
                  <c:v>22</c:v>
                </c:pt>
                <c:pt idx="454">
                  <c:v>70</c:v>
                </c:pt>
                <c:pt idx="455">
                  <c:v>37</c:v>
                </c:pt>
                <c:pt idx="456">
                  <c:v>42</c:v>
                </c:pt>
                <c:pt idx="457">
                  <c:v>64</c:v>
                </c:pt>
                <c:pt idx="458">
                  <c:v>72</c:v>
                </c:pt>
                <c:pt idx="459">
                  <c:v>42</c:v>
                </c:pt>
                <c:pt idx="460">
                  <c:v>56</c:v>
                </c:pt>
                <c:pt idx="461">
                  <c:v>43</c:v>
                </c:pt>
                <c:pt idx="462">
                  <c:v>24</c:v>
                </c:pt>
                <c:pt idx="463">
                  <c:v>55</c:v>
                </c:pt>
                <c:pt idx="464">
                  <c:v>64</c:v>
                </c:pt>
                <c:pt idx="465">
                  <c:v>34</c:v>
                </c:pt>
                <c:pt idx="466">
                  <c:v>78</c:v>
                </c:pt>
                <c:pt idx="467">
                  <c:v>71</c:v>
                </c:pt>
                <c:pt idx="468">
                  <c:v>33</c:v>
                </c:pt>
                <c:pt idx="469">
                  <c:v>46</c:v>
                </c:pt>
                <c:pt idx="470">
                  <c:v>86</c:v>
                </c:pt>
                <c:pt idx="471">
                  <c:v>34</c:v>
                </c:pt>
                <c:pt idx="472">
                  <c:v>26</c:v>
                </c:pt>
                <c:pt idx="473">
                  <c:v>44</c:v>
                </c:pt>
                <c:pt idx="474">
                  <c:v>53</c:v>
                </c:pt>
                <c:pt idx="475">
                  <c:v>61</c:v>
                </c:pt>
                <c:pt idx="476">
                  <c:v>84</c:v>
                </c:pt>
                <c:pt idx="477">
                  <c:v>40</c:v>
                </c:pt>
                <c:pt idx="478">
                  <c:v>53</c:v>
                </c:pt>
                <c:pt idx="479">
                  <c:v>67</c:v>
                </c:pt>
                <c:pt idx="480">
                  <c:v>58</c:v>
                </c:pt>
                <c:pt idx="481">
                  <c:v>41</c:v>
                </c:pt>
                <c:pt idx="482">
                  <c:v>89</c:v>
                </c:pt>
                <c:pt idx="483">
                  <c:v>85</c:v>
                </c:pt>
                <c:pt idx="484">
                  <c:v>33</c:v>
                </c:pt>
                <c:pt idx="485">
                  <c:v>20</c:v>
                </c:pt>
                <c:pt idx="486">
                  <c:v>66</c:v>
                </c:pt>
                <c:pt idx="487">
                  <c:v>38</c:v>
                </c:pt>
                <c:pt idx="488">
                  <c:v>25</c:v>
                </c:pt>
                <c:pt idx="489">
                  <c:v>43</c:v>
                </c:pt>
                <c:pt idx="490">
                  <c:v>79</c:v>
                </c:pt>
                <c:pt idx="491">
                  <c:v>16</c:v>
                </c:pt>
                <c:pt idx="492">
                  <c:v>67</c:v>
                </c:pt>
                <c:pt idx="493">
                  <c:v>80</c:v>
                </c:pt>
                <c:pt idx="494">
                  <c:v>26</c:v>
                </c:pt>
                <c:pt idx="495">
                  <c:v>57</c:v>
                </c:pt>
                <c:pt idx="496">
                  <c:v>91</c:v>
                </c:pt>
                <c:pt idx="497">
                  <c:v>29</c:v>
                </c:pt>
                <c:pt idx="498">
                  <c:v>48</c:v>
                </c:pt>
                <c:pt idx="499">
                  <c:v>84</c:v>
                </c:pt>
                <c:pt idx="500">
                  <c:v>33</c:v>
                </c:pt>
                <c:pt idx="501">
                  <c:v>82</c:v>
                </c:pt>
                <c:pt idx="502">
                  <c:v>81</c:v>
                </c:pt>
                <c:pt idx="503">
                  <c:v>24</c:v>
                </c:pt>
                <c:pt idx="504">
                  <c:v>81</c:v>
                </c:pt>
                <c:pt idx="505">
                  <c:v>54</c:v>
                </c:pt>
                <c:pt idx="506">
                  <c:v>25</c:v>
                </c:pt>
                <c:pt idx="507">
                  <c:v>53</c:v>
                </c:pt>
                <c:pt idx="508">
                  <c:v>48</c:v>
                </c:pt>
                <c:pt idx="509">
                  <c:v>40</c:v>
                </c:pt>
                <c:pt idx="510">
                  <c:v>66</c:v>
                </c:pt>
                <c:pt idx="511">
                  <c:v>29</c:v>
                </c:pt>
                <c:pt idx="512">
                  <c:v>73</c:v>
                </c:pt>
                <c:pt idx="513">
                  <c:v>89</c:v>
                </c:pt>
                <c:pt idx="514">
                  <c:v>27</c:v>
                </c:pt>
                <c:pt idx="515">
                  <c:v>40</c:v>
                </c:pt>
                <c:pt idx="516">
                  <c:v>83</c:v>
                </c:pt>
                <c:pt idx="517">
                  <c:v>69</c:v>
                </c:pt>
                <c:pt idx="518">
                  <c:v>72</c:v>
                </c:pt>
                <c:pt idx="519">
                  <c:v>77</c:v>
                </c:pt>
                <c:pt idx="520">
                  <c:v>32</c:v>
                </c:pt>
                <c:pt idx="521">
                  <c:v>49</c:v>
                </c:pt>
                <c:pt idx="522">
                  <c:v>44</c:v>
                </c:pt>
                <c:pt idx="523">
                  <c:v>57</c:v>
                </c:pt>
                <c:pt idx="524">
                  <c:v>34</c:v>
                </c:pt>
                <c:pt idx="525">
                  <c:v>76</c:v>
                </c:pt>
                <c:pt idx="526">
                  <c:v>22</c:v>
                </c:pt>
                <c:pt idx="527">
                  <c:v>30</c:v>
                </c:pt>
                <c:pt idx="528">
                  <c:v>67</c:v>
                </c:pt>
                <c:pt idx="529">
                  <c:v>71</c:v>
                </c:pt>
                <c:pt idx="530">
                  <c:v>29</c:v>
                </c:pt>
                <c:pt idx="531">
                  <c:v>74</c:v>
                </c:pt>
                <c:pt idx="532">
                  <c:v>67</c:v>
                </c:pt>
                <c:pt idx="533">
                  <c:v>46</c:v>
                </c:pt>
                <c:pt idx="534">
                  <c:v>34</c:v>
                </c:pt>
                <c:pt idx="535">
                  <c:v>76</c:v>
                </c:pt>
                <c:pt idx="536">
                  <c:v>64</c:v>
                </c:pt>
                <c:pt idx="537">
                  <c:v>46</c:v>
                </c:pt>
                <c:pt idx="538">
                  <c:v>68</c:v>
                </c:pt>
                <c:pt idx="539">
                  <c:v>58</c:v>
                </c:pt>
                <c:pt idx="540">
                  <c:v>41</c:v>
                </c:pt>
                <c:pt idx="541">
                  <c:v>64</c:v>
                </c:pt>
                <c:pt idx="542">
                  <c:v>84</c:v>
                </c:pt>
                <c:pt idx="543">
                  <c:v>70</c:v>
                </c:pt>
                <c:pt idx="544">
                  <c:v>77</c:v>
                </c:pt>
                <c:pt idx="545">
                  <c:v>60</c:v>
                </c:pt>
                <c:pt idx="546">
                  <c:v>65</c:v>
                </c:pt>
                <c:pt idx="547">
                  <c:v>21</c:v>
                </c:pt>
                <c:pt idx="548">
                  <c:v>60</c:v>
                </c:pt>
                <c:pt idx="549">
                  <c:v>48</c:v>
                </c:pt>
                <c:pt idx="550">
                  <c:v>77</c:v>
                </c:pt>
                <c:pt idx="551">
                  <c:v>63</c:v>
                </c:pt>
                <c:pt idx="552">
                  <c:v>68</c:v>
                </c:pt>
                <c:pt idx="553">
                  <c:v>81</c:v>
                </c:pt>
                <c:pt idx="554">
                  <c:v>29</c:v>
                </c:pt>
                <c:pt idx="555">
                  <c:v>66</c:v>
                </c:pt>
                <c:pt idx="556">
                  <c:v>36</c:v>
                </c:pt>
                <c:pt idx="557">
                  <c:v>29</c:v>
                </c:pt>
                <c:pt idx="558">
                  <c:v>32</c:v>
                </c:pt>
                <c:pt idx="559">
                  <c:v>31</c:v>
                </c:pt>
                <c:pt idx="560">
                  <c:v>45</c:v>
                </c:pt>
                <c:pt idx="561">
                  <c:v>65</c:v>
                </c:pt>
                <c:pt idx="562">
                  <c:v>57</c:v>
                </c:pt>
                <c:pt idx="563">
                  <c:v>58</c:v>
                </c:pt>
                <c:pt idx="564">
                  <c:v>38</c:v>
                </c:pt>
                <c:pt idx="565">
                  <c:v>22</c:v>
                </c:pt>
                <c:pt idx="566">
                  <c:v>48</c:v>
                </c:pt>
                <c:pt idx="567">
                  <c:v>59</c:v>
                </c:pt>
                <c:pt idx="568">
                  <c:v>58</c:v>
                </c:pt>
                <c:pt idx="569">
                  <c:v>62</c:v>
                </c:pt>
                <c:pt idx="570">
                  <c:v>30</c:v>
                </c:pt>
                <c:pt idx="571">
                  <c:v>56</c:v>
                </c:pt>
                <c:pt idx="572">
                  <c:v>40</c:v>
                </c:pt>
                <c:pt idx="573">
                  <c:v>59</c:v>
                </c:pt>
                <c:pt idx="574">
                  <c:v>65</c:v>
                </c:pt>
                <c:pt idx="575">
                  <c:v>43</c:v>
                </c:pt>
                <c:pt idx="576">
                  <c:v>48</c:v>
                </c:pt>
                <c:pt idx="577">
                  <c:v>24</c:v>
                </c:pt>
                <c:pt idx="578">
                  <c:v>51</c:v>
                </c:pt>
                <c:pt idx="579">
                  <c:v>81</c:v>
                </c:pt>
                <c:pt idx="580">
                  <c:v>62</c:v>
                </c:pt>
                <c:pt idx="581">
                  <c:v>43</c:v>
                </c:pt>
                <c:pt idx="582">
                  <c:v>63</c:v>
                </c:pt>
                <c:pt idx="583">
                  <c:v>73</c:v>
                </c:pt>
                <c:pt idx="584">
                  <c:v>76</c:v>
                </c:pt>
                <c:pt idx="585">
                  <c:v>43</c:v>
                </c:pt>
                <c:pt idx="586">
                  <c:v>34</c:v>
                </c:pt>
                <c:pt idx="587">
                  <c:v>57</c:v>
                </c:pt>
                <c:pt idx="588">
                  <c:v>72</c:v>
                </c:pt>
                <c:pt idx="589">
                  <c:v>47</c:v>
                </c:pt>
                <c:pt idx="590">
                  <c:v>52</c:v>
                </c:pt>
                <c:pt idx="591">
                  <c:v>49</c:v>
                </c:pt>
                <c:pt idx="592">
                  <c:v>77</c:v>
                </c:pt>
                <c:pt idx="593">
                  <c:v>41</c:v>
                </c:pt>
                <c:pt idx="594">
                  <c:v>56</c:v>
                </c:pt>
                <c:pt idx="595">
                  <c:v>89</c:v>
                </c:pt>
                <c:pt idx="596">
                  <c:v>65</c:v>
                </c:pt>
                <c:pt idx="597">
                  <c:v>49</c:v>
                </c:pt>
                <c:pt idx="598">
                  <c:v>48</c:v>
                </c:pt>
                <c:pt idx="599">
                  <c:v>47</c:v>
                </c:pt>
                <c:pt idx="600">
                  <c:v>37</c:v>
                </c:pt>
                <c:pt idx="601">
                  <c:v>48</c:v>
                </c:pt>
                <c:pt idx="602">
                  <c:v>61</c:v>
                </c:pt>
                <c:pt idx="603">
                  <c:v>77</c:v>
                </c:pt>
                <c:pt idx="604">
                  <c:v>75</c:v>
                </c:pt>
                <c:pt idx="605">
                  <c:v>57</c:v>
                </c:pt>
                <c:pt idx="606">
                  <c:v>45</c:v>
                </c:pt>
                <c:pt idx="607">
                  <c:v>82</c:v>
                </c:pt>
                <c:pt idx="608">
                  <c:v>90</c:v>
                </c:pt>
                <c:pt idx="609">
                  <c:v>42</c:v>
                </c:pt>
                <c:pt idx="610">
                  <c:v>74</c:v>
                </c:pt>
                <c:pt idx="611">
                  <c:v>60</c:v>
                </c:pt>
                <c:pt idx="612">
                  <c:v>73</c:v>
                </c:pt>
                <c:pt idx="613">
                  <c:v>40</c:v>
                </c:pt>
                <c:pt idx="614">
                  <c:v>32</c:v>
                </c:pt>
                <c:pt idx="615">
                  <c:v>67</c:v>
                </c:pt>
                <c:pt idx="616">
                  <c:v>46</c:v>
                </c:pt>
                <c:pt idx="617">
                  <c:v>65</c:v>
                </c:pt>
                <c:pt idx="618">
                  <c:v>42</c:v>
                </c:pt>
                <c:pt idx="619">
                  <c:v>69</c:v>
                </c:pt>
                <c:pt idx="620">
                  <c:v>62</c:v>
                </c:pt>
                <c:pt idx="621">
                  <c:v>75</c:v>
                </c:pt>
                <c:pt idx="622">
                  <c:v>40</c:v>
                </c:pt>
                <c:pt idx="623">
                  <c:v>43</c:v>
                </c:pt>
                <c:pt idx="624">
                  <c:v>42</c:v>
                </c:pt>
                <c:pt idx="625">
                  <c:v>84</c:v>
                </c:pt>
                <c:pt idx="626">
                  <c:v>15</c:v>
                </c:pt>
                <c:pt idx="627">
                  <c:v>39</c:v>
                </c:pt>
                <c:pt idx="628">
                  <c:v>26</c:v>
                </c:pt>
                <c:pt idx="629">
                  <c:v>73</c:v>
                </c:pt>
                <c:pt idx="630">
                  <c:v>34</c:v>
                </c:pt>
                <c:pt idx="631">
                  <c:v>34</c:v>
                </c:pt>
                <c:pt idx="632">
                  <c:v>37</c:v>
                </c:pt>
                <c:pt idx="633">
                  <c:v>34</c:v>
                </c:pt>
                <c:pt idx="634">
                  <c:v>85</c:v>
                </c:pt>
                <c:pt idx="635">
                  <c:v>31</c:v>
                </c:pt>
                <c:pt idx="636">
                  <c:v>18</c:v>
                </c:pt>
                <c:pt idx="637">
                  <c:v>92</c:v>
                </c:pt>
                <c:pt idx="638">
                  <c:v>44</c:v>
                </c:pt>
                <c:pt idx="639">
                  <c:v>72</c:v>
                </c:pt>
                <c:pt idx="640">
                  <c:v>40</c:v>
                </c:pt>
                <c:pt idx="641">
                  <c:v>31</c:v>
                </c:pt>
                <c:pt idx="642">
                  <c:v>25</c:v>
                </c:pt>
                <c:pt idx="643">
                  <c:v>44</c:v>
                </c:pt>
                <c:pt idx="644">
                  <c:v>27</c:v>
                </c:pt>
                <c:pt idx="645">
                  <c:v>66</c:v>
                </c:pt>
                <c:pt idx="646">
                  <c:v>34</c:v>
                </c:pt>
                <c:pt idx="647">
                  <c:v>70</c:v>
                </c:pt>
                <c:pt idx="648">
                  <c:v>81</c:v>
                </c:pt>
                <c:pt idx="649">
                  <c:v>56</c:v>
                </c:pt>
                <c:pt idx="650">
                  <c:v>30</c:v>
                </c:pt>
                <c:pt idx="651">
                  <c:v>60</c:v>
                </c:pt>
                <c:pt idx="652">
                  <c:v>64</c:v>
                </c:pt>
                <c:pt idx="653">
                  <c:v>74</c:v>
                </c:pt>
                <c:pt idx="654">
                  <c:v>52</c:v>
                </c:pt>
                <c:pt idx="655">
                  <c:v>84</c:v>
                </c:pt>
                <c:pt idx="656">
                  <c:v>66</c:v>
                </c:pt>
                <c:pt idx="657">
                  <c:v>32</c:v>
                </c:pt>
                <c:pt idx="658">
                  <c:v>47</c:v>
                </c:pt>
                <c:pt idx="659">
                  <c:v>51</c:v>
                </c:pt>
                <c:pt idx="660">
                  <c:v>67</c:v>
                </c:pt>
                <c:pt idx="661">
                  <c:v>57</c:v>
                </c:pt>
                <c:pt idx="662">
                  <c:v>71</c:v>
                </c:pt>
                <c:pt idx="663">
                  <c:v>86</c:v>
                </c:pt>
                <c:pt idx="664">
                  <c:v>77</c:v>
                </c:pt>
                <c:pt idx="665">
                  <c:v>72</c:v>
                </c:pt>
                <c:pt idx="666">
                  <c:v>24</c:v>
                </c:pt>
                <c:pt idx="667">
                  <c:v>60</c:v>
                </c:pt>
                <c:pt idx="668">
                  <c:v>55</c:v>
                </c:pt>
                <c:pt idx="669">
                  <c:v>54</c:v>
                </c:pt>
                <c:pt idx="670">
                  <c:v>39</c:v>
                </c:pt>
                <c:pt idx="671">
                  <c:v>19</c:v>
                </c:pt>
                <c:pt idx="672">
                  <c:v>68</c:v>
                </c:pt>
                <c:pt idx="673">
                  <c:v>83</c:v>
                </c:pt>
                <c:pt idx="674">
                  <c:v>72</c:v>
                </c:pt>
                <c:pt idx="675">
                  <c:v>49</c:v>
                </c:pt>
                <c:pt idx="676">
                  <c:v>74</c:v>
                </c:pt>
                <c:pt idx="677">
                  <c:v>86</c:v>
                </c:pt>
                <c:pt idx="678">
                  <c:v>26</c:v>
                </c:pt>
                <c:pt idx="679">
                  <c:v>60</c:v>
                </c:pt>
                <c:pt idx="680">
                  <c:v>54</c:v>
                </c:pt>
                <c:pt idx="681">
                  <c:v>73</c:v>
                </c:pt>
                <c:pt idx="682">
                  <c:v>61</c:v>
                </c:pt>
                <c:pt idx="683">
                  <c:v>45</c:v>
                </c:pt>
                <c:pt idx="684">
                  <c:v>57</c:v>
                </c:pt>
                <c:pt idx="685">
                  <c:v>68</c:v>
                </c:pt>
                <c:pt idx="686">
                  <c:v>72</c:v>
                </c:pt>
                <c:pt idx="687">
                  <c:v>17</c:v>
                </c:pt>
                <c:pt idx="688">
                  <c:v>37</c:v>
                </c:pt>
                <c:pt idx="689">
                  <c:v>54</c:v>
                </c:pt>
                <c:pt idx="690">
                  <c:v>22</c:v>
                </c:pt>
                <c:pt idx="691">
                  <c:v>73</c:v>
                </c:pt>
                <c:pt idx="692">
                  <c:v>47</c:v>
                </c:pt>
                <c:pt idx="693">
                  <c:v>63</c:v>
                </c:pt>
                <c:pt idx="694">
                  <c:v>63</c:v>
                </c:pt>
                <c:pt idx="695">
                  <c:v>68</c:v>
                </c:pt>
                <c:pt idx="696">
                  <c:v>52</c:v>
                </c:pt>
                <c:pt idx="697">
                  <c:v>64</c:v>
                </c:pt>
                <c:pt idx="698">
                  <c:v>38</c:v>
                </c:pt>
                <c:pt idx="699">
                  <c:v>60</c:v>
                </c:pt>
                <c:pt idx="700">
                  <c:v>45</c:v>
                </c:pt>
                <c:pt idx="701">
                  <c:v>39</c:v>
                </c:pt>
                <c:pt idx="702">
                  <c:v>75</c:v>
                </c:pt>
                <c:pt idx="703">
                  <c:v>67</c:v>
                </c:pt>
                <c:pt idx="704">
                  <c:v>48</c:v>
                </c:pt>
                <c:pt idx="705">
                  <c:v>44</c:v>
                </c:pt>
                <c:pt idx="706">
                  <c:v>37</c:v>
                </c:pt>
                <c:pt idx="707">
                  <c:v>41</c:v>
                </c:pt>
                <c:pt idx="708">
                  <c:v>47</c:v>
                </c:pt>
                <c:pt idx="709">
                  <c:v>45</c:v>
                </c:pt>
                <c:pt idx="710">
                  <c:v>43</c:v>
                </c:pt>
                <c:pt idx="711">
                  <c:v>54</c:v>
                </c:pt>
                <c:pt idx="712">
                  <c:v>32</c:v>
                </c:pt>
                <c:pt idx="713">
                  <c:v>64</c:v>
                </c:pt>
                <c:pt idx="714">
                  <c:v>74</c:v>
                </c:pt>
                <c:pt idx="715">
                  <c:v>50</c:v>
                </c:pt>
                <c:pt idx="716">
                  <c:v>33</c:v>
                </c:pt>
                <c:pt idx="717">
                  <c:v>36</c:v>
                </c:pt>
                <c:pt idx="718">
                  <c:v>45</c:v>
                </c:pt>
                <c:pt idx="719">
                  <c:v>58</c:v>
                </c:pt>
                <c:pt idx="720">
                  <c:v>85</c:v>
                </c:pt>
                <c:pt idx="721">
                  <c:v>41</c:v>
                </c:pt>
                <c:pt idx="722">
                  <c:v>78</c:v>
                </c:pt>
                <c:pt idx="723">
                  <c:v>63</c:v>
                </c:pt>
                <c:pt idx="724">
                  <c:v>76</c:v>
                </c:pt>
                <c:pt idx="725">
                  <c:v>51</c:v>
                </c:pt>
                <c:pt idx="726">
                  <c:v>36</c:v>
                </c:pt>
                <c:pt idx="727">
                  <c:v>74</c:v>
                </c:pt>
                <c:pt idx="728">
                  <c:v>65</c:v>
                </c:pt>
                <c:pt idx="729">
                  <c:v>65</c:v>
                </c:pt>
                <c:pt idx="730">
                  <c:v>79</c:v>
                </c:pt>
                <c:pt idx="731">
                  <c:v>46</c:v>
                </c:pt>
                <c:pt idx="732">
                  <c:v>47</c:v>
                </c:pt>
                <c:pt idx="733">
                  <c:v>42</c:v>
                </c:pt>
                <c:pt idx="734">
                  <c:v>46</c:v>
                </c:pt>
                <c:pt idx="735">
                  <c:v>34</c:v>
                </c:pt>
                <c:pt idx="736">
                  <c:v>27</c:v>
                </c:pt>
                <c:pt idx="737">
                  <c:v>52</c:v>
                </c:pt>
                <c:pt idx="738">
                  <c:v>17</c:v>
                </c:pt>
                <c:pt idx="739">
                  <c:v>53</c:v>
                </c:pt>
                <c:pt idx="740">
                  <c:v>84</c:v>
                </c:pt>
                <c:pt idx="741">
                  <c:v>39</c:v>
                </c:pt>
                <c:pt idx="742">
                  <c:v>44</c:v>
                </c:pt>
                <c:pt idx="743">
                  <c:v>36</c:v>
                </c:pt>
                <c:pt idx="744">
                  <c:v>81</c:v>
                </c:pt>
                <c:pt idx="745">
                  <c:v>30</c:v>
                </c:pt>
                <c:pt idx="746">
                  <c:v>80</c:v>
                </c:pt>
                <c:pt idx="747">
                  <c:v>41</c:v>
                </c:pt>
                <c:pt idx="748">
                  <c:v>77</c:v>
                </c:pt>
                <c:pt idx="749">
                  <c:v>69</c:v>
                </c:pt>
                <c:pt idx="750">
                  <c:v>34</c:v>
                </c:pt>
                <c:pt idx="751">
                  <c:v>64</c:v>
                </c:pt>
                <c:pt idx="752">
                  <c:v>78</c:v>
                </c:pt>
                <c:pt idx="753">
                  <c:v>74</c:v>
                </c:pt>
                <c:pt idx="754">
                  <c:v>52</c:v>
                </c:pt>
                <c:pt idx="755">
                  <c:v>76</c:v>
                </c:pt>
                <c:pt idx="756">
                  <c:v>53</c:v>
                </c:pt>
                <c:pt idx="757">
                  <c:v>46</c:v>
                </c:pt>
                <c:pt idx="758">
                  <c:v>77</c:v>
                </c:pt>
                <c:pt idx="759">
                  <c:v>59</c:v>
                </c:pt>
                <c:pt idx="760">
                  <c:v>35</c:v>
                </c:pt>
                <c:pt idx="761">
                  <c:v>61</c:v>
                </c:pt>
                <c:pt idx="762">
                  <c:v>46</c:v>
                </c:pt>
                <c:pt idx="763">
                  <c:v>97</c:v>
                </c:pt>
                <c:pt idx="764">
                  <c:v>86</c:v>
                </c:pt>
                <c:pt idx="765">
                  <c:v>24</c:v>
                </c:pt>
                <c:pt idx="766">
                  <c:v>37</c:v>
                </c:pt>
                <c:pt idx="767">
                  <c:v>18</c:v>
                </c:pt>
                <c:pt idx="768">
                  <c:v>84</c:v>
                </c:pt>
                <c:pt idx="769">
                  <c:v>59</c:v>
                </c:pt>
                <c:pt idx="770">
                  <c:v>29</c:v>
                </c:pt>
                <c:pt idx="771">
                  <c:v>84</c:v>
                </c:pt>
                <c:pt idx="772">
                  <c:v>60</c:v>
                </c:pt>
                <c:pt idx="773">
                  <c:v>78</c:v>
                </c:pt>
                <c:pt idx="774">
                  <c:v>46</c:v>
                </c:pt>
                <c:pt idx="775">
                  <c:v>31</c:v>
                </c:pt>
                <c:pt idx="776">
                  <c:v>68</c:v>
                </c:pt>
                <c:pt idx="777">
                  <c:v>25</c:v>
                </c:pt>
                <c:pt idx="778">
                  <c:v>37</c:v>
                </c:pt>
                <c:pt idx="779">
                  <c:v>62</c:v>
                </c:pt>
                <c:pt idx="780">
                  <c:v>69</c:v>
                </c:pt>
                <c:pt idx="781">
                  <c:v>50</c:v>
                </c:pt>
                <c:pt idx="782">
                  <c:v>55</c:v>
                </c:pt>
                <c:pt idx="783">
                  <c:v>54</c:v>
                </c:pt>
                <c:pt idx="784">
                  <c:v>12</c:v>
                </c:pt>
                <c:pt idx="785">
                  <c:v>88</c:v>
                </c:pt>
                <c:pt idx="786">
                  <c:v>69</c:v>
                </c:pt>
                <c:pt idx="787">
                  <c:v>88</c:v>
                </c:pt>
                <c:pt idx="788">
                  <c:v>41</c:v>
                </c:pt>
                <c:pt idx="789">
                  <c:v>83</c:v>
                </c:pt>
                <c:pt idx="790">
                  <c:v>62</c:v>
                </c:pt>
                <c:pt idx="791">
                  <c:v>45</c:v>
                </c:pt>
                <c:pt idx="792">
                  <c:v>42</c:v>
                </c:pt>
                <c:pt idx="793">
                  <c:v>65</c:v>
                </c:pt>
                <c:pt idx="794">
                  <c:v>73</c:v>
                </c:pt>
                <c:pt idx="795">
                  <c:v>23</c:v>
                </c:pt>
                <c:pt idx="796">
                  <c:v>61</c:v>
                </c:pt>
                <c:pt idx="797">
                  <c:v>41</c:v>
                </c:pt>
                <c:pt idx="798">
                  <c:v>85</c:v>
                </c:pt>
                <c:pt idx="799">
                  <c:v>93</c:v>
                </c:pt>
                <c:pt idx="800">
                  <c:v>35</c:v>
                </c:pt>
                <c:pt idx="801">
                  <c:v>92</c:v>
                </c:pt>
                <c:pt idx="802">
                  <c:v>79</c:v>
                </c:pt>
                <c:pt idx="803">
                  <c:v>57</c:v>
                </c:pt>
                <c:pt idx="804">
                  <c:v>49</c:v>
                </c:pt>
                <c:pt idx="805">
                  <c:v>28</c:v>
                </c:pt>
                <c:pt idx="806">
                  <c:v>85</c:v>
                </c:pt>
                <c:pt idx="807">
                  <c:v>82</c:v>
                </c:pt>
                <c:pt idx="808">
                  <c:v>80</c:v>
                </c:pt>
                <c:pt idx="809">
                  <c:v>41</c:v>
                </c:pt>
                <c:pt idx="810">
                  <c:v>57</c:v>
                </c:pt>
                <c:pt idx="811">
                  <c:v>41</c:v>
                </c:pt>
                <c:pt idx="812">
                  <c:v>43</c:v>
                </c:pt>
                <c:pt idx="813">
                  <c:v>73</c:v>
                </c:pt>
                <c:pt idx="814">
                  <c:v>46</c:v>
                </c:pt>
                <c:pt idx="815">
                  <c:v>61</c:v>
                </c:pt>
                <c:pt idx="816">
                  <c:v>61</c:v>
                </c:pt>
                <c:pt idx="817">
                  <c:v>87</c:v>
                </c:pt>
                <c:pt idx="818">
                  <c:v>78</c:v>
                </c:pt>
                <c:pt idx="819">
                  <c:v>43</c:v>
                </c:pt>
                <c:pt idx="820">
                  <c:v>75</c:v>
                </c:pt>
                <c:pt idx="821">
                  <c:v>72</c:v>
                </c:pt>
                <c:pt idx="822">
                  <c:v>18</c:v>
                </c:pt>
                <c:pt idx="823">
                  <c:v>36</c:v>
                </c:pt>
                <c:pt idx="824">
                  <c:v>92</c:v>
                </c:pt>
                <c:pt idx="825">
                  <c:v>71</c:v>
                </c:pt>
                <c:pt idx="826">
                  <c:v>58</c:v>
                </c:pt>
                <c:pt idx="827">
                  <c:v>69</c:v>
                </c:pt>
                <c:pt idx="828">
                  <c:v>58</c:v>
                </c:pt>
                <c:pt idx="829">
                  <c:v>74</c:v>
                </c:pt>
                <c:pt idx="830">
                  <c:v>72</c:v>
                </c:pt>
                <c:pt idx="831">
                  <c:v>61</c:v>
                </c:pt>
                <c:pt idx="832">
                  <c:v>74</c:v>
                </c:pt>
                <c:pt idx="833">
                  <c:v>60</c:v>
                </c:pt>
                <c:pt idx="834">
                  <c:v>70</c:v>
                </c:pt>
                <c:pt idx="835">
                  <c:v>27</c:v>
                </c:pt>
                <c:pt idx="836">
                  <c:v>49</c:v>
                </c:pt>
                <c:pt idx="837">
                  <c:v>17</c:v>
                </c:pt>
                <c:pt idx="838">
                  <c:v>34</c:v>
                </c:pt>
                <c:pt idx="839">
                  <c:v>51</c:v>
                </c:pt>
                <c:pt idx="840">
                  <c:v>27</c:v>
                </c:pt>
                <c:pt idx="841">
                  <c:v>67</c:v>
                </c:pt>
                <c:pt idx="842">
                  <c:v>84</c:v>
                </c:pt>
                <c:pt idx="843">
                  <c:v>81</c:v>
                </c:pt>
                <c:pt idx="844">
                  <c:v>45</c:v>
                </c:pt>
                <c:pt idx="845">
                  <c:v>50</c:v>
                </c:pt>
                <c:pt idx="846">
                  <c:v>67</c:v>
                </c:pt>
                <c:pt idx="847">
                  <c:v>67</c:v>
                </c:pt>
                <c:pt idx="848">
                  <c:v>77</c:v>
                </c:pt>
                <c:pt idx="849">
                  <c:v>70</c:v>
                </c:pt>
                <c:pt idx="850">
                  <c:v>59</c:v>
                </c:pt>
                <c:pt idx="851">
                  <c:v>27</c:v>
                </c:pt>
                <c:pt idx="852">
                  <c:v>88</c:v>
                </c:pt>
                <c:pt idx="853">
                  <c:v>60</c:v>
                </c:pt>
                <c:pt idx="854">
                  <c:v>14</c:v>
                </c:pt>
                <c:pt idx="855">
                  <c:v>27</c:v>
                </c:pt>
                <c:pt idx="856">
                  <c:v>54</c:v>
                </c:pt>
                <c:pt idx="857">
                  <c:v>32</c:v>
                </c:pt>
                <c:pt idx="858">
                  <c:v>79</c:v>
                </c:pt>
                <c:pt idx="859">
                  <c:v>44</c:v>
                </c:pt>
                <c:pt idx="860">
                  <c:v>20</c:v>
                </c:pt>
                <c:pt idx="861">
                  <c:v>42</c:v>
                </c:pt>
                <c:pt idx="862">
                  <c:v>33</c:v>
                </c:pt>
                <c:pt idx="863">
                  <c:v>58</c:v>
                </c:pt>
                <c:pt idx="864">
                  <c:v>31</c:v>
                </c:pt>
                <c:pt idx="865">
                  <c:v>75</c:v>
                </c:pt>
                <c:pt idx="866">
                  <c:v>22</c:v>
                </c:pt>
                <c:pt idx="867">
                  <c:v>46</c:v>
                </c:pt>
                <c:pt idx="868">
                  <c:v>68</c:v>
                </c:pt>
                <c:pt idx="869">
                  <c:v>66</c:v>
                </c:pt>
                <c:pt idx="870">
                  <c:v>60</c:v>
                </c:pt>
                <c:pt idx="871">
                  <c:v>44</c:v>
                </c:pt>
                <c:pt idx="872">
                  <c:v>90</c:v>
                </c:pt>
                <c:pt idx="873">
                  <c:v>47</c:v>
                </c:pt>
                <c:pt idx="874">
                  <c:v>88</c:v>
                </c:pt>
                <c:pt idx="875">
                  <c:v>56</c:v>
                </c:pt>
                <c:pt idx="876">
                  <c:v>66</c:v>
                </c:pt>
                <c:pt idx="877">
                  <c:v>78</c:v>
                </c:pt>
                <c:pt idx="878">
                  <c:v>43</c:v>
                </c:pt>
                <c:pt idx="879">
                  <c:v>72</c:v>
                </c:pt>
                <c:pt idx="880">
                  <c:v>69</c:v>
                </c:pt>
                <c:pt idx="881">
                  <c:v>24</c:v>
                </c:pt>
                <c:pt idx="882">
                  <c:v>47</c:v>
                </c:pt>
                <c:pt idx="883">
                  <c:v>45</c:v>
                </c:pt>
                <c:pt idx="884">
                  <c:v>72</c:v>
                </c:pt>
                <c:pt idx="885">
                  <c:v>51</c:v>
                </c:pt>
                <c:pt idx="886">
                  <c:v>73</c:v>
                </c:pt>
                <c:pt idx="887">
                  <c:v>28</c:v>
                </c:pt>
                <c:pt idx="888">
                  <c:v>56</c:v>
                </c:pt>
                <c:pt idx="889">
                  <c:v>29</c:v>
                </c:pt>
                <c:pt idx="890">
                  <c:v>60</c:v>
                </c:pt>
                <c:pt idx="891">
                  <c:v>28</c:v>
                </c:pt>
                <c:pt idx="892">
                  <c:v>66</c:v>
                </c:pt>
                <c:pt idx="893">
                  <c:v>21</c:v>
                </c:pt>
                <c:pt idx="894">
                  <c:v>84</c:v>
                </c:pt>
                <c:pt idx="895">
                  <c:v>42</c:v>
                </c:pt>
                <c:pt idx="896">
                  <c:v>51</c:v>
                </c:pt>
                <c:pt idx="897">
                  <c:v>74</c:v>
                </c:pt>
                <c:pt idx="898">
                  <c:v>50</c:v>
                </c:pt>
                <c:pt idx="899">
                  <c:v>62</c:v>
                </c:pt>
                <c:pt idx="900">
                  <c:v>90</c:v>
                </c:pt>
                <c:pt idx="901">
                  <c:v>32</c:v>
                </c:pt>
                <c:pt idx="902">
                  <c:v>71</c:v>
                </c:pt>
                <c:pt idx="903">
                  <c:v>37</c:v>
                </c:pt>
                <c:pt idx="904">
                  <c:v>42</c:v>
                </c:pt>
                <c:pt idx="905">
                  <c:v>85</c:v>
                </c:pt>
                <c:pt idx="906">
                  <c:v>96</c:v>
                </c:pt>
                <c:pt idx="907">
                  <c:v>51</c:v>
                </c:pt>
                <c:pt idx="908">
                  <c:v>82</c:v>
                </c:pt>
                <c:pt idx="909">
                  <c:v>64</c:v>
                </c:pt>
                <c:pt idx="910">
                  <c:v>67</c:v>
                </c:pt>
                <c:pt idx="911">
                  <c:v>32</c:v>
                </c:pt>
                <c:pt idx="912">
                  <c:v>50</c:v>
                </c:pt>
                <c:pt idx="913">
                  <c:v>73</c:v>
                </c:pt>
                <c:pt idx="914">
                  <c:v>62</c:v>
                </c:pt>
                <c:pt idx="915">
                  <c:v>48</c:v>
                </c:pt>
                <c:pt idx="916">
                  <c:v>20</c:v>
                </c:pt>
                <c:pt idx="917">
                  <c:v>33</c:v>
                </c:pt>
                <c:pt idx="918">
                  <c:v>43</c:v>
                </c:pt>
                <c:pt idx="919">
                  <c:v>49</c:v>
                </c:pt>
                <c:pt idx="920">
                  <c:v>70</c:v>
                </c:pt>
                <c:pt idx="921">
                  <c:v>28</c:v>
                </c:pt>
                <c:pt idx="922">
                  <c:v>82</c:v>
                </c:pt>
                <c:pt idx="923">
                  <c:v>29</c:v>
                </c:pt>
                <c:pt idx="924">
                  <c:v>42</c:v>
                </c:pt>
                <c:pt idx="925">
                  <c:v>79</c:v>
                </c:pt>
                <c:pt idx="926">
                  <c:v>41</c:v>
                </c:pt>
                <c:pt idx="927">
                  <c:v>61</c:v>
                </c:pt>
                <c:pt idx="928">
                  <c:v>69</c:v>
                </c:pt>
                <c:pt idx="929">
                  <c:v>68</c:v>
                </c:pt>
                <c:pt idx="930">
                  <c:v>38</c:v>
                </c:pt>
                <c:pt idx="931">
                  <c:v>67</c:v>
                </c:pt>
                <c:pt idx="932">
                  <c:v>54</c:v>
                </c:pt>
                <c:pt idx="933">
                  <c:v>39</c:v>
                </c:pt>
                <c:pt idx="934">
                  <c:v>93</c:v>
                </c:pt>
                <c:pt idx="935">
                  <c:v>76</c:v>
                </c:pt>
                <c:pt idx="936">
                  <c:v>39</c:v>
                </c:pt>
                <c:pt idx="937">
                  <c:v>38</c:v>
                </c:pt>
                <c:pt idx="938">
                  <c:v>69</c:v>
                </c:pt>
                <c:pt idx="939">
                  <c:v>88</c:v>
                </c:pt>
                <c:pt idx="940">
                  <c:v>54</c:v>
                </c:pt>
                <c:pt idx="941">
                  <c:v>68</c:v>
                </c:pt>
                <c:pt idx="942">
                  <c:v>33</c:v>
                </c:pt>
                <c:pt idx="943">
                  <c:v>40</c:v>
                </c:pt>
                <c:pt idx="944">
                  <c:v>87</c:v>
                </c:pt>
                <c:pt idx="945">
                  <c:v>64</c:v>
                </c:pt>
                <c:pt idx="946">
                  <c:v>70</c:v>
                </c:pt>
                <c:pt idx="947">
                  <c:v>70</c:v>
                </c:pt>
                <c:pt idx="948">
                  <c:v>72</c:v>
                </c:pt>
                <c:pt idx="949">
                  <c:v>38</c:v>
                </c:pt>
                <c:pt idx="950">
                  <c:v>71</c:v>
                </c:pt>
                <c:pt idx="951">
                  <c:v>40</c:v>
                </c:pt>
                <c:pt idx="952">
                  <c:v>58</c:v>
                </c:pt>
                <c:pt idx="953">
                  <c:v>77</c:v>
                </c:pt>
                <c:pt idx="954">
                  <c:v>38</c:v>
                </c:pt>
                <c:pt idx="955">
                  <c:v>60</c:v>
                </c:pt>
                <c:pt idx="956">
                  <c:v>57</c:v>
                </c:pt>
                <c:pt idx="957">
                  <c:v>63</c:v>
                </c:pt>
                <c:pt idx="958">
                  <c:v>82</c:v>
                </c:pt>
                <c:pt idx="959">
                  <c:v>84</c:v>
                </c:pt>
                <c:pt idx="960">
                  <c:v>84</c:v>
                </c:pt>
                <c:pt idx="961">
                  <c:v>77</c:v>
                </c:pt>
                <c:pt idx="962">
                  <c:v>61</c:v>
                </c:pt>
                <c:pt idx="963">
                  <c:v>73</c:v>
                </c:pt>
                <c:pt idx="964">
                  <c:v>15</c:v>
                </c:pt>
                <c:pt idx="965">
                  <c:v>64</c:v>
                </c:pt>
                <c:pt idx="966">
                  <c:v>33</c:v>
                </c:pt>
                <c:pt idx="967">
                  <c:v>78</c:v>
                </c:pt>
                <c:pt idx="968">
                  <c:v>43</c:v>
                </c:pt>
                <c:pt idx="969">
                  <c:v>34</c:v>
                </c:pt>
                <c:pt idx="970">
                  <c:v>48</c:v>
                </c:pt>
                <c:pt idx="971">
                  <c:v>66</c:v>
                </c:pt>
                <c:pt idx="972">
                  <c:v>60</c:v>
                </c:pt>
                <c:pt idx="973">
                  <c:v>53</c:v>
                </c:pt>
                <c:pt idx="974">
                  <c:v>51</c:v>
                </c:pt>
                <c:pt idx="975">
                  <c:v>43</c:v>
                </c:pt>
                <c:pt idx="976">
                  <c:v>68</c:v>
                </c:pt>
                <c:pt idx="977">
                  <c:v>80</c:v>
                </c:pt>
                <c:pt idx="978">
                  <c:v>26</c:v>
                </c:pt>
                <c:pt idx="979">
                  <c:v>70</c:v>
                </c:pt>
                <c:pt idx="980">
                  <c:v>85</c:v>
                </c:pt>
                <c:pt idx="981">
                  <c:v>57</c:v>
                </c:pt>
                <c:pt idx="982">
                  <c:v>30</c:v>
                </c:pt>
                <c:pt idx="983">
                  <c:v>56</c:v>
                </c:pt>
                <c:pt idx="984">
                  <c:v>53</c:v>
                </c:pt>
                <c:pt idx="985">
                  <c:v>52</c:v>
                </c:pt>
                <c:pt idx="986">
                  <c:v>47</c:v>
                </c:pt>
                <c:pt idx="987">
                  <c:v>48</c:v>
                </c:pt>
                <c:pt idx="988">
                  <c:v>78</c:v>
                </c:pt>
                <c:pt idx="989">
                  <c:v>79</c:v>
                </c:pt>
                <c:pt idx="990">
                  <c:v>75</c:v>
                </c:pt>
                <c:pt idx="991">
                  <c:v>40</c:v>
                </c:pt>
                <c:pt idx="992">
                  <c:v>59</c:v>
                </c:pt>
                <c:pt idx="993">
                  <c:v>49</c:v>
                </c:pt>
                <c:pt idx="994">
                  <c:v>48</c:v>
                </c:pt>
                <c:pt idx="995">
                  <c:v>60</c:v>
                </c:pt>
                <c:pt idx="996">
                  <c:v>29</c:v>
                </c:pt>
                <c:pt idx="997">
                  <c:v>68</c:v>
                </c:pt>
                <c:pt idx="998">
                  <c:v>63</c:v>
                </c:pt>
                <c:pt idx="999">
                  <c:v>71</c:v>
                </c:pt>
                <c:pt idx="1000">
                  <c:v>76</c:v>
                </c:pt>
                <c:pt idx="1001">
                  <c:v>57</c:v>
                </c:pt>
                <c:pt idx="1002">
                  <c:v>54</c:v>
                </c:pt>
                <c:pt idx="1003">
                  <c:v>61</c:v>
                </c:pt>
                <c:pt idx="1004">
                  <c:v>34</c:v>
                </c:pt>
                <c:pt idx="1005">
                  <c:v>32</c:v>
                </c:pt>
                <c:pt idx="1006">
                  <c:v>23</c:v>
                </c:pt>
                <c:pt idx="1007">
                  <c:v>44</c:v>
                </c:pt>
                <c:pt idx="1008">
                  <c:v>18</c:v>
                </c:pt>
                <c:pt idx="1009">
                  <c:v>82</c:v>
                </c:pt>
                <c:pt idx="1010">
                  <c:v>18</c:v>
                </c:pt>
                <c:pt idx="1011">
                  <c:v>52</c:v>
                </c:pt>
                <c:pt idx="1012">
                  <c:v>88</c:v>
                </c:pt>
                <c:pt idx="1013">
                  <c:v>78</c:v>
                </c:pt>
                <c:pt idx="1014">
                  <c:v>26</c:v>
                </c:pt>
                <c:pt idx="1015">
                  <c:v>26</c:v>
                </c:pt>
                <c:pt idx="1016">
                  <c:v>74</c:v>
                </c:pt>
                <c:pt idx="1017">
                  <c:v>52</c:v>
                </c:pt>
                <c:pt idx="1018">
                  <c:v>40</c:v>
                </c:pt>
                <c:pt idx="1019">
                  <c:v>54</c:v>
                </c:pt>
                <c:pt idx="1020">
                  <c:v>51</c:v>
                </c:pt>
                <c:pt idx="1021">
                  <c:v>35</c:v>
                </c:pt>
                <c:pt idx="1022">
                  <c:v>79</c:v>
                </c:pt>
                <c:pt idx="1023">
                  <c:v>45</c:v>
                </c:pt>
                <c:pt idx="1024">
                  <c:v>81</c:v>
                </c:pt>
                <c:pt idx="1025">
                  <c:v>87</c:v>
                </c:pt>
                <c:pt idx="1026">
                  <c:v>56</c:v>
                </c:pt>
                <c:pt idx="1027">
                  <c:v>65</c:v>
                </c:pt>
                <c:pt idx="1028">
                  <c:v>38</c:v>
                </c:pt>
                <c:pt idx="1029">
                  <c:v>17</c:v>
                </c:pt>
                <c:pt idx="1030">
                  <c:v>35</c:v>
                </c:pt>
                <c:pt idx="1031">
                  <c:v>20</c:v>
                </c:pt>
                <c:pt idx="1032">
                  <c:v>75</c:v>
                </c:pt>
                <c:pt idx="1033">
                  <c:v>26</c:v>
                </c:pt>
                <c:pt idx="1034">
                  <c:v>23</c:v>
                </c:pt>
                <c:pt idx="1035">
                  <c:v>38</c:v>
                </c:pt>
                <c:pt idx="1036">
                  <c:v>78</c:v>
                </c:pt>
                <c:pt idx="1037">
                  <c:v>91</c:v>
                </c:pt>
                <c:pt idx="1038">
                  <c:v>67</c:v>
                </c:pt>
                <c:pt idx="1039">
                  <c:v>31</c:v>
                </c:pt>
                <c:pt idx="1040">
                  <c:v>49</c:v>
                </c:pt>
                <c:pt idx="1041">
                  <c:v>57</c:v>
                </c:pt>
                <c:pt idx="1042">
                  <c:v>45</c:v>
                </c:pt>
                <c:pt idx="1043">
                  <c:v>22</c:v>
                </c:pt>
                <c:pt idx="1044">
                  <c:v>35</c:v>
                </c:pt>
                <c:pt idx="1045">
                  <c:v>65</c:v>
                </c:pt>
                <c:pt idx="1046">
                  <c:v>53</c:v>
                </c:pt>
                <c:pt idx="1047">
                  <c:v>79</c:v>
                </c:pt>
                <c:pt idx="1048">
                  <c:v>57</c:v>
                </c:pt>
                <c:pt idx="1049">
                  <c:v>58</c:v>
                </c:pt>
                <c:pt idx="1050">
                  <c:v>50</c:v>
                </c:pt>
                <c:pt idx="1051">
                  <c:v>75</c:v>
                </c:pt>
                <c:pt idx="1052">
                  <c:v>17</c:v>
                </c:pt>
                <c:pt idx="1053">
                  <c:v>70</c:v>
                </c:pt>
                <c:pt idx="1054">
                  <c:v>36</c:v>
                </c:pt>
                <c:pt idx="1055">
                  <c:v>61</c:v>
                </c:pt>
                <c:pt idx="1056">
                  <c:v>78</c:v>
                </c:pt>
                <c:pt idx="1057">
                  <c:v>71</c:v>
                </c:pt>
                <c:pt idx="1058">
                  <c:v>36</c:v>
                </c:pt>
                <c:pt idx="1059">
                  <c:v>63</c:v>
                </c:pt>
                <c:pt idx="1060">
                  <c:v>78</c:v>
                </c:pt>
                <c:pt idx="1061">
                  <c:v>39</c:v>
                </c:pt>
                <c:pt idx="1062">
                  <c:v>70</c:v>
                </c:pt>
                <c:pt idx="1063">
                  <c:v>34</c:v>
                </c:pt>
                <c:pt idx="1064">
                  <c:v>49</c:v>
                </c:pt>
                <c:pt idx="1065">
                  <c:v>71</c:v>
                </c:pt>
                <c:pt idx="1066">
                  <c:v>34</c:v>
                </c:pt>
                <c:pt idx="1067">
                  <c:v>77</c:v>
                </c:pt>
                <c:pt idx="1068">
                  <c:v>67</c:v>
                </c:pt>
                <c:pt idx="1069">
                  <c:v>52</c:v>
                </c:pt>
                <c:pt idx="1070">
                  <c:v>25</c:v>
                </c:pt>
                <c:pt idx="1071">
                  <c:v>68</c:v>
                </c:pt>
                <c:pt idx="1072">
                  <c:v>76</c:v>
                </c:pt>
                <c:pt idx="1073">
                  <c:v>85</c:v>
                </c:pt>
                <c:pt idx="1074">
                  <c:v>40</c:v>
                </c:pt>
                <c:pt idx="1075">
                  <c:v>56</c:v>
                </c:pt>
                <c:pt idx="1076">
                  <c:v>62</c:v>
                </c:pt>
                <c:pt idx="1077">
                  <c:v>99</c:v>
                </c:pt>
                <c:pt idx="1078">
                  <c:v>46</c:v>
                </c:pt>
                <c:pt idx="1079">
                  <c:v>86</c:v>
                </c:pt>
                <c:pt idx="1080">
                  <c:v>73</c:v>
                </c:pt>
                <c:pt idx="1081">
                  <c:v>74</c:v>
                </c:pt>
                <c:pt idx="1082">
                  <c:v>37</c:v>
                </c:pt>
                <c:pt idx="1083">
                  <c:v>50</c:v>
                </c:pt>
                <c:pt idx="1084">
                  <c:v>65</c:v>
                </c:pt>
                <c:pt idx="1085">
                  <c:v>79</c:v>
                </c:pt>
                <c:pt idx="1086">
                  <c:v>53</c:v>
                </c:pt>
                <c:pt idx="1087">
                  <c:v>55</c:v>
                </c:pt>
                <c:pt idx="1088">
                  <c:v>31</c:v>
                </c:pt>
                <c:pt idx="1089">
                  <c:v>47</c:v>
                </c:pt>
                <c:pt idx="1090">
                  <c:v>63</c:v>
                </c:pt>
                <c:pt idx="1091">
                  <c:v>27</c:v>
                </c:pt>
                <c:pt idx="1092">
                  <c:v>53</c:v>
                </c:pt>
                <c:pt idx="1093">
                  <c:v>33</c:v>
                </c:pt>
                <c:pt idx="1094">
                  <c:v>56</c:v>
                </c:pt>
                <c:pt idx="1095">
                  <c:v>65</c:v>
                </c:pt>
                <c:pt idx="1096">
                  <c:v>55</c:v>
                </c:pt>
                <c:pt idx="1097">
                  <c:v>67</c:v>
                </c:pt>
                <c:pt idx="1098">
                  <c:v>32</c:v>
                </c:pt>
                <c:pt idx="1099">
                  <c:v>73</c:v>
                </c:pt>
                <c:pt idx="1100">
                  <c:v>45</c:v>
                </c:pt>
                <c:pt idx="1101">
                  <c:v>43</c:v>
                </c:pt>
                <c:pt idx="1102">
                  <c:v>32</c:v>
                </c:pt>
                <c:pt idx="1103">
                  <c:v>42</c:v>
                </c:pt>
                <c:pt idx="1104">
                  <c:v>55</c:v>
                </c:pt>
                <c:pt idx="1105">
                  <c:v>28</c:v>
                </c:pt>
                <c:pt idx="1106">
                  <c:v>58</c:v>
                </c:pt>
                <c:pt idx="1107">
                  <c:v>67</c:v>
                </c:pt>
                <c:pt idx="1108">
                  <c:v>66</c:v>
                </c:pt>
                <c:pt idx="1109">
                  <c:v>46</c:v>
                </c:pt>
                <c:pt idx="1110">
                  <c:v>79</c:v>
                </c:pt>
                <c:pt idx="1111">
                  <c:v>83</c:v>
                </c:pt>
                <c:pt idx="1112">
                  <c:v>63</c:v>
                </c:pt>
                <c:pt idx="1113">
                  <c:v>45</c:v>
                </c:pt>
                <c:pt idx="1114">
                  <c:v>63</c:v>
                </c:pt>
                <c:pt idx="1115">
                  <c:v>70</c:v>
                </c:pt>
                <c:pt idx="1116">
                  <c:v>58</c:v>
                </c:pt>
                <c:pt idx="1117">
                  <c:v>50</c:v>
                </c:pt>
                <c:pt idx="1118">
                  <c:v>77</c:v>
                </c:pt>
                <c:pt idx="1119">
                  <c:v>75</c:v>
                </c:pt>
                <c:pt idx="1120">
                  <c:v>40</c:v>
                </c:pt>
                <c:pt idx="1121">
                  <c:v>43</c:v>
                </c:pt>
                <c:pt idx="1122">
                  <c:v>47</c:v>
                </c:pt>
                <c:pt idx="1123">
                  <c:v>22</c:v>
                </c:pt>
                <c:pt idx="1124">
                  <c:v>71</c:v>
                </c:pt>
                <c:pt idx="1125">
                  <c:v>63</c:v>
                </c:pt>
                <c:pt idx="1126">
                  <c:v>37</c:v>
                </c:pt>
                <c:pt idx="1127">
                  <c:v>72</c:v>
                </c:pt>
                <c:pt idx="1128">
                  <c:v>73</c:v>
                </c:pt>
                <c:pt idx="1129">
                  <c:v>72</c:v>
                </c:pt>
                <c:pt idx="1130">
                  <c:v>68</c:v>
                </c:pt>
                <c:pt idx="1131">
                  <c:v>59</c:v>
                </c:pt>
                <c:pt idx="1132">
                  <c:v>97</c:v>
                </c:pt>
                <c:pt idx="1133">
                  <c:v>83</c:v>
                </c:pt>
                <c:pt idx="1134">
                  <c:v>65</c:v>
                </c:pt>
                <c:pt idx="1135">
                  <c:v>47</c:v>
                </c:pt>
                <c:pt idx="1136">
                  <c:v>51</c:v>
                </c:pt>
                <c:pt idx="1137">
                  <c:v>32</c:v>
                </c:pt>
                <c:pt idx="1138">
                  <c:v>63</c:v>
                </c:pt>
                <c:pt idx="1139">
                  <c:v>60</c:v>
                </c:pt>
                <c:pt idx="1140">
                  <c:v>70</c:v>
                </c:pt>
                <c:pt idx="1141">
                  <c:v>32</c:v>
                </c:pt>
                <c:pt idx="1142">
                  <c:v>32</c:v>
                </c:pt>
                <c:pt idx="1143">
                  <c:v>29</c:v>
                </c:pt>
                <c:pt idx="1144">
                  <c:v>21</c:v>
                </c:pt>
                <c:pt idx="1145">
                  <c:v>74</c:v>
                </c:pt>
                <c:pt idx="1146">
                  <c:v>81</c:v>
                </c:pt>
                <c:pt idx="1147">
                  <c:v>11</c:v>
                </c:pt>
                <c:pt idx="1148">
                  <c:v>65</c:v>
                </c:pt>
                <c:pt idx="1149">
                  <c:v>37</c:v>
                </c:pt>
                <c:pt idx="1150">
                  <c:v>75</c:v>
                </c:pt>
                <c:pt idx="1151">
                  <c:v>61</c:v>
                </c:pt>
                <c:pt idx="1152">
                  <c:v>17</c:v>
                </c:pt>
                <c:pt idx="1153">
                  <c:v>87</c:v>
                </c:pt>
                <c:pt idx="1154">
                  <c:v>52</c:v>
                </c:pt>
                <c:pt idx="1155">
                  <c:v>71</c:v>
                </c:pt>
                <c:pt idx="1156">
                  <c:v>46</c:v>
                </c:pt>
                <c:pt idx="1157">
                  <c:v>99</c:v>
                </c:pt>
                <c:pt idx="1158">
                  <c:v>40</c:v>
                </c:pt>
                <c:pt idx="1159">
                  <c:v>42</c:v>
                </c:pt>
                <c:pt idx="1160">
                  <c:v>91</c:v>
                </c:pt>
                <c:pt idx="1161">
                  <c:v>57</c:v>
                </c:pt>
                <c:pt idx="1162">
                  <c:v>58</c:v>
                </c:pt>
                <c:pt idx="1163">
                  <c:v>55</c:v>
                </c:pt>
                <c:pt idx="1164">
                  <c:v>46</c:v>
                </c:pt>
                <c:pt idx="1165">
                  <c:v>64</c:v>
                </c:pt>
                <c:pt idx="1166">
                  <c:v>45</c:v>
                </c:pt>
                <c:pt idx="1167">
                  <c:v>78</c:v>
                </c:pt>
                <c:pt idx="1168">
                  <c:v>24</c:v>
                </c:pt>
                <c:pt idx="1169">
                  <c:v>36</c:v>
                </c:pt>
                <c:pt idx="1170">
                  <c:v>65</c:v>
                </c:pt>
                <c:pt idx="1171">
                  <c:v>35</c:v>
                </c:pt>
                <c:pt idx="1172">
                  <c:v>87</c:v>
                </c:pt>
                <c:pt idx="1173">
                  <c:v>45</c:v>
                </c:pt>
                <c:pt idx="1174">
                  <c:v>35</c:v>
                </c:pt>
                <c:pt idx="1175">
                  <c:v>18</c:v>
                </c:pt>
                <c:pt idx="1176">
                  <c:v>46</c:v>
                </c:pt>
                <c:pt idx="1177">
                  <c:v>63</c:v>
                </c:pt>
                <c:pt idx="1178">
                  <c:v>62</c:v>
                </c:pt>
                <c:pt idx="1179">
                  <c:v>35</c:v>
                </c:pt>
                <c:pt idx="1180">
                  <c:v>63</c:v>
                </c:pt>
                <c:pt idx="1181">
                  <c:v>58</c:v>
                </c:pt>
                <c:pt idx="1182">
                  <c:v>37</c:v>
                </c:pt>
                <c:pt idx="1183">
                  <c:v>74</c:v>
                </c:pt>
                <c:pt idx="1184">
                  <c:v>40</c:v>
                </c:pt>
                <c:pt idx="1185">
                  <c:v>78</c:v>
                </c:pt>
                <c:pt idx="1186">
                  <c:v>38</c:v>
                </c:pt>
                <c:pt idx="1187">
                  <c:v>55</c:v>
                </c:pt>
                <c:pt idx="1188">
                  <c:v>39</c:v>
                </c:pt>
                <c:pt idx="1189">
                  <c:v>84</c:v>
                </c:pt>
                <c:pt idx="1190">
                  <c:v>60</c:v>
                </c:pt>
                <c:pt idx="1191">
                  <c:v>47</c:v>
                </c:pt>
                <c:pt idx="1192">
                  <c:v>34</c:v>
                </c:pt>
                <c:pt idx="1193">
                  <c:v>54</c:v>
                </c:pt>
                <c:pt idx="1194">
                  <c:v>56</c:v>
                </c:pt>
                <c:pt idx="1195">
                  <c:v>82</c:v>
                </c:pt>
                <c:pt idx="1196">
                  <c:v>45</c:v>
                </c:pt>
                <c:pt idx="1197">
                  <c:v>45</c:v>
                </c:pt>
                <c:pt idx="1198">
                  <c:v>43</c:v>
                </c:pt>
                <c:pt idx="1199">
                  <c:v>57</c:v>
                </c:pt>
                <c:pt idx="1200">
                  <c:v>56</c:v>
                </c:pt>
                <c:pt idx="1201">
                  <c:v>56</c:v>
                </c:pt>
                <c:pt idx="1202">
                  <c:v>30</c:v>
                </c:pt>
                <c:pt idx="1203">
                  <c:v>75</c:v>
                </c:pt>
                <c:pt idx="1204">
                  <c:v>33</c:v>
                </c:pt>
                <c:pt idx="1205">
                  <c:v>80</c:v>
                </c:pt>
                <c:pt idx="1206">
                  <c:v>27</c:v>
                </c:pt>
                <c:pt idx="1207">
                  <c:v>26</c:v>
                </c:pt>
                <c:pt idx="1208">
                  <c:v>81</c:v>
                </c:pt>
                <c:pt idx="1209">
                  <c:v>41</c:v>
                </c:pt>
                <c:pt idx="1210">
                  <c:v>34</c:v>
                </c:pt>
                <c:pt idx="1211">
                  <c:v>68</c:v>
                </c:pt>
                <c:pt idx="1212">
                  <c:v>83</c:v>
                </c:pt>
                <c:pt idx="1213">
                  <c:v>44</c:v>
                </c:pt>
                <c:pt idx="1214">
                  <c:v>75</c:v>
                </c:pt>
                <c:pt idx="1215">
                  <c:v>52</c:v>
                </c:pt>
                <c:pt idx="1216">
                  <c:v>56</c:v>
                </c:pt>
                <c:pt idx="1217">
                  <c:v>37</c:v>
                </c:pt>
                <c:pt idx="1218">
                  <c:v>67</c:v>
                </c:pt>
                <c:pt idx="1219">
                  <c:v>50</c:v>
                </c:pt>
                <c:pt idx="1220">
                  <c:v>46</c:v>
                </c:pt>
                <c:pt idx="1221">
                  <c:v>31</c:v>
                </c:pt>
                <c:pt idx="1222">
                  <c:v>51</c:v>
                </c:pt>
                <c:pt idx="1223">
                  <c:v>82</c:v>
                </c:pt>
                <c:pt idx="1224">
                  <c:v>58</c:v>
                </c:pt>
                <c:pt idx="1225">
                  <c:v>31</c:v>
                </c:pt>
                <c:pt idx="1226">
                  <c:v>29</c:v>
                </c:pt>
                <c:pt idx="1227">
                  <c:v>40</c:v>
                </c:pt>
                <c:pt idx="1228">
                  <c:v>51</c:v>
                </c:pt>
                <c:pt idx="1229">
                  <c:v>79</c:v>
                </c:pt>
                <c:pt idx="1230">
                  <c:v>52</c:v>
                </c:pt>
                <c:pt idx="1231">
                  <c:v>36</c:v>
                </c:pt>
                <c:pt idx="1232">
                  <c:v>43</c:v>
                </c:pt>
                <c:pt idx="1233">
                  <c:v>81</c:v>
                </c:pt>
                <c:pt idx="1234">
                  <c:v>81</c:v>
                </c:pt>
                <c:pt idx="1235">
                  <c:v>84</c:v>
                </c:pt>
                <c:pt idx="1236">
                  <c:v>55</c:v>
                </c:pt>
                <c:pt idx="1237">
                  <c:v>64</c:v>
                </c:pt>
                <c:pt idx="1238">
                  <c:v>68</c:v>
                </c:pt>
                <c:pt idx="1239">
                  <c:v>41</c:v>
                </c:pt>
                <c:pt idx="1240">
                  <c:v>53</c:v>
                </c:pt>
                <c:pt idx="1241">
                  <c:v>50</c:v>
                </c:pt>
                <c:pt idx="1242">
                  <c:v>65</c:v>
                </c:pt>
                <c:pt idx="1243">
                  <c:v>78</c:v>
                </c:pt>
                <c:pt idx="1244">
                  <c:v>31</c:v>
                </c:pt>
                <c:pt idx="1245">
                  <c:v>30</c:v>
                </c:pt>
                <c:pt idx="1246">
                  <c:v>64</c:v>
                </c:pt>
                <c:pt idx="1247">
                  <c:v>26</c:v>
                </c:pt>
                <c:pt idx="1248">
                  <c:v>66</c:v>
                </c:pt>
                <c:pt idx="1249">
                  <c:v>55</c:v>
                </c:pt>
                <c:pt idx="1250">
                  <c:v>52</c:v>
                </c:pt>
                <c:pt idx="1251">
                  <c:v>57</c:v>
                </c:pt>
                <c:pt idx="1252">
                  <c:v>68</c:v>
                </c:pt>
                <c:pt idx="1253">
                  <c:v>57</c:v>
                </c:pt>
                <c:pt idx="1254">
                  <c:v>75</c:v>
                </c:pt>
                <c:pt idx="1255">
                  <c:v>54</c:v>
                </c:pt>
                <c:pt idx="1256">
                  <c:v>82</c:v>
                </c:pt>
                <c:pt idx="1257">
                  <c:v>51</c:v>
                </c:pt>
                <c:pt idx="1258">
                  <c:v>43</c:v>
                </c:pt>
                <c:pt idx="1259">
                  <c:v>68</c:v>
                </c:pt>
                <c:pt idx="1260">
                  <c:v>77</c:v>
                </c:pt>
                <c:pt idx="1261">
                  <c:v>33</c:v>
                </c:pt>
                <c:pt idx="1262">
                  <c:v>37</c:v>
                </c:pt>
                <c:pt idx="1263">
                  <c:v>23</c:v>
                </c:pt>
                <c:pt idx="1264">
                  <c:v>26</c:v>
                </c:pt>
                <c:pt idx="1265">
                  <c:v>56</c:v>
                </c:pt>
                <c:pt idx="1266">
                  <c:v>42</c:v>
                </c:pt>
                <c:pt idx="1267">
                  <c:v>65</c:v>
                </c:pt>
                <c:pt idx="1268">
                  <c:v>66</c:v>
                </c:pt>
                <c:pt idx="1269">
                  <c:v>57</c:v>
                </c:pt>
                <c:pt idx="1270">
                  <c:v>59</c:v>
                </c:pt>
                <c:pt idx="1271">
                  <c:v>28</c:v>
                </c:pt>
                <c:pt idx="1272">
                  <c:v>46</c:v>
                </c:pt>
                <c:pt idx="1273">
                  <c:v>84</c:v>
                </c:pt>
                <c:pt idx="1274">
                  <c:v>42</c:v>
                </c:pt>
                <c:pt idx="1275">
                  <c:v>73</c:v>
                </c:pt>
                <c:pt idx="1276">
                  <c:v>77</c:v>
                </c:pt>
                <c:pt idx="1277">
                  <c:v>74</c:v>
                </c:pt>
                <c:pt idx="1278">
                  <c:v>75</c:v>
                </c:pt>
                <c:pt idx="1279">
                  <c:v>94</c:v>
                </c:pt>
                <c:pt idx="1280">
                  <c:v>27</c:v>
                </c:pt>
                <c:pt idx="1281">
                  <c:v>89</c:v>
                </c:pt>
                <c:pt idx="1282">
                  <c:v>62</c:v>
                </c:pt>
                <c:pt idx="1283">
                  <c:v>59</c:v>
                </c:pt>
                <c:pt idx="1284">
                  <c:v>73</c:v>
                </c:pt>
                <c:pt idx="1285">
                  <c:v>57</c:v>
                </c:pt>
                <c:pt idx="1286">
                  <c:v>90</c:v>
                </c:pt>
                <c:pt idx="1287">
                  <c:v>80</c:v>
                </c:pt>
                <c:pt idx="1288">
                  <c:v>50</c:v>
                </c:pt>
                <c:pt idx="1289">
                  <c:v>18</c:v>
                </c:pt>
                <c:pt idx="1290">
                  <c:v>68</c:v>
                </c:pt>
                <c:pt idx="1291">
                  <c:v>39</c:v>
                </c:pt>
                <c:pt idx="1292">
                  <c:v>67</c:v>
                </c:pt>
                <c:pt idx="1293">
                  <c:v>69</c:v>
                </c:pt>
                <c:pt idx="1294">
                  <c:v>43</c:v>
                </c:pt>
                <c:pt idx="1295">
                  <c:v>84</c:v>
                </c:pt>
                <c:pt idx="1296">
                  <c:v>50</c:v>
                </c:pt>
                <c:pt idx="1297">
                  <c:v>65</c:v>
                </c:pt>
                <c:pt idx="1298">
                  <c:v>74</c:v>
                </c:pt>
                <c:pt idx="1299">
                  <c:v>35</c:v>
                </c:pt>
                <c:pt idx="1300">
                  <c:v>61</c:v>
                </c:pt>
                <c:pt idx="1301">
                  <c:v>64</c:v>
                </c:pt>
                <c:pt idx="1302">
                  <c:v>66</c:v>
                </c:pt>
                <c:pt idx="1303">
                  <c:v>81</c:v>
                </c:pt>
                <c:pt idx="1304">
                  <c:v>93</c:v>
                </c:pt>
                <c:pt idx="1305">
                  <c:v>28</c:v>
                </c:pt>
                <c:pt idx="1306">
                  <c:v>71</c:v>
                </c:pt>
                <c:pt idx="1307">
                  <c:v>13</c:v>
                </c:pt>
                <c:pt idx="1308">
                  <c:v>59</c:v>
                </c:pt>
                <c:pt idx="1309">
                  <c:v>67</c:v>
                </c:pt>
                <c:pt idx="1310">
                  <c:v>35</c:v>
                </c:pt>
                <c:pt idx="1311">
                  <c:v>46</c:v>
                </c:pt>
                <c:pt idx="1312">
                  <c:v>59</c:v>
                </c:pt>
                <c:pt idx="1313">
                  <c:v>57</c:v>
                </c:pt>
                <c:pt idx="1314">
                  <c:v>51</c:v>
                </c:pt>
                <c:pt idx="1315">
                  <c:v>80</c:v>
                </c:pt>
                <c:pt idx="1316">
                  <c:v>22</c:v>
                </c:pt>
                <c:pt idx="1317">
                  <c:v>71</c:v>
                </c:pt>
                <c:pt idx="1318">
                  <c:v>73</c:v>
                </c:pt>
                <c:pt idx="1319">
                  <c:v>40</c:v>
                </c:pt>
                <c:pt idx="1320">
                  <c:v>75</c:v>
                </c:pt>
                <c:pt idx="1321">
                  <c:v>24</c:v>
                </c:pt>
                <c:pt idx="1322">
                  <c:v>45</c:v>
                </c:pt>
                <c:pt idx="1323">
                  <c:v>25</c:v>
                </c:pt>
                <c:pt idx="1324">
                  <c:v>42</c:v>
                </c:pt>
                <c:pt idx="1325">
                  <c:v>63</c:v>
                </c:pt>
                <c:pt idx="1326">
                  <c:v>44</c:v>
                </c:pt>
                <c:pt idx="1327">
                  <c:v>26</c:v>
                </c:pt>
                <c:pt idx="1328">
                  <c:v>31</c:v>
                </c:pt>
                <c:pt idx="1329">
                  <c:v>26</c:v>
                </c:pt>
                <c:pt idx="1330">
                  <c:v>15</c:v>
                </c:pt>
                <c:pt idx="1331">
                  <c:v>77</c:v>
                </c:pt>
                <c:pt idx="1332">
                  <c:v>31</c:v>
                </c:pt>
                <c:pt idx="1333">
                  <c:v>75</c:v>
                </c:pt>
                <c:pt idx="1334">
                  <c:v>34</c:v>
                </c:pt>
                <c:pt idx="1335">
                  <c:v>74</c:v>
                </c:pt>
                <c:pt idx="1336">
                  <c:v>68</c:v>
                </c:pt>
                <c:pt idx="1337">
                  <c:v>64</c:v>
                </c:pt>
                <c:pt idx="1338">
                  <c:v>43</c:v>
                </c:pt>
                <c:pt idx="1339">
                  <c:v>54</c:v>
                </c:pt>
                <c:pt idx="1340">
                  <c:v>53</c:v>
                </c:pt>
                <c:pt idx="1341">
                  <c:v>56</c:v>
                </c:pt>
                <c:pt idx="1342">
                  <c:v>34</c:v>
                </c:pt>
                <c:pt idx="1343">
                  <c:v>27</c:v>
                </c:pt>
                <c:pt idx="1344">
                  <c:v>66</c:v>
                </c:pt>
                <c:pt idx="1345">
                  <c:v>41</c:v>
                </c:pt>
                <c:pt idx="1346">
                  <c:v>25</c:v>
                </c:pt>
                <c:pt idx="1347">
                  <c:v>20</c:v>
                </c:pt>
                <c:pt idx="1348">
                  <c:v>45</c:v>
                </c:pt>
                <c:pt idx="1349">
                  <c:v>70</c:v>
                </c:pt>
                <c:pt idx="1350">
                  <c:v>86</c:v>
                </c:pt>
                <c:pt idx="1351">
                  <c:v>46</c:v>
                </c:pt>
                <c:pt idx="1352">
                  <c:v>73</c:v>
                </c:pt>
                <c:pt idx="1353">
                  <c:v>42</c:v>
                </c:pt>
                <c:pt idx="1354">
                  <c:v>27</c:v>
                </c:pt>
                <c:pt idx="1355">
                  <c:v>64</c:v>
                </c:pt>
                <c:pt idx="1356">
                  <c:v>71</c:v>
                </c:pt>
                <c:pt idx="1357">
                  <c:v>56</c:v>
                </c:pt>
                <c:pt idx="1358">
                  <c:v>43</c:v>
                </c:pt>
                <c:pt idx="1359">
                  <c:v>50</c:v>
                </c:pt>
                <c:pt idx="1360">
                  <c:v>31</c:v>
                </c:pt>
                <c:pt idx="1361">
                  <c:v>42</c:v>
                </c:pt>
                <c:pt idx="1362">
                  <c:v>60</c:v>
                </c:pt>
                <c:pt idx="1363">
                  <c:v>76</c:v>
                </c:pt>
                <c:pt idx="1364">
                  <c:v>28</c:v>
                </c:pt>
                <c:pt idx="1365">
                  <c:v>45</c:v>
                </c:pt>
                <c:pt idx="1366">
                  <c:v>71</c:v>
                </c:pt>
                <c:pt idx="1367">
                  <c:v>44</c:v>
                </c:pt>
                <c:pt idx="1368">
                  <c:v>48</c:v>
                </c:pt>
                <c:pt idx="1369">
                  <c:v>57</c:v>
                </c:pt>
                <c:pt idx="1370">
                  <c:v>61</c:v>
                </c:pt>
                <c:pt idx="1371">
                  <c:v>86</c:v>
                </c:pt>
                <c:pt idx="1372">
                  <c:v>95</c:v>
                </c:pt>
                <c:pt idx="1373">
                  <c:v>70</c:v>
                </c:pt>
                <c:pt idx="1374">
                  <c:v>81</c:v>
                </c:pt>
                <c:pt idx="1375">
                  <c:v>18</c:v>
                </c:pt>
                <c:pt idx="1376">
                  <c:v>24</c:v>
                </c:pt>
                <c:pt idx="1377">
                  <c:v>32</c:v>
                </c:pt>
                <c:pt idx="1378">
                  <c:v>40</c:v>
                </c:pt>
                <c:pt idx="1379">
                  <c:v>25</c:v>
                </c:pt>
                <c:pt idx="1380">
                  <c:v>41</c:v>
                </c:pt>
                <c:pt idx="1381">
                  <c:v>66</c:v>
                </c:pt>
                <c:pt idx="1382">
                  <c:v>83</c:v>
                </c:pt>
                <c:pt idx="1383">
                  <c:v>22</c:v>
                </c:pt>
                <c:pt idx="1384">
                  <c:v>70</c:v>
                </c:pt>
                <c:pt idx="1385">
                  <c:v>42</c:v>
                </c:pt>
                <c:pt idx="1386">
                  <c:v>56</c:v>
                </c:pt>
                <c:pt idx="1387">
                  <c:v>72</c:v>
                </c:pt>
                <c:pt idx="1388">
                  <c:v>31</c:v>
                </c:pt>
                <c:pt idx="1389">
                  <c:v>60</c:v>
                </c:pt>
                <c:pt idx="1390">
                  <c:v>74</c:v>
                </c:pt>
                <c:pt idx="1391">
                  <c:v>62</c:v>
                </c:pt>
                <c:pt idx="1392">
                  <c:v>44</c:v>
                </c:pt>
                <c:pt idx="1393">
                  <c:v>46</c:v>
                </c:pt>
                <c:pt idx="1394">
                  <c:v>96</c:v>
                </c:pt>
                <c:pt idx="1395">
                  <c:v>51</c:v>
                </c:pt>
                <c:pt idx="1396">
                  <c:v>43</c:v>
                </c:pt>
                <c:pt idx="1397">
                  <c:v>51</c:v>
                </c:pt>
                <c:pt idx="1398">
                  <c:v>58</c:v>
                </c:pt>
                <c:pt idx="1399">
                  <c:v>23</c:v>
                </c:pt>
                <c:pt idx="1400">
                  <c:v>67</c:v>
                </c:pt>
                <c:pt idx="1401">
                  <c:v>50</c:v>
                </c:pt>
                <c:pt idx="1402">
                  <c:v>31</c:v>
                </c:pt>
                <c:pt idx="1403">
                  <c:v>83</c:v>
                </c:pt>
                <c:pt idx="1404">
                  <c:v>55</c:v>
                </c:pt>
                <c:pt idx="1405">
                  <c:v>44</c:v>
                </c:pt>
                <c:pt idx="1406">
                  <c:v>45</c:v>
                </c:pt>
                <c:pt idx="1407">
                  <c:v>73</c:v>
                </c:pt>
                <c:pt idx="1408">
                  <c:v>76</c:v>
                </c:pt>
                <c:pt idx="1409">
                  <c:v>23</c:v>
                </c:pt>
                <c:pt idx="1410">
                  <c:v>84</c:v>
                </c:pt>
                <c:pt idx="1411">
                  <c:v>73</c:v>
                </c:pt>
                <c:pt idx="1412">
                  <c:v>48</c:v>
                </c:pt>
                <c:pt idx="1413">
                  <c:v>50</c:v>
                </c:pt>
                <c:pt idx="1414">
                  <c:v>30</c:v>
                </c:pt>
                <c:pt idx="1415">
                  <c:v>51</c:v>
                </c:pt>
                <c:pt idx="1416">
                  <c:v>76</c:v>
                </c:pt>
                <c:pt idx="1417">
                  <c:v>66</c:v>
                </c:pt>
                <c:pt idx="1418">
                  <c:v>50</c:v>
                </c:pt>
                <c:pt idx="1419">
                  <c:v>40</c:v>
                </c:pt>
                <c:pt idx="1420">
                  <c:v>42</c:v>
                </c:pt>
                <c:pt idx="1421">
                  <c:v>29</c:v>
                </c:pt>
                <c:pt idx="1422">
                  <c:v>77</c:v>
                </c:pt>
                <c:pt idx="1423">
                  <c:v>45</c:v>
                </c:pt>
                <c:pt idx="1424">
                  <c:v>49</c:v>
                </c:pt>
                <c:pt idx="1425">
                  <c:v>74</c:v>
                </c:pt>
                <c:pt idx="1426">
                  <c:v>45</c:v>
                </c:pt>
                <c:pt idx="1427">
                  <c:v>27</c:v>
                </c:pt>
                <c:pt idx="1428">
                  <c:v>44</c:v>
                </c:pt>
                <c:pt idx="1429">
                  <c:v>42</c:v>
                </c:pt>
                <c:pt idx="1430">
                  <c:v>43</c:v>
                </c:pt>
                <c:pt idx="1431">
                  <c:v>68</c:v>
                </c:pt>
                <c:pt idx="1432">
                  <c:v>29</c:v>
                </c:pt>
                <c:pt idx="1433">
                  <c:v>73</c:v>
                </c:pt>
                <c:pt idx="1434">
                  <c:v>39</c:v>
                </c:pt>
                <c:pt idx="1435">
                  <c:v>30</c:v>
                </c:pt>
                <c:pt idx="1436">
                  <c:v>53</c:v>
                </c:pt>
                <c:pt idx="1437">
                  <c:v>38</c:v>
                </c:pt>
                <c:pt idx="1438">
                  <c:v>82</c:v>
                </c:pt>
                <c:pt idx="1439">
                  <c:v>72</c:v>
                </c:pt>
                <c:pt idx="1440">
                  <c:v>24</c:v>
                </c:pt>
                <c:pt idx="1441">
                  <c:v>44</c:v>
                </c:pt>
                <c:pt idx="1442">
                  <c:v>45</c:v>
                </c:pt>
                <c:pt idx="1443">
                  <c:v>75</c:v>
                </c:pt>
                <c:pt idx="1444">
                  <c:v>75</c:v>
                </c:pt>
                <c:pt idx="1445">
                  <c:v>26</c:v>
                </c:pt>
                <c:pt idx="1446">
                  <c:v>49</c:v>
                </c:pt>
                <c:pt idx="1447">
                  <c:v>42</c:v>
                </c:pt>
                <c:pt idx="1448">
                  <c:v>14</c:v>
                </c:pt>
                <c:pt idx="1449">
                  <c:v>64</c:v>
                </c:pt>
                <c:pt idx="1450">
                  <c:v>54</c:v>
                </c:pt>
                <c:pt idx="1451">
                  <c:v>16</c:v>
                </c:pt>
                <c:pt idx="1452">
                  <c:v>73</c:v>
                </c:pt>
                <c:pt idx="1453">
                  <c:v>67</c:v>
                </c:pt>
                <c:pt idx="1454">
                  <c:v>69</c:v>
                </c:pt>
                <c:pt idx="1455">
                  <c:v>28</c:v>
                </c:pt>
                <c:pt idx="1456">
                  <c:v>67</c:v>
                </c:pt>
                <c:pt idx="1457">
                  <c:v>62</c:v>
                </c:pt>
                <c:pt idx="1458">
                  <c:v>60</c:v>
                </c:pt>
                <c:pt idx="1459">
                  <c:v>43</c:v>
                </c:pt>
                <c:pt idx="1460">
                  <c:v>70</c:v>
                </c:pt>
                <c:pt idx="1461">
                  <c:v>70</c:v>
                </c:pt>
                <c:pt idx="1462">
                  <c:v>84</c:v>
                </c:pt>
                <c:pt idx="1463">
                  <c:v>72</c:v>
                </c:pt>
                <c:pt idx="1464">
                  <c:v>44</c:v>
                </c:pt>
                <c:pt idx="1465">
                  <c:v>46</c:v>
                </c:pt>
                <c:pt idx="1466">
                  <c:v>41</c:v>
                </c:pt>
                <c:pt idx="1467">
                  <c:v>58</c:v>
                </c:pt>
                <c:pt idx="1468">
                  <c:v>44</c:v>
                </c:pt>
                <c:pt idx="1469">
                  <c:v>89</c:v>
                </c:pt>
                <c:pt idx="1470">
                  <c:v>45</c:v>
                </c:pt>
                <c:pt idx="1471">
                  <c:v>87</c:v>
                </c:pt>
                <c:pt idx="1472">
                  <c:v>61</c:v>
                </c:pt>
                <c:pt idx="1473">
                  <c:v>41</c:v>
                </c:pt>
                <c:pt idx="1474">
                  <c:v>57</c:v>
                </c:pt>
                <c:pt idx="1475">
                  <c:v>62</c:v>
                </c:pt>
                <c:pt idx="1476">
                  <c:v>39</c:v>
                </c:pt>
                <c:pt idx="1477">
                  <c:v>54</c:v>
                </c:pt>
                <c:pt idx="1478">
                  <c:v>33</c:v>
                </c:pt>
                <c:pt idx="1479">
                  <c:v>42</c:v>
                </c:pt>
                <c:pt idx="1480">
                  <c:v>70</c:v>
                </c:pt>
                <c:pt idx="1481">
                  <c:v>67</c:v>
                </c:pt>
                <c:pt idx="1482">
                  <c:v>80</c:v>
                </c:pt>
                <c:pt idx="1483">
                  <c:v>44</c:v>
                </c:pt>
                <c:pt idx="1484">
                  <c:v>69</c:v>
                </c:pt>
                <c:pt idx="1485">
                  <c:v>66</c:v>
                </c:pt>
                <c:pt idx="1486">
                  <c:v>35</c:v>
                </c:pt>
                <c:pt idx="1487">
                  <c:v>61</c:v>
                </c:pt>
                <c:pt idx="1488">
                  <c:v>68</c:v>
                </c:pt>
                <c:pt idx="1489">
                  <c:v>55</c:v>
                </c:pt>
                <c:pt idx="1490">
                  <c:v>36</c:v>
                </c:pt>
                <c:pt idx="1491">
                  <c:v>56</c:v>
                </c:pt>
                <c:pt idx="1492">
                  <c:v>58</c:v>
                </c:pt>
                <c:pt idx="1493">
                  <c:v>40</c:v>
                </c:pt>
                <c:pt idx="1494">
                  <c:v>68</c:v>
                </c:pt>
                <c:pt idx="1495">
                  <c:v>43</c:v>
                </c:pt>
                <c:pt idx="1496">
                  <c:v>61</c:v>
                </c:pt>
                <c:pt idx="1497">
                  <c:v>45</c:v>
                </c:pt>
                <c:pt idx="1498">
                  <c:v>36</c:v>
                </c:pt>
                <c:pt idx="1499">
                  <c:v>67</c:v>
                </c:pt>
                <c:pt idx="1500">
                  <c:v>67</c:v>
                </c:pt>
                <c:pt idx="1501">
                  <c:v>29</c:v>
                </c:pt>
                <c:pt idx="1502">
                  <c:v>31</c:v>
                </c:pt>
                <c:pt idx="1503">
                  <c:v>74</c:v>
                </c:pt>
                <c:pt idx="1504">
                  <c:v>37</c:v>
                </c:pt>
                <c:pt idx="1505">
                  <c:v>79</c:v>
                </c:pt>
                <c:pt idx="1506">
                  <c:v>76</c:v>
                </c:pt>
                <c:pt idx="1507">
                  <c:v>45</c:v>
                </c:pt>
                <c:pt idx="1508">
                  <c:v>65</c:v>
                </c:pt>
                <c:pt idx="1509">
                  <c:v>72</c:v>
                </c:pt>
                <c:pt idx="1510">
                  <c:v>62</c:v>
                </c:pt>
                <c:pt idx="1511">
                  <c:v>19</c:v>
                </c:pt>
                <c:pt idx="1512">
                  <c:v>39</c:v>
                </c:pt>
                <c:pt idx="1513">
                  <c:v>93</c:v>
                </c:pt>
                <c:pt idx="1514">
                  <c:v>62</c:v>
                </c:pt>
                <c:pt idx="1515">
                  <c:v>37</c:v>
                </c:pt>
                <c:pt idx="1516">
                  <c:v>34</c:v>
                </c:pt>
                <c:pt idx="1517">
                  <c:v>23</c:v>
                </c:pt>
                <c:pt idx="1518">
                  <c:v>79</c:v>
                </c:pt>
                <c:pt idx="1519">
                  <c:v>51</c:v>
                </c:pt>
                <c:pt idx="1520">
                  <c:v>18</c:v>
                </c:pt>
                <c:pt idx="1521">
                  <c:v>41</c:v>
                </c:pt>
                <c:pt idx="1522">
                  <c:v>57</c:v>
                </c:pt>
                <c:pt idx="1523">
                  <c:v>36</c:v>
                </c:pt>
                <c:pt idx="1524">
                  <c:v>47</c:v>
                </c:pt>
                <c:pt idx="1525">
                  <c:v>65</c:v>
                </c:pt>
                <c:pt idx="1526">
                  <c:v>57</c:v>
                </c:pt>
                <c:pt idx="1527">
                  <c:v>22</c:v>
                </c:pt>
                <c:pt idx="1528">
                  <c:v>20</c:v>
                </c:pt>
                <c:pt idx="1529">
                  <c:v>27</c:v>
                </c:pt>
                <c:pt idx="1530">
                  <c:v>64</c:v>
                </c:pt>
                <c:pt idx="1531">
                  <c:v>32</c:v>
                </c:pt>
                <c:pt idx="1532">
                  <c:v>29</c:v>
                </c:pt>
                <c:pt idx="1533">
                  <c:v>62</c:v>
                </c:pt>
                <c:pt idx="1534">
                  <c:v>56</c:v>
                </c:pt>
                <c:pt idx="1535">
                  <c:v>43</c:v>
                </c:pt>
                <c:pt idx="1536">
                  <c:v>70</c:v>
                </c:pt>
                <c:pt idx="1537">
                  <c:v>49</c:v>
                </c:pt>
                <c:pt idx="1538">
                  <c:v>68</c:v>
                </c:pt>
                <c:pt idx="1539">
                  <c:v>66</c:v>
                </c:pt>
                <c:pt idx="1540">
                  <c:v>31</c:v>
                </c:pt>
                <c:pt idx="1541">
                  <c:v>44</c:v>
                </c:pt>
                <c:pt idx="1542">
                  <c:v>65</c:v>
                </c:pt>
                <c:pt idx="1543">
                  <c:v>36</c:v>
                </c:pt>
                <c:pt idx="1544">
                  <c:v>27</c:v>
                </c:pt>
                <c:pt idx="1545">
                  <c:v>71</c:v>
                </c:pt>
                <c:pt idx="1546">
                  <c:v>76</c:v>
                </c:pt>
                <c:pt idx="1547">
                  <c:v>31</c:v>
                </c:pt>
                <c:pt idx="1548">
                  <c:v>26</c:v>
                </c:pt>
                <c:pt idx="1549">
                  <c:v>69</c:v>
                </c:pt>
                <c:pt idx="1550">
                  <c:v>90</c:v>
                </c:pt>
                <c:pt idx="1551">
                  <c:v>79</c:v>
                </c:pt>
                <c:pt idx="1552">
                  <c:v>33</c:v>
                </c:pt>
                <c:pt idx="1553">
                  <c:v>40</c:v>
                </c:pt>
                <c:pt idx="1554">
                  <c:v>58</c:v>
                </c:pt>
                <c:pt idx="1555">
                  <c:v>28</c:v>
                </c:pt>
                <c:pt idx="1556">
                  <c:v>50</c:v>
                </c:pt>
                <c:pt idx="1557">
                  <c:v>37</c:v>
                </c:pt>
                <c:pt idx="1558">
                  <c:v>15</c:v>
                </c:pt>
                <c:pt idx="1559">
                  <c:v>50</c:v>
                </c:pt>
                <c:pt idx="1560">
                  <c:v>55</c:v>
                </c:pt>
                <c:pt idx="1561">
                  <c:v>25</c:v>
                </c:pt>
                <c:pt idx="1562">
                  <c:v>79</c:v>
                </c:pt>
                <c:pt idx="1563">
                  <c:v>79</c:v>
                </c:pt>
                <c:pt idx="1564">
                  <c:v>36</c:v>
                </c:pt>
                <c:pt idx="1565">
                  <c:v>69</c:v>
                </c:pt>
                <c:pt idx="1566">
                  <c:v>83</c:v>
                </c:pt>
                <c:pt idx="1567">
                  <c:v>44</c:v>
                </c:pt>
                <c:pt idx="1568">
                  <c:v>36</c:v>
                </c:pt>
                <c:pt idx="1569">
                  <c:v>84</c:v>
                </c:pt>
                <c:pt idx="1570">
                  <c:v>58</c:v>
                </c:pt>
                <c:pt idx="1571">
                  <c:v>44</c:v>
                </c:pt>
                <c:pt idx="1572">
                  <c:v>36</c:v>
                </c:pt>
                <c:pt idx="1573">
                  <c:v>23</c:v>
                </c:pt>
                <c:pt idx="1574">
                  <c:v>33</c:v>
                </c:pt>
                <c:pt idx="1575">
                  <c:v>31</c:v>
                </c:pt>
                <c:pt idx="1576">
                  <c:v>90</c:v>
                </c:pt>
                <c:pt idx="1577">
                  <c:v>45</c:v>
                </c:pt>
                <c:pt idx="1578">
                  <c:v>40</c:v>
                </c:pt>
                <c:pt idx="1579">
                  <c:v>81</c:v>
                </c:pt>
                <c:pt idx="1580">
                  <c:v>47</c:v>
                </c:pt>
                <c:pt idx="1581">
                  <c:v>75</c:v>
                </c:pt>
                <c:pt idx="1582">
                  <c:v>61</c:v>
                </c:pt>
                <c:pt idx="1583">
                  <c:v>37</c:v>
                </c:pt>
                <c:pt idx="1584">
                  <c:v>75</c:v>
                </c:pt>
                <c:pt idx="1585">
                  <c:v>63</c:v>
                </c:pt>
                <c:pt idx="1586">
                  <c:v>61</c:v>
                </c:pt>
                <c:pt idx="1587">
                  <c:v>70</c:v>
                </c:pt>
                <c:pt idx="1588">
                  <c:v>91</c:v>
                </c:pt>
                <c:pt idx="1589">
                  <c:v>80</c:v>
                </c:pt>
                <c:pt idx="1590">
                  <c:v>83</c:v>
                </c:pt>
                <c:pt idx="1591">
                  <c:v>72</c:v>
                </c:pt>
                <c:pt idx="1592">
                  <c:v>35</c:v>
                </c:pt>
                <c:pt idx="1593">
                  <c:v>41</c:v>
                </c:pt>
                <c:pt idx="1594">
                  <c:v>57</c:v>
                </c:pt>
                <c:pt idx="1595">
                  <c:v>43</c:v>
                </c:pt>
                <c:pt idx="1596">
                  <c:v>55</c:v>
                </c:pt>
                <c:pt idx="1597">
                  <c:v>42</c:v>
                </c:pt>
                <c:pt idx="1598">
                  <c:v>59</c:v>
                </c:pt>
                <c:pt idx="1599">
                  <c:v>90</c:v>
                </c:pt>
                <c:pt idx="1600">
                  <c:v>79</c:v>
                </c:pt>
                <c:pt idx="1601">
                  <c:v>89</c:v>
                </c:pt>
                <c:pt idx="1602">
                  <c:v>87</c:v>
                </c:pt>
                <c:pt idx="1603">
                  <c:v>50</c:v>
                </c:pt>
                <c:pt idx="1604">
                  <c:v>33</c:v>
                </c:pt>
                <c:pt idx="1605">
                  <c:v>58</c:v>
                </c:pt>
                <c:pt idx="1606">
                  <c:v>68</c:v>
                </c:pt>
                <c:pt idx="1607">
                  <c:v>33</c:v>
                </c:pt>
                <c:pt idx="1608">
                  <c:v>73</c:v>
                </c:pt>
                <c:pt idx="1609">
                  <c:v>50</c:v>
                </c:pt>
                <c:pt idx="1610">
                  <c:v>59</c:v>
                </c:pt>
                <c:pt idx="1611">
                  <c:v>93</c:v>
                </c:pt>
                <c:pt idx="1612">
                  <c:v>47</c:v>
                </c:pt>
                <c:pt idx="1613">
                  <c:v>89</c:v>
                </c:pt>
                <c:pt idx="1614">
                  <c:v>47</c:v>
                </c:pt>
                <c:pt idx="1615">
                  <c:v>77</c:v>
                </c:pt>
                <c:pt idx="1616">
                  <c:v>53</c:v>
                </c:pt>
                <c:pt idx="1617">
                  <c:v>87</c:v>
                </c:pt>
                <c:pt idx="1618">
                  <c:v>53</c:v>
                </c:pt>
                <c:pt idx="1619">
                  <c:v>28</c:v>
                </c:pt>
                <c:pt idx="1620">
                  <c:v>66</c:v>
                </c:pt>
                <c:pt idx="1621">
                  <c:v>23</c:v>
                </c:pt>
                <c:pt idx="1622">
                  <c:v>28</c:v>
                </c:pt>
                <c:pt idx="1623">
                  <c:v>89</c:v>
                </c:pt>
                <c:pt idx="1624">
                  <c:v>38</c:v>
                </c:pt>
                <c:pt idx="1625">
                  <c:v>37</c:v>
                </c:pt>
                <c:pt idx="1626">
                  <c:v>66</c:v>
                </c:pt>
                <c:pt idx="1627">
                  <c:v>44</c:v>
                </c:pt>
                <c:pt idx="1628">
                  <c:v>33</c:v>
                </c:pt>
                <c:pt idx="1629">
                  <c:v>67</c:v>
                </c:pt>
                <c:pt idx="1630">
                  <c:v>76</c:v>
                </c:pt>
                <c:pt idx="1631">
                  <c:v>33</c:v>
                </c:pt>
                <c:pt idx="1632">
                  <c:v>59</c:v>
                </c:pt>
                <c:pt idx="1633">
                  <c:v>39</c:v>
                </c:pt>
                <c:pt idx="1634">
                  <c:v>55</c:v>
                </c:pt>
                <c:pt idx="1635">
                  <c:v>96</c:v>
                </c:pt>
                <c:pt idx="1636">
                  <c:v>30</c:v>
                </c:pt>
                <c:pt idx="1637">
                  <c:v>80</c:v>
                </c:pt>
                <c:pt idx="1638">
                  <c:v>75</c:v>
                </c:pt>
                <c:pt idx="1639">
                  <c:v>19</c:v>
                </c:pt>
                <c:pt idx="1640">
                  <c:v>71</c:v>
                </c:pt>
                <c:pt idx="1641">
                  <c:v>67</c:v>
                </c:pt>
                <c:pt idx="1642">
                  <c:v>16</c:v>
                </c:pt>
                <c:pt idx="1643">
                  <c:v>45</c:v>
                </c:pt>
                <c:pt idx="1644">
                  <c:v>44</c:v>
                </c:pt>
                <c:pt idx="1645">
                  <c:v>50</c:v>
                </c:pt>
                <c:pt idx="1646">
                  <c:v>37</c:v>
                </c:pt>
                <c:pt idx="1647">
                  <c:v>15</c:v>
                </c:pt>
                <c:pt idx="1648">
                  <c:v>71</c:v>
                </c:pt>
                <c:pt idx="1649">
                  <c:v>42</c:v>
                </c:pt>
                <c:pt idx="1650">
                  <c:v>49</c:v>
                </c:pt>
                <c:pt idx="1651">
                  <c:v>41</c:v>
                </c:pt>
                <c:pt idx="1652">
                  <c:v>40</c:v>
                </c:pt>
                <c:pt idx="1653">
                  <c:v>25</c:v>
                </c:pt>
                <c:pt idx="1654">
                  <c:v>62</c:v>
                </c:pt>
                <c:pt idx="1655">
                  <c:v>93</c:v>
                </c:pt>
                <c:pt idx="1656">
                  <c:v>19</c:v>
                </c:pt>
                <c:pt idx="1657">
                  <c:v>77</c:v>
                </c:pt>
                <c:pt idx="1658">
                  <c:v>52</c:v>
                </c:pt>
                <c:pt idx="1659">
                  <c:v>41</c:v>
                </c:pt>
                <c:pt idx="1660">
                  <c:v>69</c:v>
                </c:pt>
                <c:pt idx="1661">
                  <c:v>82</c:v>
                </c:pt>
                <c:pt idx="1662">
                  <c:v>82</c:v>
                </c:pt>
                <c:pt idx="1663">
                  <c:v>49</c:v>
                </c:pt>
                <c:pt idx="1664">
                  <c:v>82</c:v>
                </c:pt>
                <c:pt idx="1665">
                  <c:v>40</c:v>
                </c:pt>
                <c:pt idx="1666">
                  <c:v>48</c:v>
                </c:pt>
                <c:pt idx="1667">
                  <c:v>28</c:v>
                </c:pt>
                <c:pt idx="1668">
                  <c:v>60</c:v>
                </c:pt>
                <c:pt idx="1669">
                  <c:v>43</c:v>
                </c:pt>
                <c:pt idx="1670">
                  <c:v>59</c:v>
                </c:pt>
                <c:pt idx="1671">
                  <c:v>71</c:v>
                </c:pt>
                <c:pt idx="1672">
                  <c:v>52</c:v>
                </c:pt>
                <c:pt idx="1673">
                  <c:v>27</c:v>
                </c:pt>
                <c:pt idx="1674">
                  <c:v>28</c:v>
                </c:pt>
                <c:pt idx="1675">
                  <c:v>62</c:v>
                </c:pt>
                <c:pt idx="1676">
                  <c:v>27</c:v>
                </c:pt>
                <c:pt idx="1677">
                  <c:v>55</c:v>
                </c:pt>
                <c:pt idx="1678">
                  <c:v>39</c:v>
                </c:pt>
                <c:pt idx="1679">
                  <c:v>66</c:v>
                </c:pt>
                <c:pt idx="1680">
                  <c:v>46</c:v>
                </c:pt>
                <c:pt idx="1681">
                  <c:v>47</c:v>
                </c:pt>
                <c:pt idx="1682">
                  <c:v>59</c:v>
                </c:pt>
                <c:pt idx="1683">
                  <c:v>46</c:v>
                </c:pt>
                <c:pt idx="1684">
                  <c:v>47</c:v>
                </c:pt>
                <c:pt idx="1685">
                  <c:v>39</c:v>
                </c:pt>
                <c:pt idx="1686">
                  <c:v>67</c:v>
                </c:pt>
                <c:pt idx="1687">
                  <c:v>26</c:v>
                </c:pt>
                <c:pt idx="1688">
                  <c:v>68</c:v>
                </c:pt>
                <c:pt idx="1689">
                  <c:v>49</c:v>
                </c:pt>
                <c:pt idx="1690">
                  <c:v>45</c:v>
                </c:pt>
                <c:pt idx="1691">
                  <c:v>88</c:v>
                </c:pt>
                <c:pt idx="1692">
                  <c:v>67</c:v>
                </c:pt>
                <c:pt idx="1693">
                  <c:v>54</c:v>
                </c:pt>
                <c:pt idx="1694">
                  <c:v>75</c:v>
                </c:pt>
                <c:pt idx="1695">
                  <c:v>67</c:v>
                </c:pt>
                <c:pt idx="1696">
                  <c:v>91</c:v>
                </c:pt>
                <c:pt idx="1697">
                  <c:v>30</c:v>
                </c:pt>
                <c:pt idx="1698">
                  <c:v>29</c:v>
                </c:pt>
                <c:pt idx="1699">
                  <c:v>75</c:v>
                </c:pt>
                <c:pt idx="1700">
                  <c:v>41</c:v>
                </c:pt>
                <c:pt idx="1701">
                  <c:v>84</c:v>
                </c:pt>
                <c:pt idx="1702">
                  <c:v>31</c:v>
                </c:pt>
                <c:pt idx="1703">
                  <c:v>64</c:v>
                </c:pt>
                <c:pt idx="1704">
                  <c:v>48</c:v>
                </c:pt>
                <c:pt idx="1705">
                  <c:v>29</c:v>
                </c:pt>
                <c:pt idx="1706">
                  <c:v>33</c:v>
                </c:pt>
                <c:pt idx="1707">
                  <c:v>59</c:v>
                </c:pt>
                <c:pt idx="1708">
                  <c:v>45</c:v>
                </c:pt>
                <c:pt idx="1709">
                  <c:v>86</c:v>
                </c:pt>
                <c:pt idx="1710">
                  <c:v>65</c:v>
                </c:pt>
                <c:pt idx="1711">
                  <c:v>73</c:v>
                </c:pt>
                <c:pt idx="1712">
                  <c:v>50</c:v>
                </c:pt>
                <c:pt idx="1713">
                  <c:v>20</c:v>
                </c:pt>
                <c:pt idx="1714">
                  <c:v>36</c:v>
                </c:pt>
                <c:pt idx="1715">
                  <c:v>78</c:v>
                </c:pt>
                <c:pt idx="1716">
                  <c:v>65</c:v>
                </c:pt>
                <c:pt idx="1717">
                  <c:v>48</c:v>
                </c:pt>
                <c:pt idx="1718">
                  <c:v>49</c:v>
                </c:pt>
                <c:pt idx="1719">
                  <c:v>32</c:v>
                </c:pt>
                <c:pt idx="1720">
                  <c:v>69</c:v>
                </c:pt>
                <c:pt idx="1721">
                  <c:v>41</c:v>
                </c:pt>
                <c:pt idx="1722">
                  <c:v>77</c:v>
                </c:pt>
                <c:pt idx="1723">
                  <c:v>60</c:v>
                </c:pt>
                <c:pt idx="1724">
                  <c:v>88</c:v>
                </c:pt>
                <c:pt idx="1725">
                  <c:v>61</c:v>
                </c:pt>
                <c:pt idx="1726">
                  <c:v>69</c:v>
                </c:pt>
                <c:pt idx="1727">
                  <c:v>29</c:v>
                </c:pt>
                <c:pt idx="1728">
                  <c:v>73</c:v>
                </c:pt>
                <c:pt idx="1729">
                  <c:v>22</c:v>
                </c:pt>
                <c:pt idx="1730">
                  <c:v>93</c:v>
                </c:pt>
                <c:pt idx="1731">
                  <c:v>46</c:v>
                </c:pt>
                <c:pt idx="1732">
                  <c:v>74</c:v>
                </c:pt>
                <c:pt idx="1733">
                  <c:v>83</c:v>
                </c:pt>
                <c:pt idx="1734">
                  <c:v>84</c:v>
                </c:pt>
                <c:pt idx="1735">
                  <c:v>71</c:v>
                </c:pt>
                <c:pt idx="1736">
                  <c:v>82</c:v>
                </c:pt>
                <c:pt idx="1737">
                  <c:v>49</c:v>
                </c:pt>
                <c:pt idx="1738">
                  <c:v>27</c:v>
                </c:pt>
                <c:pt idx="1739">
                  <c:v>29</c:v>
                </c:pt>
                <c:pt idx="1740">
                  <c:v>50</c:v>
                </c:pt>
                <c:pt idx="1741">
                  <c:v>53</c:v>
                </c:pt>
                <c:pt idx="1742">
                  <c:v>80</c:v>
                </c:pt>
                <c:pt idx="1743">
                  <c:v>21</c:v>
                </c:pt>
                <c:pt idx="1744">
                  <c:v>39</c:v>
                </c:pt>
                <c:pt idx="1745">
                  <c:v>74</c:v>
                </c:pt>
                <c:pt idx="1746">
                  <c:v>76</c:v>
                </c:pt>
                <c:pt idx="1747">
                  <c:v>43</c:v>
                </c:pt>
                <c:pt idx="1748">
                  <c:v>61</c:v>
                </c:pt>
                <c:pt idx="1749">
                  <c:v>48</c:v>
                </c:pt>
                <c:pt idx="1750">
                  <c:v>48</c:v>
                </c:pt>
                <c:pt idx="1751">
                  <c:v>40</c:v>
                </c:pt>
                <c:pt idx="1752">
                  <c:v>40</c:v>
                </c:pt>
                <c:pt idx="1753">
                  <c:v>80</c:v>
                </c:pt>
                <c:pt idx="1754">
                  <c:v>90</c:v>
                </c:pt>
                <c:pt idx="1755">
                  <c:v>36</c:v>
                </c:pt>
                <c:pt idx="1756">
                  <c:v>48</c:v>
                </c:pt>
                <c:pt idx="1757">
                  <c:v>60</c:v>
                </c:pt>
                <c:pt idx="1758">
                  <c:v>76</c:v>
                </c:pt>
                <c:pt idx="1759">
                  <c:v>47</c:v>
                </c:pt>
                <c:pt idx="1760">
                  <c:v>73</c:v>
                </c:pt>
                <c:pt idx="1761">
                  <c:v>22</c:v>
                </c:pt>
                <c:pt idx="1762">
                  <c:v>74</c:v>
                </c:pt>
                <c:pt idx="1763">
                  <c:v>58</c:v>
                </c:pt>
                <c:pt idx="1764">
                  <c:v>76</c:v>
                </c:pt>
                <c:pt idx="1765">
                  <c:v>59</c:v>
                </c:pt>
                <c:pt idx="1766">
                  <c:v>55</c:v>
                </c:pt>
                <c:pt idx="1767">
                  <c:v>33</c:v>
                </c:pt>
                <c:pt idx="1768">
                  <c:v>50</c:v>
                </c:pt>
                <c:pt idx="1769">
                  <c:v>37</c:v>
                </c:pt>
                <c:pt idx="1770">
                  <c:v>58</c:v>
                </c:pt>
                <c:pt idx="1771">
                  <c:v>36</c:v>
                </c:pt>
                <c:pt idx="1772">
                  <c:v>25</c:v>
                </c:pt>
                <c:pt idx="1773">
                  <c:v>62</c:v>
                </c:pt>
                <c:pt idx="1774">
                  <c:v>57</c:v>
                </c:pt>
                <c:pt idx="1775">
                  <c:v>39</c:v>
                </c:pt>
                <c:pt idx="1776">
                  <c:v>84</c:v>
                </c:pt>
                <c:pt idx="1777">
                  <c:v>45</c:v>
                </c:pt>
                <c:pt idx="1778">
                  <c:v>72</c:v>
                </c:pt>
                <c:pt idx="1779">
                  <c:v>45</c:v>
                </c:pt>
                <c:pt idx="1780">
                  <c:v>63</c:v>
                </c:pt>
                <c:pt idx="1781">
                  <c:v>50</c:v>
                </c:pt>
                <c:pt idx="1782">
                  <c:v>53</c:v>
                </c:pt>
                <c:pt idx="1783">
                  <c:v>36</c:v>
                </c:pt>
                <c:pt idx="1784">
                  <c:v>97</c:v>
                </c:pt>
                <c:pt idx="1785">
                  <c:v>49</c:v>
                </c:pt>
                <c:pt idx="1786">
                  <c:v>40</c:v>
                </c:pt>
                <c:pt idx="1787">
                  <c:v>43</c:v>
                </c:pt>
                <c:pt idx="1788">
                  <c:v>60</c:v>
                </c:pt>
                <c:pt idx="1789">
                  <c:v>85</c:v>
                </c:pt>
                <c:pt idx="1790">
                  <c:v>26</c:v>
                </c:pt>
                <c:pt idx="1791">
                  <c:v>53</c:v>
                </c:pt>
                <c:pt idx="1792">
                  <c:v>53</c:v>
                </c:pt>
                <c:pt idx="1793">
                  <c:v>34</c:v>
                </c:pt>
                <c:pt idx="1794">
                  <c:v>63</c:v>
                </c:pt>
                <c:pt idx="1795">
                  <c:v>31</c:v>
                </c:pt>
                <c:pt idx="1796">
                  <c:v>71</c:v>
                </c:pt>
                <c:pt idx="1797">
                  <c:v>67</c:v>
                </c:pt>
                <c:pt idx="1798">
                  <c:v>57</c:v>
                </c:pt>
                <c:pt idx="1799">
                  <c:v>46</c:v>
                </c:pt>
                <c:pt idx="1800">
                  <c:v>34</c:v>
                </c:pt>
                <c:pt idx="1801">
                  <c:v>76</c:v>
                </c:pt>
                <c:pt idx="1802">
                  <c:v>65</c:v>
                </c:pt>
                <c:pt idx="1803">
                  <c:v>84</c:v>
                </c:pt>
                <c:pt idx="1804">
                  <c:v>38</c:v>
                </c:pt>
                <c:pt idx="1805">
                  <c:v>27</c:v>
                </c:pt>
                <c:pt idx="1806">
                  <c:v>49</c:v>
                </c:pt>
                <c:pt idx="1807">
                  <c:v>52</c:v>
                </c:pt>
                <c:pt idx="1808">
                  <c:v>86</c:v>
                </c:pt>
                <c:pt idx="1809">
                  <c:v>74</c:v>
                </c:pt>
                <c:pt idx="1810">
                  <c:v>64</c:v>
                </c:pt>
                <c:pt idx="1811">
                  <c:v>53</c:v>
                </c:pt>
                <c:pt idx="1812">
                  <c:v>87</c:v>
                </c:pt>
                <c:pt idx="1813">
                  <c:v>43</c:v>
                </c:pt>
                <c:pt idx="1814">
                  <c:v>37</c:v>
                </c:pt>
                <c:pt idx="1815">
                  <c:v>68</c:v>
                </c:pt>
                <c:pt idx="1816">
                  <c:v>32</c:v>
                </c:pt>
                <c:pt idx="1817">
                  <c:v>49</c:v>
                </c:pt>
                <c:pt idx="1818">
                  <c:v>56</c:v>
                </c:pt>
                <c:pt idx="1819">
                  <c:v>52</c:v>
                </c:pt>
                <c:pt idx="1820">
                  <c:v>41</c:v>
                </c:pt>
                <c:pt idx="1821">
                  <c:v>87</c:v>
                </c:pt>
                <c:pt idx="1822">
                  <c:v>34</c:v>
                </c:pt>
                <c:pt idx="1823">
                  <c:v>32</c:v>
                </c:pt>
                <c:pt idx="1824">
                  <c:v>89</c:v>
                </c:pt>
                <c:pt idx="1825">
                  <c:v>46</c:v>
                </c:pt>
                <c:pt idx="1826">
                  <c:v>36</c:v>
                </c:pt>
                <c:pt idx="1827">
                  <c:v>51</c:v>
                </c:pt>
                <c:pt idx="1828">
                  <c:v>46</c:v>
                </c:pt>
                <c:pt idx="1829">
                  <c:v>72</c:v>
                </c:pt>
                <c:pt idx="1830">
                  <c:v>27</c:v>
                </c:pt>
                <c:pt idx="1831">
                  <c:v>59</c:v>
                </c:pt>
                <c:pt idx="1832">
                  <c:v>25</c:v>
                </c:pt>
                <c:pt idx="1833">
                  <c:v>67</c:v>
                </c:pt>
                <c:pt idx="1834">
                  <c:v>24</c:v>
                </c:pt>
                <c:pt idx="1835">
                  <c:v>82</c:v>
                </c:pt>
                <c:pt idx="1836">
                  <c:v>35</c:v>
                </c:pt>
                <c:pt idx="1837">
                  <c:v>88</c:v>
                </c:pt>
                <c:pt idx="1838">
                  <c:v>87</c:v>
                </c:pt>
                <c:pt idx="1839">
                  <c:v>79</c:v>
                </c:pt>
                <c:pt idx="1840">
                  <c:v>58</c:v>
                </c:pt>
                <c:pt idx="1841">
                  <c:v>76</c:v>
                </c:pt>
                <c:pt idx="1842">
                  <c:v>34</c:v>
                </c:pt>
                <c:pt idx="1843">
                  <c:v>95</c:v>
                </c:pt>
                <c:pt idx="1844">
                  <c:v>93</c:v>
                </c:pt>
                <c:pt idx="1845">
                  <c:v>67</c:v>
                </c:pt>
                <c:pt idx="1846">
                  <c:v>85</c:v>
                </c:pt>
                <c:pt idx="1847">
                  <c:v>36</c:v>
                </c:pt>
                <c:pt idx="1848">
                  <c:v>38</c:v>
                </c:pt>
                <c:pt idx="1849">
                  <c:v>66</c:v>
                </c:pt>
                <c:pt idx="1850">
                  <c:v>78</c:v>
                </c:pt>
                <c:pt idx="1851">
                  <c:v>58</c:v>
                </c:pt>
                <c:pt idx="1852">
                  <c:v>48</c:v>
                </c:pt>
                <c:pt idx="1853">
                  <c:v>41</c:v>
                </c:pt>
                <c:pt idx="1854">
                  <c:v>61</c:v>
                </c:pt>
                <c:pt idx="1855">
                  <c:v>42</c:v>
                </c:pt>
                <c:pt idx="1856">
                  <c:v>50</c:v>
                </c:pt>
                <c:pt idx="1857">
                  <c:v>40</c:v>
                </c:pt>
                <c:pt idx="1858">
                  <c:v>94</c:v>
                </c:pt>
                <c:pt idx="1859">
                  <c:v>84</c:v>
                </c:pt>
                <c:pt idx="1860">
                  <c:v>59</c:v>
                </c:pt>
                <c:pt idx="1861">
                  <c:v>39</c:v>
                </c:pt>
                <c:pt idx="1862">
                  <c:v>49</c:v>
                </c:pt>
                <c:pt idx="1863">
                  <c:v>59</c:v>
                </c:pt>
                <c:pt idx="1864">
                  <c:v>49</c:v>
                </c:pt>
                <c:pt idx="1865">
                  <c:v>89</c:v>
                </c:pt>
                <c:pt idx="1866">
                  <c:v>73</c:v>
                </c:pt>
                <c:pt idx="1867">
                  <c:v>40</c:v>
                </c:pt>
                <c:pt idx="1868">
                  <c:v>79</c:v>
                </c:pt>
                <c:pt idx="1869">
                  <c:v>74</c:v>
                </c:pt>
                <c:pt idx="1870">
                  <c:v>49</c:v>
                </c:pt>
                <c:pt idx="1871">
                  <c:v>35</c:v>
                </c:pt>
                <c:pt idx="1872">
                  <c:v>39</c:v>
                </c:pt>
                <c:pt idx="1873">
                  <c:v>83</c:v>
                </c:pt>
                <c:pt idx="1874">
                  <c:v>56</c:v>
                </c:pt>
                <c:pt idx="1875">
                  <c:v>46</c:v>
                </c:pt>
                <c:pt idx="1876">
                  <c:v>95</c:v>
                </c:pt>
                <c:pt idx="1877">
                  <c:v>86</c:v>
                </c:pt>
                <c:pt idx="1878">
                  <c:v>39</c:v>
                </c:pt>
                <c:pt idx="1879">
                  <c:v>70</c:v>
                </c:pt>
                <c:pt idx="1880">
                  <c:v>51</c:v>
                </c:pt>
                <c:pt idx="1881">
                  <c:v>41</c:v>
                </c:pt>
                <c:pt idx="1882">
                  <c:v>53</c:v>
                </c:pt>
                <c:pt idx="1883">
                  <c:v>71</c:v>
                </c:pt>
                <c:pt idx="1884">
                  <c:v>31</c:v>
                </c:pt>
                <c:pt idx="1885">
                  <c:v>63</c:v>
                </c:pt>
                <c:pt idx="1886">
                  <c:v>61</c:v>
                </c:pt>
                <c:pt idx="1887">
                  <c:v>65</c:v>
                </c:pt>
                <c:pt idx="1888">
                  <c:v>63</c:v>
                </c:pt>
                <c:pt idx="1889">
                  <c:v>63</c:v>
                </c:pt>
                <c:pt idx="1890">
                  <c:v>58</c:v>
                </c:pt>
                <c:pt idx="1891">
                  <c:v>62</c:v>
                </c:pt>
                <c:pt idx="1892">
                  <c:v>61</c:v>
                </c:pt>
                <c:pt idx="1893">
                  <c:v>40</c:v>
                </c:pt>
                <c:pt idx="1894">
                  <c:v>39</c:v>
                </c:pt>
                <c:pt idx="1895">
                  <c:v>89</c:v>
                </c:pt>
                <c:pt idx="1896">
                  <c:v>40</c:v>
                </c:pt>
                <c:pt idx="1897">
                  <c:v>35</c:v>
                </c:pt>
                <c:pt idx="1898">
                  <c:v>55</c:v>
                </c:pt>
                <c:pt idx="1899">
                  <c:v>60</c:v>
                </c:pt>
                <c:pt idx="1900">
                  <c:v>45</c:v>
                </c:pt>
                <c:pt idx="1901">
                  <c:v>76</c:v>
                </c:pt>
                <c:pt idx="1902">
                  <c:v>38</c:v>
                </c:pt>
                <c:pt idx="1903">
                  <c:v>73</c:v>
                </c:pt>
                <c:pt idx="1904">
                  <c:v>72</c:v>
                </c:pt>
                <c:pt idx="1905">
                  <c:v>68</c:v>
                </c:pt>
                <c:pt idx="1906">
                  <c:v>27</c:v>
                </c:pt>
                <c:pt idx="1907">
                  <c:v>33</c:v>
                </c:pt>
                <c:pt idx="1908">
                  <c:v>28</c:v>
                </c:pt>
                <c:pt idx="1909">
                  <c:v>46</c:v>
                </c:pt>
                <c:pt idx="1910">
                  <c:v>52</c:v>
                </c:pt>
                <c:pt idx="1911">
                  <c:v>72</c:v>
                </c:pt>
                <c:pt idx="1912">
                  <c:v>58</c:v>
                </c:pt>
                <c:pt idx="1913">
                  <c:v>69</c:v>
                </c:pt>
                <c:pt idx="1914">
                  <c:v>54</c:v>
                </c:pt>
                <c:pt idx="1915">
                  <c:v>85</c:v>
                </c:pt>
                <c:pt idx="1916">
                  <c:v>33</c:v>
                </c:pt>
                <c:pt idx="1917">
                  <c:v>33</c:v>
                </c:pt>
                <c:pt idx="1918">
                  <c:v>67</c:v>
                </c:pt>
                <c:pt idx="1919">
                  <c:v>80</c:v>
                </c:pt>
                <c:pt idx="1920">
                  <c:v>25</c:v>
                </c:pt>
                <c:pt idx="1921">
                  <c:v>76</c:v>
                </c:pt>
                <c:pt idx="1922">
                  <c:v>53</c:v>
                </c:pt>
                <c:pt idx="1923">
                  <c:v>63</c:v>
                </c:pt>
                <c:pt idx="1924">
                  <c:v>75</c:v>
                </c:pt>
                <c:pt idx="1925">
                  <c:v>38</c:v>
                </c:pt>
                <c:pt idx="1926">
                  <c:v>79</c:v>
                </c:pt>
                <c:pt idx="1927">
                  <c:v>63</c:v>
                </c:pt>
                <c:pt idx="1928">
                  <c:v>60</c:v>
                </c:pt>
                <c:pt idx="1929">
                  <c:v>49</c:v>
                </c:pt>
                <c:pt idx="1930">
                  <c:v>66</c:v>
                </c:pt>
                <c:pt idx="1931">
                  <c:v>71</c:v>
                </c:pt>
                <c:pt idx="1932">
                  <c:v>66</c:v>
                </c:pt>
                <c:pt idx="1933">
                  <c:v>41</c:v>
                </c:pt>
                <c:pt idx="1934">
                  <c:v>67</c:v>
                </c:pt>
                <c:pt idx="1935">
                  <c:v>46</c:v>
                </c:pt>
                <c:pt idx="1936">
                  <c:v>86</c:v>
                </c:pt>
                <c:pt idx="1937">
                  <c:v>37</c:v>
                </c:pt>
                <c:pt idx="1938">
                  <c:v>42</c:v>
                </c:pt>
                <c:pt idx="1939">
                  <c:v>77</c:v>
                </c:pt>
                <c:pt idx="1940">
                  <c:v>32</c:v>
                </c:pt>
                <c:pt idx="1941">
                  <c:v>47</c:v>
                </c:pt>
                <c:pt idx="1942">
                  <c:v>54</c:v>
                </c:pt>
                <c:pt idx="1943">
                  <c:v>60</c:v>
                </c:pt>
                <c:pt idx="1944">
                  <c:v>89</c:v>
                </c:pt>
                <c:pt idx="1945">
                  <c:v>34</c:v>
                </c:pt>
                <c:pt idx="1946">
                  <c:v>59</c:v>
                </c:pt>
                <c:pt idx="1947">
                  <c:v>52</c:v>
                </c:pt>
                <c:pt idx="1948">
                  <c:v>84</c:v>
                </c:pt>
                <c:pt idx="1949">
                  <c:v>57</c:v>
                </c:pt>
                <c:pt idx="1950">
                  <c:v>30</c:v>
                </c:pt>
                <c:pt idx="1951">
                  <c:v>47</c:v>
                </c:pt>
                <c:pt idx="1952">
                  <c:v>15</c:v>
                </c:pt>
                <c:pt idx="1953">
                  <c:v>49</c:v>
                </c:pt>
                <c:pt idx="1954">
                  <c:v>74</c:v>
                </c:pt>
                <c:pt idx="1955">
                  <c:v>45</c:v>
                </c:pt>
                <c:pt idx="1956">
                  <c:v>61</c:v>
                </c:pt>
                <c:pt idx="1957">
                  <c:v>67</c:v>
                </c:pt>
                <c:pt idx="1958">
                  <c:v>64</c:v>
                </c:pt>
                <c:pt idx="1959">
                  <c:v>73</c:v>
                </c:pt>
                <c:pt idx="1960">
                  <c:v>68</c:v>
                </c:pt>
                <c:pt idx="1961">
                  <c:v>33</c:v>
                </c:pt>
                <c:pt idx="1962">
                  <c:v>60</c:v>
                </c:pt>
                <c:pt idx="1963">
                  <c:v>30</c:v>
                </c:pt>
                <c:pt idx="1964">
                  <c:v>82</c:v>
                </c:pt>
                <c:pt idx="1965">
                  <c:v>33</c:v>
                </c:pt>
                <c:pt idx="1966">
                  <c:v>28</c:v>
                </c:pt>
                <c:pt idx="1967">
                  <c:v>64</c:v>
                </c:pt>
                <c:pt idx="1968">
                  <c:v>88</c:v>
                </c:pt>
                <c:pt idx="1969">
                  <c:v>35</c:v>
                </c:pt>
                <c:pt idx="1970">
                  <c:v>30</c:v>
                </c:pt>
                <c:pt idx="1971">
                  <c:v>60</c:v>
                </c:pt>
                <c:pt idx="1972">
                  <c:v>66</c:v>
                </c:pt>
                <c:pt idx="1973">
                  <c:v>52</c:v>
                </c:pt>
                <c:pt idx="1974">
                  <c:v>39</c:v>
                </c:pt>
                <c:pt idx="1975">
                  <c:v>45</c:v>
                </c:pt>
                <c:pt idx="1976">
                  <c:v>64</c:v>
                </c:pt>
                <c:pt idx="1977">
                  <c:v>66</c:v>
                </c:pt>
                <c:pt idx="1978">
                  <c:v>61</c:v>
                </c:pt>
                <c:pt idx="1979">
                  <c:v>76</c:v>
                </c:pt>
                <c:pt idx="1980">
                  <c:v>49</c:v>
                </c:pt>
                <c:pt idx="1981">
                  <c:v>43</c:v>
                </c:pt>
                <c:pt idx="1982">
                  <c:v>45</c:v>
                </c:pt>
                <c:pt idx="1983">
                  <c:v>49</c:v>
                </c:pt>
                <c:pt idx="1984">
                  <c:v>27</c:v>
                </c:pt>
                <c:pt idx="1985">
                  <c:v>50</c:v>
                </c:pt>
                <c:pt idx="1986">
                  <c:v>52</c:v>
                </c:pt>
                <c:pt idx="1987">
                  <c:v>72</c:v>
                </c:pt>
                <c:pt idx="1988">
                  <c:v>62</c:v>
                </c:pt>
                <c:pt idx="1989">
                  <c:v>80</c:v>
                </c:pt>
                <c:pt idx="1990">
                  <c:v>53</c:v>
                </c:pt>
                <c:pt idx="1991">
                  <c:v>42</c:v>
                </c:pt>
                <c:pt idx="1992">
                  <c:v>37</c:v>
                </c:pt>
                <c:pt idx="1993">
                  <c:v>77</c:v>
                </c:pt>
                <c:pt idx="1994">
                  <c:v>73</c:v>
                </c:pt>
                <c:pt idx="1995">
                  <c:v>46</c:v>
                </c:pt>
                <c:pt idx="1996">
                  <c:v>54</c:v>
                </c:pt>
                <c:pt idx="1997">
                  <c:v>70</c:v>
                </c:pt>
                <c:pt idx="1998">
                  <c:v>60</c:v>
                </c:pt>
                <c:pt idx="1999">
                  <c:v>67</c:v>
                </c:pt>
                <c:pt idx="2000">
                  <c:v>58</c:v>
                </c:pt>
                <c:pt idx="2001">
                  <c:v>63</c:v>
                </c:pt>
                <c:pt idx="2002">
                  <c:v>83</c:v>
                </c:pt>
                <c:pt idx="2003">
                  <c:v>64</c:v>
                </c:pt>
                <c:pt idx="2004">
                  <c:v>57</c:v>
                </c:pt>
                <c:pt idx="2005">
                  <c:v>45</c:v>
                </c:pt>
                <c:pt idx="2006">
                  <c:v>61</c:v>
                </c:pt>
                <c:pt idx="2007">
                  <c:v>68</c:v>
                </c:pt>
                <c:pt idx="2008">
                  <c:v>45</c:v>
                </c:pt>
                <c:pt idx="2009">
                  <c:v>39</c:v>
                </c:pt>
                <c:pt idx="2010">
                  <c:v>77</c:v>
                </c:pt>
                <c:pt idx="2011">
                  <c:v>55</c:v>
                </c:pt>
                <c:pt idx="2012">
                  <c:v>38</c:v>
                </c:pt>
                <c:pt idx="2013">
                  <c:v>40</c:v>
                </c:pt>
                <c:pt idx="2014">
                  <c:v>49</c:v>
                </c:pt>
                <c:pt idx="2015">
                  <c:v>74</c:v>
                </c:pt>
                <c:pt idx="2016">
                  <c:v>86</c:v>
                </c:pt>
                <c:pt idx="2017">
                  <c:v>72</c:v>
                </c:pt>
                <c:pt idx="2018">
                  <c:v>72</c:v>
                </c:pt>
                <c:pt idx="2019">
                  <c:v>77</c:v>
                </c:pt>
                <c:pt idx="2020">
                  <c:v>76</c:v>
                </c:pt>
                <c:pt idx="2021">
                  <c:v>67</c:v>
                </c:pt>
                <c:pt idx="2022">
                  <c:v>52</c:v>
                </c:pt>
                <c:pt idx="2023">
                  <c:v>52</c:v>
                </c:pt>
                <c:pt idx="2024">
                  <c:v>67</c:v>
                </c:pt>
                <c:pt idx="2025">
                  <c:v>66</c:v>
                </c:pt>
                <c:pt idx="2026">
                  <c:v>74</c:v>
                </c:pt>
                <c:pt idx="2027">
                  <c:v>40</c:v>
                </c:pt>
                <c:pt idx="2028">
                  <c:v>44</c:v>
                </c:pt>
                <c:pt idx="2029">
                  <c:v>97</c:v>
                </c:pt>
                <c:pt idx="2030">
                  <c:v>48</c:v>
                </c:pt>
                <c:pt idx="2031">
                  <c:v>65</c:v>
                </c:pt>
                <c:pt idx="2032">
                  <c:v>57</c:v>
                </c:pt>
                <c:pt idx="2033">
                  <c:v>19</c:v>
                </c:pt>
                <c:pt idx="2034">
                  <c:v>68</c:v>
                </c:pt>
                <c:pt idx="2035">
                  <c:v>48</c:v>
                </c:pt>
                <c:pt idx="2036">
                  <c:v>34</c:v>
                </c:pt>
                <c:pt idx="2037">
                  <c:v>67</c:v>
                </c:pt>
                <c:pt idx="2038">
                  <c:v>15</c:v>
                </c:pt>
                <c:pt idx="2039">
                  <c:v>83</c:v>
                </c:pt>
                <c:pt idx="2040">
                  <c:v>83</c:v>
                </c:pt>
                <c:pt idx="2041">
                  <c:v>46</c:v>
                </c:pt>
                <c:pt idx="2042">
                  <c:v>57</c:v>
                </c:pt>
                <c:pt idx="2043">
                  <c:v>42</c:v>
                </c:pt>
                <c:pt idx="2044">
                  <c:v>51</c:v>
                </c:pt>
                <c:pt idx="2045">
                  <c:v>24</c:v>
                </c:pt>
                <c:pt idx="2046">
                  <c:v>64</c:v>
                </c:pt>
                <c:pt idx="2047">
                  <c:v>94</c:v>
                </c:pt>
                <c:pt idx="2048">
                  <c:v>50</c:v>
                </c:pt>
                <c:pt idx="2049">
                  <c:v>41</c:v>
                </c:pt>
                <c:pt idx="2050">
                  <c:v>45</c:v>
                </c:pt>
                <c:pt idx="2051">
                  <c:v>37</c:v>
                </c:pt>
                <c:pt idx="2052">
                  <c:v>75</c:v>
                </c:pt>
                <c:pt idx="2053">
                  <c:v>80</c:v>
                </c:pt>
                <c:pt idx="2054">
                  <c:v>94</c:v>
                </c:pt>
                <c:pt idx="2055">
                  <c:v>62</c:v>
                </c:pt>
                <c:pt idx="2056">
                  <c:v>73</c:v>
                </c:pt>
                <c:pt idx="2057">
                  <c:v>43</c:v>
                </c:pt>
                <c:pt idx="2058">
                  <c:v>78</c:v>
                </c:pt>
                <c:pt idx="2059">
                  <c:v>51</c:v>
                </c:pt>
                <c:pt idx="2060">
                  <c:v>24</c:v>
                </c:pt>
                <c:pt idx="2061">
                  <c:v>46</c:v>
                </c:pt>
                <c:pt idx="2062">
                  <c:v>51</c:v>
                </c:pt>
                <c:pt idx="2063">
                  <c:v>35</c:v>
                </c:pt>
                <c:pt idx="2064">
                  <c:v>75</c:v>
                </c:pt>
                <c:pt idx="2065">
                  <c:v>38</c:v>
                </c:pt>
                <c:pt idx="2066">
                  <c:v>79</c:v>
                </c:pt>
                <c:pt idx="2067">
                  <c:v>42</c:v>
                </c:pt>
                <c:pt idx="2068">
                  <c:v>89</c:v>
                </c:pt>
                <c:pt idx="2069">
                  <c:v>66</c:v>
                </c:pt>
                <c:pt idx="2070">
                  <c:v>100</c:v>
                </c:pt>
                <c:pt idx="2071">
                  <c:v>34</c:v>
                </c:pt>
                <c:pt idx="2072">
                  <c:v>59</c:v>
                </c:pt>
                <c:pt idx="2073">
                  <c:v>28</c:v>
                </c:pt>
                <c:pt idx="2074">
                  <c:v>39</c:v>
                </c:pt>
                <c:pt idx="2075">
                  <c:v>36</c:v>
                </c:pt>
                <c:pt idx="2076">
                  <c:v>52</c:v>
                </c:pt>
                <c:pt idx="2077">
                  <c:v>57</c:v>
                </c:pt>
                <c:pt idx="2078">
                  <c:v>66</c:v>
                </c:pt>
                <c:pt idx="2079">
                  <c:v>95</c:v>
                </c:pt>
                <c:pt idx="2080">
                  <c:v>79</c:v>
                </c:pt>
                <c:pt idx="2081">
                  <c:v>42</c:v>
                </c:pt>
                <c:pt idx="2082">
                  <c:v>23</c:v>
                </c:pt>
                <c:pt idx="2083">
                  <c:v>67</c:v>
                </c:pt>
                <c:pt idx="2084">
                  <c:v>64</c:v>
                </c:pt>
                <c:pt idx="2085">
                  <c:v>43</c:v>
                </c:pt>
                <c:pt idx="2086">
                  <c:v>56</c:v>
                </c:pt>
                <c:pt idx="2087">
                  <c:v>43</c:v>
                </c:pt>
                <c:pt idx="2088">
                  <c:v>55</c:v>
                </c:pt>
                <c:pt idx="2089">
                  <c:v>16</c:v>
                </c:pt>
                <c:pt idx="2090">
                  <c:v>65</c:v>
                </c:pt>
                <c:pt idx="2091">
                  <c:v>38</c:v>
                </c:pt>
                <c:pt idx="2092">
                  <c:v>57</c:v>
                </c:pt>
                <c:pt idx="2093">
                  <c:v>83</c:v>
                </c:pt>
                <c:pt idx="2094">
                  <c:v>47</c:v>
                </c:pt>
                <c:pt idx="2095">
                  <c:v>71</c:v>
                </c:pt>
                <c:pt idx="2096">
                  <c:v>56</c:v>
                </c:pt>
                <c:pt idx="2097">
                  <c:v>57</c:v>
                </c:pt>
                <c:pt idx="2098">
                  <c:v>23</c:v>
                </c:pt>
                <c:pt idx="2099">
                  <c:v>27</c:v>
                </c:pt>
                <c:pt idx="2100">
                  <c:v>65</c:v>
                </c:pt>
                <c:pt idx="2101">
                  <c:v>54</c:v>
                </c:pt>
                <c:pt idx="2102">
                  <c:v>50</c:v>
                </c:pt>
                <c:pt idx="2103">
                  <c:v>23</c:v>
                </c:pt>
                <c:pt idx="2104">
                  <c:v>77</c:v>
                </c:pt>
                <c:pt idx="2105">
                  <c:v>83</c:v>
                </c:pt>
                <c:pt idx="2106">
                  <c:v>66</c:v>
                </c:pt>
                <c:pt idx="2107">
                  <c:v>38</c:v>
                </c:pt>
                <c:pt idx="2108">
                  <c:v>65</c:v>
                </c:pt>
                <c:pt idx="2109">
                  <c:v>54</c:v>
                </c:pt>
                <c:pt idx="2110">
                  <c:v>65</c:v>
                </c:pt>
                <c:pt idx="2111">
                  <c:v>68</c:v>
                </c:pt>
                <c:pt idx="2112">
                  <c:v>31</c:v>
                </c:pt>
                <c:pt idx="2113">
                  <c:v>83</c:v>
                </c:pt>
                <c:pt idx="2114">
                  <c:v>49</c:v>
                </c:pt>
                <c:pt idx="2115">
                  <c:v>45</c:v>
                </c:pt>
                <c:pt idx="2116">
                  <c:v>46</c:v>
                </c:pt>
                <c:pt idx="2117">
                  <c:v>85</c:v>
                </c:pt>
                <c:pt idx="2118">
                  <c:v>33</c:v>
                </c:pt>
                <c:pt idx="2119">
                  <c:v>83</c:v>
                </c:pt>
                <c:pt idx="2120">
                  <c:v>71</c:v>
                </c:pt>
                <c:pt idx="2121">
                  <c:v>49</c:v>
                </c:pt>
                <c:pt idx="2122">
                  <c:v>39</c:v>
                </c:pt>
                <c:pt idx="2123">
                  <c:v>51</c:v>
                </c:pt>
                <c:pt idx="2124">
                  <c:v>57</c:v>
                </c:pt>
                <c:pt idx="2125">
                  <c:v>81</c:v>
                </c:pt>
                <c:pt idx="2126">
                  <c:v>65</c:v>
                </c:pt>
                <c:pt idx="2127">
                  <c:v>66</c:v>
                </c:pt>
                <c:pt idx="2128">
                  <c:v>86</c:v>
                </c:pt>
                <c:pt idx="2129">
                  <c:v>66</c:v>
                </c:pt>
                <c:pt idx="2130">
                  <c:v>50</c:v>
                </c:pt>
                <c:pt idx="2131">
                  <c:v>46</c:v>
                </c:pt>
                <c:pt idx="2132">
                  <c:v>20</c:v>
                </c:pt>
                <c:pt idx="2133">
                  <c:v>58</c:v>
                </c:pt>
                <c:pt idx="2134">
                  <c:v>38</c:v>
                </c:pt>
                <c:pt idx="2135">
                  <c:v>91</c:v>
                </c:pt>
                <c:pt idx="2136">
                  <c:v>77</c:v>
                </c:pt>
                <c:pt idx="2137">
                  <c:v>83</c:v>
                </c:pt>
                <c:pt idx="2138">
                  <c:v>79</c:v>
                </c:pt>
                <c:pt idx="2139">
                  <c:v>50</c:v>
                </c:pt>
                <c:pt idx="2140">
                  <c:v>51</c:v>
                </c:pt>
                <c:pt idx="2141">
                  <c:v>49</c:v>
                </c:pt>
                <c:pt idx="2142">
                  <c:v>79</c:v>
                </c:pt>
                <c:pt idx="2143">
                  <c:v>26</c:v>
                </c:pt>
                <c:pt idx="2144">
                  <c:v>42</c:v>
                </c:pt>
                <c:pt idx="2145">
                  <c:v>42</c:v>
                </c:pt>
                <c:pt idx="2146">
                  <c:v>35</c:v>
                </c:pt>
                <c:pt idx="2147">
                  <c:v>31</c:v>
                </c:pt>
                <c:pt idx="2148">
                  <c:v>50</c:v>
                </c:pt>
                <c:pt idx="2149">
                  <c:v>18</c:v>
                </c:pt>
                <c:pt idx="2150">
                  <c:v>50</c:v>
                </c:pt>
                <c:pt idx="2151">
                  <c:v>82</c:v>
                </c:pt>
                <c:pt idx="2152">
                  <c:v>78</c:v>
                </c:pt>
                <c:pt idx="2153">
                  <c:v>53</c:v>
                </c:pt>
                <c:pt idx="2154">
                  <c:v>65</c:v>
                </c:pt>
                <c:pt idx="2155">
                  <c:v>76</c:v>
                </c:pt>
                <c:pt idx="2156">
                  <c:v>94</c:v>
                </c:pt>
                <c:pt idx="2157">
                  <c:v>79</c:v>
                </c:pt>
                <c:pt idx="2158">
                  <c:v>27</c:v>
                </c:pt>
                <c:pt idx="2159">
                  <c:v>43</c:v>
                </c:pt>
                <c:pt idx="2160">
                  <c:v>30</c:v>
                </c:pt>
                <c:pt idx="2161">
                  <c:v>37</c:v>
                </c:pt>
                <c:pt idx="2162">
                  <c:v>90</c:v>
                </c:pt>
                <c:pt idx="2163">
                  <c:v>68</c:v>
                </c:pt>
                <c:pt idx="2164">
                  <c:v>64</c:v>
                </c:pt>
                <c:pt idx="2165">
                  <c:v>73</c:v>
                </c:pt>
                <c:pt idx="2166">
                  <c:v>53</c:v>
                </c:pt>
                <c:pt idx="2167">
                  <c:v>46</c:v>
                </c:pt>
                <c:pt idx="2168">
                  <c:v>37</c:v>
                </c:pt>
                <c:pt idx="2169">
                  <c:v>29</c:v>
                </c:pt>
                <c:pt idx="2170">
                  <c:v>80</c:v>
                </c:pt>
                <c:pt idx="2171">
                  <c:v>52</c:v>
                </c:pt>
                <c:pt idx="2172">
                  <c:v>29</c:v>
                </c:pt>
                <c:pt idx="2173">
                  <c:v>70</c:v>
                </c:pt>
                <c:pt idx="2174">
                  <c:v>40</c:v>
                </c:pt>
                <c:pt idx="2175">
                  <c:v>49</c:v>
                </c:pt>
                <c:pt idx="2176">
                  <c:v>92</c:v>
                </c:pt>
                <c:pt idx="2177">
                  <c:v>46</c:v>
                </c:pt>
                <c:pt idx="2178">
                  <c:v>42</c:v>
                </c:pt>
                <c:pt idx="2179">
                  <c:v>41</c:v>
                </c:pt>
                <c:pt idx="2180">
                  <c:v>60</c:v>
                </c:pt>
                <c:pt idx="2181">
                  <c:v>41</c:v>
                </c:pt>
                <c:pt idx="2182">
                  <c:v>83</c:v>
                </c:pt>
                <c:pt idx="2183">
                  <c:v>43</c:v>
                </c:pt>
                <c:pt idx="2184">
                  <c:v>36</c:v>
                </c:pt>
                <c:pt idx="2185">
                  <c:v>38</c:v>
                </c:pt>
                <c:pt idx="2186">
                  <c:v>47</c:v>
                </c:pt>
                <c:pt idx="2187">
                  <c:v>40</c:v>
                </c:pt>
                <c:pt idx="2188">
                  <c:v>59</c:v>
                </c:pt>
                <c:pt idx="2189">
                  <c:v>76</c:v>
                </c:pt>
                <c:pt idx="2190">
                  <c:v>31</c:v>
                </c:pt>
                <c:pt idx="2191">
                  <c:v>44</c:v>
                </c:pt>
                <c:pt idx="2192">
                  <c:v>71</c:v>
                </c:pt>
                <c:pt idx="2193">
                  <c:v>59</c:v>
                </c:pt>
                <c:pt idx="2194">
                  <c:v>69</c:v>
                </c:pt>
                <c:pt idx="2195">
                  <c:v>63</c:v>
                </c:pt>
                <c:pt idx="2196">
                  <c:v>87</c:v>
                </c:pt>
                <c:pt idx="2197">
                  <c:v>77</c:v>
                </c:pt>
                <c:pt idx="2198">
                  <c:v>31</c:v>
                </c:pt>
                <c:pt idx="2199">
                  <c:v>47</c:v>
                </c:pt>
                <c:pt idx="2200">
                  <c:v>78</c:v>
                </c:pt>
                <c:pt idx="2201">
                  <c:v>86</c:v>
                </c:pt>
                <c:pt idx="2202">
                  <c:v>48</c:v>
                </c:pt>
                <c:pt idx="2203">
                  <c:v>24</c:v>
                </c:pt>
                <c:pt idx="2204">
                  <c:v>39</c:v>
                </c:pt>
                <c:pt idx="2205">
                  <c:v>71</c:v>
                </c:pt>
                <c:pt idx="2206">
                  <c:v>60</c:v>
                </c:pt>
                <c:pt idx="2207">
                  <c:v>54</c:v>
                </c:pt>
                <c:pt idx="2208">
                  <c:v>45</c:v>
                </c:pt>
                <c:pt idx="2209">
                  <c:v>51</c:v>
                </c:pt>
                <c:pt idx="2210">
                  <c:v>78</c:v>
                </c:pt>
                <c:pt idx="2211">
                  <c:v>48</c:v>
                </c:pt>
                <c:pt idx="2212">
                  <c:v>59</c:v>
                </c:pt>
                <c:pt idx="2213">
                  <c:v>28</c:v>
                </c:pt>
                <c:pt idx="2214">
                  <c:v>35</c:v>
                </c:pt>
                <c:pt idx="2215">
                  <c:v>55</c:v>
                </c:pt>
                <c:pt idx="2216">
                  <c:v>69</c:v>
                </c:pt>
                <c:pt idx="2217">
                  <c:v>87</c:v>
                </c:pt>
                <c:pt idx="2218">
                  <c:v>32</c:v>
                </c:pt>
                <c:pt idx="2219">
                  <c:v>37</c:v>
                </c:pt>
                <c:pt idx="2220">
                  <c:v>66</c:v>
                </c:pt>
                <c:pt idx="2221">
                  <c:v>66</c:v>
                </c:pt>
                <c:pt idx="2222">
                  <c:v>56</c:v>
                </c:pt>
                <c:pt idx="2223">
                  <c:v>70</c:v>
                </c:pt>
                <c:pt idx="2224">
                  <c:v>48</c:v>
                </c:pt>
                <c:pt idx="2225">
                  <c:v>17</c:v>
                </c:pt>
                <c:pt idx="2226">
                  <c:v>59</c:v>
                </c:pt>
                <c:pt idx="2227">
                  <c:v>56</c:v>
                </c:pt>
                <c:pt idx="2228">
                  <c:v>66</c:v>
                </c:pt>
                <c:pt idx="2229">
                  <c:v>41</c:v>
                </c:pt>
                <c:pt idx="2230">
                  <c:v>76</c:v>
                </c:pt>
                <c:pt idx="2231">
                  <c:v>54</c:v>
                </c:pt>
                <c:pt idx="2232">
                  <c:v>57</c:v>
                </c:pt>
                <c:pt idx="2233">
                  <c:v>62</c:v>
                </c:pt>
                <c:pt idx="2234">
                  <c:v>38</c:v>
                </c:pt>
                <c:pt idx="2235">
                  <c:v>73</c:v>
                </c:pt>
                <c:pt idx="2236">
                  <c:v>72</c:v>
                </c:pt>
                <c:pt idx="2237">
                  <c:v>28</c:v>
                </c:pt>
                <c:pt idx="2238">
                  <c:v>28</c:v>
                </c:pt>
                <c:pt idx="2239">
                  <c:v>67</c:v>
                </c:pt>
                <c:pt idx="2240">
                  <c:v>62</c:v>
                </c:pt>
                <c:pt idx="2241">
                  <c:v>36</c:v>
                </c:pt>
                <c:pt idx="2242">
                  <c:v>33</c:v>
                </c:pt>
                <c:pt idx="2243">
                  <c:v>74</c:v>
                </c:pt>
                <c:pt idx="2244">
                  <c:v>52</c:v>
                </c:pt>
                <c:pt idx="2245">
                  <c:v>38</c:v>
                </c:pt>
                <c:pt idx="2246">
                  <c:v>62</c:v>
                </c:pt>
                <c:pt idx="2247">
                  <c:v>50</c:v>
                </c:pt>
                <c:pt idx="2248">
                  <c:v>48</c:v>
                </c:pt>
                <c:pt idx="2249">
                  <c:v>15</c:v>
                </c:pt>
                <c:pt idx="2250">
                  <c:v>51</c:v>
                </c:pt>
                <c:pt idx="2251">
                  <c:v>37</c:v>
                </c:pt>
                <c:pt idx="2252">
                  <c:v>59</c:v>
                </c:pt>
                <c:pt idx="2253">
                  <c:v>46</c:v>
                </c:pt>
                <c:pt idx="2254">
                  <c:v>78</c:v>
                </c:pt>
                <c:pt idx="2255">
                  <c:v>74</c:v>
                </c:pt>
                <c:pt idx="2256">
                  <c:v>78</c:v>
                </c:pt>
                <c:pt idx="2257">
                  <c:v>27</c:v>
                </c:pt>
                <c:pt idx="2258">
                  <c:v>74</c:v>
                </c:pt>
                <c:pt idx="2259">
                  <c:v>15</c:v>
                </c:pt>
                <c:pt idx="2260">
                  <c:v>46</c:v>
                </c:pt>
                <c:pt idx="2261">
                  <c:v>90</c:v>
                </c:pt>
                <c:pt idx="2262">
                  <c:v>58</c:v>
                </c:pt>
                <c:pt idx="2263">
                  <c:v>65</c:v>
                </c:pt>
                <c:pt idx="2264">
                  <c:v>65</c:v>
                </c:pt>
                <c:pt idx="2265">
                  <c:v>36</c:v>
                </c:pt>
                <c:pt idx="2266">
                  <c:v>52</c:v>
                </c:pt>
                <c:pt idx="2267">
                  <c:v>79</c:v>
                </c:pt>
                <c:pt idx="2268">
                  <c:v>74</c:v>
                </c:pt>
                <c:pt idx="2269">
                  <c:v>93</c:v>
                </c:pt>
                <c:pt idx="2270">
                  <c:v>57</c:v>
                </c:pt>
                <c:pt idx="2271">
                  <c:v>65</c:v>
                </c:pt>
                <c:pt idx="2272">
                  <c:v>69</c:v>
                </c:pt>
                <c:pt idx="2273">
                  <c:v>71</c:v>
                </c:pt>
                <c:pt idx="2274">
                  <c:v>31</c:v>
                </c:pt>
                <c:pt idx="2275">
                  <c:v>78</c:v>
                </c:pt>
                <c:pt idx="2276">
                  <c:v>60</c:v>
                </c:pt>
                <c:pt idx="2277">
                  <c:v>58</c:v>
                </c:pt>
                <c:pt idx="2278">
                  <c:v>46</c:v>
                </c:pt>
                <c:pt idx="2279">
                  <c:v>87</c:v>
                </c:pt>
                <c:pt idx="2280">
                  <c:v>81</c:v>
                </c:pt>
                <c:pt idx="2281">
                  <c:v>69</c:v>
                </c:pt>
                <c:pt idx="2282">
                  <c:v>46</c:v>
                </c:pt>
                <c:pt idx="2283">
                  <c:v>41</c:v>
                </c:pt>
                <c:pt idx="2284">
                  <c:v>50</c:v>
                </c:pt>
                <c:pt idx="2285">
                  <c:v>24</c:v>
                </c:pt>
                <c:pt idx="2286">
                  <c:v>97</c:v>
                </c:pt>
                <c:pt idx="2287">
                  <c:v>35</c:v>
                </c:pt>
                <c:pt idx="2288">
                  <c:v>82</c:v>
                </c:pt>
                <c:pt idx="2289">
                  <c:v>24</c:v>
                </c:pt>
                <c:pt idx="2290">
                  <c:v>59</c:v>
                </c:pt>
                <c:pt idx="2291">
                  <c:v>42</c:v>
                </c:pt>
                <c:pt idx="2292">
                  <c:v>56</c:v>
                </c:pt>
                <c:pt idx="2293">
                  <c:v>30</c:v>
                </c:pt>
                <c:pt idx="2294">
                  <c:v>49</c:v>
                </c:pt>
                <c:pt idx="2295">
                  <c:v>56</c:v>
                </c:pt>
                <c:pt idx="2296">
                  <c:v>98</c:v>
                </c:pt>
                <c:pt idx="2297">
                  <c:v>79</c:v>
                </c:pt>
                <c:pt idx="2298">
                  <c:v>54</c:v>
                </c:pt>
                <c:pt idx="2299">
                  <c:v>93</c:v>
                </c:pt>
                <c:pt idx="2300">
                  <c:v>63</c:v>
                </c:pt>
                <c:pt idx="2301">
                  <c:v>76</c:v>
                </c:pt>
                <c:pt idx="2302">
                  <c:v>27</c:v>
                </c:pt>
                <c:pt idx="2303">
                  <c:v>35</c:v>
                </c:pt>
                <c:pt idx="2304">
                  <c:v>39</c:v>
                </c:pt>
                <c:pt idx="2305">
                  <c:v>59</c:v>
                </c:pt>
                <c:pt idx="2306">
                  <c:v>50</c:v>
                </c:pt>
                <c:pt idx="2307">
                  <c:v>77</c:v>
                </c:pt>
                <c:pt idx="2308">
                  <c:v>70</c:v>
                </c:pt>
                <c:pt idx="2309">
                  <c:v>62</c:v>
                </c:pt>
                <c:pt idx="2310">
                  <c:v>71</c:v>
                </c:pt>
                <c:pt idx="2311">
                  <c:v>39</c:v>
                </c:pt>
                <c:pt idx="2312">
                  <c:v>41</c:v>
                </c:pt>
                <c:pt idx="2313">
                  <c:v>51</c:v>
                </c:pt>
                <c:pt idx="2314">
                  <c:v>52</c:v>
                </c:pt>
                <c:pt idx="2315">
                  <c:v>49</c:v>
                </c:pt>
                <c:pt idx="2316">
                  <c:v>76</c:v>
                </c:pt>
                <c:pt idx="2317">
                  <c:v>71</c:v>
                </c:pt>
                <c:pt idx="2318">
                  <c:v>42</c:v>
                </c:pt>
                <c:pt idx="2319">
                  <c:v>60</c:v>
                </c:pt>
                <c:pt idx="2320">
                  <c:v>53</c:v>
                </c:pt>
                <c:pt idx="2321">
                  <c:v>40</c:v>
                </c:pt>
                <c:pt idx="2322">
                  <c:v>85</c:v>
                </c:pt>
                <c:pt idx="2323">
                  <c:v>70</c:v>
                </c:pt>
                <c:pt idx="2324">
                  <c:v>63</c:v>
                </c:pt>
                <c:pt idx="2325">
                  <c:v>42</c:v>
                </c:pt>
                <c:pt idx="2326">
                  <c:v>73</c:v>
                </c:pt>
                <c:pt idx="2327">
                  <c:v>35</c:v>
                </c:pt>
                <c:pt idx="2328">
                  <c:v>48</c:v>
                </c:pt>
                <c:pt idx="2329">
                  <c:v>49</c:v>
                </c:pt>
                <c:pt idx="2330">
                  <c:v>75</c:v>
                </c:pt>
                <c:pt idx="2331">
                  <c:v>35</c:v>
                </c:pt>
                <c:pt idx="2332">
                  <c:v>70</c:v>
                </c:pt>
                <c:pt idx="2333">
                  <c:v>71</c:v>
                </c:pt>
                <c:pt idx="2334">
                  <c:v>74</c:v>
                </c:pt>
                <c:pt idx="2335">
                  <c:v>77</c:v>
                </c:pt>
                <c:pt idx="2336">
                  <c:v>30</c:v>
                </c:pt>
                <c:pt idx="2337">
                  <c:v>13</c:v>
                </c:pt>
                <c:pt idx="2338">
                  <c:v>26</c:v>
                </c:pt>
                <c:pt idx="2339">
                  <c:v>35</c:v>
                </c:pt>
                <c:pt idx="2340">
                  <c:v>40</c:v>
                </c:pt>
                <c:pt idx="2341">
                  <c:v>55</c:v>
                </c:pt>
                <c:pt idx="2342">
                  <c:v>37</c:v>
                </c:pt>
                <c:pt idx="2343">
                  <c:v>64</c:v>
                </c:pt>
                <c:pt idx="2344">
                  <c:v>23</c:v>
                </c:pt>
                <c:pt idx="2345">
                  <c:v>27</c:v>
                </c:pt>
                <c:pt idx="2346">
                  <c:v>42</c:v>
                </c:pt>
                <c:pt idx="2347">
                  <c:v>34</c:v>
                </c:pt>
                <c:pt idx="2348">
                  <c:v>63</c:v>
                </c:pt>
                <c:pt idx="2349">
                  <c:v>50</c:v>
                </c:pt>
                <c:pt idx="2350">
                  <c:v>75</c:v>
                </c:pt>
                <c:pt idx="2351">
                  <c:v>74</c:v>
                </c:pt>
                <c:pt idx="2352">
                  <c:v>39</c:v>
                </c:pt>
                <c:pt idx="2353">
                  <c:v>63</c:v>
                </c:pt>
                <c:pt idx="2354">
                  <c:v>36</c:v>
                </c:pt>
                <c:pt idx="2355">
                  <c:v>84</c:v>
                </c:pt>
                <c:pt idx="2356">
                  <c:v>30</c:v>
                </c:pt>
                <c:pt idx="2357">
                  <c:v>60</c:v>
                </c:pt>
                <c:pt idx="2358">
                  <c:v>61</c:v>
                </c:pt>
                <c:pt idx="2359">
                  <c:v>70</c:v>
                </c:pt>
                <c:pt idx="2360">
                  <c:v>32</c:v>
                </c:pt>
                <c:pt idx="2361">
                  <c:v>87</c:v>
                </c:pt>
                <c:pt idx="2362">
                  <c:v>72</c:v>
                </c:pt>
                <c:pt idx="2363">
                  <c:v>68</c:v>
                </c:pt>
                <c:pt idx="2364">
                  <c:v>29</c:v>
                </c:pt>
                <c:pt idx="2365">
                  <c:v>78</c:v>
                </c:pt>
                <c:pt idx="2366">
                  <c:v>45</c:v>
                </c:pt>
                <c:pt idx="2367">
                  <c:v>20</c:v>
                </c:pt>
                <c:pt idx="2368">
                  <c:v>66</c:v>
                </c:pt>
                <c:pt idx="2369">
                  <c:v>77</c:v>
                </c:pt>
                <c:pt idx="2370">
                  <c:v>72</c:v>
                </c:pt>
                <c:pt idx="2371">
                  <c:v>26</c:v>
                </c:pt>
                <c:pt idx="2372">
                  <c:v>67</c:v>
                </c:pt>
                <c:pt idx="2373">
                  <c:v>67</c:v>
                </c:pt>
                <c:pt idx="2374">
                  <c:v>68</c:v>
                </c:pt>
                <c:pt idx="2375">
                  <c:v>56</c:v>
                </c:pt>
                <c:pt idx="2376">
                  <c:v>61</c:v>
                </c:pt>
                <c:pt idx="2377">
                  <c:v>50</c:v>
                </c:pt>
                <c:pt idx="2378">
                  <c:v>68</c:v>
                </c:pt>
                <c:pt idx="2379">
                  <c:v>47</c:v>
                </c:pt>
                <c:pt idx="2380">
                  <c:v>56</c:v>
                </c:pt>
                <c:pt idx="2381">
                  <c:v>40</c:v>
                </c:pt>
                <c:pt idx="2382">
                  <c:v>68</c:v>
                </c:pt>
                <c:pt idx="2383">
                  <c:v>26</c:v>
                </c:pt>
                <c:pt idx="2384">
                  <c:v>55</c:v>
                </c:pt>
                <c:pt idx="2385">
                  <c:v>84</c:v>
                </c:pt>
                <c:pt idx="2386">
                  <c:v>40</c:v>
                </c:pt>
                <c:pt idx="2387">
                  <c:v>85</c:v>
                </c:pt>
                <c:pt idx="2388">
                  <c:v>85</c:v>
                </c:pt>
                <c:pt idx="2389">
                  <c:v>40</c:v>
                </c:pt>
                <c:pt idx="2390">
                  <c:v>68</c:v>
                </c:pt>
                <c:pt idx="2391">
                  <c:v>74</c:v>
                </c:pt>
                <c:pt idx="2392">
                  <c:v>90</c:v>
                </c:pt>
                <c:pt idx="2393">
                  <c:v>82</c:v>
                </c:pt>
                <c:pt idx="2394">
                  <c:v>57</c:v>
                </c:pt>
                <c:pt idx="2395">
                  <c:v>61</c:v>
                </c:pt>
                <c:pt idx="2396">
                  <c:v>38</c:v>
                </c:pt>
                <c:pt idx="2397">
                  <c:v>46</c:v>
                </c:pt>
                <c:pt idx="2398">
                  <c:v>80</c:v>
                </c:pt>
                <c:pt idx="2399">
                  <c:v>67</c:v>
                </c:pt>
                <c:pt idx="2400">
                  <c:v>84</c:v>
                </c:pt>
                <c:pt idx="2401">
                  <c:v>58</c:v>
                </c:pt>
                <c:pt idx="2402">
                  <c:v>55</c:v>
                </c:pt>
                <c:pt idx="2403">
                  <c:v>57</c:v>
                </c:pt>
                <c:pt idx="2404">
                  <c:v>87</c:v>
                </c:pt>
                <c:pt idx="2405">
                  <c:v>80</c:v>
                </c:pt>
                <c:pt idx="2406">
                  <c:v>54</c:v>
                </c:pt>
                <c:pt idx="2407">
                  <c:v>64</c:v>
                </c:pt>
                <c:pt idx="2408">
                  <c:v>33</c:v>
                </c:pt>
                <c:pt idx="2409">
                  <c:v>83</c:v>
                </c:pt>
                <c:pt idx="2410">
                  <c:v>66</c:v>
                </c:pt>
                <c:pt idx="2411">
                  <c:v>33</c:v>
                </c:pt>
                <c:pt idx="2412">
                  <c:v>31</c:v>
                </c:pt>
                <c:pt idx="2413">
                  <c:v>40</c:v>
                </c:pt>
                <c:pt idx="2414">
                  <c:v>66</c:v>
                </c:pt>
                <c:pt idx="2415">
                  <c:v>67</c:v>
                </c:pt>
                <c:pt idx="2416">
                  <c:v>64</c:v>
                </c:pt>
                <c:pt idx="2417">
                  <c:v>52</c:v>
                </c:pt>
                <c:pt idx="2418">
                  <c:v>68</c:v>
                </c:pt>
                <c:pt idx="2419">
                  <c:v>58</c:v>
                </c:pt>
                <c:pt idx="2420">
                  <c:v>72</c:v>
                </c:pt>
                <c:pt idx="2421">
                  <c:v>65</c:v>
                </c:pt>
                <c:pt idx="2422">
                  <c:v>65</c:v>
                </c:pt>
                <c:pt idx="2423">
                  <c:v>24</c:v>
                </c:pt>
                <c:pt idx="2424">
                  <c:v>35</c:v>
                </c:pt>
                <c:pt idx="2425">
                  <c:v>34</c:v>
                </c:pt>
                <c:pt idx="2426">
                  <c:v>57</c:v>
                </c:pt>
                <c:pt idx="2427">
                  <c:v>54</c:v>
                </c:pt>
                <c:pt idx="2428">
                  <c:v>42</c:v>
                </c:pt>
                <c:pt idx="2429">
                  <c:v>39</c:v>
                </c:pt>
                <c:pt idx="2430">
                  <c:v>62</c:v>
                </c:pt>
                <c:pt idx="2431">
                  <c:v>71</c:v>
                </c:pt>
                <c:pt idx="2432">
                  <c:v>42</c:v>
                </c:pt>
                <c:pt idx="2433">
                  <c:v>52</c:v>
                </c:pt>
                <c:pt idx="2434">
                  <c:v>54</c:v>
                </c:pt>
                <c:pt idx="2435">
                  <c:v>68</c:v>
                </c:pt>
                <c:pt idx="2436">
                  <c:v>50</c:v>
                </c:pt>
                <c:pt idx="2437">
                  <c:v>46</c:v>
                </c:pt>
                <c:pt idx="2438">
                  <c:v>68</c:v>
                </c:pt>
                <c:pt idx="2439">
                  <c:v>19</c:v>
                </c:pt>
                <c:pt idx="2440">
                  <c:v>68</c:v>
                </c:pt>
                <c:pt idx="2441">
                  <c:v>74</c:v>
                </c:pt>
                <c:pt idx="2442">
                  <c:v>63</c:v>
                </c:pt>
                <c:pt idx="2443">
                  <c:v>60</c:v>
                </c:pt>
                <c:pt idx="2444">
                  <c:v>47</c:v>
                </c:pt>
                <c:pt idx="2445">
                  <c:v>47</c:v>
                </c:pt>
                <c:pt idx="2446">
                  <c:v>87</c:v>
                </c:pt>
                <c:pt idx="2447">
                  <c:v>45</c:v>
                </c:pt>
                <c:pt idx="2448">
                  <c:v>31</c:v>
                </c:pt>
                <c:pt idx="2449">
                  <c:v>61</c:v>
                </c:pt>
                <c:pt idx="2450">
                  <c:v>73</c:v>
                </c:pt>
                <c:pt idx="2451">
                  <c:v>92</c:v>
                </c:pt>
                <c:pt idx="2452">
                  <c:v>65</c:v>
                </c:pt>
                <c:pt idx="2453">
                  <c:v>69</c:v>
                </c:pt>
                <c:pt idx="2454">
                  <c:v>20</c:v>
                </c:pt>
                <c:pt idx="2455">
                  <c:v>66</c:v>
                </c:pt>
                <c:pt idx="2456">
                  <c:v>38</c:v>
                </c:pt>
                <c:pt idx="2457">
                  <c:v>81</c:v>
                </c:pt>
                <c:pt idx="2458">
                  <c:v>39</c:v>
                </c:pt>
                <c:pt idx="2459">
                  <c:v>53</c:v>
                </c:pt>
                <c:pt idx="2460">
                  <c:v>44</c:v>
                </c:pt>
                <c:pt idx="2461">
                  <c:v>58</c:v>
                </c:pt>
                <c:pt idx="2462">
                  <c:v>79</c:v>
                </c:pt>
                <c:pt idx="2463">
                  <c:v>75</c:v>
                </c:pt>
                <c:pt idx="2464">
                  <c:v>59</c:v>
                </c:pt>
                <c:pt idx="2465">
                  <c:v>23</c:v>
                </c:pt>
                <c:pt idx="2466">
                  <c:v>74</c:v>
                </c:pt>
                <c:pt idx="2467">
                  <c:v>65</c:v>
                </c:pt>
                <c:pt idx="2468">
                  <c:v>60</c:v>
                </c:pt>
                <c:pt idx="2469">
                  <c:v>32</c:v>
                </c:pt>
                <c:pt idx="2470">
                  <c:v>38</c:v>
                </c:pt>
                <c:pt idx="2471">
                  <c:v>91</c:v>
                </c:pt>
                <c:pt idx="2472">
                  <c:v>34</c:v>
                </c:pt>
                <c:pt idx="2473">
                  <c:v>46</c:v>
                </c:pt>
                <c:pt idx="2474">
                  <c:v>55</c:v>
                </c:pt>
                <c:pt idx="2475">
                  <c:v>43</c:v>
                </c:pt>
                <c:pt idx="2476">
                  <c:v>67</c:v>
                </c:pt>
                <c:pt idx="2477">
                  <c:v>56</c:v>
                </c:pt>
                <c:pt idx="2478">
                  <c:v>58</c:v>
                </c:pt>
                <c:pt idx="2479">
                  <c:v>60</c:v>
                </c:pt>
                <c:pt idx="2480">
                  <c:v>77</c:v>
                </c:pt>
                <c:pt idx="2481">
                  <c:v>69</c:v>
                </c:pt>
                <c:pt idx="2482">
                  <c:v>60</c:v>
                </c:pt>
                <c:pt idx="2483">
                  <c:v>52</c:v>
                </c:pt>
                <c:pt idx="2484">
                  <c:v>36</c:v>
                </c:pt>
                <c:pt idx="2485">
                  <c:v>49</c:v>
                </c:pt>
                <c:pt idx="2486">
                  <c:v>50</c:v>
                </c:pt>
                <c:pt idx="2487">
                  <c:v>48</c:v>
                </c:pt>
                <c:pt idx="2488">
                  <c:v>43</c:v>
                </c:pt>
                <c:pt idx="2489">
                  <c:v>34</c:v>
                </c:pt>
                <c:pt idx="2490">
                  <c:v>57</c:v>
                </c:pt>
                <c:pt idx="2491">
                  <c:v>50</c:v>
                </c:pt>
                <c:pt idx="2492">
                  <c:v>28</c:v>
                </c:pt>
                <c:pt idx="2493">
                  <c:v>72</c:v>
                </c:pt>
                <c:pt idx="2494">
                  <c:v>38</c:v>
                </c:pt>
                <c:pt idx="2495">
                  <c:v>68</c:v>
                </c:pt>
                <c:pt idx="2496">
                  <c:v>41</c:v>
                </c:pt>
                <c:pt idx="2497">
                  <c:v>53</c:v>
                </c:pt>
                <c:pt idx="2498">
                  <c:v>36</c:v>
                </c:pt>
                <c:pt idx="2499">
                  <c:v>80</c:v>
                </c:pt>
                <c:pt idx="2500">
                  <c:v>73</c:v>
                </c:pt>
                <c:pt idx="2501">
                  <c:v>59</c:v>
                </c:pt>
                <c:pt idx="2502">
                  <c:v>67</c:v>
                </c:pt>
                <c:pt idx="2503">
                  <c:v>91</c:v>
                </c:pt>
                <c:pt idx="2504">
                  <c:v>34</c:v>
                </c:pt>
                <c:pt idx="2505">
                  <c:v>23</c:v>
                </c:pt>
                <c:pt idx="2506">
                  <c:v>86</c:v>
                </c:pt>
                <c:pt idx="2507">
                  <c:v>73</c:v>
                </c:pt>
                <c:pt idx="2508">
                  <c:v>49</c:v>
                </c:pt>
                <c:pt idx="2509">
                  <c:v>43</c:v>
                </c:pt>
                <c:pt idx="2510">
                  <c:v>61</c:v>
                </c:pt>
                <c:pt idx="2511">
                  <c:v>45</c:v>
                </c:pt>
                <c:pt idx="2512">
                  <c:v>85</c:v>
                </c:pt>
                <c:pt idx="2513">
                  <c:v>75</c:v>
                </c:pt>
                <c:pt idx="2514">
                  <c:v>44</c:v>
                </c:pt>
                <c:pt idx="2515">
                  <c:v>66</c:v>
                </c:pt>
                <c:pt idx="2516">
                  <c:v>45</c:v>
                </c:pt>
                <c:pt idx="2517">
                  <c:v>40</c:v>
                </c:pt>
                <c:pt idx="2518">
                  <c:v>38</c:v>
                </c:pt>
                <c:pt idx="2519">
                  <c:v>50</c:v>
                </c:pt>
                <c:pt idx="2520">
                  <c:v>67</c:v>
                </c:pt>
                <c:pt idx="2521">
                  <c:v>21</c:v>
                </c:pt>
                <c:pt idx="2522">
                  <c:v>51</c:v>
                </c:pt>
                <c:pt idx="2523">
                  <c:v>25</c:v>
                </c:pt>
                <c:pt idx="2524">
                  <c:v>53</c:v>
                </c:pt>
                <c:pt idx="2525">
                  <c:v>71</c:v>
                </c:pt>
                <c:pt idx="2526">
                  <c:v>77</c:v>
                </c:pt>
                <c:pt idx="2527">
                  <c:v>75</c:v>
                </c:pt>
                <c:pt idx="2528">
                  <c:v>60</c:v>
                </c:pt>
                <c:pt idx="2529">
                  <c:v>49</c:v>
                </c:pt>
                <c:pt idx="2530">
                  <c:v>87</c:v>
                </c:pt>
                <c:pt idx="2531">
                  <c:v>40</c:v>
                </c:pt>
                <c:pt idx="2532">
                  <c:v>56</c:v>
                </c:pt>
                <c:pt idx="2533">
                  <c:v>49</c:v>
                </c:pt>
                <c:pt idx="2534">
                  <c:v>59</c:v>
                </c:pt>
                <c:pt idx="2535">
                  <c:v>59</c:v>
                </c:pt>
                <c:pt idx="2536">
                  <c:v>54</c:v>
                </c:pt>
                <c:pt idx="2537">
                  <c:v>17</c:v>
                </c:pt>
                <c:pt idx="2538">
                  <c:v>90</c:v>
                </c:pt>
                <c:pt idx="2539">
                  <c:v>23</c:v>
                </c:pt>
                <c:pt idx="2540">
                  <c:v>82</c:v>
                </c:pt>
                <c:pt idx="2541">
                  <c:v>49</c:v>
                </c:pt>
                <c:pt idx="2542">
                  <c:v>50</c:v>
                </c:pt>
                <c:pt idx="2543">
                  <c:v>60</c:v>
                </c:pt>
                <c:pt idx="2544">
                  <c:v>60</c:v>
                </c:pt>
                <c:pt idx="2545">
                  <c:v>74</c:v>
                </c:pt>
                <c:pt idx="2546">
                  <c:v>71</c:v>
                </c:pt>
                <c:pt idx="2547">
                  <c:v>77</c:v>
                </c:pt>
                <c:pt idx="2548">
                  <c:v>34</c:v>
                </c:pt>
                <c:pt idx="2549">
                  <c:v>39</c:v>
                </c:pt>
                <c:pt idx="2550">
                  <c:v>85</c:v>
                </c:pt>
                <c:pt idx="2551">
                  <c:v>64</c:v>
                </c:pt>
                <c:pt idx="2552">
                  <c:v>87</c:v>
                </c:pt>
                <c:pt idx="2553">
                  <c:v>91</c:v>
                </c:pt>
                <c:pt idx="2554">
                  <c:v>73</c:v>
                </c:pt>
                <c:pt idx="2555">
                  <c:v>34</c:v>
                </c:pt>
                <c:pt idx="2556">
                  <c:v>70</c:v>
                </c:pt>
                <c:pt idx="2557">
                  <c:v>42</c:v>
                </c:pt>
                <c:pt idx="2558">
                  <c:v>55</c:v>
                </c:pt>
                <c:pt idx="2559">
                  <c:v>45</c:v>
                </c:pt>
                <c:pt idx="2560">
                  <c:v>49</c:v>
                </c:pt>
                <c:pt idx="2561">
                  <c:v>37</c:v>
                </c:pt>
                <c:pt idx="2562">
                  <c:v>55</c:v>
                </c:pt>
                <c:pt idx="2563">
                  <c:v>38</c:v>
                </c:pt>
                <c:pt idx="2564">
                  <c:v>35</c:v>
                </c:pt>
                <c:pt idx="2565">
                  <c:v>41</c:v>
                </c:pt>
                <c:pt idx="2566">
                  <c:v>43</c:v>
                </c:pt>
                <c:pt idx="2567">
                  <c:v>46</c:v>
                </c:pt>
                <c:pt idx="2568">
                  <c:v>69</c:v>
                </c:pt>
                <c:pt idx="2569">
                  <c:v>37</c:v>
                </c:pt>
                <c:pt idx="2570">
                  <c:v>31</c:v>
                </c:pt>
                <c:pt idx="2571">
                  <c:v>90</c:v>
                </c:pt>
                <c:pt idx="2572">
                  <c:v>33</c:v>
                </c:pt>
                <c:pt idx="2573">
                  <c:v>44</c:v>
                </c:pt>
                <c:pt idx="2574">
                  <c:v>62</c:v>
                </c:pt>
                <c:pt idx="2575">
                  <c:v>41</c:v>
                </c:pt>
                <c:pt idx="2576">
                  <c:v>38</c:v>
                </c:pt>
                <c:pt idx="2577">
                  <c:v>45</c:v>
                </c:pt>
                <c:pt idx="2578">
                  <c:v>34</c:v>
                </c:pt>
                <c:pt idx="2579">
                  <c:v>72</c:v>
                </c:pt>
                <c:pt idx="2580">
                  <c:v>29</c:v>
                </c:pt>
                <c:pt idx="2581">
                  <c:v>83</c:v>
                </c:pt>
                <c:pt idx="2582">
                  <c:v>61</c:v>
                </c:pt>
                <c:pt idx="2583">
                  <c:v>75</c:v>
                </c:pt>
                <c:pt idx="2584">
                  <c:v>63</c:v>
                </c:pt>
                <c:pt idx="2585">
                  <c:v>36</c:v>
                </c:pt>
                <c:pt idx="2586">
                  <c:v>62</c:v>
                </c:pt>
                <c:pt idx="2587">
                  <c:v>49</c:v>
                </c:pt>
                <c:pt idx="2588">
                  <c:v>46</c:v>
                </c:pt>
                <c:pt idx="2589">
                  <c:v>69</c:v>
                </c:pt>
                <c:pt idx="2590">
                  <c:v>35</c:v>
                </c:pt>
                <c:pt idx="2591">
                  <c:v>38</c:v>
                </c:pt>
                <c:pt idx="2592">
                  <c:v>62</c:v>
                </c:pt>
                <c:pt idx="2593">
                  <c:v>30</c:v>
                </c:pt>
                <c:pt idx="2594">
                  <c:v>52</c:v>
                </c:pt>
                <c:pt idx="2595">
                  <c:v>16</c:v>
                </c:pt>
                <c:pt idx="2596">
                  <c:v>66</c:v>
                </c:pt>
                <c:pt idx="2597">
                  <c:v>20</c:v>
                </c:pt>
                <c:pt idx="2598">
                  <c:v>86</c:v>
                </c:pt>
                <c:pt idx="2599">
                  <c:v>38</c:v>
                </c:pt>
                <c:pt idx="2600">
                  <c:v>30</c:v>
                </c:pt>
                <c:pt idx="2601">
                  <c:v>71</c:v>
                </c:pt>
                <c:pt idx="2602">
                  <c:v>49</c:v>
                </c:pt>
                <c:pt idx="2603">
                  <c:v>79</c:v>
                </c:pt>
                <c:pt idx="2604">
                  <c:v>69</c:v>
                </c:pt>
                <c:pt idx="2605">
                  <c:v>56</c:v>
                </c:pt>
                <c:pt idx="2606">
                  <c:v>47</c:v>
                </c:pt>
                <c:pt idx="2607">
                  <c:v>41</c:v>
                </c:pt>
                <c:pt idx="2608">
                  <c:v>58</c:v>
                </c:pt>
                <c:pt idx="2609">
                  <c:v>38</c:v>
                </c:pt>
                <c:pt idx="2610">
                  <c:v>52</c:v>
                </c:pt>
                <c:pt idx="2611">
                  <c:v>25</c:v>
                </c:pt>
                <c:pt idx="2612">
                  <c:v>62</c:v>
                </c:pt>
                <c:pt idx="2613">
                  <c:v>60</c:v>
                </c:pt>
                <c:pt idx="2614">
                  <c:v>63</c:v>
                </c:pt>
                <c:pt idx="2615">
                  <c:v>72</c:v>
                </c:pt>
                <c:pt idx="2616">
                  <c:v>84</c:v>
                </c:pt>
                <c:pt idx="2617">
                  <c:v>74</c:v>
                </c:pt>
                <c:pt idx="2618">
                  <c:v>61</c:v>
                </c:pt>
                <c:pt idx="2619">
                  <c:v>77</c:v>
                </c:pt>
                <c:pt idx="2620">
                  <c:v>36</c:v>
                </c:pt>
                <c:pt idx="2621">
                  <c:v>65</c:v>
                </c:pt>
                <c:pt idx="2622">
                  <c:v>23</c:v>
                </c:pt>
                <c:pt idx="2623">
                  <c:v>60</c:v>
                </c:pt>
                <c:pt idx="2624">
                  <c:v>83</c:v>
                </c:pt>
                <c:pt idx="2625">
                  <c:v>56</c:v>
                </c:pt>
                <c:pt idx="2626">
                  <c:v>37</c:v>
                </c:pt>
                <c:pt idx="2627">
                  <c:v>43</c:v>
                </c:pt>
                <c:pt idx="2628">
                  <c:v>76</c:v>
                </c:pt>
                <c:pt idx="2629">
                  <c:v>83</c:v>
                </c:pt>
                <c:pt idx="2630">
                  <c:v>63</c:v>
                </c:pt>
                <c:pt idx="2631">
                  <c:v>39</c:v>
                </c:pt>
                <c:pt idx="2632">
                  <c:v>48</c:v>
                </c:pt>
                <c:pt idx="2633">
                  <c:v>53</c:v>
                </c:pt>
                <c:pt idx="2634">
                  <c:v>84</c:v>
                </c:pt>
                <c:pt idx="2635">
                  <c:v>63</c:v>
                </c:pt>
                <c:pt idx="2636">
                  <c:v>73</c:v>
                </c:pt>
                <c:pt idx="2637">
                  <c:v>99</c:v>
                </c:pt>
                <c:pt idx="2638">
                  <c:v>52</c:v>
                </c:pt>
                <c:pt idx="2639">
                  <c:v>58</c:v>
                </c:pt>
                <c:pt idx="2640">
                  <c:v>50</c:v>
                </c:pt>
                <c:pt idx="2641">
                  <c:v>18</c:v>
                </c:pt>
                <c:pt idx="2642">
                  <c:v>62</c:v>
                </c:pt>
                <c:pt idx="2643">
                  <c:v>87</c:v>
                </c:pt>
                <c:pt idx="2644">
                  <c:v>53</c:v>
                </c:pt>
                <c:pt idx="2645">
                  <c:v>87</c:v>
                </c:pt>
                <c:pt idx="2646">
                  <c:v>37</c:v>
                </c:pt>
                <c:pt idx="2647">
                  <c:v>31</c:v>
                </c:pt>
                <c:pt idx="2648">
                  <c:v>63</c:v>
                </c:pt>
                <c:pt idx="2649">
                  <c:v>81</c:v>
                </c:pt>
                <c:pt idx="2650">
                  <c:v>95</c:v>
                </c:pt>
                <c:pt idx="2651">
                  <c:v>45</c:v>
                </c:pt>
                <c:pt idx="2652">
                  <c:v>48</c:v>
                </c:pt>
                <c:pt idx="2653">
                  <c:v>47</c:v>
                </c:pt>
                <c:pt idx="2654">
                  <c:v>31</c:v>
                </c:pt>
                <c:pt idx="2655">
                  <c:v>43</c:v>
                </c:pt>
                <c:pt idx="2656">
                  <c:v>82</c:v>
                </c:pt>
                <c:pt idx="2657">
                  <c:v>80</c:v>
                </c:pt>
                <c:pt idx="2658">
                  <c:v>76</c:v>
                </c:pt>
                <c:pt idx="2659">
                  <c:v>57</c:v>
                </c:pt>
                <c:pt idx="2660">
                  <c:v>64</c:v>
                </c:pt>
                <c:pt idx="2661">
                  <c:v>35</c:v>
                </c:pt>
                <c:pt idx="2662">
                  <c:v>24</c:v>
                </c:pt>
                <c:pt idx="2663">
                  <c:v>30</c:v>
                </c:pt>
                <c:pt idx="2664">
                  <c:v>38</c:v>
                </c:pt>
                <c:pt idx="2665">
                  <c:v>45</c:v>
                </c:pt>
                <c:pt idx="2666">
                  <c:v>44</c:v>
                </c:pt>
                <c:pt idx="2667">
                  <c:v>53</c:v>
                </c:pt>
                <c:pt idx="2668">
                  <c:v>53</c:v>
                </c:pt>
                <c:pt idx="2669">
                  <c:v>84</c:v>
                </c:pt>
                <c:pt idx="2670">
                  <c:v>47</c:v>
                </c:pt>
                <c:pt idx="2671">
                  <c:v>76</c:v>
                </c:pt>
                <c:pt idx="2672">
                  <c:v>57</c:v>
                </c:pt>
                <c:pt idx="2673">
                  <c:v>71</c:v>
                </c:pt>
                <c:pt idx="2674">
                  <c:v>74</c:v>
                </c:pt>
                <c:pt idx="2675">
                  <c:v>54</c:v>
                </c:pt>
                <c:pt idx="2676">
                  <c:v>84</c:v>
                </c:pt>
                <c:pt idx="2677">
                  <c:v>62</c:v>
                </c:pt>
                <c:pt idx="2678">
                  <c:v>35</c:v>
                </c:pt>
                <c:pt idx="2679">
                  <c:v>62</c:v>
                </c:pt>
                <c:pt idx="2680">
                  <c:v>30</c:v>
                </c:pt>
                <c:pt idx="2681">
                  <c:v>47</c:v>
                </c:pt>
                <c:pt idx="2682">
                  <c:v>25</c:v>
                </c:pt>
                <c:pt idx="2683">
                  <c:v>40</c:v>
                </c:pt>
                <c:pt idx="2684">
                  <c:v>56</c:v>
                </c:pt>
                <c:pt idx="2685">
                  <c:v>38</c:v>
                </c:pt>
                <c:pt idx="2686">
                  <c:v>86</c:v>
                </c:pt>
                <c:pt idx="2687">
                  <c:v>38</c:v>
                </c:pt>
                <c:pt idx="2688">
                  <c:v>17</c:v>
                </c:pt>
                <c:pt idx="2689">
                  <c:v>75</c:v>
                </c:pt>
                <c:pt idx="2690">
                  <c:v>48</c:v>
                </c:pt>
                <c:pt idx="2691">
                  <c:v>87</c:v>
                </c:pt>
                <c:pt idx="2692">
                  <c:v>32</c:v>
                </c:pt>
                <c:pt idx="2693">
                  <c:v>68</c:v>
                </c:pt>
                <c:pt idx="2694">
                  <c:v>42</c:v>
                </c:pt>
                <c:pt idx="2695">
                  <c:v>96</c:v>
                </c:pt>
                <c:pt idx="2696">
                  <c:v>42</c:v>
                </c:pt>
                <c:pt idx="2697">
                  <c:v>18</c:v>
                </c:pt>
                <c:pt idx="2698">
                  <c:v>41</c:v>
                </c:pt>
                <c:pt idx="2699">
                  <c:v>54</c:v>
                </c:pt>
                <c:pt idx="2700">
                  <c:v>67</c:v>
                </c:pt>
                <c:pt idx="2701">
                  <c:v>57</c:v>
                </c:pt>
                <c:pt idx="2702">
                  <c:v>65</c:v>
                </c:pt>
                <c:pt idx="2703">
                  <c:v>62</c:v>
                </c:pt>
                <c:pt idx="2704">
                  <c:v>56</c:v>
                </c:pt>
                <c:pt idx="2705">
                  <c:v>39</c:v>
                </c:pt>
                <c:pt idx="2706">
                  <c:v>38</c:v>
                </c:pt>
                <c:pt idx="2707">
                  <c:v>65</c:v>
                </c:pt>
                <c:pt idx="2708">
                  <c:v>68</c:v>
                </c:pt>
                <c:pt idx="2709">
                  <c:v>82</c:v>
                </c:pt>
                <c:pt idx="2710">
                  <c:v>44</c:v>
                </c:pt>
                <c:pt idx="2711">
                  <c:v>67</c:v>
                </c:pt>
                <c:pt idx="2712">
                  <c:v>53</c:v>
                </c:pt>
                <c:pt idx="2713">
                  <c:v>61</c:v>
                </c:pt>
                <c:pt idx="2714">
                  <c:v>53</c:v>
                </c:pt>
                <c:pt idx="2715">
                  <c:v>61</c:v>
                </c:pt>
                <c:pt idx="2716">
                  <c:v>49</c:v>
                </c:pt>
                <c:pt idx="2717">
                  <c:v>61</c:v>
                </c:pt>
                <c:pt idx="2718">
                  <c:v>38</c:v>
                </c:pt>
                <c:pt idx="2719">
                  <c:v>76</c:v>
                </c:pt>
                <c:pt idx="2720">
                  <c:v>47</c:v>
                </c:pt>
                <c:pt idx="2721">
                  <c:v>32</c:v>
                </c:pt>
                <c:pt idx="2722">
                  <c:v>71</c:v>
                </c:pt>
                <c:pt idx="2723">
                  <c:v>69</c:v>
                </c:pt>
                <c:pt idx="2724">
                  <c:v>53</c:v>
                </c:pt>
                <c:pt idx="2725">
                  <c:v>100</c:v>
                </c:pt>
                <c:pt idx="2726">
                  <c:v>49</c:v>
                </c:pt>
                <c:pt idx="2727">
                  <c:v>48</c:v>
                </c:pt>
                <c:pt idx="2728">
                  <c:v>45</c:v>
                </c:pt>
                <c:pt idx="2729">
                  <c:v>40</c:v>
                </c:pt>
                <c:pt idx="2730">
                  <c:v>71</c:v>
                </c:pt>
                <c:pt idx="2731">
                  <c:v>34</c:v>
                </c:pt>
                <c:pt idx="2732">
                  <c:v>76</c:v>
                </c:pt>
                <c:pt idx="2733">
                  <c:v>29</c:v>
                </c:pt>
                <c:pt idx="2734">
                  <c:v>71</c:v>
                </c:pt>
                <c:pt idx="2735">
                  <c:v>69</c:v>
                </c:pt>
                <c:pt idx="2736">
                  <c:v>58</c:v>
                </c:pt>
                <c:pt idx="2737">
                  <c:v>43</c:v>
                </c:pt>
                <c:pt idx="2738">
                  <c:v>17</c:v>
                </c:pt>
                <c:pt idx="2739">
                  <c:v>41</c:v>
                </c:pt>
                <c:pt idx="2740">
                  <c:v>27</c:v>
                </c:pt>
                <c:pt idx="2741">
                  <c:v>45</c:v>
                </c:pt>
                <c:pt idx="2742">
                  <c:v>65</c:v>
                </c:pt>
                <c:pt idx="2743">
                  <c:v>31</c:v>
                </c:pt>
                <c:pt idx="2744">
                  <c:v>14</c:v>
                </c:pt>
                <c:pt idx="2745">
                  <c:v>33</c:v>
                </c:pt>
                <c:pt idx="2746">
                  <c:v>60</c:v>
                </c:pt>
                <c:pt idx="2747">
                  <c:v>34</c:v>
                </c:pt>
                <c:pt idx="2748">
                  <c:v>82</c:v>
                </c:pt>
                <c:pt idx="2749">
                  <c:v>40</c:v>
                </c:pt>
                <c:pt idx="2750">
                  <c:v>66</c:v>
                </c:pt>
                <c:pt idx="2751">
                  <c:v>76</c:v>
                </c:pt>
                <c:pt idx="2752">
                  <c:v>46</c:v>
                </c:pt>
                <c:pt idx="2753">
                  <c:v>31</c:v>
                </c:pt>
                <c:pt idx="2754">
                  <c:v>57</c:v>
                </c:pt>
                <c:pt idx="2755">
                  <c:v>65</c:v>
                </c:pt>
                <c:pt idx="2756">
                  <c:v>38</c:v>
                </c:pt>
                <c:pt idx="2757">
                  <c:v>46</c:v>
                </c:pt>
                <c:pt idx="2758">
                  <c:v>53</c:v>
                </c:pt>
                <c:pt idx="2759">
                  <c:v>97</c:v>
                </c:pt>
                <c:pt idx="2760">
                  <c:v>63</c:v>
                </c:pt>
                <c:pt idx="2761">
                  <c:v>55</c:v>
                </c:pt>
                <c:pt idx="2762">
                  <c:v>79</c:v>
                </c:pt>
                <c:pt idx="2763">
                  <c:v>26</c:v>
                </c:pt>
                <c:pt idx="2764">
                  <c:v>55</c:v>
                </c:pt>
                <c:pt idx="2765">
                  <c:v>37</c:v>
                </c:pt>
                <c:pt idx="2766">
                  <c:v>78</c:v>
                </c:pt>
                <c:pt idx="2767">
                  <c:v>45</c:v>
                </c:pt>
                <c:pt idx="2768">
                  <c:v>45</c:v>
                </c:pt>
                <c:pt idx="2769">
                  <c:v>34</c:v>
                </c:pt>
                <c:pt idx="2770">
                  <c:v>66</c:v>
                </c:pt>
                <c:pt idx="2771">
                  <c:v>79</c:v>
                </c:pt>
                <c:pt idx="2772">
                  <c:v>63</c:v>
                </c:pt>
                <c:pt idx="2773">
                  <c:v>32</c:v>
                </c:pt>
                <c:pt idx="2774">
                  <c:v>64</c:v>
                </c:pt>
                <c:pt idx="2775">
                  <c:v>78</c:v>
                </c:pt>
                <c:pt idx="2776">
                  <c:v>69</c:v>
                </c:pt>
                <c:pt idx="2777">
                  <c:v>46</c:v>
                </c:pt>
                <c:pt idx="2778">
                  <c:v>54</c:v>
                </c:pt>
                <c:pt idx="2779">
                  <c:v>51</c:v>
                </c:pt>
                <c:pt idx="2780">
                  <c:v>78</c:v>
                </c:pt>
                <c:pt idx="2781">
                  <c:v>54</c:v>
                </c:pt>
                <c:pt idx="2782">
                  <c:v>80</c:v>
                </c:pt>
                <c:pt idx="2783">
                  <c:v>67</c:v>
                </c:pt>
                <c:pt idx="2784">
                  <c:v>48</c:v>
                </c:pt>
                <c:pt idx="2785">
                  <c:v>61</c:v>
                </c:pt>
                <c:pt idx="2786">
                  <c:v>83</c:v>
                </c:pt>
                <c:pt idx="2787">
                  <c:v>82</c:v>
                </c:pt>
                <c:pt idx="2788">
                  <c:v>78</c:v>
                </c:pt>
                <c:pt idx="2789">
                  <c:v>78</c:v>
                </c:pt>
                <c:pt idx="2790">
                  <c:v>70</c:v>
                </c:pt>
                <c:pt idx="2791">
                  <c:v>48</c:v>
                </c:pt>
                <c:pt idx="2792">
                  <c:v>26</c:v>
                </c:pt>
                <c:pt idx="2793">
                  <c:v>46</c:v>
                </c:pt>
                <c:pt idx="2794">
                  <c:v>42</c:v>
                </c:pt>
                <c:pt idx="2795">
                  <c:v>46</c:v>
                </c:pt>
                <c:pt idx="2796">
                  <c:v>91</c:v>
                </c:pt>
                <c:pt idx="2797">
                  <c:v>47</c:v>
                </c:pt>
                <c:pt idx="2798">
                  <c:v>61</c:v>
                </c:pt>
                <c:pt idx="2799">
                  <c:v>31</c:v>
                </c:pt>
                <c:pt idx="2800">
                  <c:v>71</c:v>
                </c:pt>
                <c:pt idx="2801">
                  <c:v>66</c:v>
                </c:pt>
                <c:pt idx="2802">
                  <c:v>52</c:v>
                </c:pt>
                <c:pt idx="2803">
                  <c:v>71</c:v>
                </c:pt>
                <c:pt idx="2804">
                  <c:v>60</c:v>
                </c:pt>
                <c:pt idx="2805">
                  <c:v>32</c:v>
                </c:pt>
                <c:pt idx="2806">
                  <c:v>33</c:v>
                </c:pt>
                <c:pt idx="2807">
                  <c:v>56</c:v>
                </c:pt>
                <c:pt idx="2808">
                  <c:v>32</c:v>
                </c:pt>
                <c:pt idx="2809">
                  <c:v>76</c:v>
                </c:pt>
                <c:pt idx="2810">
                  <c:v>40</c:v>
                </c:pt>
                <c:pt idx="2811">
                  <c:v>60</c:v>
                </c:pt>
                <c:pt idx="2812">
                  <c:v>54</c:v>
                </c:pt>
                <c:pt idx="2813">
                  <c:v>59</c:v>
                </c:pt>
                <c:pt idx="2814">
                  <c:v>74</c:v>
                </c:pt>
                <c:pt idx="2815">
                  <c:v>29</c:v>
                </c:pt>
                <c:pt idx="2816">
                  <c:v>61</c:v>
                </c:pt>
                <c:pt idx="2817">
                  <c:v>50</c:v>
                </c:pt>
                <c:pt idx="2818">
                  <c:v>36</c:v>
                </c:pt>
                <c:pt idx="2819">
                  <c:v>41</c:v>
                </c:pt>
                <c:pt idx="2820">
                  <c:v>60</c:v>
                </c:pt>
                <c:pt idx="2821">
                  <c:v>56</c:v>
                </c:pt>
                <c:pt idx="2822">
                  <c:v>23</c:v>
                </c:pt>
                <c:pt idx="2823">
                  <c:v>63</c:v>
                </c:pt>
                <c:pt idx="2824">
                  <c:v>54</c:v>
                </c:pt>
                <c:pt idx="2825">
                  <c:v>64</c:v>
                </c:pt>
                <c:pt idx="2826">
                  <c:v>64</c:v>
                </c:pt>
                <c:pt idx="2827">
                  <c:v>58</c:v>
                </c:pt>
                <c:pt idx="2828">
                  <c:v>38</c:v>
                </c:pt>
                <c:pt idx="2829">
                  <c:v>60</c:v>
                </c:pt>
                <c:pt idx="2830">
                  <c:v>79</c:v>
                </c:pt>
                <c:pt idx="2831">
                  <c:v>57</c:v>
                </c:pt>
                <c:pt idx="2832">
                  <c:v>69</c:v>
                </c:pt>
                <c:pt idx="2833">
                  <c:v>51</c:v>
                </c:pt>
                <c:pt idx="2834">
                  <c:v>86</c:v>
                </c:pt>
                <c:pt idx="2835">
                  <c:v>90</c:v>
                </c:pt>
                <c:pt idx="2836">
                  <c:v>57</c:v>
                </c:pt>
                <c:pt idx="2837">
                  <c:v>61</c:v>
                </c:pt>
                <c:pt idx="2838">
                  <c:v>71</c:v>
                </c:pt>
                <c:pt idx="2839">
                  <c:v>30</c:v>
                </c:pt>
                <c:pt idx="2840">
                  <c:v>34</c:v>
                </c:pt>
                <c:pt idx="2841">
                  <c:v>34</c:v>
                </c:pt>
                <c:pt idx="2842">
                  <c:v>58</c:v>
                </c:pt>
                <c:pt idx="2843">
                  <c:v>85</c:v>
                </c:pt>
                <c:pt idx="2844">
                  <c:v>55</c:v>
                </c:pt>
                <c:pt idx="2845">
                  <c:v>51</c:v>
                </c:pt>
                <c:pt idx="2846">
                  <c:v>53</c:v>
                </c:pt>
                <c:pt idx="2847">
                  <c:v>51</c:v>
                </c:pt>
                <c:pt idx="2848">
                  <c:v>31</c:v>
                </c:pt>
                <c:pt idx="2849">
                  <c:v>44</c:v>
                </c:pt>
                <c:pt idx="2850">
                  <c:v>48</c:v>
                </c:pt>
                <c:pt idx="2851">
                  <c:v>41</c:v>
                </c:pt>
                <c:pt idx="2852">
                  <c:v>40</c:v>
                </c:pt>
                <c:pt idx="2853">
                  <c:v>72</c:v>
                </c:pt>
                <c:pt idx="2854">
                  <c:v>41</c:v>
                </c:pt>
                <c:pt idx="2855">
                  <c:v>78</c:v>
                </c:pt>
                <c:pt idx="2856">
                  <c:v>70</c:v>
                </c:pt>
                <c:pt idx="2857">
                  <c:v>41</c:v>
                </c:pt>
                <c:pt idx="2858">
                  <c:v>78</c:v>
                </c:pt>
                <c:pt idx="2859">
                  <c:v>70</c:v>
                </c:pt>
                <c:pt idx="2860">
                  <c:v>61</c:v>
                </c:pt>
                <c:pt idx="2861">
                  <c:v>33</c:v>
                </c:pt>
                <c:pt idx="2862">
                  <c:v>71</c:v>
                </c:pt>
                <c:pt idx="2863">
                  <c:v>51</c:v>
                </c:pt>
                <c:pt idx="2864">
                  <c:v>72</c:v>
                </c:pt>
                <c:pt idx="2865">
                  <c:v>69</c:v>
                </c:pt>
                <c:pt idx="2866">
                  <c:v>21</c:v>
                </c:pt>
                <c:pt idx="2867">
                  <c:v>61</c:v>
                </c:pt>
                <c:pt idx="2868">
                  <c:v>76</c:v>
                </c:pt>
                <c:pt idx="2869">
                  <c:v>30</c:v>
                </c:pt>
                <c:pt idx="2870">
                  <c:v>59</c:v>
                </c:pt>
                <c:pt idx="2871">
                  <c:v>45</c:v>
                </c:pt>
                <c:pt idx="2872">
                  <c:v>39</c:v>
                </c:pt>
                <c:pt idx="2873">
                  <c:v>53</c:v>
                </c:pt>
                <c:pt idx="2874">
                  <c:v>43</c:v>
                </c:pt>
                <c:pt idx="2875">
                  <c:v>85</c:v>
                </c:pt>
                <c:pt idx="2876">
                  <c:v>70</c:v>
                </c:pt>
                <c:pt idx="2877">
                  <c:v>56</c:v>
                </c:pt>
                <c:pt idx="2878">
                  <c:v>52</c:v>
                </c:pt>
                <c:pt idx="2879">
                  <c:v>65</c:v>
                </c:pt>
                <c:pt idx="2880">
                  <c:v>39</c:v>
                </c:pt>
                <c:pt idx="2881">
                  <c:v>48</c:v>
                </c:pt>
                <c:pt idx="2882">
                  <c:v>47</c:v>
                </c:pt>
                <c:pt idx="2883">
                  <c:v>41</c:v>
                </c:pt>
                <c:pt idx="2884">
                  <c:v>72</c:v>
                </c:pt>
                <c:pt idx="2885">
                  <c:v>61</c:v>
                </c:pt>
                <c:pt idx="2886">
                  <c:v>74</c:v>
                </c:pt>
                <c:pt idx="2887">
                  <c:v>38</c:v>
                </c:pt>
                <c:pt idx="2888">
                  <c:v>42</c:v>
                </c:pt>
                <c:pt idx="2889">
                  <c:v>60</c:v>
                </c:pt>
                <c:pt idx="2890">
                  <c:v>35</c:v>
                </c:pt>
                <c:pt idx="2891">
                  <c:v>52</c:v>
                </c:pt>
                <c:pt idx="2892">
                  <c:v>61</c:v>
                </c:pt>
                <c:pt idx="2893">
                  <c:v>32</c:v>
                </c:pt>
                <c:pt idx="2894">
                  <c:v>95</c:v>
                </c:pt>
                <c:pt idx="2895">
                  <c:v>53</c:v>
                </c:pt>
                <c:pt idx="2896">
                  <c:v>54</c:v>
                </c:pt>
                <c:pt idx="2897">
                  <c:v>70</c:v>
                </c:pt>
                <c:pt idx="2898">
                  <c:v>78</c:v>
                </c:pt>
                <c:pt idx="2899">
                  <c:v>42</c:v>
                </c:pt>
                <c:pt idx="2900">
                  <c:v>33</c:v>
                </c:pt>
                <c:pt idx="2901">
                  <c:v>75</c:v>
                </c:pt>
                <c:pt idx="2902">
                  <c:v>26</c:v>
                </c:pt>
                <c:pt idx="2903">
                  <c:v>58</c:v>
                </c:pt>
                <c:pt idx="2904">
                  <c:v>29</c:v>
                </c:pt>
                <c:pt idx="2905">
                  <c:v>29</c:v>
                </c:pt>
                <c:pt idx="2906">
                  <c:v>70</c:v>
                </c:pt>
                <c:pt idx="2907">
                  <c:v>67</c:v>
                </c:pt>
                <c:pt idx="2908">
                  <c:v>93</c:v>
                </c:pt>
                <c:pt idx="2909">
                  <c:v>21</c:v>
                </c:pt>
                <c:pt idx="2910">
                  <c:v>74</c:v>
                </c:pt>
                <c:pt idx="2911">
                  <c:v>82</c:v>
                </c:pt>
                <c:pt idx="2912">
                  <c:v>65</c:v>
                </c:pt>
                <c:pt idx="2913">
                  <c:v>75</c:v>
                </c:pt>
                <c:pt idx="2914">
                  <c:v>55</c:v>
                </c:pt>
                <c:pt idx="2915">
                  <c:v>54</c:v>
                </c:pt>
                <c:pt idx="2916">
                  <c:v>26</c:v>
                </c:pt>
                <c:pt idx="2917">
                  <c:v>48</c:v>
                </c:pt>
                <c:pt idx="2918">
                  <c:v>49</c:v>
                </c:pt>
                <c:pt idx="2919">
                  <c:v>49</c:v>
                </c:pt>
                <c:pt idx="2920">
                  <c:v>64</c:v>
                </c:pt>
                <c:pt idx="2921">
                  <c:v>81</c:v>
                </c:pt>
                <c:pt idx="2922">
                  <c:v>64</c:v>
                </c:pt>
                <c:pt idx="2923">
                  <c:v>82</c:v>
                </c:pt>
                <c:pt idx="2924">
                  <c:v>74</c:v>
                </c:pt>
                <c:pt idx="2925">
                  <c:v>32</c:v>
                </c:pt>
                <c:pt idx="2926">
                  <c:v>83</c:v>
                </c:pt>
                <c:pt idx="2927">
                  <c:v>68</c:v>
                </c:pt>
                <c:pt idx="2928">
                  <c:v>90</c:v>
                </c:pt>
                <c:pt idx="2929">
                  <c:v>44</c:v>
                </c:pt>
                <c:pt idx="2930">
                  <c:v>51</c:v>
                </c:pt>
                <c:pt idx="2931">
                  <c:v>86</c:v>
                </c:pt>
                <c:pt idx="2932">
                  <c:v>62</c:v>
                </c:pt>
                <c:pt idx="2933">
                  <c:v>48</c:v>
                </c:pt>
                <c:pt idx="2934">
                  <c:v>56</c:v>
                </c:pt>
                <c:pt idx="2935">
                  <c:v>79</c:v>
                </c:pt>
                <c:pt idx="2936">
                  <c:v>74</c:v>
                </c:pt>
                <c:pt idx="2937">
                  <c:v>82</c:v>
                </c:pt>
                <c:pt idx="2938">
                  <c:v>32</c:v>
                </c:pt>
                <c:pt idx="2939">
                  <c:v>46</c:v>
                </c:pt>
                <c:pt idx="2940">
                  <c:v>88</c:v>
                </c:pt>
                <c:pt idx="2941">
                  <c:v>35</c:v>
                </c:pt>
                <c:pt idx="2942">
                  <c:v>56</c:v>
                </c:pt>
                <c:pt idx="2943">
                  <c:v>74</c:v>
                </c:pt>
                <c:pt idx="2944">
                  <c:v>67</c:v>
                </c:pt>
                <c:pt idx="2945">
                  <c:v>23</c:v>
                </c:pt>
                <c:pt idx="2946">
                  <c:v>67</c:v>
                </c:pt>
                <c:pt idx="2947">
                  <c:v>86</c:v>
                </c:pt>
                <c:pt idx="2948">
                  <c:v>70</c:v>
                </c:pt>
                <c:pt idx="2949">
                  <c:v>68</c:v>
                </c:pt>
                <c:pt idx="2950">
                  <c:v>91</c:v>
                </c:pt>
                <c:pt idx="2951">
                  <c:v>42</c:v>
                </c:pt>
                <c:pt idx="2952">
                  <c:v>62</c:v>
                </c:pt>
                <c:pt idx="2953">
                  <c:v>44</c:v>
                </c:pt>
                <c:pt idx="2954">
                  <c:v>67</c:v>
                </c:pt>
                <c:pt idx="2955">
                  <c:v>35</c:v>
                </c:pt>
                <c:pt idx="2956">
                  <c:v>46</c:v>
                </c:pt>
                <c:pt idx="2957">
                  <c:v>31</c:v>
                </c:pt>
                <c:pt idx="2958">
                  <c:v>59</c:v>
                </c:pt>
                <c:pt idx="2959">
                  <c:v>71</c:v>
                </c:pt>
                <c:pt idx="2960">
                  <c:v>74</c:v>
                </c:pt>
                <c:pt idx="2961">
                  <c:v>80</c:v>
                </c:pt>
                <c:pt idx="2962">
                  <c:v>49</c:v>
                </c:pt>
                <c:pt idx="2963">
                  <c:v>39</c:v>
                </c:pt>
                <c:pt idx="2964">
                  <c:v>67</c:v>
                </c:pt>
                <c:pt idx="2965">
                  <c:v>38</c:v>
                </c:pt>
                <c:pt idx="2966">
                  <c:v>47</c:v>
                </c:pt>
                <c:pt idx="2967">
                  <c:v>41</c:v>
                </c:pt>
                <c:pt idx="2968">
                  <c:v>75</c:v>
                </c:pt>
                <c:pt idx="2969">
                  <c:v>53</c:v>
                </c:pt>
                <c:pt idx="2970">
                  <c:v>81</c:v>
                </c:pt>
                <c:pt idx="2971">
                  <c:v>37</c:v>
                </c:pt>
                <c:pt idx="2972">
                  <c:v>77</c:v>
                </c:pt>
                <c:pt idx="2973">
                  <c:v>36</c:v>
                </c:pt>
                <c:pt idx="2974">
                  <c:v>95</c:v>
                </c:pt>
                <c:pt idx="2975">
                  <c:v>65</c:v>
                </c:pt>
                <c:pt idx="2976">
                  <c:v>18</c:v>
                </c:pt>
                <c:pt idx="2977">
                  <c:v>80</c:v>
                </c:pt>
                <c:pt idx="2978">
                  <c:v>81</c:v>
                </c:pt>
                <c:pt idx="2979">
                  <c:v>73</c:v>
                </c:pt>
                <c:pt idx="2980">
                  <c:v>74</c:v>
                </c:pt>
                <c:pt idx="2981">
                  <c:v>57</c:v>
                </c:pt>
                <c:pt idx="2982">
                  <c:v>64</c:v>
                </c:pt>
                <c:pt idx="2983">
                  <c:v>97</c:v>
                </c:pt>
                <c:pt idx="2984">
                  <c:v>42</c:v>
                </c:pt>
                <c:pt idx="2985">
                  <c:v>48</c:v>
                </c:pt>
                <c:pt idx="2986">
                  <c:v>46</c:v>
                </c:pt>
                <c:pt idx="2987">
                  <c:v>79</c:v>
                </c:pt>
                <c:pt idx="2988">
                  <c:v>83</c:v>
                </c:pt>
                <c:pt idx="2989">
                  <c:v>70</c:v>
                </c:pt>
                <c:pt idx="2990">
                  <c:v>73</c:v>
                </c:pt>
                <c:pt idx="2991">
                  <c:v>56</c:v>
                </c:pt>
                <c:pt idx="2992">
                  <c:v>71</c:v>
                </c:pt>
                <c:pt idx="2993">
                  <c:v>76</c:v>
                </c:pt>
                <c:pt idx="2994">
                  <c:v>49</c:v>
                </c:pt>
                <c:pt idx="2995">
                  <c:v>43</c:v>
                </c:pt>
                <c:pt idx="2996">
                  <c:v>67</c:v>
                </c:pt>
                <c:pt idx="2997">
                  <c:v>63</c:v>
                </c:pt>
                <c:pt idx="2998">
                  <c:v>18</c:v>
                </c:pt>
                <c:pt idx="2999">
                  <c:v>43</c:v>
                </c:pt>
                <c:pt idx="3000">
                  <c:v>72</c:v>
                </c:pt>
                <c:pt idx="3001">
                  <c:v>57</c:v>
                </c:pt>
                <c:pt idx="3002">
                  <c:v>25</c:v>
                </c:pt>
                <c:pt idx="3003">
                  <c:v>15</c:v>
                </c:pt>
                <c:pt idx="3004">
                  <c:v>88</c:v>
                </c:pt>
                <c:pt idx="3005">
                  <c:v>24</c:v>
                </c:pt>
                <c:pt idx="3006">
                  <c:v>81</c:v>
                </c:pt>
                <c:pt idx="3007">
                  <c:v>40</c:v>
                </c:pt>
                <c:pt idx="3008">
                  <c:v>60</c:v>
                </c:pt>
                <c:pt idx="3009">
                  <c:v>73</c:v>
                </c:pt>
                <c:pt idx="3010">
                  <c:v>52</c:v>
                </c:pt>
                <c:pt idx="3011">
                  <c:v>53</c:v>
                </c:pt>
                <c:pt idx="3012">
                  <c:v>65</c:v>
                </c:pt>
                <c:pt idx="3013">
                  <c:v>30</c:v>
                </c:pt>
                <c:pt idx="3014">
                  <c:v>39</c:v>
                </c:pt>
                <c:pt idx="3015">
                  <c:v>43</c:v>
                </c:pt>
                <c:pt idx="3016">
                  <c:v>59</c:v>
                </c:pt>
                <c:pt idx="3017">
                  <c:v>38</c:v>
                </c:pt>
                <c:pt idx="3018">
                  <c:v>44</c:v>
                </c:pt>
                <c:pt idx="3019">
                  <c:v>44</c:v>
                </c:pt>
                <c:pt idx="3020">
                  <c:v>53</c:v>
                </c:pt>
                <c:pt idx="3021">
                  <c:v>37</c:v>
                </c:pt>
                <c:pt idx="3022">
                  <c:v>52</c:v>
                </c:pt>
                <c:pt idx="3023">
                  <c:v>30</c:v>
                </c:pt>
                <c:pt idx="3024">
                  <c:v>22</c:v>
                </c:pt>
                <c:pt idx="3025">
                  <c:v>51</c:v>
                </c:pt>
                <c:pt idx="3026">
                  <c:v>82</c:v>
                </c:pt>
                <c:pt idx="3027">
                  <c:v>63</c:v>
                </c:pt>
                <c:pt idx="3028">
                  <c:v>58</c:v>
                </c:pt>
                <c:pt idx="3029">
                  <c:v>58</c:v>
                </c:pt>
                <c:pt idx="3030">
                  <c:v>38</c:v>
                </c:pt>
                <c:pt idx="3031">
                  <c:v>80</c:v>
                </c:pt>
                <c:pt idx="3032">
                  <c:v>70</c:v>
                </c:pt>
                <c:pt idx="3033">
                  <c:v>72</c:v>
                </c:pt>
                <c:pt idx="3034">
                  <c:v>48</c:v>
                </c:pt>
                <c:pt idx="3035">
                  <c:v>36</c:v>
                </c:pt>
                <c:pt idx="3036">
                  <c:v>73</c:v>
                </c:pt>
                <c:pt idx="3037">
                  <c:v>51</c:v>
                </c:pt>
                <c:pt idx="3038">
                  <c:v>63</c:v>
                </c:pt>
                <c:pt idx="3039">
                  <c:v>74</c:v>
                </c:pt>
                <c:pt idx="3040">
                  <c:v>98</c:v>
                </c:pt>
                <c:pt idx="3041">
                  <c:v>45</c:v>
                </c:pt>
                <c:pt idx="3042">
                  <c:v>45</c:v>
                </c:pt>
                <c:pt idx="3043">
                  <c:v>74</c:v>
                </c:pt>
                <c:pt idx="3044">
                  <c:v>81</c:v>
                </c:pt>
                <c:pt idx="3045">
                  <c:v>30</c:v>
                </c:pt>
                <c:pt idx="3046">
                  <c:v>77</c:v>
                </c:pt>
                <c:pt idx="3047">
                  <c:v>86</c:v>
                </c:pt>
                <c:pt idx="3048">
                  <c:v>58</c:v>
                </c:pt>
                <c:pt idx="3049">
                  <c:v>99</c:v>
                </c:pt>
                <c:pt idx="3050">
                  <c:v>69</c:v>
                </c:pt>
                <c:pt idx="3051">
                  <c:v>47</c:v>
                </c:pt>
                <c:pt idx="3052">
                  <c:v>42</c:v>
                </c:pt>
                <c:pt idx="3053">
                  <c:v>73</c:v>
                </c:pt>
                <c:pt idx="3054">
                  <c:v>71</c:v>
                </c:pt>
                <c:pt idx="3055">
                  <c:v>68</c:v>
                </c:pt>
                <c:pt idx="3056">
                  <c:v>47</c:v>
                </c:pt>
                <c:pt idx="3057">
                  <c:v>31</c:v>
                </c:pt>
                <c:pt idx="3058">
                  <c:v>31</c:v>
                </c:pt>
                <c:pt idx="3059">
                  <c:v>86</c:v>
                </c:pt>
                <c:pt idx="3060">
                  <c:v>27</c:v>
                </c:pt>
                <c:pt idx="3061">
                  <c:v>32</c:v>
                </c:pt>
                <c:pt idx="3062">
                  <c:v>41</c:v>
                </c:pt>
                <c:pt idx="3063">
                  <c:v>33</c:v>
                </c:pt>
                <c:pt idx="3064">
                  <c:v>75</c:v>
                </c:pt>
                <c:pt idx="3065">
                  <c:v>57</c:v>
                </c:pt>
                <c:pt idx="3066">
                  <c:v>59</c:v>
                </c:pt>
                <c:pt idx="3067">
                  <c:v>87</c:v>
                </c:pt>
                <c:pt idx="3068">
                  <c:v>72</c:v>
                </c:pt>
                <c:pt idx="3069">
                  <c:v>78</c:v>
                </c:pt>
                <c:pt idx="3070">
                  <c:v>46</c:v>
                </c:pt>
                <c:pt idx="3071">
                  <c:v>47</c:v>
                </c:pt>
                <c:pt idx="3072">
                  <c:v>58</c:v>
                </c:pt>
                <c:pt idx="3073">
                  <c:v>63</c:v>
                </c:pt>
                <c:pt idx="3074">
                  <c:v>56</c:v>
                </c:pt>
                <c:pt idx="3075">
                  <c:v>62</c:v>
                </c:pt>
                <c:pt idx="3076">
                  <c:v>23</c:v>
                </c:pt>
                <c:pt idx="3077">
                  <c:v>73</c:v>
                </c:pt>
                <c:pt idx="3078">
                  <c:v>46</c:v>
                </c:pt>
                <c:pt idx="3079">
                  <c:v>80</c:v>
                </c:pt>
                <c:pt idx="3080">
                  <c:v>59</c:v>
                </c:pt>
                <c:pt idx="3081">
                  <c:v>60</c:v>
                </c:pt>
                <c:pt idx="3082">
                  <c:v>41</c:v>
                </c:pt>
                <c:pt idx="3083">
                  <c:v>61</c:v>
                </c:pt>
                <c:pt idx="3084">
                  <c:v>51</c:v>
                </c:pt>
                <c:pt idx="3085">
                  <c:v>82</c:v>
                </c:pt>
                <c:pt idx="3086">
                  <c:v>55</c:v>
                </c:pt>
                <c:pt idx="3087">
                  <c:v>64</c:v>
                </c:pt>
                <c:pt idx="3088">
                  <c:v>61</c:v>
                </c:pt>
                <c:pt idx="3089">
                  <c:v>44</c:v>
                </c:pt>
                <c:pt idx="3090">
                  <c:v>81</c:v>
                </c:pt>
                <c:pt idx="3091">
                  <c:v>64</c:v>
                </c:pt>
                <c:pt idx="3092">
                  <c:v>53</c:v>
                </c:pt>
                <c:pt idx="3093">
                  <c:v>55</c:v>
                </c:pt>
                <c:pt idx="3094">
                  <c:v>72</c:v>
                </c:pt>
                <c:pt idx="3095">
                  <c:v>65</c:v>
                </c:pt>
                <c:pt idx="3096">
                  <c:v>44</c:v>
                </c:pt>
                <c:pt idx="3097">
                  <c:v>70</c:v>
                </c:pt>
                <c:pt idx="3098">
                  <c:v>34</c:v>
                </c:pt>
                <c:pt idx="3099">
                  <c:v>41</c:v>
                </c:pt>
                <c:pt idx="3100">
                  <c:v>43</c:v>
                </c:pt>
                <c:pt idx="3101">
                  <c:v>48</c:v>
                </c:pt>
                <c:pt idx="3102">
                  <c:v>46</c:v>
                </c:pt>
                <c:pt idx="3103">
                  <c:v>47</c:v>
                </c:pt>
                <c:pt idx="3104">
                  <c:v>37</c:v>
                </c:pt>
                <c:pt idx="3105">
                  <c:v>56</c:v>
                </c:pt>
                <c:pt idx="3106">
                  <c:v>40</c:v>
                </c:pt>
                <c:pt idx="3107">
                  <c:v>96</c:v>
                </c:pt>
                <c:pt idx="3108">
                  <c:v>63</c:v>
                </c:pt>
                <c:pt idx="3109">
                  <c:v>58</c:v>
                </c:pt>
                <c:pt idx="3110">
                  <c:v>36</c:v>
                </c:pt>
                <c:pt idx="3111">
                  <c:v>61</c:v>
                </c:pt>
                <c:pt idx="3112">
                  <c:v>39</c:v>
                </c:pt>
                <c:pt idx="3113">
                  <c:v>90</c:v>
                </c:pt>
                <c:pt idx="3114">
                  <c:v>79</c:v>
                </c:pt>
                <c:pt idx="3115">
                  <c:v>58</c:v>
                </c:pt>
                <c:pt idx="3116">
                  <c:v>89</c:v>
                </c:pt>
                <c:pt idx="3117">
                  <c:v>64</c:v>
                </c:pt>
                <c:pt idx="3118">
                  <c:v>78</c:v>
                </c:pt>
                <c:pt idx="3119">
                  <c:v>79</c:v>
                </c:pt>
                <c:pt idx="3120">
                  <c:v>72</c:v>
                </c:pt>
                <c:pt idx="3121">
                  <c:v>26</c:v>
                </c:pt>
                <c:pt idx="3122">
                  <c:v>52</c:v>
                </c:pt>
                <c:pt idx="3123">
                  <c:v>49</c:v>
                </c:pt>
                <c:pt idx="3124">
                  <c:v>66</c:v>
                </c:pt>
                <c:pt idx="3125">
                  <c:v>59</c:v>
                </c:pt>
                <c:pt idx="3126">
                  <c:v>28</c:v>
                </c:pt>
                <c:pt idx="3127">
                  <c:v>39</c:v>
                </c:pt>
                <c:pt idx="3128">
                  <c:v>31</c:v>
                </c:pt>
                <c:pt idx="3129">
                  <c:v>33</c:v>
                </c:pt>
                <c:pt idx="3130">
                  <c:v>57</c:v>
                </c:pt>
                <c:pt idx="3131">
                  <c:v>83</c:v>
                </c:pt>
                <c:pt idx="3132">
                  <c:v>69</c:v>
                </c:pt>
                <c:pt idx="3133">
                  <c:v>71</c:v>
                </c:pt>
                <c:pt idx="3134">
                  <c:v>62</c:v>
                </c:pt>
                <c:pt idx="3135">
                  <c:v>58</c:v>
                </c:pt>
                <c:pt idx="3136">
                  <c:v>46</c:v>
                </c:pt>
                <c:pt idx="3137">
                  <c:v>93</c:v>
                </c:pt>
                <c:pt idx="3138">
                  <c:v>48</c:v>
                </c:pt>
                <c:pt idx="3139">
                  <c:v>68</c:v>
                </c:pt>
                <c:pt idx="3140">
                  <c:v>97</c:v>
                </c:pt>
                <c:pt idx="3141">
                  <c:v>82</c:v>
                </c:pt>
                <c:pt idx="3142">
                  <c:v>57</c:v>
                </c:pt>
                <c:pt idx="3143">
                  <c:v>55</c:v>
                </c:pt>
                <c:pt idx="3144">
                  <c:v>37</c:v>
                </c:pt>
                <c:pt idx="3145">
                  <c:v>35</c:v>
                </c:pt>
                <c:pt idx="3146">
                  <c:v>72</c:v>
                </c:pt>
                <c:pt idx="3147">
                  <c:v>51</c:v>
                </c:pt>
                <c:pt idx="3148">
                  <c:v>50</c:v>
                </c:pt>
                <c:pt idx="3149">
                  <c:v>82</c:v>
                </c:pt>
                <c:pt idx="3150">
                  <c:v>84</c:v>
                </c:pt>
                <c:pt idx="3151">
                  <c:v>46</c:v>
                </c:pt>
                <c:pt idx="3152">
                  <c:v>34</c:v>
                </c:pt>
                <c:pt idx="3153">
                  <c:v>55</c:v>
                </c:pt>
                <c:pt idx="3154">
                  <c:v>95</c:v>
                </c:pt>
                <c:pt idx="3155">
                  <c:v>40</c:v>
                </c:pt>
                <c:pt idx="3156">
                  <c:v>42</c:v>
                </c:pt>
                <c:pt idx="3157">
                  <c:v>45</c:v>
                </c:pt>
                <c:pt idx="3158">
                  <c:v>80</c:v>
                </c:pt>
                <c:pt idx="3159">
                  <c:v>60</c:v>
                </c:pt>
                <c:pt idx="3160">
                  <c:v>21</c:v>
                </c:pt>
                <c:pt idx="3161">
                  <c:v>95</c:v>
                </c:pt>
                <c:pt idx="3162">
                  <c:v>72</c:v>
                </c:pt>
                <c:pt idx="3163">
                  <c:v>35</c:v>
                </c:pt>
                <c:pt idx="3164">
                  <c:v>58</c:v>
                </c:pt>
                <c:pt idx="3165">
                  <c:v>59</c:v>
                </c:pt>
                <c:pt idx="3166">
                  <c:v>77</c:v>
                </c:pt>
                <c:pt idx="3167">
                  <c:v>23</c:v>
                </c:pt>
                <c:pt idx="3168">
                  <c:v>26</c:v>
                </c:pt>
                <c:pt idx="3169">
                  <c:v>39</c:v>
                </c:pt>
                <c:pt idx="3170">
                  <c:v>79</c:v>
                </c:pt>
                <c:pt idx="3171">
                  <c:v>39</c:v>
                </c:pt>
                <c:pt idx="3172">
                  <c:v>61</c:v>
                </c:pt>
                <c:pt idx="3173">
                  <c:v>47</c:v>
                </c:pt>
                <c:pt idx="3174">
                  <c:v>63</c:v>
                </c:pt>
                <c:pt idx="3175">
                  <c:v>61</c:v>
                </c:pt>
                <c:pt idx="3176">
                  <c:v>51</c:v>
                </c:pt>
                <c:pt idx="3177">
                  <c:v>68</c:v>
                </c:pt>
                <c:pt idx="3178">
                  <c:v>66</c:v>
                </c:pt>
                <c:pt idx="3179">
                  <c:v>29</c:v>
                </c:pt>
                <c:pt idx="3180">
                  <c:v>78</c:v>
                </c:pt>
                <c:pt idx="3181">
                  <c:v>94</c:v>
                </c:pt>
                <c:pt idx="3182">
                  <c:v>56</c:v>
                </c:pt>
                <c:pt idx="3183">
                  <c:v>68</c:v>
                </c:pt>
                <c:pt idx="3184">
                  <c:v>50</c:v>
                </c:pt>
                <c:pt idx="3185">
                  <c:v>62</c:v>
                </c:pt>
                <c:pt idx="3186">
                  <c:v>31</c:v>
                </c:pt>
                <c:pt idx="3187">
                  <c:v>73</c:v>
                </c:pt>
                <c:pt idx="3188">
                  <c:v>57</c:v>
                </c:pt>
                <c:pt idx="3189">
                  <c:v>60</c:v>
                </c:pt>
                <c:pt idx="3190">
                  <c:v>56</c:v>
                </c:pt>
                <c:pt idx="3191">
                  <c:v>88</c:v>
                </c:pt>
                <c:pt idx="3192">
                  <c:v>84</c:v>
                </c:pt>
                <c:pt idx="3193">
                  <c:v>48</c:v>
                </c:pt>
                <c:pt idx="3194">
                  <c:v>41</c:v>
                </c:pt>
                <c:pt idx="3195">
                  <c:v>65</c:v>
                </c:pt>
                <c:pt idx="3196">
                  <c:v>74</c:v>
                </c:pt>
                <c:pt idx="3197">
                  <c:v>38</c:v>
                </c:pt>
                <c:pt idx="3198">
                  <c:v>40</c:v>
                </c:pt>
                <c:pt idx="3199">
                  <c:v>49</c:v>
                </c:pt>
                <c:pt idx="3200">
                  <c:v>30</c:v>
                </c:pt>
                <c:pt idx="3201">
                  <c:v>29</c:v>
                </c:pt>
                <c:pt idx="3202">
                  <c:v>57</c:v>
                </c:pt>
                <c:pt idx="3203">
                  <c:v>58</c:v>
                </c:pt>
                <c:pt idx="3204">
                  <c:v>40</c:v>
                </c:pt>
                <c:pt idx="3205">
                  <c:v>60</c:v>
                </c:pt>
                <c:pt idx="3206">
                  <c:v>41</c:v>
                </c:pt>
                <c:pt idx="3207">
                  <c:v>34</c:v>
                </c:pt>
                <c:pt idx="3208">
                  <c:v>46</c:v>
                </c:pt>
                <c:pt idx="3209">
                  <c:v>24</c:v>
                </c:pt>
                <c:pt idx="3210">
                  <c:v>79</c:v>
                </c:pt>
                <c:pt idx="3211">
                  <c:v>52</c:v>
                </c:pt>
                <c:pt idx="3212">
                  <c:v>36</c:v>
                </c:pt>
                <c:pt idx="3213">
                  <c:v>52</c:v>
                </c:pt>
                <c:pt idx="3214">
                  <c:v>84</c:v>
                </c:pt>
                <c:pt idx="3215">
                  <c:v>50</c:v>
                </c:pt>
                <c:pt idx="3216">
                  <c:v>47</c:v>
                </c:pt>
                <c:pt idx="3217">
                  <c:v>81</c:v>
                </c:pt>
                <c:pt idx="3218">
                  <c:v>70</c:v>
                </c:pt>
                <c:pt idx="3219">
                  <c:v>77</c:v>
                </c:pt>
                <c:pt idx="3220">
                  <c:v>49</c:v>
                </c:pt>
                <c:pt idx="3221">
                  <c:v>70</c:v>
                </c:pt>
                <c:pt idx="3222">
                  <c:v>28</c:v>
                </c:pt>
                <c:pt idx="3223">
                  <c:v>36</c:v>
                </c:pt>
                <c:pt idx="3224">
                  <c:v>34</c:v>
                </c:pt>
                <c:pt idx="3225">
                  <c:v>80</c:v>
                </c:pt>
                <c:pt idx="3226">
                  <c:v>51</c:v>
                </c:pt>
                <c:pt idx="3227">
                  <c:v>95</c:v>
                </c:pt>
                <c:pt idx="3228">
                  <c:v>60</c:v>
                </c:pt>
                <c:pt idx="3229">
                  <c:v>78</c:v>
                </c:pt>
                <c:pt idx="3230">
                  <c:v>65</c:v>
                </c:pt>
                <c:pt idx="3231">
                  <c:v>57</c:v>
                </c:pt>
                <c:pt idx="3232">
                  <c:v>75</c:v>
                </c:pt>
                <c:pt idx="3233">
                  <c:v>69</c:v>
                </c:pt>
                <c:pt idx="3234">
                  <c:v>62</c:v>
                </c:pt>
                <c:pt idx="3235">
                  <c:v>63</c:v>
                </c:pt>
                <c:pt idx="3236">
                  <c:v>11</c:v>
                </c:pt>
                <c:pt idx="3237">
                  <c:v>91</c:v>
                </c:pt>
                <c:pt idx="3238">
                  <c:v>58</c:v>
                </c:pt>
                <c:pt idx="3239">
                  <c:v>15</c:v>
                </c:pt>
                <c:pt idx="3240">
                  <c:v>24</c:v>
                </c:pt>
                <c:pt idx="3241">
                  <c:v>80</c:v>
                </c:pt>
                <c:pt idx="3242">
                  <c:v>36</c:v>
                </c:pt>
                <c:pt idx="3243">
                  <c:v>83</c:v>
                </c:pt>
                <c:pt idx="3244">
                  <c:v>49</c:v>
                </c:pt>
                <c:pt idx="3245">
                  <c:v>41</c:v>
                </c:pt>
                <c:pt idx="3246">
                  <c:v>33</c:v>
                </c:pt>
                <c:pt idx="3247">
                  <c:v>52</c:v>
                </c:pt>
                <c:pt idx="3248">
                  <c:v>52</c:v>
                </c:pt>
                <c:pt idx="3249">
                  <c:v>31</c:v>
                </c:pt>
                <c:pt idx="3250">
                  <c:v>38</c:v>
                </c:pt>
                <c:pt idx="3251">
                  <c:v>45</c:v>
                </c:pt>
                <c:pt idx="3252">
                  <c:v>79</c:v>
                </c:pt>
                <c:pt idx="3253">
                  <c:v>78</c:v>
                </c:pt>
                <c:pt idx="3254">
                  <c:v>24</c:v>
                </c:pt>
                <c:pt idx="3255">
                  <c:v>72</c:v>
                </c:pt>
                <c:pt idx="3256">
                  <c:v>52</c:v>
                </c:pt>
                <c:pt idx="3257">
                  <c:v>50</c:v>
                </c:pt>
                <c:pt idx="3258">
                  <c:v>83</c:v>
                </c:pt>
                <c:pt idx="3259">
                  <c:v>32</c:v>
                </c:pt>
                <c:pt idx="3260">
                  <c:v>84</c:v>
                </c:pt>
                <c:pt idx="3261">
                  <c:v>95</c:v>
                </c:pt>
                <c:pt idx="3262">
                  <c:v>43</c:v>
                </c:pt>
                <c:pt idx="3263">
                  <c:v>82</c:v>
                </c:pt>
                <c:pt idx="3264">
                  <c:v>54</c:v>
                </c:pt>
                <c:pt idx="3265">
                  <c:v>59</c:v>
                </c:pt>
                <c:pt idx="3266">
                  <c:v>78</c:v>
                </c:pt>
                <c:pt idx="3267">
                  <c:v>79</c:v>
                </c:pt>
                <c:pt idx="3268">
                  <c:v>87</c:v>
                </c:pt>
                <c:pt idx="3269">
                  <c:v>53</c:v>
                </c:pt>
                <c:pt idx="3270">
                  <c:v>65</c:v>
                </c:pt>
                <c:pt idx="3271">
                  <c:v>48</c:v>
                </c:pt>
                <c:pt idx="3272">
                  <c:v>61</c:v>
                </c:pt>
                <c:pt idx="3273">
                  <c:v>41</c:v>
                </c:pt>
                <c:pt idx="3274">
                  <c:v>75</c:v>
                </c:pt>
                <c:pt idx="3275">
                  <c:v>44</c:v>
                </c:pt>
                <c:pt idx="3276">
                  <c:v>79</c:v>
                </c:pt>
                <c:pt idx="3277">
                  <c:v>29</c:v>
                </c:pt>
                <c:pt idx="3278">
                  <c:v>44</c:v>
                </c:pt>
                <c:pt idx="3279">
                  <c:v>85</c:v>
                </c:pt>
                <c:pt idx="3280">
                  <c:v>40</c:v>
                </c:pt>
                <c:pt idx="3281">
                  <c:v>36</c:v>
                </c:pt>
                <c:pt idx="3282">
                  <c:v>72</c:v>
                </c:pt>
                <c:pt idx="3283">
                  <c:v>36</c:v>
                </c:pt>
                <c:pt idx="3284">
                  <c:v>51</c:v>
                </c:pt>
                <c:pt idx="3285">
                  <c:v>38</c:v>
                </c:pt>
                <c:pt idx="3286">
                  <c:v>28</c:v>
                </c:pt>
                <c:pt idx="3287">
                  <c:v>59</c:v>
                </c:pt>
                <c:pt idx="3288">
                  <c:v>30</c:v>
                </c:pt>
                <c:pt idx="3289">
                  <c:v>88</c:v>
                </c:pt>
                <c:pt idx="3290">
                  <c:v>87</c:v>
                </c:pt>
                <c:pt idx="3291">
                  <c:v>27</c:v>
                </c:pt>
                <c:pt idx="3292">
                  <c:v>51</c:v>
                </c:pt>
                <c:pt idx="3293">
                  <c:v>59</c:v>
                </c:pt>
                <c:pt idx="3294">
                  <c:v>23</c:v>
                </c:pt>
                <c:pt idx="3295">
                  <c:v>71</c:v>
                </c:pt>
                <c:pt idx="3296">
                  <c:v>33</c:v>
                </c:pt>
                <c:pt idx="3297">
                  <c:v>38</c:v>
                </c:pt>
                <c:pt idx="3298">
                  <c:v>45</c:v>
                </c:pt>
                <c:pt idx="3299">
                  <c:v>67</c:v>
                </c:pt>
                <c:pt idx="3300">
                  <c:v>49</c:v>
                </c:pt>
                <c:pt idx="3301">
                  <c:v>44</c:v>
                </c:pt>
                <c:pt idx="3302">
                  <c:v>22</c:v>
                </c:pt>
                <c:pt idx="3303">
                  <c:v>79</c:v>
                </c:pt>
                <c:pt idx="3304">
                  <c:v>74</c:v>
                </c:pt>
                <c:pt idx="3305">
                  <c:v>26</c:v>
                </c:pt>
                <c:pt idx="3306">
                  <c:v>49</c:v>
                </c:pt>
                <c:pt idx="3307">
                  <c:v>33</c:v>
                </c:pt>
                <c:pt idx="3308">
                  <c:v>53</c:v>
                </c:pt>
                <c:pt idx="3309">
                  <c:v>53</c:v>
                </c:pt>
                <c:pt idx="3310">
                  <c:v>69</c:v>
                </c:pt>
                <c:pt idx="3311">
                  <c:v>65</c:v>
                </c:pt>
                <c:pt idx="3312">
                  <c:v>37</c:v>
                </c:pt>
                <c:pt idx="3313">
                  <c:v>28</c:v>
                </c:pt>
                <c:pt idx="3314">
                  <c:v>56</c:v>
                </c:pt>
                <c:pt idx="3315">
                  <c:v>64</c:v>
                </c:pt>
                <c:pt idx="3316">
                  <c:v>83</c:v>
                </c:pt>
                <c:pt idx="3317">
                  <c:v>50</c:v>
                </c:pt>
                <c:pt idx="3318">
                  <c:v>77</c:v>
                </c:pt>
                <c:pt idx="3319">
                  <c:v>79</c:v>
                </c:pt>
                <c:pt idx="3320">
                  <c:v>49</c:v>
                </c:pt>
                <c:pt idx="3321">
                  <c:v>77</c:v>
                </c:pt>
                <c:pt idx="3322">
                  <c:v>40</c:v>
                </c:pt>
                <c:pt idx="3323">
                  <c:v>83</c:v>
                </c:pt>
                <c:pt idx="3324">
                  <c:v>53</c:v>
                </c:pt>
                <c:pt idx="3325">
                  <c:v>66</c:v>
                </c:pt>
                <c:pt idx="3326">
                  <c:v>42</c:v>
                </c:pt>
                <c:pt idx="3327">
                  <c:v>76</c:v>
                </c:pt>
                <c:pt idx="3328">
                  <c:v>75</c:v>
                </c:pt>
                <c:pt idx="3329">
                  <c:v>40</c:v>
                </c:pt>
                <c:pt idx="3330">
                  <c:v>45</c:v>
                </c:pt>
                <c:pt idx="3331">
                  <c:v>73</c:v>
                </c:pt>
                <c:pt idx="3332">
                  <c:v>84</c:v>
                </c:pt>
                <c:pt idx="3333">
                  <c:v>84</c:v>
                </c:pt>
                <c:pt idx="3334">
                  <c:v>71</c:v>
                </c:pt>
                <c:pt idx="3335">
                  <c:v>23</c:v>
                </c:pt>
                <c:pt idx="3336">
                  <c:v>24</c:v>
                </c:pt>
                <c:pt idx="3337">
                  <c:v>64</c:v>
                </c:pt>
                <c:pt idx="3338">
                  <c:v>38</c:v>
                </c:pt>
                <c:pt idx="3339">
                  <c:v>74</c:v>
                </c:pt>
                <c:pt idx="3340">
                  <c:v>58</c:v>
                </c:pt>
                <c:pt idx="3341">
                  <c:v>78</c:v>
                </c:pt>
                <c:pt idx="3342">
                  <c:v>88</c:v>
                </c:pt>
                <c:pt idx="3343">
                  <c:v>76</c:v>
                </c:pt>
                <c:pt idx="3344">
                  <c:v>48</c:v>
                </c:pt>
                <c:pt idx="3345">
                  <c:v>59</c:v>
                </c:pt>
                <c:pt idx="3346">
                  <c:v>46</c:v>
                </c:pt>
                <c:pt idx="3347">
                  <c:v>84</c:v>
                </c:pt>
                <c:pt idx="3348">
                  <c:v>61</c:v>
                </c:pt>
                <c:pt idx="3349">
                  <c:v>76</c:v>
                </c:pt>
                <c:pt idx="3350">
                  <c:v>49</c:v>
                </c:pt>
                <c:pt idx="3351">
                  <c:v>30</c:v>
                </c:pt>
                <c:pt idx="3352">
                  <c:v>47</c:v>
                </c:pt>
                <c:pt idx="3353">
                  <c:v>70</c:v>
                </c:pt>
                <c:pt idx="3354">
                  <c:v>69</c:v>
                </c:pt>
                <c:pt idx="3355">
                  <c:v>35</c:v>
                </c:pt>
                <c:pt idx="3356">
                  <c:v>20</c:v>
                </c:pt>
                <c:pt idx="3357">
                  <c:v>55</c:v>
                </c:pt>
                <c:pt idx="3358">
                  <c:v>19</c:v>
                </c:pt>
                <c:pt idx="3359">
                  <c:v>74</c:v>
                </c:pt>
                <c:pt idx="3360">
                  <c:v>42</c:v>
                </c:pt>
                <c:pt idx="3361">
                  <c:v>34</c:v>
                </c:pt>
                <c:pt idx="3362">
                  <c:v>59</c:v>
                </c:pt>
                <c:pt idx="3363">
                  <c:v>67</c:v>
                </c:pt>
                <c:pt idx="3364">
                  <c:v>70</c:v>
                </c:pt>
                <c:pt idx="3365">
                  <c:v>61</c:v>
                </c:pt>
                <c:pt idx="3366">
                  <c:v>76</c:v>
                </c:pt>
                <c:pt idx="3367">
                  <c:v>44</c:v>
                </c:pt>
                <c:pt idx="3368">
                  <c:v>50</c:v>
                </c:pt>
                <c:pt idx="3369">
                  <c:v>68</c:v>
                </c:pt>
                <c:pt idx="3370">
                  <c:v>87</c:v>
                </c:pt>
                <c:pt idx="3371">
                  <c:v>60</c:v>
                </c:pt>
                <c:pt idx="3372">
                  <c:v>47</c:v>
                </c:pt>
                <c:pt idx="3373">
                  <c:v>55</c:v>
                </c:pt>
                <c:pt idx="3374">
                  <c:v>73</c:v>
                </c:pt>
                <c:pt idx="3375">
                  <c:v>87</c:v>
                </c:pt>
                <c:pt idx="3376">
                  <c:v>66</c:v>
                </c:pt>
                <c:pt idx="3377">
                  <c:v>56</c:v>
                </c:pt>
                <c:pt idx="3378">
                  <c:v>59</c:v>
                </c:pt>
                <c:pt idx="3379">
                  <c:v>83</c:v>
                </c:pt>
                <c:pt idx="3380">
                  <c:v>26</c:v>
                </c:pt>
                <c:pt idx="3381">
                  <c:v>41</c:v>
                </c:pt>
                <c:pt idx="3382">
                  <c:v>45</c:v>
                </c:pt>
                <c:pt idx="3383">
                  <c:v>63</c:v>
                </c:pt>
                <c:pt idx="3384">
                  <c:v>50</c:v>
                </c:pt>
                <c:pt idx="3385">
                  <c:v>15</c:v>
                </c:pt>
                <c:pt idx="3386">
                  <c:v>79</c:v>
                </c:pt>
                <c:pt idx="3387">
                  <c:v>49</c:v>
                </c:pt>
                <c:pt idx="3388">
                  <c:v>63</c:v>
                </c:pt>
                <c:pt idx="3389">
                  <c:v>42</c:v>
                </c:pt>
                <c:pt idx="3390">
                  <c:v>32</c:v>
                </c:pt>
                <c:pt idx="3391">
                  <c:v>84</c:v>
                </c:pt>
                <c:pt idx="3392">
                  <c:v>26</c:v>
                </c:pt>
                <c:pt idx="3393">
                  <c:v>62</c:v>
                </c:pt>
                <c:pt idx="3394">
                  <c:v>33</c:v>
                </c:pt>
                <c:pt idx="3395">
                  <c:v>28</c:v>
                </c:pt>
                <c:pt idx="3396">
                  <c:v>36</c:v>
                </c:pt>
                <c:pt idx="3397">
                  <c:v>73</c:v>
                </c:pt>
                <c:pt idx="3398">
                  <c:v>37</c:v>
                </c:pt>
                <c:pt idx="3399">
                  <c:v>53</c:v>
                </c:pt>
                <c:pt idx="3400">
                  <c:v>48</c:v>
                </c:pt>
                <c:pt idx="3401">
                  <c:v>48</c:v>
                </c:pt>
                <c:pt idx="3402">
                  <c:v>54</c:v>
                </c:pt>
                <c:pt idx="3403">
                  <c:v>12</c:v>
                </c:pt>
                <c:pt idx="3404">
                  <c:v>46</c:v>
                </c:pt>
                <c:pt idx="3405">
                  <c:v>24</c:v>
                </c:pt>
                <c:pt idx="3406">
                  <c:v>26</c:v>
                </c:pt>
                <c:pt idx="3407">
                  <c:v>42</c:v>
                </c:pt>
                <c:pt idx="3408">
                  <c:v>28</c:v>
                </c:pt>
                <c:pt idx="3409">
                  <c:v>20</c:v>
                </c:pt>
                <c:pt idx="3410">
                  <c:v>61</c:v>
                </c:pt>
                <c:pt idx="3411">
                  <c:v>80</c:v>
                </c:pt>
                <c:pt idx="3412">
                  <c:v>62</c:v>
                </c:pt>
                <c:pt idx="3413">
                  <c:v>59</c:v>
                </c:pt>
                <c:pt idx="3414">
                  <c:v>74</c:v>
                </c:pt>
                <c:pt idx="3415">
                  <c:v>59</c:v>
                </c:pt>
                <c:pt idx="3416">
                  <c:v>68</c:v>
                </c:pt>
                <c:pt idx="3417">
                  <c:v>66</c:v>
                </c:pt>
                <c:pt idx="3418">
                  <c:v>43</c:v>
                </c:pt>
                <c:pt idx="3419">
                  <c:v>44</c:v>
                </c:pt>
                <c:pt idx="3420">
                  <c:v>34</c:v>
                </c:pt>
                <c:pt idx="3421">
                  <c:v>62</c:v>
                </c:pt>
                <c:pt idx="3422">
                  <c:v>77</c:v>
                </c:pt>
                <c:pt idx="3423">
                  <c:v>44</c:v>
                </c:pt>
                <c:pt idx="3424">
                  <c:v>69</c:v>
                </c:pt>
                <c:pt idx="3425">
                  <c:v>35</c:v>
                </c:pt>
                <c:pt idx="3426">
                  <c:v>50</c:v>
                </c:pt>
                <c:pt idx="3427">
                  <c:v>50</c:v>
                </c:pt>
                <c:pt idx="3428">
                  <c:v>54</c:v>
                </c:pt>
                <c:pt idx="3429">
                  <c:v>59</c:v>
                </c:pt>
                <c:pt idx="3430">
                  <c:v>60</c:v>
                </c:pt>
                <c:pt idx="3431">
                  <c:v>25</c:v>
                </c:pt>
                <c:pt idx="3432">
                  <c:v>94</c:v>
                </c:pt>
                <c:pt idx="3433">
                  <c:v>53</c:v>
                </c:pt>
                <c:pt idx="3434">
                  <c:v>59</c:v>
                </c:pt>
                <c:pt idx="3435">
                  <c:v>53</c:v>
                </c:pt>
                <c:pt idx="3436">
                  <c:v>29</c:v>
                </c:pt>
                <c:pt idx="3437">
                  <c:v>73</c:v>
                </c:pt>
                <c:pt idx="3438">
                  <c:v>87</c:v>
                </c:pt>
                <c:pt idx="3439">
                  <c:v>72</c:v>
                </c:pt>
                <c:pt idx="3440">
                  <c:v>82</c:v>
                </c:pt>
                <c:pt idx="3441">
                  <c:v>60</c:v>
                </c:pt>
                <c:pt idx="3442">
                  <c:v>38</c:v>
                </c:pt>
                <c:pt idx="3443">
                  <c:v>89</c:v>
                </c:pt>
                <c:pt idx="3444">
                  <c:v>45</c:v>
                </c:pt>
                <c:pt idx="3445">
                  <c:v>57</c:v>
                </c:pt>
                <c:pt idx="3446">
                  <c:v>27</c:v>
                </c:pt>
                <c:pt idx="3447">
                  <c:v>31</c:v>
                </c:pt>
                <c:pt idx="3448">
                  <c:v>86</c:v>
                </c:pt>
                <c:pt idx="3449">
                  <c:v>45</c:v>
                </c:pt>
                <c:pt idx="3450">
                  <c:v>30</c:v>
                </c:pt>
                <c:pt idx="3451">
                  <c:v>28</c:v>
                </c:pt>
                <c:pt idx="3452">
                  <c:v>43</c:v>
                </c:pt>
                <c:pt idx="3453">
                  <c:v>43</c:v>
                </c:pt>
                <c:pt idx="3454">
                  <c:v>52</c:v>
                </c:pt>
                <c:pt idx="3455">
                  <c:v>68</c:v>
                </c:pt>
                <c:pt idx="3456">
                  <c:v>73</c:v>
                </c:pt>
                <c:pt idx="3457">
                  <c:v>56</c:v>
                </c:pt>
                <c:pt idx="3458">
                  <c:v>78</c:v>
                </c:pt>
                <c:pt idx="3459">
                  <c:v>49</c:v>
                </c:pt>
                <c:pt idx="3460">
                  <c:v>52</c:v>
                </c:pt>
                <c:pt idx="3461">
                  <c:v>62</c:v>
                </c:pt>
                <c:pt idx="3462">
                  <c:v>59</c:v>
                </c:pt>
                <c:pt idx="3463">
                  <c:v>60</c:v>
                </c:pt>
                <c:pt idx="3464">
                  <c:v>71</c:v>
                </c:pt>
                <c:pt idx="3465">
                  <c:v>68</c:v>
                </c:pt>
                <c:pt idx="3466">
                  <c:v>68</c:v>
                </c:pt>
                <c:pt idx="3467">
                  <c:v>63</c:v>
                </c:pt>
                <c:pt idx="3468">
                  <c:v>77</c:v>
                </c:pt>
                <c:pt idx="3469">
                  <c:v>43</c:v>
                </c:pt>
                <c:pt idx="3470">
                  <c:v>77</c:v>
                </c:pt>
                <c:pt idx="3471">
                  <c:v>28</c:v>
                </c:pt>
                <c:pt idx="3472">
                  <c:v>47</c:v>
                </c:pt>
                <c:pt idx="3473">
                  <c:v>34</c:v>
                </c:pt>
                <c:pt idx="3474">
                  <c:v>64</c:v>
                </c:pt>
                <c:pt idx="3475">
                  <c:v>88</c:v>
                </c:pt>
                <c:pt idx="3476">
                  <c:v>21</c:v>
                </c:pt>
                <c:pt idx="3477">
                  <c:v>53</c:v>
                </c:pt>
                <c:pt idx="3478">
                  <c:v>34</c:v>
                </c:pt>
                <c:pt idx="3479">
                  <c:v>83</c:v>
                </c:pt>
                <c:pt idx="3480">
                  <c:v>67</c:v>
                </c:pt>
                <c:pt idx="3481">
                  <c:v>75</c:v>
                </c:pt>
                <c:pt idx="3482">
                  <c:v>88</c:v>
                </c:pt>
                <c:pt idx="3483">
                  <c:v>87</c:v>
                </c:pt>
                <c:pt idx="3484">
                  <c:v>32</c:v>
                </c:pt>
                <c:pt idx="3485">
                  <c:v>50</c:v>
                </c:pt>
                <c:pt idx="3486">
                  <c:v>50</c:v>
                </c:pt>
                <c:pt idx="3487">
                  <c:v>38</c:v>
                </c:pt>
                <c:pt idx="3488">
                  <c:v>57</c:v>
                </c:pt>
                <c:pt idx="3489">
                  <c:v>64</c:v>
                </c:pt>
                <c:pt idx="3490">
                  <c:v>71</c:v>
                </c:pt>
                <c:pt idx="3491">
                  <c:v>19</c:v>
                </c:pt>
                <c:pt idx="3492">
                  <c:v>38</c:v>
                </c:pt>
                <c:pt idx="3493">
                  <c:v>52</c:v>
                </c:pt>
                <c:pt idx="3494">
                  <c:v>27</c:v>
                </c:pt>
                <c:pt idx="3495">
                  <c:v>32</c:v>
                </c:pt>
                <c:pt idx="3496">
                  <c:v>45</c:v>
                </c:pt>
                <c:pt idx="3497">
                  <c:v>61</c:v>
                </c:pt>
                <c:pt idx="3498">
                  <c:v>57</c:v>
                </c:pt>
                <c:pt idx="3499">
                  <c:v>83</c:v>
                </c:pt>
                <c:pt idx="3500">
                  <c:v>48</c:v>
                </c:pt>
                <c:pt idx="3501">
                  <c:v>50</c:v>
                </c:pt>
                <c:pt idx="3502">
                  <c:v>61</c:v>
                </c:pt>
                <c:pt idx="3503">
                  <c:v>29</c:v>
                </c:pt>
                <c:pt idx="3504">
                  <c:v>37</c:v>
                </c:pt>
                <c:pt idx="3505">
                  <c:v>39</c:v>
                </c:pt>
                <c:pt idx="3506">
                  <c:v>39</c:v>
                </c:pt>
                <c:pt idx="3507">
                  <c:v>54</c:v>
                </c:pt>
                <c:pt idx="3508">
                  <c:v>46</c:v>
                </c:pt>
                <c:pt idx="3509">
                  <c:v>78</c:v>
                </c:pt>
                <c:pt idx="3510">
                  <c:v>83</c:v>
                </c:pt>
                <c:pt idx="3511">
                  <c:v>64</c:v>
                </c:pt>
                <c:pt idx="3512">
                  <c:v>26</c:v>
                </c:pt>
                <c:pt idx="3513">
                  <c:v>41</c:v>
                </c:pt>
                <c:pt idx="3514">
                  <c:v>76</c:v>
                </c:pt>
                <c:pt idx="3515">
                  <c:v>35</c:v>
                </c:pt>
                <c:pt idx="3516">
                  <c:v>39</c:v>
                </c:pt>
                <c:pt idx="3517">
                  <c:v>39</c:v>
                </c:pt>
                <c:pt idx="3518">
                  <c:v>54</c:v>
                </c:pt>
                <c:pt idx="3519">
                  <c:v>28</c:v>
                </c:pt>
                <c:pt idx="3520">
                  <c:v>30</c:v>
                </c:pt>
                <c:pt idx="3521">
                  <c:v>81</c:v>
                </c:pt>
                <c:pt idx="3522">
                  <c:v>24</c:v>
                </c:pt>
                <c:pt idx="3523">
                  <c:v>32</c:v>
                </c:pt>
                <c:pt idx="3524">
                  <c:v>87</c:v>
                </c:pt>
                <c:pt idx="3525">
                  <c:v>66</c:v>
                </c:pt>
                <c:pt idx="3526">
                  <c:v>13</c:v>
                </c:pt>
                <c:pt idx="3527">
                  <c:v>76</c:v>
                </c:pt>
                <c:pt idx="3528">
                  <c:v>68</c:v>
                </c:pt>
                <c:pt idx="3529">
                  <c:v>57</c:v>
                </c:pt>
                <c:pt idx="3530">
                  <c:v>98</c:v>
                </c:pt>
                <c:pt idx="3531">
                  <c:v>69</c:v>
                </c:pt>
                <c:pt idx="3532">
                  <c:v>34</c:v>
                </c:pt>
                <c:pt idx="3533">
                  <c:v>68</c:v>
                </c:pt>
                <c:pt idx="3534">
                  <c:v>47</c:v>
                </c:pt>
                <c:pt idx="3535">
                  <c:v>60</c:v>
                </c:pt>
                <c:pt idx="3536">
                  <c:v>83</c:v>
                </c:pt>
                <c:pt idx="3537">
                  <c:v>25</c:v>
                </c:pt>
                <c:pt idx="3538">
                  <c:v>50</c:v>
                </c:pt>
                <c:pt idx="3539">
                  <c:v>87</c:v>
                </c:pt>
                <c:pt idx="3540">
                  <c:v>22</c:v>
                </c:pt>
                <c:pt idx="3541">
                  <c:v>22</c:v>
                </c:pt>
                <c:pt idx="3542">
                  <c:v>62</c:v>
                </c:pt>
                <c:pt idx="3543">
                  <c:v>72</c:v>
                </c:pt>
                <c:pt idx="3544">
                  <c:v>66</c:v>
                </c:pt>
                <c:pt idx="3545">
                  <c:v>71</c:v>
                </c:pt>
                <c:pt idx="3546">
                  <c:v>53</c:v>
                </c:pt>
                <c:pt idx="3547">
                  <c:v>32</c:v>
                </c:pt>
                <c:pt idx="3548">
                  <c:v>65</c:v>
                </c:pt>
                <c:pt idx="3549">
                  <c:v>65</c:v>
                </c:pt>
                <c:pt idx="3550">
                  <c:v>50</c:v>
                </c:pt>
                <c:pt idx="3551">
                  <c:v>66</c:v>
                </c:pt>
                <c:pt idx="3552">
                  <c:v>29</c:v>
                </c:pt>
                <c:pt idx="3553">
                  <c:v>13</c:v>
                </c:pt>
                <c:pt idx="3554">
                  <c:v>66</c:v>
                </c:pt>
                <c:pt idx="3555">
                  <c:v>32</c:v>
                </c:pt>
                <c:pt idx="3556">
                  <c:v>26</c:v>
                </c:pt>
                <c:pt idx="3557">
                  <c:v>75</c:v>
                </c:pt>
                <c:pt idx="3558">
                  <c:v>46</c:v>
                </c:pt>
                <c:pt idx="3559">
                  <c:v>62</c:v>
                </c:pt>
                <c:pt idx="3560">
                  <c:v>69</c:v>
                </c:pt>
                <c:pt idx="3561">
                  <c:v>43</c:v>
                </c:pt>
                <c:pt idx="3562">
                  <c:v>74</c:v>
                </c:pt>
                <c:pt idx="3563">
                  <c:v>43</c:v>
                </c:pt>
                <c:pt idx="3564">
                  <c:v>86</c:v>
                </c:pt>
                <c:pt idx="3565">
                  <c:v>24</c:v>
                </c:pt>
                <c:pt idx="3566">
                  <c:v>67</c:v>
                </c:pt>
                <c:pt idx="3567">
                  <c:v>71</c:v>
                </c:pt>
                <c:pt idx="3568">
                  <c:v>48</c:v>
                </c:pt>
                <c:pt idx="3569">
                  <c:v>64</c:v>
                </c:pt>
                <c:pt idx="3570">
                  <c:v>88</c:v>
                </c:pt>
                <c:pt idx="3571">
                  <c:v>39</c:v>
                </c:pt>
                <c:pt idx="3572">
                  <c:v>35</c:v>
                </c:pt>
                <c:pt idx="3573">
                  <c:v>67</c:v>
                </c:pt>
                <c:pt idx="3574">
                  <c:v>65</c:v>
                </c:pt>
                <c:pt idx="3575">
                  <c:v>27</c:v>
                </c:pt>
                <c:pt idx="3576">
                  <c:v>32</c:v>
                </c:pt>
                <c:pt idx="3577">
                  <c:v>89</c:v>
                </c:pt>
                <c:pt idx="3578">
                  <c:v>30</c:v>
                </c:pt>
                <c:pt idx="3579">
                  <c:v>37</c:v>
                </c:pt>
                <c:pt idx="3580">
                  <c:v>91</c:v>
                </c:pt>
                <c:pt idx="3581">
                  <c:v>26</c:v>
                </c:pt>
                <c:pt idx="3582">
                  <c:v>32</c:v>
                </c:pt>
                <c:pt idx="3583">
                  <c:v>34</c:v>
                </c:pt>
                <c:pt idx="3584">
                  <c:v>51</c:v>
                </c:pt>
                <c:pt idx="3585">
                  <c:v>56</c:v>
                </c:pt>
                <c:pt idx="3586">
                  <c:v>26</c:v>
                </c:pt>
                <c:pt idx="3587">
                  <c:v>73</c:v>
                </c:pt>
                <c:pt idx="3588">
                  <c:v>80</c:v>
                </c:pt>
                <c:pt idx="3589">
                  <c:v>69</c:v>
                </c:pt>
                <c:pt idx="3590">
                  <c:v>73</c:v>
                </c:pt>
                <c:pt idx="3591">
                  <c:v>55</c:v>
                </c:pt>
                <c:pt idx="3592">
                  <c:v>82</c:v>
                </c:pt>
                <c:pt idx="3593">
                  <c:v>32</c:v>
                </c:pt>
                <c:pt idx="3594">
                  <c:v>41</c:v>
                </c:pt>
                <c:pt idx="3595">
                  <c:v>55</c:v>
                </c:pt>
                <c:pt idx="3596">
                  <c:v>43</c:v>
                </c:pt>
                <c:pt idx="3597">
                  <c:v>20</c:v>
                </c:pt>
                <c:pt idx="3598">
                  <c:v>50</c:v>
                </c:pt>
                <c:pt idx="3599">
                  <c:v>90</c:v>
                </c:pt>
                <c:pt idx="3600">
                  <c:v>82</c:v>
                </c:pt>
                <c:pt idx="3601">
                  <c:v>85</c:v>
                </c:pt>
                <c:pt idx="3602">
                  <c:v>49</c:v>
                </c:pt>
                <c:pt idx="3603">
                  <c:v>24</c:v>
                </c:pt>
                <c:pt idx="3604">
                  <c:v>25</c:v>
                </c:pt>
                <c:pt idx="3605">
                  <c:v>76</c:v>
                </c:pt>
                <c:pt idx="3606">
                  <c:v>33</c:v>
                </c:pt>
                <c:pt idx="3607">
                  <c:v>48</c:v>
                </c:pt>
                <c:pt idx="3608">
                  <c:v>21</c:v>
                </c:pt>
                <c:pt idx="3609">
                  <c:v>58</c:v>
                </c:pt>
                <c:pt idx="3610">
                  <c:v>40</c:v>
                </c:pt>
                <c:pt idx="3611">
                  <c:v>67</c:v>
                </c:pt>
                <c:pt idx="3612">
                  <c:v>35</c:v>
                </c:pt>
                <c:pt idx="3613">
                  <c:v>68</c:v>
                </c:pt>
                <c:pt idx="3614">
                  <c:v>66</c:v>
                </c:pt>
                <c:pt idx="3615">
                  <c:v>16</c:v>
                </c:pt>
                <c:pt idx="3616">
                  <c:v>57</c:v>
                </c:pt>
                <c:pt idx="3617">
                  <c:v>73</c:v>
                </c:pt>
                <c:pt idx="3618">
                  <c:v>64</c:v>
                </c:pt>
                <c:pt idx="3619">
                  <c:v>77</c:v>
                </c:pt>
                <c:pt idx="3620">
                  <c:v>46</c:v>
                </c:pt>
                <c:pt idx="3621">
                  <c:v>50</c:v>
                </c:pt>
                <c:pt idx="3622">
                  <c:v>50</c:v>
                </c:pt>
                <c:pt idx="3623">
                  <c:v>51</c:v>
                </c:pt>
                <c:pt idx="3624">
                  <c:v>43</c:v>
                </c:pt>
                <c:pt idx="3625">
                  <c:v>40</c:v>
                </c:pt>
                <c:pt idx="3626">
                  <c:v>30</c:v>
                </c:pt>
                <c:pt idx="3627">
                  <c:v>63</c:v>
                </c:pt>
                <c:pt idx="3628">
                  <c:v>82</c:v>
                </c:pt>
                <c:pt idx="3629">
                  <c:v>20</c:v>
                </c:pt>
                <c:pt idx="3630">
                  <c:v>73</c:v>
                </c:pt>
                <c:pt idx="3631">
                  <c:v>32</c:v>
                </c:pt>
                <c:pt idx="3632">
                  <c:v>67</c:v>
                </c:pt>
                <c:pt idx="3633">
                  <c:v>69</c:v>
                </c:pt>
                <c:pt idx="3634">
                  <c:v>67</c:v>
                </c:pt>
                <c:pt idx="3635">
                  <c:v>44</c:v>
                </c:pt>
                <c:pt idx="3636">
                  <c:v>29</c:v>
                </c:pt>
                <c:pt idx="3637">
                  <c:v>38</c:v>
                </c:pt>
                <c:pt idx="3638">
                  <c:v>52</c:v>
                </c:pt>
                <c:pt idx="3639">
                  <c:v>25</c:v>
                </c:pt>
                <c:pt idx="3640">
                  <c:v>46</c:v>
                </c:pt>
                <c:pt idx="3641">
                  <c:v>42</c:v>
                </c:pt>
                <c:pt idx="3642">
                  <c:v>24</c:v>
                </c:pt>
                <c:pt idx="3643">
                  <c:v>70</c:v>
                </c:pt>
                <c:pt idx="3644">
                  <c:v>78</c:v>
                </c:pt>
                <c:pt idx="3645">
                  <c:v>51</c:v>
                </c:pt>
                <c:pt idx="3646">
                  <c:v>61</c:v>
                </c:pt>
                <c:pt idx="3647">
                  <c:v>38</c:v>
                </c:pt>
                <c:pt idx="3648">
                  <c:v>34</c:v>
                </c:pt>
                <c:pt idx="3649">
                  <c:v>42</c:v>
                </c:pt>
                <c:pt idx="3650">
                  <c:v>68</c:v>
                </c:pt>
                <c:pt idx="3651">
                  <c:v>87</c:v>
                </c:pt>
                <c:pt idx="3652">
                  <c:v>53</c:v>
                </c:pt>
                <c:pt idx="3653">
                  <c:v>39</c:v>
                </c:pt>
                <c:pt idx="3654">
                  <c:v>45</c:v>
                </c:pt>
                <c:pt idx="3655">
                  <c:v>89</c:v>
                </c:pt>
                <c:pt idx="3656">
                  <c:v>53</c:v>
                </c:pt>
                <c:pt idx="3657">
                  <c:v>39</c:v>
                </c:pt>
                <c:pt idx="3658">
                  <c:v>59</c:v>
                </c:pt>
                <c:pt idx="3659">
                  <c:v>81</c:v>
                </c:pt>
                <c:pt idx="3660">
                  <c:v>40</c:v>
                </c:pt>
                <c:pt idx="3661">
                  <c:v>64</c:v>
                </c:pt>
                <c:pt idx="3662">
                  <c:v>53</c:v>
                </c:pt>
                <c:pt idx="3663">
                  <c:v>56</c:v>
                </c:pt>
                <c:pt idx="3664">
                  <c:v>44</c:v>
                </c:pt>
                <c:pt idx="3665">
                  <c:v>41</c:v>
                </c:pt>
                <c:pt idx="3666">
                  <c:v>91</c:v>
                </c:pt>
                <c:pt idx="3667">
                  <c:v>46</c:v>
                </c:pt>
                <c:pt idx="3668">
                  <c:v>65</c:v>
                </c:pt>
                <c:pt idx="3669">
                  <c:v>76</c:v>
                </c:pt>
                <c:pt idx="3670">
                  <c:v>50</c:v>
                </c:pt>
                <c:pt idx="3671">
                  <c:v>45</c:v>
                </c:pt>
                <c:pt idx="3672">
                  <c:v>55</c:v>
                </c:pt>
                <c:pt idx="3673">
                  <c:v>33</c:v>
                </c:pt>
                <c:pt idx="3674">
                  <c:v>37</c:v>
                </c:pt>
                <c:pt idx="3675">
                  <c:v>63</c:v>
                </c:pt>
                <c:pt idx="3676">
                  <c:v>24</c:v>
                </c:pt>
                <c:pt idx="3677">
                  <c:v>37</c:v>
                </c:pt>
                <c:pt idx="3678">
                  <c:v>39</c:v>
                </c:pt>
                <c:pt idx="3679">
                  <c:v>41</c:v>
                </c:pt>
                <c:pt idx="3680">
                  <c:v>46</c:v>
                </c:pt>
                <c:pt idx="3681">
                  <c:v>78</c:v>
                </c:pt>
                <c:pt idx="3682">
                  <c:v>69</c:v>
                </c:pt>
                <c:pt idx="3683">
                  <c:v>71</c:v>
                </c:pt>
                <c:pt idx="3684">
                  <c:v>28</c:v>
                </c:pt>
                <c:pt idx="3685">
                  <c:v>45</c:v>
                </c:pt>
                <c:pt idx="3686">
                  <c:v>20</c:v>
                </c:pt>
                <c:pt idx="3687">
                  <c:v>81</c:v>
                </c:pt>
                <c:pt idx="3688">
                  <c:v>85</c:v>
                </c:pt>
                <c:pt idx="3689">
                  <c:v>42</c:v>
                </c:pt>
                <c:pt idx="3690">
                  <c:v>46</c:v>
                </c:pt>
                <c:pt idx="3691">
                  <c:v>60</c:v>
                </c:pt>
                <c:pt idx="3692">
                  <c:v>82</c:v>
                </c:pt>
                <c:pt idx="3693">
                  <c:v>55</c:v>
                </c:pt>
                <c:pt idx="3694">
                  <c:v>44</c:v>
                </c:pt>
                <c:pt idx="3695">
                  <c:v>47</c:v>
                </c:pt>
                <c:pt idx="3696">
                  <c:v>41</c:v>
                </c:pt>
                <c:pt idx="3697">
                  <c:v>48</c:v>
                </c:pt>
                <c:pt idx="3698">
                  <c:v>62</c:v>
                </c:pt>
                <c:pt idx="3699">
                  <c:v>64</c:v>
                </c:pt>
                <c:pt idx="3700">
                  <c:v>40</c:v>
                </c:pt>
                <c:pt idx="3701">
                  <c:v>70</c:v>
                </c:pt>
                <c:pt idx="3702">
                  <c:v>39</c:v>
                </c:pt>
                <c:pt idx="3703">
                  <c:v>63</c:v>
                </c:pt>
                <c:pt idx="3704">
                  <c:v>32</c:v>
                </c:pt>
                <c:pt idx="3705">
                  <c:v>37</c:v>
                </c:pt>
                <c:pt idx="3706">
                  <c:v>75</c:v>
                </c:pt>
                <c:pt idx="3707">
                  <c:v>72</c:v>
                </c:pt>
                <c:pt idx="3708">
                  <c:v>63</c:v>
                </c:pt>
                <c:pt idx="3709">
                  <c:v>64</c:v>
                </c:pt>
                <c:pt idx="3710">
                  <c:v>69</c:v>
                </c:pt>
                <c:pt idx="3711">
                  <c:v>63</c:v>
                </c:pt>
                <c:pt idx="3712">
                  <c:v>65</c:v>
                </c:pt>
                <c:pt idx="3713">
                  <c:v>44</c:v>
                </c:pt>
                <c:pt idx="3714">
                  <c:v>65</c:v>
                </c:pt>
                <c:pt idx="3715">
                  <c:v>81</c:v>
                </c:pt>
                <c:pt idx="3716">
                  <c:v>45</c:v>
                </c:pt>
                <c:pt idx="3717">
                  <c:v>59</c:v>
                </c:pt>
                <c:pt idx="3718">
                  <c:v>67</c:v>
                </c:pt>
                <c:pt idx="3719">
                  <c:v>34</c:v>
                </c:pt>
                <c:pt idx="3720">
                  <c:v>46</c:v>
                </c:pt>
                <c:pt idx="3721">
                  <c:v>35</c:v>
                </c:pt>
                <c:pt idx="3722">
                  <c:v>22</c:v>
                </c:pt>
                <c:pt idx="3723">
                  <c:v>72</c:v>
                </c:pt>
                <c:pt idx="3724">
                  <c:v>47</c:v>
                </c:pt>
                <c:pt idx="3725">
                  <c:v>55</c:v>
                </c:pt>
                <c:pt idx="3726">
                  <c:v>47</c:v>
                </c:pt>
                <c:pt idx="3727">
                  <c:v>55</c:v>
                </c:pt>
                <c:pt idx="3728">
                  <c:v>74</c:v>
                </c:pt>
                <c:pt idx="3729">
                  <c:v>49</c:v>
                </c:pt>
                <c:pt idx="3730">
                  <c:v>68</c:v>
                </c:pt>
                <c:pt idx="3731">
                  <c:v>72</c:v>
                </c:pt>
                <c:pt idx="3732">
                  <c:v>32</c:v>
                </c:pt>
                <c:pt idx="3733">
                  <c:v>51</c:v>
                </c:pt>
                <c:pt idx="3734">
                  <c:v>34</c:v>
                </c:pt>
                <c:pt idx="3735">
                  <c:v>33</c:v>
                </c:pt>
                <c:pt idx="3736">
                  <c:v>56</c:v>
                </c:pt>
                <c:pt idx="3737">
                  <c:v>54</c:v>
                </c:pt>
                <c:pt idx="3738">
                  <c:v>33</c:v>
                </c:pt>
                <c:pt idx="3739">
                  <c:v>78</c:v>
                </c:pt>
                <c:pt idx="3740">
                  <c:v>77</c:v>
                </c:pt>
                <c:pt idx="3741">
                  <c:v>62</c:v>
                </c:pt>
                <c:pt idx="3742">
                  <c:v>51</c:v>
                </c:pt>
                <c:pt idx="3743">
                  <c:v>78</c:v>
                </c:pt>
                <c:pt idx="3744">
                  <c:v>46</c:v>
                </c:pt>
                <c:pt idx="3745">
                  <c:v>50</c:v>
                </c:pt>
                <c:pt idx="3746">
                  <c:v>47</c:v>
                </c:pt>
                <c:pt idx="3747">
                  <c:v>74</c:v>
                </c:pt>
                <c:pt idx="3748">
                  <c:v>47</c:v>
                </c:pt>
                <c:pt idx="3749">
                  <c:v>52</c:v>
                </c:pt>
                <c:pt idx="3750">
                  <c:v>54</c:v>
                </c:pt>
                <c:pt idx="3751">
                  <c:v>69</c:v>
                </c:pt>
                <c:pt idx="3752">
                  <c:v>64</c:v>
                </c:pt>
                <c:pt idx="3753">
                  <c:v>69</c:v>
                </c:pt>
                <c:pt idx="3754">
                  <c:v>58</c:v>
                </c:pt>
                <c:pt idx="3755">
                  <c:v>37</c:v>
                </c:pt>
                <c:pt idx="3756">
                  <c:v>26</c:v>
                </c:pt>
                <c:pt idx="3757">
                  <c:v>80</c:v>
                </c:pt>
                <c:pt idx="3758">
                  <c:v>64</c:v>
                </c:pt>
                <c:pt idx="3759">
                  <c:v>78</c:v>
                </c:pt>
                <c:pt idx="3760">
                  <c:v>35</c:v>
                </c:pt>
                <c:pt idx="3761">
                  <c:v>36</c:v>
                </c:pt>
                <c:pt idx="3762">
                  <c:v>55</c:v>
                </c:pt>
                <c:pt idx="3763">
                  <c:v>36</c:v>
                </c:pt>
                <c:pt idx="3764">
                  <c:v>46</c:v>
                </c:pt>
                <c:pt idx="3765">
                  <c:v>51</c:v>
                </c:pt>
                <c:pt idx="3766">
                  <c:v>30</c:v>
                </c:pt>
                <c:pt idx="3767">
                  <c:v>68</c:v>
                </c:pt>
                <c:pt idx="3768">
                  <c:v>69</c:v>
                </c:pt>
                <c:pt idx="3769">
                  <c:v>78</c:v>
                </c:pt>
                <c:pt idx="3770">
                  <c:v>51</c:v>
                </c:pt>
                <c:pt idx="3771">
                  <c:v>55</c:v>
                </c:pt>
                <c:pt idx="3772">
                  <c:v>72</c:v>
                </c:pt>
                <c:pt idx="3773">
                  <c:v>71</c:v>
                </c:pt>
                <c:pt idx="3774">
                  <c:v>69</c:v>
                </c:pt>
                <c:pt idx="3775">
                  <c:v>38</c:v>
                </c:pt>
                <c:pt idx="3776">
                  <c:v>61</c:v>
                </c:pt>
                <c:pt idx="3777">
                  <c:v>49</c:v>
                </c:pt>
                <c:pt idx="3778">
                  <c:v>67</c:v>
                </c:pt>
                <c:pt idx="3779">
                  <c:v>56</c:v>
                </c:pt>
                <c:pt idx="3780">
                  <c:v>68</c:v>
                </c:pt>
                <c:pt idx="3781">
                  <c:v>60</c:v>
                </c:pt>
                <c:pt idx="3782">
                  <c:v>34</c:v>
                </c:pt>
                <c:pt idx="3783">
                  <c:v>83</c:v>
                </c:pt>
                <c:pt idx="3784">
                  <c:v>37</c:v>
                </c:pt>
                <c:pt idx="3785">
                  <c:v>42</c:v>
                </c:pt>
                <c:pt idx="3786">
                  <c:v>62</c:v>
                </c:pt>
                <c:pt idx="3787">
                  <c:v>80</c:v>
                </c:pt>
                <c:pt idx="3788">
                  <c:v>46</c:v>
                </c:pt>
                <c:pt idx="3789">
                  <c:v>47</c:v>
                </c:pt>
                <c:pt idx="3790">
                  <c:v>46</c:v>
                </c:pt>
                <c:pt idx="3791">
                  <c:v>13</c:v>
                </c:pt>
                <c:pt idx="3792">
                  <c:v>55</c:v>
                </c:pt>
                <c:pt idx="3793">
                  <c:v>42</c:v>
                </c:pt>
                <c:pt idx="3794">
                  <c:v>51</c:v>
                </c:pt>
                <c:pt idx="3795">
                  <c:v>81</c:v>
                </c:pt>
                <c:pt idx="3796">
                  <c:v>75</c:v>
                </c:pt>
                <c:pt idx="3797">
                  <c:v>59</c:v>
                </c:pt>
                <c:pt idx="3798">
                  <c:v>62</c:v>
                </c:pt>
                <c:pt idx="3799">
                  <c:v>65</c:v>
                </c:pt>
                <c:pt idx="3800">
                  <c:v>51</c:v>
                </c:pt>
                <c:pt idx="3801">
                  <c:v>73</c:v>
                </c:pt>
                <c:pt idx="3802">
                  <c:v>68</c:v>
                </c:pt>
                <c:pt idx="3803">
                  <c:v>28</c:v>
                </c:pt>
                <c:pt idx="3804">
                  <c:v>39</c:v>
                </c:pt>
                <c:pt idx="3805">
                  <c:v>55</c:v>
                </c:pt>
                <c:pt idx="3806">
                  <c:v>76</c:v>
                </c:pt>
                <c:pt idx="3807">
                  <c:v>24</c:v>
                </c:pt>
                <c:pt idx="3808">
                  <c:v>81</c:v>
                </c:pt>
                <c:pt idx="3809">
                  <c:v>24</c:v>
                </c:pt>
                <c:pt idx="3810">
                  <c:v>29</c:v>
                </c:pt>
                <c:pt idx="3811">
                  <c:v>37</c:v>
                </c:pt>
                <c:pt idx="3812">
                  <c:v>74</c:v>
                </c:pt>
                <c:pt idx="3813">
                  <c:v>84</c:v>
                </c:pt>
                <c:pt idx="3814">
                  <c:v>64</c:v>
                </c:pt>
                <c:pt idx="3815">
                  <c:v>90</c:v>
                </c:pt>
                <c:pt idx="3816">
                  <c:v>46</c:v>
                </c:pt>
                <c:pt idx="3817">
                  <c:v>79</c:v>
                </c:pt>
                <c:pt idx="3818">
                  <c:v>48</c:v>
                </c:pt>
                <c:pt idx="3819">
                  <c:v>65</c:v>
                </c:pt>
                <c:pt idx="3820">
                  <c:v>46</c:v>
                </c:pt>
                <c:pt idx="3821">
                  <c:v>39</c:v>
                </c:pt>
                <c:pt idx="3822">
                  <c:v>49</c:v>
                </c:pt>
                <c:pt idx="3823">
                  <c:v>39</c:v>
                </c:pt>
                <c:pt idx="3824">
                  <c:v>40</c:v>
                </c:pt>
                <c:pt idx="3825">
                  <c:v>60</c:v>
                </c:pt>
                <c:pt idx="3826">
                  <c:v>43</c:v>
                </c:pt>
                <c:pt idx="3827">
                  <c:v>25</c:v>
                </c:pt>
                <c:pt idx="3828">
                  <c:v>45</c:v>
                </c:pt>
                <c:pt idx="3829">
                  <c:v>64</c:v>
                </c:pt>
                <c:pt idx="3830">
                  <c:v>20</c:v>
                </c:pt>
                <c:pt idx="3831">
                  <c:v>87</c:v>
                </c:pt>
                <c:pt idx="3832">
                  <c:v>23</c:v>
                </c:pt>
                <c:pt idx="3833">
                  <c:v>23</c:v>
                </c:pt>
                <c:pt idx="3834">
                  <c:v>67</c:v>
                </c:pt>
                <c:pt idx="3835">
                  <c:v>74</c:v>
                </c:pt>
                <c:pt idx="3836">
                  <c:v>64</c:v>
                </c:pt>
                <c:pt idx="3837">
                  <c:v>66</c:v>
                </c:pt>
                <c:pt idx="3838">
                  <c:v>29</c:v>
                </c:pt>
                <c:pt idx="3839">
                  <c:v>42</c:v>
                </c:pt>
                <c:pt idx="3840">
                  <c:v>37</c:v>
                </c:pt>
                <c:pt idx="3841">
                  <c:v>82</c:v>
                </c:pt>
                <c:pt idx="3842">
                  <c:v>35</c:v>
                </c:pt>
                <c:pt idx="3843">
                  <c:v>46</c:v>
                </c:pt>
                <c:pt idx="3844">
                  <c:v>40</c:v>
                </c:pt>
                <c:pt idx="3845">
                  <c:v>34</c:v>
                </c:pt>
                <c:pt idx="3846">
                  <c:v>52</c:v>
                </c:pt>
                <c:pt idx="3847">
                  <c:v>52</c:v>
                </c:pt>
                <c:pt idx="3848">
                  <c:v>50</c:v>
                </c:pt>
                <c:pt idx="3849">
                  <c:v>91</c:v>
                </c:pt>
                <c:pt idx="3850">
                  <c:v>64</c:v>
                </c:pt>
                <c:pt idx="3851">
                  <c:v>67</c:v>
                </c:pt>
                <c:pt idx="3852">
                  <c:v>85</c:v>
                </c:pt>
                <c:pt idx="3853">
                  <c:v>53</c:v>
                </c:pt>
                <c:pt idx="3854">
                  <c:v>35</c:v>
                </c:pt>
                <c:pt idx="3855">
                  <c:v>41</c:v>
                </c:pt>
                <c:pt idx="3856">
                  <c:v>81</c:v>
                </c:pt>
                <c:pt idx="3857">
                  <c:v>52</c:v>
                </c:pt>
                <c:pt idx="3858">
                  <c:v>39</c:v>
                </c:pt>
                <c:pt idx="3859">
                  <c:v>72</c:v>
                </c:pt>
                <c:pt idx="3860">
                  <c:v>55</c:v>
                </c:pt>
                <c:pt idx="3861">
                  <c:v>49</c:v>
                </c:pt>
                <c:pt idx="3862">
                  <c:v>60</c:v>
                </c:pt>
                <c:pt idx="3863">
                  <c:v>69</c:v>
                </c:pt>
                <c:pt idx="3864">
                  <c:v>63</c:v>
                </c:pt>
                <c:pt idx="3865">
                  <c:v>94</c:v>
                </c:pt>
                <c:pt idx="3866">
                  <c:v>86</c:v>
                </c:pt>
                <c:pt idx="3867">
                  <c:v>75</c:v>
                </c:pt>
                <c:pt idx="3868">
                  <c:v>66</c:v>
                </c:pt>
                <c:pt idx="3869">
                  <c:v>97</c:v>
                </c:pt>
                <c:pt idx="3870">
                  <c:v>71</c:v>
                </c:pt>
                <c:pt idx="3871">
                  <c:v>59</c:v>
                </c:pt>
                <c:pt idx="3872">
                  <c:v>54</c:v>
                </c:pt>
                <c:pt idx="3873">
                  <c:v>34</c:v>
                </c:pt>
                <c:pt idx="3874">
                  <c:v>77</c:v>
                </c:pt>
                <c:pt idx="3875">
                  <c:v>60</c:v>
                </c:pt>
                <c:pt idx="3876">
                  <c:v>16</c:v>
                </c:pt>
                <c:pt idx="3877">
                  <c:v>30</c:v>
                </c:pt>
                <c:pt idx="3878">
                  <c:v>42</c:v>
                </c:pt>
                <c:pt idx="3879">
                  <c:v>36</c:v>
                </c:pt>
                <c:pt idx="3880">
                  <c:v>77</c:v>
                </c:pt>
                <c:pt idx="3881">
                  <c:v>58</c:v>
                </c:pt>
                <c:pt idx="3882">
                  <c:v>58</c:v>
                </c:pt>
                <c:pt idx="3883">
                  <c:v>60</c:v>
                </c:pt>
                <c:pt idx="3884">
                  <c:v>87</c:v>
                </c:pt>
                <c:pt idx="3885">
                  <c:v>30</c:v>
                </c:pt>
                <c:pt idx="3886">
                  <c:v>59</c:v>
                </c:pt>
                <c:pt idx="3887">
                  <c:v>42</c:v>
                </c:pt>
                <c:pt idx="3888">
                  <c:v>70</c:v>
                </c:pt>
                <c:pt idx="3889">
                  <c:v>82</c:v>
                </c:pt>
                <c:pt idx="3890">
                  <c:v>56</c:v>
                </c:pt>
                <c:pt idx="3891">
                  <c:v>24</c:v>
                </c:pt>
                <c:pt idx="3892">
                  <c:v>27</c:v>
                </c:pt>
                <c:pt idx="3893">
                  <c:v>33</c:v>
                </c:pt>
                <c:pt idx="3894">
                  <c:v>75</c:v>
                </c:pt>
                <c:pt idx="3895">
                  <c:v>45</c:v>
                </c:pt>
                <c:pt idx="3896">
                  <c:v>45</c:v>
                </c:pt>
                <c:pt idx="3897">
                  <c:v>30</c:v>
                </c:pt>
                <c:pt idx="3898">
                  <c:v>29</c:v>
                </c:pt>
                <c:pt idx="3899">
                  <c:v>50</c:v>
                </c:pt>
                <c:pt idx="3900">
                  <c:v>95</c:v>
                </c:pt>
                <c:pt idx="3901">
                  <c:v>63</c:v>
                </c:pt>
                <c:pt idx="3902">
                  <c:v>24</c:v>
                </c:pt>
                <c:pt idx="3903">
                  <c:v>63</c:v>
                </c:pt>
                <c:pt idx="3904">
                  <c:v>41</c:v>
                </c:pt>
                <c:pt idx="3905">
                  <c:v>69</c:v>
                </c:pt>
                <c:pt idx="3906">
                  <c:v>81</c:v>
                </c:pt>
                <c:pt idx="3907">
                  <c:v>40</c:v>
                </c:pt>
                <c:pt idx="3908">
                  <c:v>66</c:v>
                </c:pt>
                <c:pt idx="3909">
                  <c:v>40</c:v>
                </c:pt>
                <c:pt idx="3910">
                  <c:v>63</c:v>
                </c:pt>
                <c:pt idx="3911">
                  <c:v>21</c:v>
                </c:pt>
                <c:pt idx="3912">
                  <c:v>81</c:v>
                </c:pt>
                <c:pt idx="3913">
                  <c:v>47</c:v>
                </c:pt>
                <c:pt idx="3914">
                  <c:v>69</c:v>
                </c:pt>
                <c:pt idx="3915">
                  <c:v>47</c:v>
                </c:pt>
                <c:pt idx="3916">
                  <c:v>44</c:v>
                </c:pt>
                <c:pt idx="3917">
                  <c:v>78</c:v>
                </c:pt>
                <c:pt idx="3918">
                  <c:v>36</c:v>
                </c:pt>
                <c:pt idx="3919">
                  <c:v>60</c:v>
                </c:pt>
                <c:pt idx="3920">
                  <c:v>43</c:v>
                </c:pt>
                <c:pt idx="3921">
                  <c:v>30</c:v>
                </c:pt>
                <c:pt idx="3922">
                  <c:v>43</c:v>
                </c:pt>
                <c:pt idx="3923">
                  <c:v>75</c:v>
                </c:pt>
                <c:pt idx="3924">
                  <c:v>46</c:v>
                </c:pt>
                <c:pt idx="3925">
                  <c:v>29</c:v>
                </c:pt>
                <c:pt idx="3926">
                  <c:v>33</c:v>
                </c:pt>
                <c:pt idx="3927">
                  <c:v>51</c:v>
                </c:pt>
                <c:pt idx="3928">
                  <c:v>58</c:v>
                </c:pt>
                <c:pt idx="3929">
                  <c:v>81</c:v>
                </c:pt>
                <c:pt idx="3930">
                  <c:v>49</c:v>
                </c:pt>
                <c:pt idx="3931">
                  <c:v>84</c:v>
                </c:pt>
                <c:pt idx="3932">
                  <c:v>47</c:v>
                </c:pt>
                <c:pt idx="3933">
                  <c:v>38</c:v>
                </c:pt>
                <c:pt idx="3934">
                  <c:v>78</c:v>
                </c:pt>
                <c:pt idx="3935">
                  <c:v>77</c:v>
                </c:pt>
                <c:pt idx="3936">
                  <c:v>29</c:v>
                </c:pt>
                <c:pt idx="3937">
                  <c:v>76</c:v>
                </c:pt>
                <c:pt idx="3938">
                  <c:v>41</c:v>
                </c:pt>
                <c:pt idx="3939">
                  <c:v>51</c:v>
                </c:pt>
                <c:pt idx="3940">
                  <c:v>70</c:v>
                </c:pt>
                <c:pt idx="3941">
                  <c:v>63</c:v>
                </c:pt>
                <c:pt idx="3942">
                  <c:v>46</c:v>
                </c:pt>
                <c:pt idx="3943">
                  <c:v>53</c:v>
                </c:pt>
                <c:pt idx="3944">
                  <c:v>25</c:v>
                </c:pt>
                <c:pt idx="3945">
                  <c:v>26</c:v>
                </c:pt>
                <c:pt idx="3946">
                  <c:v>74</c:v>
                </c:pt>
                <c:pt idx="3947">
                  <c:v>57</c:v>
                </c:pt>
                <c:pt idx="3948">
                  <c:v>80</c:v>
                </c:pt>
                <c:pt idx="3949">
                  <c:v>45</c:v>
                </c:pt>
                <c:pt idx="3950">
                  <c:v>56</c:v>
                </c:pt>
                <c:pt idx="3951">
                  <c:v>19</c:v>
                </c:pt>
                <c:pt idx="3952">
                  <c:v>86</c:v>
                </c:pt>
                <c:pt idx="3953">
                  <c:v>70</c:v>
                </c:pt>
                <c:pt idx="3954">
                  <c:v>85</c:v>
                </c:pt>
                <c:pt idx="3955">
                  <c:v>16</c:v>
                </c:pt>
                <c:pt idx="3956">
                  <c:v>47</c:v>
                </c:pt>
                <c:pt idx="3957">
                  <c:v>65</c:v>
                </c:pt>
                <c:pt idx="3958">
                  <c:v>23</c:v>
                </c:pt>
                <c:pt idx="3959">
                  <c:v>29</c:v>
                </c:pt>
                <c:pt idx="3960">
                  <c:v>36</c:v>
                </c:pt>
                <c:pt idx="3961">
                  <c:v>49</c:v>
                </c:pt>
                <c:pt idx="3962">
                  <c:v>85</c:v>
                </c:pt>
                <c:pt idx="3963">
                  <c:v>56</c:v>
                </c:pt>
                <c:pt idx="3964">
                  <c:v>39</c:v>
                </c:pt>
                <c:pt idx="3965">
                  <c:v>40</c:v>
                </c:pt>
                <c:pt idx="3966">
                  <c:v>33</c:v>
                </c:pt>
                <c:pt idx="3967">
                  <c:v>67</c:v>
                </c:pt>
                <c:pt idx="3968">
                  <c:v>19</c:v>
                </c:pt>
                <c:pt idx="3969">
                  <c:v>74</c:v>
                </c:pt>
                <c:pt idx="3970">
                  <c:v>47</c:v>
                </c:pt>
                <c:pt idx="3971">
                  <c:v>77</c:v>
                </c:pt>
                <c:pt idx="3972">
                  <c:v>52</c:v>
                </c:pt>
                <c:pt idx="3973">
                  <c:v>76</c:v>
                </c:pt>
                <c:pt idx="3974">
                  <c:v>42</c:v>
                </c:pt>
                <c:pt idx="3975">
                  <c:v>56</c:v>
                </c:pt>
                <c:pt idx="3976">
                  <c:v>30</c:v>
                </c:pt>
                <c:pt idx="3977">
                  <c:v>47</c:v>
                </c:pt>
                <c:pt idx="3978">
                  <c:v>34</c:v>
                </c:pt>
                <c:pt idx="3979">
                  <c:v>48</c:v>
                </c:pt>
                <c:pt idx="3980">
                  <c:v>42</c:v>
                </c:pt>
                <c:pt idx="3981">
                  <c:v>74</c:v>
                </c:pt>
                <c:pt idx="3982">
                  <c:v>58</c:v>
                </c:pt>
                <c:pt idx="3983">
                  <c:v>75</c:v>
                </c:pt>
                <c:pt idx="3984">
                  <c:v>54</c:v>
                </c:pt>
                <c:pt idx="3985">
                  <c:v>62</c:v>
                </c:pt>
                <c:pt idx="3986">
                  <c:v>88</c:v>
                </c:pt>
                <c:pt idx="3987">
                  <c:v>64</c:v>
                </c:pt>
                <c:pt idx="3988">
                  <c:v>81</c:v>
                </c:pt>
                <c:pt idx="3989">
                  <c:v>69</c:v>
                </c:pt>
                <c:pt idx="3990">
                  <c:v>51</c:v>
                </c:pt>
                <c:pt idx="3991">
                  <c:v>52</c:v>
                </c:pt>
                <c:pt idx="3992">
                  <c:v>58</c:v>
                </c:pt>
                <c:pt idx="3993">
                  <c:v>55</c:v>
                </c:pt>
                <c:pt idx="3994">
                  <c:v>86</c:v>
                </c:pt>
                <c:pt idx="3995">
                  <c:v>62</c:v>
                </c:pt>
                <c:pt idx="3996">
                  <c:v>60</c:v>
                </c:pt>
                <c:pt idx="3997">
                  <c:v>15</c:v>
                </c:pt>
                <c:pt idx="3998">
                  <c:v>82</c:v>
                </c:pt>
                <c:pt idx="3999">
                  <c:v>52</c:v>
                </c:pt>
                <c:pt idx="4000">
                  <c:v>57</c:v>
                </c:pt>
                <c:pt idx="4001">
                  <c:v>34</c:v>
                </c:pt>
                <c:pt idx="4002">
                  <c:v>55</c:v>
                </c:pt>
                <c:pt idx="4003">
                  <c:v>39</c:v>
                </c:pt>
                <c:pt idx="4004">
                  <c:v>73</c:v>
                </c:pt>
                <c:pt idx="4005">
                  <c:v>64</c:v>
                </c:pt>
                <c:pt idx="4006">
                  <c:v>67</c:v>
                </c:pt>
                <c:pt idx="4007">
                  <c:v>67</c:v>
                </c:pt>
                <c:pt idx="4008">
                  <c:v>36</c:v>
                </c:pt>
                <c:pt idx="4009">
                  <c:v>52</c:v>
                </c:pt>
                <c:pt idx="4010">
                  <c:v>85</c:v>
                </c:pt>
                <c:pt idx="4011">
                  <c:v>91</c:v>
                </c:pt>
                <c:pt idx="4012">
                  <c:v>42</c:v>
                </c:pt>
                <c:pt idx="4013">
                  <c:v>74</c:v>
                </c:pt>
                <c:pt idx="4014">
                  <c:v>65</c:v>
                </c:pt>
                <c:pt idx="4015">
                  <c:v>36</c:v>
                </c:pt>
                <c:pt idx="4016">
                  <c:v>63</c:v>
                </c:pt>
                <c:pt idx="4017">
                  <c:v>29</c:v>
                </c:pt>
                <c:pt idx="4018">
                  <c:v>60</c:v>
                </c:pt>
                <c:pt idx="4019">
                  <c:v>50</c:v>
                </c:pt>
                <c:pt idx="4020">
                  <c:v>40</c:v>
                </c:pt>
                <c:pt idx="4021">
                  <c:v>48</c:v>
                </c:pt>
                <c:pt idx="4022">
                  <c:v>33</c:v>
                </c:pt>
                <c:pt idx="4023">
                  <c:v>51</c:v>
                </c:pt>
                <c:pt idx="4024">
                  <c:v>64</c:v>
                </c:pt>
                <c:pt idx="4025">
                  <c:v>70</c:v>
                </c:pt>
                <c:pt idx="4026">
                  <c:v>49</c:v>
                </c:pt>
                <c:pt idx="4027">
                  <c:v>33</c:v>
                </c:pt>
                <c:pt idx="4028">
                  <c:v>69</c:v>
                </c:pt>
                <c:pt idx="4029">
                  <c:v>41</c:v>
                </c:pt>
                <c:pt idx="4030">
                  <c:v>79</c:v>
                </c:pt>
                <c:pt idx="4031">
                  <c:v>81</c:v>
                </c:pt>
                <c:pt idx="4032">
                  <c:v>57</c:v>
                </c:pt>
                <c:pt idx="4033">
                  <c:v>73</c:v>
                </c:pt>
                <c:pt idx="4034">
                  <c:v>49</c:v>
                </c:pt>
                <c:pt idx="4035">
                  <c:v>64</c:v>
                </c:pt>
                <c:pt idx="4036">
                  <c:v>49</c:v>
                </c:pt>
                <c:pt idx="4037">
                  <c:v>31</c:v>
                </c:pt>
                <c:pt idx="4038">
                  <c:v>61</c:v>
                </c:pt>
                <c:pt idx="4039">
                  <c:v>81</c:v>
                </c:pt>
                <c:pt idx="4040">
                  <c:v>59</c:v>
                </c:pt>
                <c:pt idx="4041">
                  <c:v>54</c:v>
                </c:pt>
                <c:pt idx="4042">
                  <c:v>18</c:v>
                </c:pt>
                <c:pt idx="4043">
                  <c:v>80</c:v>
                </c:pt>
                <c:pt idx="4044">
                  <c:v>43</c:v>
                </c:pt>
                <c:pt idx="4045">
                  <c:v>39</c:v>
                </c:pt>
                <c:pt idx="4046">
                  <c:v>39</c:v>
                </c:pt>
                <c:pt idx="4047">
                  <c:v>51</c:v>
                </c:pt>
                <c:pt idx="4048">
                  <c:v>49</c:v>
                </c:pt>
                <c:pt idx="4049">
                  <c:v>27</c:v>
                </c:pt>
                <c:pt idx="4050">
                  <c:v>51</c:v>
                </c:pt>
                <c:pt idx="4051">
                  <c:v>64</c:v>
                </c:pt>
                <c:pt idx="4052">
                  <c:v>51</c:v>
                </c:pt>
                <c:pt idx="4053">
                  <c:v>56</c:v>
                </c:pt>
                <c:pt idx="4054">
                  <c:v>46</c:v>
                </c:pt>
                <c:pt idx="4055">
                  <c:v>28</c:v>
                </c:pt>
                <c:pt idx="4056">
                  <c:v>57</c:v>
                </c:pt>
                <c:pt idx="4057">
                  <c:v>28</c:v>
                </c:pt>
                <c:pt idx="4058">
                  <c:v>65</c:v>
                </c:pt>
                <c:pt idx="4059">
                  <c:v>71</c:v>
                </c:pt>
                <c:pt idx="4060">
                  <c:v>54</c:v>
                </c:pt>
                <c:pt idx="4061">
                  <c:v>44</c:v>
                </c:pt>
                <c:pt idx="4062">
                  <c:v>52</c:v>
                </c:pt>
                <c:pt idx="4063">
                  <c:v>71</c:v>
                </c:pt>
                <c:pt idx="4064">
                  <c:v>74</c:v>
                </c:pt>
                <c:pt idx="4065">
                  <c:v>38</c:v>
                </c:pt>
                <c:pt idx="4066">
                  <c:v>75</c:v>
                </c:pt>
                <c:pt idx="4067">
                  <c:v>43</c:v>
                </c:pt>
                <c:pt idx="4068">
                  <c:v>90</c:v>
                </c:pt>
                <c:pt idx="4069">
                  <c:v>69</c:v>
                </c:pt>
                <c:pt idx="4070">
                  <c:v>67</c:v>
                </c:pt>
                <c:pt idx="4071">
                  <c:v>52</c:v>
                </c:pt>
                <c:pt idx="4072">
                  <c:v>27</c:v>
                </c:pt>
                <c:pt idx="4073">
                  <c:v>63</c:v>
                </c:pt>
                <c:pt idx="4074">
                  <c:v>41</c:v>
                </c:pt>
                <c:pt idx="4075">
                  <c:v>67</c:v>
                </c:pt>
                <c:pt idx="4076">
                  <c:v>47</c:v>
                </c:pt>
                <c:pt idx="4077">
                  <c:v>61</c:v>
                </c:pt>
                <c:pt idx="4078">
                  <c:v>82</c:v>
                </c:pt>
                <c:pt idx="4079">
                  <c:v>75</c:v>
                </c:pt>
                <c:pt idx="4080">
                  <c:v>37</c:v>
                </c:pt>
                <c:pt idx="4081">
                  <c:v>68</c:v>
                </c:pt>
                <c:pt idx="4082">
                  <c:v>37</c:v>
                </c:pt>
                <c:pt idx="4083">
                  <c:v>49</c:v>
                </c:pt>
                <c:pt idx="4084">
                  <c:v>73</c:v>
                </c:pt>
                <c:pt idx="4085">
                  <c:v>32</c:v>
                </c:pt>
                <c:pt idx="4086">
                  <c:v>23</c:v>
                </c:pt>
                <c:pt idx="4087">
                  <c:v>43</c:v>
                </c:pt>
                <c:pt idx="4088">
                  <c:v>70</c:v>
                </c:pt>
                <c:pt idx="4089">
                  <c:v>53</c:v>
                </c:pt>
                <c:pt idx="4090">
                  <c:v>81</c:v>
                </c:pt>
                <c:pt idx="4091">
                  <c:v>84</c:v>
                </c:pt>
                <c:pt idx="4092">
                  <c:v>38</c:v>
                </c:pt>
                <c:pt idx="4093">
                  <c:v>40</c:v>
                </c:pt>
                <c:pt idx="4094">
                  <c:v>88</c:v>
                </c:pt>
                <c:pt idx="4095">
                  <c:v>32</c:v>
                </c:pt>
                <c:pt idx="4096">
                  <c:v>31</c:v>
                </c:pt>
                <c:pt idx="4097">
                  <c:v>35</c:v>
                </c:pt>
                <c:pt idx="4098">
                  <c:v>34</c:v>
                </c:pt>
                <c:pt idx="4099">
                  <c:v>49</c:v>
                </c:pt>
                <c:pt idx="4100">
                  <c:v>28</c:v>
                </c:pt>
                <c:pt idx="4101">
                  <c:v>91</c:v>
                </c:pt>
                <c:pt idx="4102">
                  <c:v>90</c:v>
                </c:pt>
                <c:pt idx="4103">
                  <c:v>55</c:v>
                </c:pt>
                <c:pt idx="4104">
                  <c:v>27</c:v>
                </c:pt>
                <c:pt idx="4105">
                  <c:v>67</c:v>
                </c:pt>
                <c:pt idx="4106">
                  <c:v>41</c:v>
                </c:pt>
                <c:pt idx="4107">
                  <c:v>53</c:v>
                </c:pt>
                <c:pt idx="4108">
                  <c:v>15</c:v>
                </c:pt>
                <c:pt idx="4109">
                  <c:v>26</c:v>
                </c:pt>
                <c:pt idx="4110">
                  <c:v>22</c:v>
                </c:pt>
                <c:pt idx="4111">
                  <c:v>48</c:v>
                </c:pt>
                <c:pt idx="4112">
                  <c:v>19</c:v>
                </c:pt>
                <c:pt idx="4113">
                  <c:v>78</c:v>
                </c:pt>
                <c:pt idx="4114">
                  <c:v>53</c:v>
                </c:pt>
                <c:pt idx="4115">
                  <c:v>61</c:v>
                </c:pt>
                <c:pt idx="4116">
                  <c:v>30</c:v>
                </c:pt>
                <c:pt idx="4117">
                  <c:v>70</c:v>
                </c:pt>
                <c:pt idx="4118">
                  <c:v>42</c:v>
                </c:pt>
                <c:pt idx="4119">
                  <c:v>67</c:v>
                </c:pt>
                <c:pt idx="4120">
                  <c:v>51</c:v>
                </c:pt>
                <c:pt idx="4121">
                  <c:v>35</c:v>
                </c:pt>
                <c:pt idx="4122">
                  <c:v>38</c:v>
                </c:pt>
                <c:pt idx="4123">
                  <c:v>44</c:v>
                </c:pt>
                <c:pt idx="4124">
                  <c:v>86</c:v>
                </c:pt>
                <c:pt idx="4125">
                  <c:v>68</c:v>
                </c:pt>
                <c:pt idx="4126">
                  <c:v>25</c:v>
                </c:pt>
                <c:pt idx="4127">
                  <c:v>59</c:v>
                </c:pt>
                <c:pt idx="4128">
                  <c:v>74</c:v>
                </c:pt>
                <c:pt idx="4129">
                  <c:v>73</c:v>
                </c:pt>
                <c:pt idx="4130">
                  <c:v>61</c:v>
                </c:pt>
                <c:pt idx="4131">
                  <c:v>32</c:v>
                </c:pt>
                <c:pt idx="4132">
                  <c:v>41</c:v>
                </c:pt>
                <c:pt idx="4133">
                  <c:v>72</c:v>
                </c:pt>
                <c:pt idx="4134">
                  <c:v>51</c:v>
                </c:pt>
                <c:pt idx="4135">
                  <c:v>72</c:v>
                </c:pt>
                <c:pt idx="4136">
                  <c:v>60</c:v>
                </c:pt>
                <c:pt idx="4137">
                  <c:v>46</c:v>
                </c:pt>
                <c:pt idx="4138">
                  <c:v>77</c:v>
                </c:pt>
                <c:pt idx="4139">
                  <c:v>23</c:v>
                </c:pt>
                <c:pt idx="4140">
                  <c:v>82</c:v>
                </c:pt>
                <c:pt idx="4141">
                  <c:v>37</c:v>
                </c:pt>
                <c:pt idx="4142">
                  <c:v>80</c:v>
                </c:pt>
                <c:pt idx="4143">
                  <c:v>87</c:v>
                </c:pt>
                <c:pt idx="4144">
                  <c:v>41</c:v>
                </c:pt>
                <c:pt idx="4145">
                  <c:v>67</c:v>
                </c:pt>
                <c:pt idx="4146">
                  <c:v>81</c:v>
                </c:pt>
                <c:pt idx="4147">
                  <c:v>30</c:v>
                </c:pt>
                <c:pt idx="4148">
                  <c:v>19</c:v>
                </c:pt>
                <c:pt idx="4149">
                  <c:v>39</c:v>
                </c:pt>
                <c:pt idx="4150">
                  <c:v>34</c:v>
                </c:pt>
                <c:pt idx="4151">
                  <c:v>93</c:v>
                </c:pt>
                <c:pt idx="4152">
                  <c:v>43</c:v>
                </c:pt>
                <c:pt idx="4153">
                  <c:v>21</c:v>
                </c:pt>
                <c:pt idx="4154">
                  <c:v>17</c:v>
                </c:pt>
                <c:pt idx="4155">
                  <c:v>40</c:v>
                </c:pt>
                <c:pt idx="4156">
                  <c:v>68</c:v>
                </c:pt>
                <c:pt idx="4157">
                  <c:v>74</c:v>
                </c:pt>
                <c:pt idx="4158">
                  <c:v>45</c:v>
                </c:pt>
                <c:pt idx="4159">
                  <c:v>38</c:v>
                </c:pt>
                <c:pt idx="4160">
                  <c:v>76</c:v>
                </c:pt>
                <c:pt idx="4161">
                  <c:v>38</c:v>
                </c:pt>
                <c:pt idx="4162">
                  <c:v>18</c:v>
                </c:pt>
                <c:pt idx="4163">
                  <c:v>54</c:v>
                </c:pt>
                <c:pt idx="4164">
                  <c:v>42</c:v>
                </c:pt>
                <c:pt idx="4165">
                  <c:v>31</c:v>
                </c:pt>
                <c:pt idx="4166">
                  <c:v>42</c:v>
                </c:pt>
                <c:pt idx="4167">
                  <c:v>44</c:v>
                </c:pt>
                <c:pt idx="4168">
                  <c:v>54</c:v>
                </c:pt>
                <c:pt idx="4169">
                  <c:v>83</c:v>
                </c:pt>
                <c:pt idx="4170">
                  <c:v>64</c:v>
                </c:pt>
                <c:pt idx="4171">
                  <c:v>38</c:v>
                </c:pt>
                <c:pt idx="4172">
                  <c:v>57</c:v>
                </c:pt>
                <c:pt idx="4173">
                  <c:v>83</c:v>
                </c:pt>
                <c:pt idx="4174">
                  <c:v>34</c:v>
                </c:pt>
                <c:pt idx="4175">
                  <c:v>39</c:v>
                </c:pt>
                <c:pt idx="4176">
                  <c:v>56</c:v>
                </c:pt>
                <c:pt idx="4177">
                  <c:v>76</c:v>
                </c:pt>
                <c:pt idx="4178">
                  <c:v>49</c:v>
                </c:pt>
                <c:pt idx="4179">
                  <c:v>41</c:v>
                </c:pt>
                <c:pt idx="4180">
                  <c:v>69</c:v>
                </c:pt>
                <c:pt idx="4181">
                  <c:v>93</c:v>
                </c:pt>
                <c:pt idx="4182">
                  <c:v>44</c:v>
                </c:pt>
                <c:pt idx="4183">
                  <c:v>73</c:v>
                </c:pt>
                <c:pt idx="4184">
                  <c:v>56</c:v>
                </c:pt>
                <c:pt idx="4185">
                  <c:v>70</c:v>
                </c:pt>
                <c:pt idx="4186">
                  <c:v>56</c:v>
                </c:pt>
                <c:pt idx="4187">
                  <c:v>77</c:v>
                </c:pt>
                <c:pt idx="4188">
                  <c:v>40</c:v>
                </c:pt>
                <c:pt idx="4189">
                  <c:v>47</c:v>
                </c:pt>
                <c:pt idx="4190">
                  <c:v>40</c:v>
                </c:pt>
                <c:pt idx="4191">
                  <c:v>62</c:v>
                </c:pt>
                <c:pt idx="4192">
                  <c:v>57</c:v>
                </c:pt>
                <c:pt idx="4193">
                  <c:v>26</c:v>
                </c:pt>
                <c:pt idx="4194">
                  <c:v>47</c:v>
                </c:pt>
                <c:pt idx="4195">
                  <c:v>59</c:v>
                </c:pt>
                <c:pt idx="4196">
                  <c:v>78</c:v>
                </c:pt>
                <c:pt idx="4197">
                  <c:v>77</c:v>
                </c:pt>
                <c:pt idx="4198">
                  <c:v>67</c:v>
                </c:pt>
                <c:pt idx="4199">
                  <c:v>49</c:v>
                </c:pt>
                <c:pt idx="4200">
                  <c:v>80</c:v>
                </c:pt>
                <c:pt idx="4201">
                  <c:v>54</c:v>
                </c:pt>
                <c:pt idx="4202">
                  <c:v>30</c:v>
                </c:pt>
                <c:pt idx="4203">
                  <c:v>29</c:v>
                </c:pt>
                <c:pt idx="4204">
                  <c:v>31</c:v>
                </c:pt>
                <c:pt idx="4205">
                  <c:v>42</c:v>
                </c:pt>
                <c:pt idx="4206">
                  <c:v>39</c:v>
                </c:pt>
                <c:pt idx="4207">
                  <c:v>70</c:v>
                </c:pt>
                <c:pt idx="4208">
                  <c:v>69</c:v>
                </c:pt>
                <c:pt idx="4209">
                  <c:v>18</c:v>
                </c:pt>
                <c:pt idx="4210">
                  <c:v>89</c:v>
                </c:pt>
                <c:pt idx="4211">
                  <c:v>56</c:v>
                </c:pt>
                <c:pt idx="4212">
                  <c:v>78</c:v>
                </c:pt>
                <c:pt idx="4213">
                  <c:v>44</c:v>
                </c:pt>
                <c:pt idx="4214">
                  <c:v>36</c:v>
                </c:pt>
                <c:pt idx="4215">
                  <c:v>76</c:v>
                </c:pt>
                <c:pt idx="4216">
                  <c:v>79</c:v>
                </c:pt>
                <c:pt idx="4217">
                  <c:v>12</c:v>
                </c:pt>
                <c:pt idx="4218">
                  <c:v>48</c:v>
                </c:pt>
                <c:pt idx="4219">
                  <c:v>46</c:v>
                </c:pt>
                <c:pt idx="4220">
                  <c:v>54</c:v>
                </c:pt>
                <c:pt idx="4221">
                  <c:v>69</c:v>
                </c:pt>
                <c:pt idx="4222">
                  <c:v>56</c:v>
                </c:pt>
                <c:pt idx="4223">
                  <c:v>26</c:v>
                </c:pt>
                <c:pt idx="4224">
                  <c:v>39</c:v>
                </c:pt>
                <c:pt idx="4225">
                  <c:v>48</c:v>
                </c:pt>
                <c:pt idx="4226">
                  <c:v>92</c:v>
                </c:pt>
                <c:pt idx="4227">
                  <c:v>81</c:v>
                </c:pt>
                <c:pt idx="4228">
                  <c:v>46</c:v>
                </c:pt>
                <c:pt idx="4229">
                  <c:v>89</c:v>
                </c:pt>
                <c:pt idx="4230">
                  <c:v>51</c:v>
                </c:pt>
                <c:pt idx="4231">
                  <c:v>16</c:v>
                </c:pt>
                <c:pt idx="4232">
                  <c:v>40</c:v>
                </c:pt>
                <c:pt idx="4233">
                  <c:v>90</c:v>
                </c:pt>
                <c:pt idx="4234">
                  <c:v>83</c:v>
                </c:pt>
                <c:pt idx="4235">
                  <c:v>46</c:v>
                </c:pt>
                <c:pt idx="4236">
                  <c:v>32</c:v>
                </c:pt>
                <c:pt idx="4237">
                  <c:v>82</c:v>
                </c:pt>
                <c:pt idx="4238">
                  <c:v>63</c:v>
                </c:pt>
                <c:pt idx="4239">
                  <c:v>59</c:v>
                </c:pt>
                <c:pt idx="4240">
                  <c:v>89</c:v>
                </c:pt>
                <c:pt idx="4241">
                  <c:v>55</c:v>
                </c:pt>
                <c:pt idx="4242">
                  <c:v>29</c:v>
                </c:pt>
                <c:pt idx="4243">
                  <c:v>68</c:v>
                </c:pt>
                <c:pt idx="4244">
                  <c:v>32</c:v>
                </c:pt>
                <c:pt idx="4245">
                  <c:v>44</c:v>
                </c:pt>
                <c:pt idx="4246">
                  <c:v>75</c:v>
                </c:pt>
                <c:pt idx="4247">
                  <c:v>33</c:v>
                </c:pt>
                <c:pt idx="4248">
                  <c:v>49</c:v>
                </c:pt>
                <c:pt idx="4249">
                  <c:v>47</c:v>
                </c:pt>
                <c:pt idx="4250">
                  <c:v>35</c:v>
                </c:pt>
                <c:pt idx="4251">
                  <c:v>67</c:v>
                </c:pt>
                <c:pt idx="4252">
                  <c:v>77</c:v>
                </c:pt>
                <c:pt idx="4253">
                  <c:v>65</c:v>
                </c:pt>
                <c:pt idx="4254">
                  <c:v>86</c:v>
                </c:pt>
                <c:pt idx="4255">
                  <c:v>40</c:v>
                </c:pt>
                <c:pt idx="4256">
                  <c:v>37</c:v>
                </c:pt>
                <c:pt idx="4257">
                  <c:v>57</c:v>
                </c:pt>
                <c:pt idx="4258">
                  <c:v>23</c:v>
                </c:pt>
                <c:pt idx="4259">
                  <c:v>42</c:v>
                </c:pt>
                <c:pt idx="4260">
                  <c:v>73</c:v>
                </c:pt>
                <c:pt idx="4261">
                  <c:v>88</c:v>
                </c:pt>
                <c:pt idx="4262">
                  <c:v>53</c:v>
                </c:pt>
                <c:pt idx="4263">
                  <c:v>72</c:v>
                </c:pt>
                <c:pt idx="4264">
                  <c:v>47</c:v>
                </c:pt>
                <c:pt idx="4265">
                  <c:v>81</c:v>
                </c:pt>
                <c:pt idx="4266">
                  <c:v>30</c:v>
                </c:pt>
                <c:pt idx="4267">
                  <c:v>68</c:v>
                </c:pt>
                <c:pt idx="4268">
                  <c:v>83</c:v>
                </c:pt>
                <c:pt idx="4269">
                  <c:v>73</c:v>
                </c:pt>
                <c:pt idx="4270">
                  <c:v>67</c:v>
                </c:pt>
                <c:pt idx="4271">
                  <c:v>45</c:v>
                </c:pt>
                <c:pt idx="4272">
                  <c:v>61</c:v>
                </c:pt>
                <c:pt idx="4273">
                  <c:v>43</c:v>
                </c:pt>
                <c:pt idx="4274">
                  <c:v>37</c:v>
                </c:pt>
                <c:pt idx="4275">
                  <c:v>54</c:v>
                </c:pt>
                <c:pt idx="4276">
                  <c:v>29</c:v>
                </c:pt>
                <c:pt idx="4277">
                  <c:v>59</c:v>
                </c:pt>
                <c:pt idx="4278">
                  <c:v>67</c:v>
                </c:pt>
                <c:pt idx="4279">
                  <c:v>73</c:v>
                </c:pt>
                <c:pt idx="4280">
                  <c:v>29</c:v>
                </c:pt>
                <c:pt idx="4281">
                  <c:v>29</c:v>
                </c:pt>
                <c:pt idx="4282">
                  <c:v>67</c:v>
                </c:pt>
                <c:pt idx="4283">
                  <c:v>51</c:v>
                </c:pt>
                <c:pt idx="4284">
                  <c:v>80</c:v>
                </c:pt>
                <c:pt idx="4285">
                  <c:v>48</c:v>
                </c:pt>
                <c:pt idx="4286">
                  <c:v>42</c:v>
                </c:pt>
                <c:pt idx="4287">
                  <c:v>57</c:v>
                </c:pt>
                <c:pt idx="4288">
                  <c:v>31</c:v>
                </c:pt>
                <c:pt idx="4289">
                  <c:v>38</c:v>
                </c:pt>
                <c:pt idx="4290">
                  <c:v>55</c:v>
                </c:pt>
                <c:pt idx="4291">
                  <c:v>16</c:v>
                </c:pt>
                <c:pt idx="4292">
                  <c:v>53</c:v>
                </c:pt>
                <c:pt idx="4293">
                  <c:v>51</c:v>
                </c:pt>
                <c:pt idx="4294">
                  <c:v>72</c:v>
                </c:pt>
                <c:pt idx="4295">
                  <c:v>33</c:v>
                </c:pt>
                <c:pt idx="4296">
                  <c:v>62</c:v>
                </c:pt>
                <c:pt idx="4297">
                  <c:v>30</c:v>
                </c:pt>
                <c:pt idx="4298">
                  <c:v>63</c:v>
                </c:pt>
                <c:pt idx="4299">
                  <c:v>84</c:v>
                </c:pt>
                <c:pt idx="4300">
                  <c:v>49</c:v>
                </c:pt>
                <c:pt idx="4301">
                  <c:v>66</c:v>
                </c:pt>
                <c:pt idx="4302">
                  <c:v>44</c:v>
                </c:pt>
                <c:pt idx="4303">
                  <c:v>30</c:v>
                </c:pt>
                <c:pt idx="4304">
                  <c:v>88</c:v>
                </c:pt>
                <c:pt idx="4305">
                  <c:v>79</c:v>
                </c:pt>
                <c:pt idx="4306">
                  <c:v>41</c:v>
                </c:pt>
                <c:pt idx="4307">
                  <c:v>55</c:v>
                </c:pt>
                <c:pt idx="4308">
                  <c:v>47</c:v>
                </c:pt>
                <c:pt idx="4309">
                  <c:v>72</c:v>
                </c:pt>
                <c:pt idx="4310">
                  <c:v>83</c:v>
                </c:pt>
                <c:pt idx="4311">
                  <c:v>79</c:v>
                </c:pt>
                <c:pt idx="4312">
                  <c:v>56</c:v>
                </c:pt>
                <c:pt idx="4313">
                  <c:v>65</c:v>
                </c:pt>
                <c:pt idx="4314">
                  <c:v>53</c:v>
                </c:pt>
                <c:pt idx="4315">
                  <c:v>73</c:v>
                </c:pt>
                <c:pt idx="4316">
                  <c:v>57</c:v>
                </c:pt>
                <c:pt idx="4317">
                  <c:v>66</c:v>
                </c:pt>
                <c:pt idx="4318">
                  <c:v>52</c:v>
                </c:pt>
                <c:pt idx="4319">
                  <c:v>80</c:v>
                </c:pt>
                <c:pt idx="4320">
                  <c:v>75</c:v>
                </c:pt>
                <c:pt idx="4321">
                  <c:v>57</c:v>
                </c:pt>
                <c:pt idx="4322">
                  <c:v>13</c:v>
                </c:pt>
                <c:pt idx="4323">
                  <c:v>28</c:v>
                </c:pt>
                <c:pt idx="4324">
                  <c:v>85</c:v>
                </c:pt>
                <c:pt idx="4325">
                  <c:v>86</c:v>
                </c:pt>
                <c:pt idx="4326">
                  <c:v>54</c:v>
                </c:pt>
                <c:pt idx="4327">
                  <c:v>36</c:v>
                </c:pt>
                <c:pt idx="4328">
                  <c:v>37</c:v>
                </c:pt>
                <c:pt idx="4329">
                  <c:v>57</c:v>
                </c:pt>
                <c:pt idx="4330">
                  <c:v>25</c:v>
                </c:pt>
                <c:pt idx="4331">
                  <c:v>89</c:v>
                </c:pt>
                <c:pt idx="4332">
                  <c:v>71</c:v>
                </c:pt>
                <c:pt idx="4333">
                  <c:v>56</c:v>
                </c:pt>
                <c:pt idx="4334">
                  <c:v>36</c:v>
                </c:pt>
                <c:pt idx="4335">
                  <c:v>28</c:v>
                </c:pt>
                <c:pt idx="4336">
                  <c:v>66</c:v>
                </c:pt>
                <c:pt idx="4337">
                  <c:v>41</c:v>
                </c:pt>
                <c:pt idx="4338">
                  <c:v>49</c:v>
                </c:pt>
                <c:pt idx="4339">
                  <c:v>71</c:v>
                </c:pt>
                <c:pt idx="4340">
                  <c:v>65</c:v>
                </c:pt>
                <c:pt idx="4341">
                  <c:v>37</c:v>
                </c:pt>
                <c:pt idx="4342">
                  <c:v>41</c:v>
                </c:pt>
                <c:pt idx="4343">
                  <c:v>74</c:v>
                </c:pt>
                <c:pt idx="4344">
                  <c:v>31</c:v>
                </c:pt>
                <c:pt idx="4345">
                  <c:v>57</c:v>
                </c:pt>
                <c:pt idx="4346">
                  <c:v>58</c:v>
                </c:pt>
                <c:pt idx="4347">
                  <c:v>82</c:v>
                </c:pt>
                <c:pt idx="4348">
                  <c:v>74</c:v>
                </c:pt>
                <c:pt idx="4349">
                  <c:v>21</c:v>
                </c:pt>
                <c:pt idx="4350">
                  <c:v>81</c:v>
                </c:pt>
                <c:pt idx="4351">
                  <c:v>87</c:v>
                </c:pt>
                <c:pt idx="4352">
                  <c:v>53</c:v>
                </c:pt>
                <c:pt idx="4353">
                  <c:v>56</c:v>
                </c:pt>
                <c:pt idx="4354">
                  <c:v>35</c:v>
                </c:pt>
                <c:pt idx="4355">
                  <c:v>47</c:v>
                </c:pt>
                <c:pt idx="4356">
                  <c:v>48</c:v>
                </c:pt>
                <c:pt idx="4357">
                  <c:v>52</c:v>
                </c:pt>
                <c:pt idx="4358">
                  <c:v>19</c:v>
                </c:pt>
                <c:pt idx="4359">
                  <c:v>27</c:v>
                </c:pt>
                <c:pt idx="4360">
                  <c:v>22</c:v>
                </c:pt>
                <c:pt idx="4361">
                  <c:v>41</c:v>
                </c:pt>
                <c:pt idx="4362">
                  <c:v>58</c:v>
                </c:pt>
                <c:pt idx="4363">
                  <c:v>49</c:v>
                </c:pt>
                <c:pt idx="4364">
                  <c:v>43</c:v>
                </c:pt>
                <c:pt idx="4365">
                  <c:v>43</c:v>
                </c:pt>
                <c:pt idx="4366">
                  <c:v>27</c:v>
                </c:pt>
                <c:pt idx="4367">
                  <c:v>61</c:v>
                </c:pt>
                <c:pt idx="4368">
                  <c:v>63</c:v>
                </c:pt>
                <c:pt idx="4369">
                  <c:v>77</c:v>
                </c:pt>
                <c:pt idx="4370">
                  <c:v>39</c:v>
                </c:pt>
                <c:pt idx="4371">
                  <c:v>45</c:v>
                </c:pt>
                <c:pt idx="4372">
                  <c:v>77</c:v>
                </c:pt>
                <c:pt idx="4373">
                  <c:v>34</c:v>
                </c:pt>
                <c:pt idx="4374">
                  <c:v>51</c:v>
                </c:pt>
                <c:pt idx="4375">
                  <c:v>82</c:v>
                </c:pt>
                <c:pt idx="4376">
                  <c:v>23</c:v>
                </c:pt>
                <c:pt idx="4377">
                  <c:v>62</c:v>
                </c:pt>
                <c:pt idx="4378">
                  <c:v>60</c:v>
                </c:pt>
                <c:pt idx="4379">
                  <c:v>75</c:v>
                </c:pt>
                <c:pt idx="4380">
                  <c:v>43</c:v>
                </c:pt>
                <c:pt idx="4381">
                  <c:v>82</c:v>
                </c:pt>
                <c:pt idx="4382">
                  <c:v>65</c:v>
                </c:pt>
                <c:pt idx="4383">
                  <c:v>39</c:v>
                </c:pt>
                <c:pt idx="4384">
                  <c:v>50</c:v>
                </c:pt>
                <c:pt idx="4385">
                  <c:v>43</c:v>
                </c:pt>
                <c:pt idx="4386">
                  <c:v>19</c:v>
                </c:pt>
                <c:pt idx="4387">
                  <c:v>49</c:v>
                </c:pt>
                <c:pt idx="4388">
                  <c:v>64</c:v>
                </c:pt>
                <c:pt idx="4389">
                  <c:v>92</c:v>
                </c:pt>
                <c:pt idx="4390">
                  <c:v>93</c:v>
                </c:pt>
                <c:pt idx="4391">
                  <c:v>39</c:v>
                </c:pt>
                <c:pt idx="4392">
                  <c:v>20</c:v>
                </c:pt>
                <c:pt idx="4393">
                  <c:v>61</c:v>
                </c:pt>
                <c:pt idx="4394">
                  <c:v>77</c:v>
                </c:pt>
                <c:pt idx="4395">
                  <c:v>42</c:v>
                </c:pt>
                <c:pt idx="4396">
                  <c:v>72</c:v>
                </c:pt>
                <c:pt idx="4397">
                  <c:v>46</c:v>
                </c:pt>
                <c:pt idx="4398">
                  <c:v>83</c:v>
                </c:pt>
                <c:pt idx="4399">
                  <c:v>84</c:v>
                </c:pt>
                <c:pt idx="4400">
                  <c:v>83</c:v>
                </c:pt>
                <c:pt idx="4401">
                  <c:v>45</c:v>
                </c:pt>
                <c:pt idx="4402">
                  <c:v>31</c:v>
                </c:pt>
                <c:pt idx="4403">
                  <c:v>62</c:v>
                </c:pt>
                <c:pt idx="4404">
                  <c:v>84</c:v>
                </c:pt>
                <c:pt idx="4405">
                  <c:v>76</c:v>
                </c:pt>
                <c:pt idx="4406">
                  <c:v>42</c:v>
                </c:pt>
                <c:pt idx="4407">
                  <c:v>46</c:v>
                </c:pt>
                <c:pt idx="4408">
                  <c:v>38</c:v>
                </c:pt>
                <c:pt idx="4409">
                  <c:v>69</c:v>
                </c:pt>
                <c:pt idx="4410">
                  <c:v>88</c:v>
                </c:pt>
                <c:pt idx="4411">
                  <c:v>70</c:v>
                </c:pt>
                <c:pt idx="4412">
                  <c:v>61</c:v>
                </c:pt>
                <c:pt idx="4413">
                  <c:v>66</c:v>
                </c:pt>
                <c:pt idx="4414">
                  <c:v>63</c:v>
                </c:pt>
                <c:pt idx="4415">
                  <c:v>46</c:v>
                </c:pt>
                <c:pt idx="4416">
                  <c:v>95</c:v>
                </c:pt>
                <c:pt idx="4417">
                  <c:v>41</c:v>
                </c:pt>
                <c:pt idx="4418">
                  <c:v>62</c:v>
                </c:pt>
                <c:pt idx="4419">
                  <c:v>31</c:v>
                </c:pt>
                <c:pt idx="4420">
                  <c:v>81</c:v>
                </c:pt>
                <c:pt idx="4421">
                  <c:v>76</c:v>
                </c:pt>
                <c:pt idx="4422">
                  <c:v>70</c:v>
                </c:pt>
                <c:pt idx="4423">
                  <c:v>51</c:v>
                </c:pt>
                <c:pt idx="4424">
                  <c:v>69</c:v>
                </c:pt>
                <c:pt idx="4425">
                  <c:v>69</c:v>
                </c:pt>
                <c:pt idx="4426">
                  <c:v>71</c:v>
                </c:pt>
                <c:pt idx="4427">
                  <c:v>34</c:v>
                </c:pt>
                <c:pt idx="4428">
                  <c:v>51</c:v>
                </c:pt>
                <c:pt idx="4429">
                  <c:v>60</c:v>
                </c:pt>
                <c:pt idx="4430">
                  <c:v>43</c:v>
                </c:pt>
                <c:pt idx="4431">
                  <c:v>74</c:v>
                </c:pt>
                <c:pt idx="4432">
                  <c:v>62</c:v>
                </c:pt>
                <c:pt idx="4433">
                  <c:v>80</c:v>
                </c:pt>
                <c:pt idx="4434">
                  <c:v>67</c:v>
                </c:pt>
                <c:pt idx="4435">
                  <c:v>65</c:v>
                </c:pt>
                <c:pt idx="4436">
                  <c:v>47</c:v>
                </c:pt>
                <c:pt idx="4437">
                  <c:v>63</c:v>
                </c:pt>
                <c:pt idx="4438">
                  <c:v>57</c:v>
                </c:pt>
                <c:pt idx="4439">
                  <c:v>82</c:v>
                </c:pt>
                <c:pt idx="4440">
                  <c:v>60</c:v>
                </c:pt>
                <c:pt idx="4441">
                  <c:v>38</c:v>
                </c:pt>
                <c:pt idx="4442">
                  <c:v>78</c:v>
                </c:pt>
                <c:pt idx="4443">
                  <c:v>54</c:v>
                </c:pt>
                <c:pt idx="4444">
                  <c:v>59</c:v>
                </c:pt>
                <c:pt idx="4445">
                  <c:v>55</c:v>
                </c:pt>
                <c:pt idx="4446">
                  <c:v>84</c:v>
                </c:pt>
                <c:pt idx="4447">
                  <c:v>32</c:v>
                </c:pt>
                <c:pt idx="4448">
                  <c:v>75</c:v>
                </c:pt>
                <c:pt idx="4449">
                  <c:v>40</c:v>
                </c:pt>
                <c:pt idx="4450">
                  <c:v>85</c:v>
                </c:pt>
                <c:pt idx="4451">
                  <c:v>56</c:v>
                </c:pt>
                <c:pt idx="4452">
                  <c:v>67</c:v>
                </c:pt>
                <c:pt idx="4453">
                  <c:v>56</c:v>
                </c:pt>
                <c:pt idx="4454">
                  <c:v>38</c:v>
                </c:pt>
                <c:pt idx="4455">
                  <c:v>79</c:v>
                </c:pt>
                <c:pt idx="4456">
                  <c:v>81</c:v>
                </c:pt>
                <c:pt idx="4457">
                  <c:v>80</c:v>
                </c:pt>
                <c:pt idx="4458">
                  <c:v>57</c:v>
                </c:pt>
                <c:pt idx="4459">
                  <c:v>38</c:v>
                </c:pt>
                <c:pt idx="4460">
                  <c:v>36</c:v>
                </c:pt>
                <c:pt idx="4461">
                  <c:v>58</c:v>
                </c:pt>
                <c:pt idx="4462">
                  <c:v>28</c:v>
                </c:pt>
                <c:pt idx="4463">
                  <c:v>74</c:v>
                </c:pt>
                <c:pt idx="4464">
                  <c:v>32</c:v>
                </c:pt>
                <c:pt idx="4465">
                  <c:v>68</c:v>
                </c:pt>
                <c:pt idx="4466">
                  <c:v>83</c:v>
                </c:pt>
                <c:pt idx="4467">
                  <c:v>33</c:v>
                </c:pt>
                <c:pt idx="4468">
                  <c:v>15</c:v>
                </c:pt>
                <c:pt idx="4469">
                  <c:v>16</c:v>
                </c:pt>
                <c:pt idx="4470">
                  <c:v>48</c:v>
                </c:pt>
                <c:pt idx="4471">
                  <c:v>45</c:v>
                </c:pt>
                <c:pt idx="4472">
                  <c:v>60</c:v>
                </c:pt>
                <c:pt idx="4473">
                  <c:v>16</c:v>
                </c:pt>
                <c:pt idx="4474">
                  <c:v>61</c:v>
                </c:pt>
                <c:pt idx="4475">
                  <c:v>67</c:v>
                </c:pt>
                <c:pt idx="4476">
                  <c:v>70</c:v>
                </c:pt>
                <c:pt idx="4477">
                  <c:v>40</c:v>
                </c:pt>
                <c:pt idx="4478">
                  <c:v>49</c:v>
                </c:pt>
                <c:pt idx="4479">
                  <c:v>63</c:v>
                </c:pt>
                <c:pt idx="4480">
                  <c:v>63</c:v>
                </c:pt>
                <c:pt idx="4481">
                  <c:v>82</c:v>
                </c:pt>
                <c:pt idx="4482">
                  <c:v>33</c:v>
                </c:pt>
                <c:pt idx="4483">
                  <c:v>41</c:v>
                </c:pt>
                <c:pt idx="4484">
                  <c:v>83</c:v>
                </c:pt>
                <c:pt idx="4485">
                  <c:v>53</c:v>
                </c:pt>
                <c:pt idx="4486">
                  <c:v>53</c:v>
                </c:pt>
                <c:pt idx="4487">
                  <c:v>66</c:v>
                </c:pt>
                <c:pt idx="4488">
                  <c:v>25</c:v>
                </c:pt>
                <c:pt idx="4489">
                  <c:v>44</c:v>
                </c:pt>
                <c:pt idx="4490">
                  <c:v>66</c:v>
                </c:pt>
                <c:pt idx="4491">
                  <c:v>34</c:v>
                </c:pt>
                <c:pt idx="4492">
                  <c:v>67</c:v>
                </c:pt>
                <c:pt idx="4493">
                  <c:v>74</c:v>
                </c:pt>
                <c:pt idx="4494">
                  <c:v>52</c:v>
                </c:pt>
                <c:pt idx="4495">
                  <c:v>64</c:v>
                </c:pt>
                <c:pt idx="4496">
                  <c:v>71</c:v>
                </c:pt>
                <c:pt idx="4497">
                  <c:v>39</c:v>
                </c:pt>
                <c:pt idx="4498">
                  <c:v>66</c:v>
                </c:pt>
                <c:pt idx="4499">
                  <c:v>78</c:v>
                </c:pt>
                <c:pt idx="4500">
                  <c:v>75</c:v>
                </c:pt>
                <c:pt idx="4501">
                  <c:v>37</c:v>
                </c:pt>
                <c:pt idx="4502">
                  <c:v>71</c:v>
                </c:pt>
                <c:pt idx="4503">
                  <c:v>47</c:v>
                </c:pt>
                <c:pt idx="4504">
                  <c:v>37</c:v>
                </c:pt>
                <c:pt idx="4505">
                  <c:v>63</c:v>
                </c:pt>
                <c:pt idx="4506">
                  <c:v>26</c:v>
                </c:pt>
                <c:pt idx="4507">
                  <c:v>71</c:v>
                </c:pt>
                <c:pt idx="4508">
                  <c:v>80</c:v>
                </c:pt>
                <c:pt idx="4509">
                  <c:v>54</c:v>
                </c:pt>
                <c:pt idx="4510">
                  <c:v>57</c:v>
                </c:pt>
                <c:pt idx="4511">
                  <c:v>75</c:v>
                </c:pt>
                <c:pt idx="4512">
                  <c:v>67</c:v>
                </c:pt>
                <c:pt idx="4513">
                  <c:v>57</c:v>
                </c:pt>
                <c:pt idx="4514">
                  <c:v>52</c:v>
                </c:pt>
                <c:pt idx="4515">
                  <c:v>78</c:v>
                </c:pt>
                <c:pt idx="4516">
                  <c:v>72</c:v>
                </c:pt>
                <c:pt idx="4517">
                  <c:v>78</c:v>
                </c:pt>
                <c:pt idx="4518">
                  <c:v>30</c:v>
                </c:pt>
                <c:pt idx="4519">
                  <c:v>40</c:v>
                </c:pt>
                <c:pt idx="4520">
                  <c:v>35</c:v>
                </c:pt>
                <c:pt idx="4521">
                  <c:v>41</c:v>
                </c:pt>
                <c:pt idx="4522">
                  <c:v>61</c:v>
                </c:pt>
                <c:pt idx="4523">
                  <c:v>69</c:v>
                </c:pt>
                <c:pt idx="4524">
                  <c:v>55</c:v>
                </c:pt>
                <c:pt idx="4525">
                  <c:v>24</c:v>
                </c:pt>
                <c:pt idx="4526">
                  <c:v>72</c:v>
                </c:pt>
                <c:pt idx="4527">
                  <c:v>52</c:v>
                </c:pt>
                <c:pt idx="4528">
                  <c:v>26</c:v>
                </c:pt>
                <c:pt idx="4529">
                  <c:v>66</c:v>
                </c:pt>
                <c:pt idx="4530">
                  <c:v>45</c:v>
                </c:pt>
                <c:pt idx="4531">
                  <c:v>47</c:v>
                </c:pt>
                <c:pt idx="4532">
                  <c:v>68</c:v>
                </c:pt>
                <c:pt idx="4533">
                  <c:v>49</c:v>
                </c:pt>
                <c:pt idx="4534">
                  <c:v>37</c:v>
                </c:pt>
                <c:pt idx="4535">
                  <c:v>61</c:v>
                </c:pt>
                <c:pt idx="4536">
                  <c:v>97</c:v>
                </c:pt>
                <c:pt idx="4537">
                  <c:v>38</c:v>
                </c:pt>
                <c:pt idx="4538">
                  <c:v>69</c:v>
                </c:pt>
                <c:pt idx="4539">
                  <c:v>79</c:v>
                </c:pt>
                <c:pt idx="4540">
                  <c:v>45</c:v>
                </c:pt>
                <c:pt idx="4541">
                  <c:v>29</c:v>
                </c:pt>
                <c:pt idx="4542">
                  <c:v>86</c:v>
                </c:pt>
                <c:pt idx="4543">
                  <c:v>29</c:v>
                </c:pt>
                <c:pt idx="4544">
                  <c:v>72</c:v>
                </c:pt>
                <c:pt idx="4545">
                  <c:v>37</c:v>
                </c:pt>
                <c:pt idx="4546">
                  <c:v>51</c:v>
                </c:pt>
                <c:pt idx="4547">
                  <c:v>39</c:v>
                </c:pt>
                <c:pt idx="4548">
                  <c:v>24</c:v>
                </c:pt>
                <c:pt idx="4549">
                  <c:v>47</c:v>
                </c:pt>
                <c:pt idx="4550">
                  <c:v>52</c:v>
                </c:pt>
                <c:pt idx="4551">
                  <c:v>75</c:v>
                </c:pt>
                <c:pt idx="4552">
                  <c:v>18</c:v>
                </c:pt>
                <c:pt idx="4553">
                  <c:v>44</c:v>
                </c:pt>
                <c:pt idx="4554">
                  <c:v>37</c:v>
                </c:pt>
                <c:pt idx="4555">
                  <c:v>37</c:v>
                </c:pt>
                <c:pt idx="4556">
                  <c:v>50</c:v>
                </c:pt>
                <c:pt idx="4557">
                  <c:v>34</c:v>
                </c:pt>
                <c:pt idx="4558">
                  <c:v>68</c:v>
                </c:pt>
                <c:pt idx="4559">
                  <c:v>76</c:v>
                </c:pt>
                <c:pt idx="4560">
                  <c:v>53</c:v>
                </c:pt>
                <c:pt idx="4561">
                  <c:v>16</c:v>
                </c:pt>
                <c:pt idx="4562">
                  <c:v>70</c:v>
                </c:pt>
                <c:pt idx="4563">
                  <c:v>62</c:v>
                </c:pt>
                <c:pt idx="4564">
                  <c:v>33</c:v>
                </c:pt>
                <c:pt idx="4565">
                  <c:v>40</c:v>
                </c:pt>
                <c:pt idx="4566">
                  <c:v>85</c:v>
                </c:pt>
                <c:pt idx="4567">
                  <c:v>43</c:v>
                </c:pt>
                <c:pt idx="4568">
                  <c:v>40</c:v>
                </c:pt>
                <c:pt idx="4569">
                  <c:v>83</c:v>
                </c:pt>
                <c:pt idx="4570">
                  <c:v>86</c:v>
                </c:pt>
                <c:pt idx="4571">
                  <c:v>54</c:v>
                </c:pt>
                <c:pt idx="4572">
                  <c:v>32</c:v>
                </c:pt>
                <c:pt idx="4573">
                  <c:v>40</c:v>
                </c:pt>
                <c:pt idx="4574">
                  <c:v>45</c:v>
                </c:pt>
                <c:pt idx="4575">
                  <c:v>56</c:v>
                </c:pt>
                <c:pt idx="4576">
                  <c:v>71</c:v>
                </c:pt>
                <c:pt idx="4577">
                  <c:v>38</c:v>
                </c:pt>
                <c:pt idx="4578">
                  <c:v>45</c:v>
                </c:pt>
                <c:pt idx="4579">
                  <c:v>93</c:v>
                </c:pt>
                <c:pt idx="4580">
                  <c:v>73</c:v>
                </c:pt>
                <c:pt idx="4581">
                  <c:v>63</c:v>
                </c:pt>
                <c:pt idx="4582">
                  <c:v>54</c:v>
                </c:pt>
                <c:pt idx="4583">
                  <c:v>18</c:v>
                </c:pt>
                <c:pt idx="4584">
                  <c:v>65</c:v>
                </c:pt>
                <c:pt idx="4585">
                  <c:v>64</c:v>
                </c:pt>
                <c:pt idx="4586">
                  <c:v>35</c:v>
                </c:pt>
                <c:pt idx="4587">
                  <c:v>31</c:v>
                </c:pt>
                <c:pt idx="4588">
                  <c:v>26</c:v>
                </c:pt>
                <c:pt idx="4589">
                  <c:v>46</c:v>
                </c:pt>
                <c:pt idx="4590">
                  <c:v>65</c:v>
                </c:pt>
                <c:pt idx="4591">
                  <c:v>72</c:v>
                </c:pt>
                <c:pt idx="4592">
                  <c:v>59</c:v>
                </c:pt>
                <c:pt idx="4593">
                  <c:v>39</c:v>
                </c:pt>
                <c:pt idx="4594">
                  <c:v>85</c:v>
                </c:pt>
                <c:pt idx="4595">
                  <c:v>35</c:v>
                </c:pt>
                <c:pt idx="4596">
                  <c:v>67</c:v>
                </c:pt>
                <c:pt idx="4597">
                  <c:v>78</c:v>
                </c:pt>
                <c:pt idx="4598">
                  <c:v>64</c:v>
                </c:pt>
                <c:pt idx="4599">
                  <c:v>34</c:v>
                </c:pt>
                <c:pt idx="4600">
                  <c:v>70</c:v>
                </c:pt>
                <c:pt idx="4601">
                  <c:v>42</c:v>
                </c:pt>
                <c:pt idx="4602">
                  <c:v>61</c:v>
                </c:pt>
                <c:pt idx="4603">
                  <c:v>45</c:v>
                </c:pt>
                <c:pt idx="4604">
                  <c:v>66</c:v>
                </c:pt>
                <c:pt idx="4605">
                  <c:v>56</c:v>
                </c:pt>
                <c:pt idx="4606">
                  <c:v>63</c:v>
                </c:pt>
                <c:pt idx="4607">
                  <c:v>44</c:v>
                </c:pt>
                <c:pt idx="4608">
                  <c:v>46</c:v>
                </c:pt>
                <c:pt idx="4609">
                  <c:v>34</c:v>
                </c:pt>
                <c:pt idx="4610">
                  <c:v>85</c:v>
                </c:pt>
                <c:pt idx="4611">
                  <c:v>46</c:v>
                </c:pt>
                <c:pt idx="4612">
                  <c:v>84</c:v>
                </c:pt>
                <c:pt idx="4613">
                  <c:v>74</c:v>
                </c:pt>
                <c:pt idx="4614">
                  <c:v>41</c:v>
                </c:pt>
                <c:pt idx="4615">
                  <c:v>30</c:v>
                </c:pt>
                <c:pt idx="4616">
                  <c:v>82</c:v>
                </c:pt>
                <c:pt idx="4617">
                  <c:v>30</c:v>
                </c:pt>
                <c:pt idx="4618">
                  <c:v>59</c:v>
                </c:pt>
                <c:pt idx="4619">
                  <c:v>17</c:v>
                </c:pt>
                <c:pt idx="4620">
                  <c:v>26</c:v>
                </c:pt>
                <c:pt idx="4621">
                  <c:v>94</c:v>
                </c:pt>
                <c:pt idx="4622">
                  <c:v>46</c:v>
                </c:pt>
                <c:pt idx="4623">
                  <c:v>26</c:v>
                </c:pt>
                <c:pt idx="4624">
                  <c:v>54</c:v>
                </c:pt>
                <c:pt idx="4625">
                  <c:v>42</c:v>
                </c:pt>
                <c:pt idx="4626">
                  <c:v>42</c:v>
                </c:pt>
                <c:pt idx="4627">
                  <c:v>80</c:v>
                </c:pt>
                <c:pt idx="4628">
                  <c:v>85</c:v>
                </c:pt>
                <c:pt idx="4629">
                  <c:v>26</c:v>
                </c:pt>
                <c:pt idx="4630">
                  <c:v>52</c:v>
                </c:pt>
                <c:pt idx="4631">
                  <c:v>60</c:v>
                </c:pt>
                <c:pt idx="4632">
                  <c:v>40</c:v>
                </c:pt>
                <c:pt idx="4633">
                  <c:v>68</c:v>
                </c:pt>
                <c:pt idx="4634">
                  <c:v>49</c:v>
                </c:pt>
                <c:pt idx="4635">
                  <c:v>59</c:v>
                </c:pt>
                <c:pt idx="4636">
                  <c:v>32</c:v>
                </c:pt>
                <c:pt idx="4637">
                  <c:v>47</c:v>
                </c:pt>
                <c:pt idx="4638">
                  <c:v>77</c:v>
                </c:pt>
                <c:pt idx="4639">
                  <c:v>36</c:v>
                </c:pt>
                <c:pt idx="4640">
                  <c:v>38</c:v>
                </c:pt>
                <c:pt idx="4641">
                  <c:v>50</c:v>
                </c:pt>
                <c:pt idx="4642">
                  <c:v>77</c:v>
                </c:pt>
                <c:pt idx="4643">
                  <c:v>59</c:v>
                </c:pt>
                <c:pt idx="4644">
                  <c:v>37</c:v>
                </c:pt>
                <c:pt idx="4645">
                  <c:v>72</c:v>
                </c:pt>
                <c:pt idx="4646">
                  <c:v>41</c:v>
                </c:pt>
                <c:pt idx="4647">
                  <c:v>34</c:v>
                </c:pt>
                <c:pt idx="4648">
                  <c:v>54</c:v>
                </c:pt>
                <c:pt idx="4649">
                  <c:v>21</c:v>
                </c:pt>
                <c:pt idx="4650">
                  <c:v>50</c:v>
                </c:pt>
                <c:pt idx="4651">
                  <c:v>49</c:v>
                </c:pt>
                <c:pt idx="4652">
                  <c:v>71</c:v>
                </c:pt>
                <c:pt idx="4653">
                  <c:v>64</c:v>
                </c:pt>
                <c:pt idx="4654">
                  <c:v>90</c:v>
                </c:pt>
                <c:pt idx="4655">
                  <c:v>57</c:v>
                </c:pt>
                <c:pt idx="4656">
                  <c:v>84</c:v>
                </c:pt>
                <c:pt idx="4657">
                  <c:v>36</c:v>
                </c:pt>
                <c:pt idx="4658">
                  <c:v>34</c:v>
                </c:pt>
                <c:pt idx="4659">
                  <c:v>70</c:v>
                </c:pt>
                <c:pt idx="4660">
                  <c:v>39</c:v>
                </c:pt>
                <c:pt idx="4661">
                  <c:v>42</c:v>
                </c:pt>
                <c:pt idx="4662">
                  <c:v>69</c:v>
                </c:pt>
                <c:pt idx="4663">
                  <c:v>44</c:v>
                </c:pt>
                <c:pt idx="4664">
                  <c:v>54</c:v>
                </c:pt>
                <c:pt idx="4665">
                  <c:v>87</c:v>
                </c:pt>
                <c:pt idx="4666">
                  <c:v>28</c:v>
                </c:pt>
                <c:pt idx="4667">
                  <c:v>70</c:v>
                </c:pt>
                <c:pt idx="4668">
                  <c:v>44</c:v>
                </c:pt>
                <c:pt idx="4669">
                  <c:v>23</c:v>
                </c:pt>
                <c:pt idx="4670">
                  <c:v>61</c:v>
                </c:pt>
                <c:pt idx="4671">
                  <c:v>43</c:v>
                </c:pt>
                <c:pt idx="4672">
                  <c:v>22</c:v>
                </c:pt>
                <c:pt idx="4673">
                  <c:v>47</c:v>
                </c:pt>
                <c:pt idx="4674">
                  <c:v>31</c:v>
                </c:pt>
                <c:pt idx="4675">
                  <c:v>71</c:v>
                </c:pt>
                <c:pt idx="4676">
                  <c:v>59</c:v>
                </c:pt>
                <c:pt idx="4677">
                  <c:v>37</c:v>
                </c:pt>
                <c:pt idx="4678">
                  <c:v>58</c:v>
                </c:pt>
                <c:pt idx="4679">
                  <c:v>24</c:v>
                </c:pt>
                <c:pt idx="4680">
                  <c:v>52</c:v>
                </c:pt>
                <c:pt idx="4681">
                  <c:v>74</c:v>
                </c:pt>
                <c:pt idx="4682">
                  <c:v>60</c:v>
                </c:pt>
                <c:pt idx="4683">
                  <c:v>59</c:v>
                </c:pt>
                <c:pt idx="4684">
                  <c:v>20</c:v>
                </c:pt>
                <c:pt idx="4685">
                  <c:v>33</c:v>
                </c:pt>
                <c:pt idx="4686">
                  <c:v>80</c:v>
                </c:pt>
                <c:pt idx="4687">
                  <c:v>67</c:v>
                </c:pt>
                <c:pt idx="4688">
                  <c:v>90</c:v>
                </c:pt>
                <c:pt idx="4689">
                  <c:v>29</c:v>
                </c:pt>
                <c:pt idx="4690">
                  <c:v>44</c:v>
                </c:pt>
                <c:pt idx="4691">
                  <c:v>37</c:v>
                </c:pt>
                <c:pt idx="4692">
                  <c:v>45</c:v>
                </c:pt>
                <c:pt idx="4693">
                  <c:v>50</c:v>
                </c:pt>
                <c:pt idx="4694">
                  <c:v>44</c:v>
                </c:pt>
                <c:pt idx="4695">
                  <c:v>59</c:v>
                </c:pt>
                <c:pt idx="4696">
                  <c:v>60</c:v>
                </c:pt>
                <c:pt idx="4697">
                  <c:v>78</c:v>
                </c:pt>
                <c:pt idx="4698">
                  <c:v>73</c:v>
                </c:pt>
                <c:pt idx="4699">
                  <c:v>20</c:v>
                </c:pt>
                <c:pt idx="4700">
                  <c:v>26</c:v>
                </c:pt>
                <c:pt idx="4701">
                  <c:v>42</c:v>
                </c:pt>
                <c:pt idx="4702">
                  <c:v>71</c:v>
                </c:pt>
                <c:pt idx="4703">
                  <c:v>57</c:v>
                </c:pt>
                <c:pt idx="4704">
                  <c:v>55</c:v>
                </c:pt>
                <c:pt idx="4705">
                  <c:v>29</c:v>
                </c:pt>
                <c:pt idx="4706">
                  <c:v>96</c:v>
                </c:pt>
                <c:pt idx="4707">
                  <c:v>23</c:v>
                </c:pt>
                <c:pt idx="4708">
                  <c:v>42</c:v>
                </c:pt>
                <c:pt idx="4709">
                  <c:v>54</c:v>
                </c:pt>
                <c:pt idx="4710">
                  <c:v>83</c:v>
                </c:pt>
                <c:pt idx="4711">
                  <c:v>91</c:v>
                </c:pt>
                <c:pt idx="4712">
                  <c:v>42</c:v>
                </c:pt>
                <c:pt idx="4713">
                  <c:v>65</c:v>
                </c:pt>
                <c:pt idx="4714">
                  <c:v>60</c:v>
                </c:pt>
                <c:pt idx="4715">
                  <c:v>77</c:v>
                </c:pt>
                <c:pt idx="4716">
                  <c:v>41</c:v>
                </c:pt>
                <c:pt idx="4717">
                  <c:v>67</c:v>
                </c:pt>
                <c:pt idx="4718">
                  <c:v>53</c:v>
                </c:pt>
                <c:pt idx="4719">
                  <c:v>21</c:v>
                </c:pt>
                <c:pt idx="4720">
                  <c:v>82</c:v>
                </c:pt>
                <c:pt idx="4721">
                  <c:v>52</c:v>
                </c:pt>
                <c:pt idx="4722">
                  <c:v>60</c:v>
                </c:pt>
                <c:pt idx="4723">
                  <c:v>71</c:v>
                </c:pt>
                <c:pt idx="4724">
                  <c:v>45</c:v>
                </c:pt>
                <c:pt idx="4725">
                  <c:v>82</c:v>
                </c:pt>
                <c:pt idx="4726">
                  <c:v>57</c:v>
                </c:pt>
                <c:pt idx="4727">
                  <c:v>63</c:v>
                </c:pt>
                <c:pt idx="4728">
                  <c:v>41</c:v>
                </c:pt>
                <c:pt idx="4729">
                  <c:v>84</c:v>
                </c:pt>
                <c:pt idx="4730">
                  <c:v>24</c:v>
                </c:pt>
                <c:pt idx="4731">
                  <c:v>63</c:v>
                </c:pt>
                <c:pt idx="4732">
                  <c:v>79</c:v>
                </c:pt>
                <c:pt idx="4733">
                  <c:v>20</c:v>
                </c:pt>
                <c:pt idx="4734">
                  <c:v>50</c:v>
                </c:pt>
                <c:pt idx="4735">
                  <c:v>43</c:v>
                </c:pt>
                <c:pt idx="4736">
                  <c:v>56</c:v>
                </c:pt>
                <c:pt idx="4737">
                  <c:v>21</c:v>
                </c:pt>
                <c:pt idx="4738">
                  <c:v>76</c:v>
                </c:pt>
                <c:pt idx="4739">
                  <c:v>34</c:v>
                </c:pt>
                <c:pt idx="4740">
                  <c:v>42</c:v>
                </c:pt>
                <c:pt idx="4741">
                  <c:v>78</c:v>
                </c:pt>
                <c:pt idx="4742">
                  <c:v>28</c:v>
                </c:pt>
                <c:pt idx="4743">
                  <c:v>39</c:v>
                </c:pt>
                <c:pt idx="4744">
                  <c:v>56</c:v>
                </c:pt>
                <c:pt idx="4745">
                  <c:v>63</c:v>
                </c:pt>
                <c:pt idx="4746">
                  <c:v>38</c:v>
                </c:pt>
                <c:pt idx="4747">
                  <c:v>29</c:v>
                </c:pt>
                <c:pt idx="4748">
                  <c:v>67</c:v>
                </c:pt>
                <c:pt idx="4749">
                  <c:v>57</c:v>
                </c:pt>
                <c:pt idx="4750">
                  <c:v>63</c:v>
                </c:pt>
                <c:pt idx="4751">
                  <c:v>38</c:v>
                </c:pt>
                <c:pt idx="4752">
                  <c:v>68</c:v>
                </c:pt>
                <c:pt idx="4753">
                  <c:v>82</c:v>
                </c:pt>
                <c:pt idx="4754">
                  <c:v>70</c:v>
                </c:pt>
                <c:pt idx="4755">
                  <c:v>32</c:v>
                </c:pt>
                <c:pt idx="4756">
                  <c:v>43</c:v>
                </c:pt>
                <c:pt idx="4757">
                  <c:v>49</c:v>
                </c:pt>
                <c:pt idx="4758">
                  <c:v>49</c:v>
                </c:pt>
                <c:pt idx="4759">
                  <c:v>36</c:v>
                </c:pt>
                <c:pt idx="4760">
                  <c:v>69</c:v>
                </c:pt>
                <c:pt idx="4761">
                  <c:v>57</c:v>
                </c:pt>
                <c:pt idx="4762">
                  <c:v>47</c:v>
                </c:pt>
                <c:pt idx="4763">
                  <c:v>69</c:v>
                </c:pt>
                <c:pt idx="4764">
                  <c:v>65</c:v>
                </c:pt>
                <c:pt idx="4765">
                  <c:v>84</c:v>
                </c:pt>
                <c:pt idx="4766">
                  <c:v>66</c:v>
                </c:pt>
                <c:pt idx="4767">
                  <c:v>60</c:v>
                </c:pt>
                <c:pt idx="4768">
                  <c:v>44</c:v>
                </c:pt>
                <c:pt idx="4769">
                  <c:v>61</c:v>
                </c:pt>
                <c:pt idx="4770">
                  <c:v>30</c:v>
                </c:pt>
                <c:pt idx="4771">
                  <c:v>39</c:v>
                </c:pt>
                <c:pt idx="4772">
                  <c:v>85</c:v>
                </c:pt>
                <c:pt idx="4773">
                  <c:v>58</c:v>
                </c:pt>
                <c:pt idx="4774">
                  <c:v>53</c:v>
                </c:pt>
                <c:pt idx="4775">
                  <c:v>86</c:v>
                </c:pt>
                <c:pt idx="4776">
                  <c:v>55</c:v>
                </c:pt>
                <c:pt idx="4777">
                  <c:v>32</c:v>
                </c:pt>
                <c:pt idx="4778">
                  <c:v>94</c:v>
                </c:pt>
                <c:pt idx="4779">
                  <c:v>41</c:v>
                </c:pt>
                <c:pt idx="4780">
                  <c:v>43</c:v>
                </c:pt>
                <c:pt idx="4781">
                  <c:v>25</c:v>
                </c:pt>
                <c:pt idx="4782">
                  <c:v>64</c:v>
                </c:pt>
                <c:pt idx="4783">
                  <c:v>37</c:v>
                </c:pt>
                <c:pt idx="4784">
                  <c:v>79</c:v>
                </c:pt>
                <c:pt idx="4785">
                  <c:v>62</c:v>
                </c:pt>
                <c:pt idx="4786">
                  <c:v>21</c:v>
                </c:pt>
                <c:pt idx="4787">
                  <c:v>49</c:v>
                </c:pt>
                <c:pt idx="4788">
                  <c:v>77</c:v>
                </c:pt>
                <c:pt idx="4789">
                  <c:v>50</c:v>
                </c:pt>
                <c:pt idx="4790">
                  <c:v>79</c:v>
                </c:pt>
                <c:pt idx="4791">
                  <c:v>35</c:v>
                </c:pt>
                <c:pt idx="4792">
                  <c:v>66</c:v>
                </c:pt>
                <c:pt idx="4793">
                  <c:v>74</c:v>
                </c:pt>
                <c:pt idx="4794">
                  <c:v>77</c:v>
                </c:pt>
                <c:pt idx="4795">
                  <c:v>72</c:v>
                </c:pt>
                <c:pt idx="4796">
                  <c:v>48</c:v>
                </c:pt>
                <c:pt idx="4797">
                  <c:v>42</c:v>
                </c:pt>
                <c:pt idx="4798">
                  <c:v>59</c:v>
                </c:pt>
                <c:pt idx="4799">
                  <c:v>66</c:v>
                </c:pt>
                <c:pt idx="4800">
                  <c:v>27</c:v>
                </c:pt>
                <c:pt idx="4801">
                  <c:v>75</c:v>
                </c:pt>
                <c:pt idx="4802">
                  <c:v>31</c:v>
                </c:pt>
                <c:pt idx="4803">
                  <c:v>51</c:v>
                </c:pt>
                <c:pt idx="4804">
                  <c:v>74</c:v>
                </c:pt>
                <c:pt idx="4805">
                  <c:v>63</c:v>
                </c:pt>
                <c:pt idx="4806">
                  <c:v>31</c:v>
                </c:pt>
                <c:pt idx="4807">
                  <c:v>79</c:v>
                </c:pt>
                <c:pt idx="4808">
                  <c:v>77</c:v>
                </c:pt>
                <c:pt idx="4809">
                  <c:v>26</c:v>
                </c:pt>
                <c:pt idx="4810">
                  <c:v>69</c:v>
                </c:pt>
                <c:pt idx="4811">
                  <c:v>56</c:v>
                </c:pt>
                <c:pt idx="4812">
                  <c:v>18</c:v>
                </c:pt>
                <c:pt idx="4813">
                  <c:v>55</c:v>
                </c:pt>
                <c:pt idx="4814">
                  <c:v>45</c:v>
                </c:pt>
                <c:pt idx="4815">
                  <c:v>74</c:v>
                </c:pt>
                <c:pt idx="4816">
                  <c:v>56</c:v>
                </c:pt>
                <c:pt idx="4817">
                  <c:v>34</c:v>
                </c:pt>
                <c:pt idx="4818">
                  <c:v>44</c:v>
                </c:pt>
                <c:pt idx="4819">
                  <c:v>73</c:v>
                </c:pt>
                <c:pt idx="4820">
                  <c:v>38</c:v>
                </c:pt>
                <c:pt idx="4821">
                  <c:v>64</c:v>
                </c:pt>
                <c:pt idx="4822">
                  <c:v>75</c:v>
                </c:pt>
                <c:pt idx="4823">
                  <c:v>84</c:v>
                </c:pt>
                <c:pt idx="4824">
                  <c:v>62</c:v>
                </c:pt>
                <c:pt idx="4825">
                  <c:v>41</c:v>
                </c:pt>
                <c:pt idx="4826">
                  <c:v>81</c:v>
                </c:pt>
                <c:pt idx="4827">
                  <c:v>66</c:v>
                </c:pt>
                <c:pt idx="4828">
                  <c:v>45</c:v>
                </c:pt>
                <c:pt idx="4829">
                  <c:v>84</c:v>
                </c:pt>
                <c:pt idx="4830">
                  <c:v>60</c:v>
                </c:pt>
                <c:pt idx="4831">
                  <c:v>26</c:v>
                </c:pt>
                <c:pt idx="4832">
                  <c:v>64</c:v>
                </c:pt>
                <c:pt idx="4833">
                  <c:v>32</c:v>
                </c:pt>
                <c:pt idx="4834">
                  <c:v>48</c:v>
                </c:pt>
                <c:pt idx="4835">
                  <c:v>83</c:v>
                </c:pt>
                <c:pt idx="4836">
                  <c:v>62</c:v>
                </c:pt>
                <c:pt idx="4837">
                  <c:v>55</c:v>
                </c:pt>
                <c:pt idx="4838">
                  <c:v>36</c:v>
                </c:pt>
                <c:pt idx="4839">
                  <c:v>52</c:v>
                </c:pt>
                <c:pt idx="4840">
                  <c:v>35</c:v>
                </c:pt>
                <c:pt idx="4841">
                  <c:v>21</c:v>
                </c:pt>
                <c:pt idx="4842">
                  <c:v>67</c:v>
                </c:pt>
                <c:pt idx="4843">
                  <c:v>71</c:v>
                </c:pt>
                <c:pt idx="4844">
                  <c:v>87</c:v>
                </c:pt>
                <c:pt idx="4845">
                  <c:v>70</c:v>
                </c:pt>
                <c:pt idx="4846">
                  <c:v>43</c:v>
                </c:pt>
                <c:pt idx="4847">
                  <c:v>69</c:v>
                </c:pt>
                <c:pt idx="4848">
                  <c:v>75</c:v>
                </c:pt>
                <c:pt idx="4849">
                  <c:v>85</c:v>
                </c:pt>
                <c:pt idx="4850">
                  <c:v>56</c:v>
                </c:pt>
                <c:pt idx="4851">
                  <c:v>55</c:v>
                </c:pt>
                <c:pt idx="4852">
                  <c:v>78</c:v>
                </c:pt>
                <c:pt idx="4853">
                  <c:v>71</c:v>
                </c:pt>
                <c:pt idx="4854">
                  <c:v>68</c:v>
                </c:pt>
                <c:pt idx="4855">
                  <c:v>60</c:v>
                </c:pt>
                <c:pt idx="4856">
                  <c:v>95</c:v>
                </c:pt>
                <c:pt idx="4857">
                  <c:v>51</c:v>
                </c:pt>
                <c:pt idx="4858">
                  <c:v>84</c:v>
                </c:pt>
                <c:pt idx="4859">
                  <c:v>68</c:v>
                </c:pt>
                <c:pt idx="4860">
                  <c:v>54</c:v>
                </c:pt>
                <c:pt idx="4861">
                  <c:v>79</c:v>
                </c:pt>
                <c:pt idx="4862">
                  <c:v>83</c:v>
                </c:pt>
                <c:pt idx="4863">
                  <c:v>28</c:v>
                </c:pt>
                <c:pt idx="4864">
                  <c:v>31</c:v>
                </c:pt>
                <c:pt idx="4865">
                  <c:v>50</c:v>
                </c:pt>
                <c:pt idx="4866">
                  <c:v>79</c:v>
                </c:pt>
                <c:pt idx="4867">
                  <c:v>64</c:v>
                </c:pt>
                <c:pt idx="4868">
                  <c:v>53</c:v>
                </c:pt>
                <c:pt idx="4869">
                  <c:v>81</c:v>
                </c:pt>
                <c:pt idx="4870">
                  <c:v>70</c:v>
                </c:pt>
                <c:pt idx="4871">
                  <c:v>85</c:v>
                </c:pt>
                <c:pt idx="4872">
                  <c:v>20</c:v>
                </c:pt>
                <c:pt idx="4873">
                  <c:v>60</c:v>
                </c:pt>
                <c:pt idx="4874">
                  <c:v>36</c:v>
                </c:pt>
                <c:pt idx="4875">
                  <c:v>49</c:v>
                </c:pt>
                <c:pt idx="4876">
                  <c:v>56</c:v>
                </c:pt>
                <c:pt idx="4877">
                  <c:v>79</c:v>
                </c:pt>
                <c:pt idx="4878">
                  <c:v>53</c:v>
                </c:pt>
                <c:pt idx="4879">
                  <c:v>70</c:v>
                </c:pt>
                <c:pt idx="4880">
                  <c:v>74</c:v>
                </c:pt>
                <c:pt idx="4881">
                  <c:v>60</c:v>
                </c:pt>
                <c:pt idx="4882">
                  <c:v>32</c:v>
                </c:pt>
                <c:pt idx="4883">
                  <c:v>59</c:v>
                </c:pt>
                <c:pt idx="4884">
                  <c:v>48</c:v>
                </c:pt>
                <c:pt idx="4885">
                  <c:v>74</c:v>
                </c:pt>
                <c:pt idx="4886">
                  <c:v>46</c:v>
                </c:pt>
                <c:pt idx="4887">
                  <c:v>63</c:v>
                </c:pt>
                <c:pt idx="4888">
                  <c:v>87</c:v>
                </c:pt>
                <c:pt idx="4889">
                  <c:v>29</c:v>
                </c:pt>
                <c:pt idx="4890">
                  <c:v>51</c:v>
                </c:pt>
                <c:pt idx="4891">
                  <c:v>81</c:v>
                </c:pt>
                <c:pt idx="4892">
                  <c:v>70</c:v>
                </c:pt>
                <c:pt idx="4893">
                  <c:v>75</c:v>
                </c:pt>
                <c:pt idx="4894">
                  <c:v>75</c:v>
                </c:pt>
                <c:pt idx="4895">
                  <c:v>85</c:v>
                </c:pt>
                <c:pt idx="4896">
                  <c:v>28</c:v>
                </c:pt>
                <c:pt idx="4897">
                  <c:v>84</c:v>
                </c:pt>
                <c:pt idx="4898">
                  <c:v>76</c:v>
                </c:pt>
                <c:pt idx="4899">
                  <c:v>43</c:v>
                </c:pt>
                <c:pt idx="4900">
                  <c:v>73</c:v>
                </c:pt>
                <c:pt idx="4901">
                  <c:v>33</c:v>
                </c:pt>
                <c:pt idx="4902">
                  <c:v>45</c:v>
                </c:pt>
                <c:pt idx="4903">
                  <c:v>38</c:v>
                </c:pt>
                <c:pt idx="4904">
                  <c:v>39</c:v>
                </c:pt>
                <c:pt idx="4905">
                  <c:v>67</c:v>
                </c:pt>
                <c:pt idx="4906">
                  <c:v>53</c:v>
                </c:pt>
                <c:pt idx="4907">
                  <c:v>50</c:v>
                </c:pt>
                <c:pt idx="4908">
                  <c:v>80</c:v>
                </c:pt>
                <c:pt idx="4909">
                  <c:v>80</c:v>
                </c:pt>
                <c:pt idx="4910">
                  <c:v>60</c:v>
                </c:pt>
                <c:pt idx="4911">
                  <c:v>23</c:v>
                </c:pt>
                <c:pt idx="4912">
                  <c:v>80</c:v>
                </c:pt>
                <c:pt idx="4913">
                  <c:v>83</c:v>
                </c:pt>
                <c:pt idx="4914">
                  <c:v>72</c:v>
                </c:pt>
                <c:pt idx="4915">
                  <c:v>46</c:v>
                </c:pt>
                <c:pt idx="4916">
                  <c:v>45</c:v>
                </c:pt>
                <c:pt idx="4917">
                  <c:v>42</c:v>
                </c:pt>
                <c:pt idx="4918">
                  <c:v>78</c:v>
                </c:pt>
                <c:pt idx="4919">
                  <c:v>43</c:v>
                </c:pt>
                <c:pt idx="4920">
                  <c:v>55</c:v>
                </c:pt>
                <c:pt idx="4921">
                  <c:v>67</c:v>
                </c:pt>
                <c:pt idx="4922">
                  <c:v>28</c:v>
                </c:pt>
                <c:pt idx="4923">
                  <c:v>48</c:v>
                </c:pt>
                <c:pt idx="4924">
                  <c:v>81</c:v>
                </c:pt>
                <c:pt idx="4925">
                  <c:v>84</c:v>
                </c:pt>
                <c:pt idx="4926">
                  <c:v>41</c:v>
                </c:pt>
                <c:pt idx="4927">
                  <c:v>31</c:v>
                </c:pt>
                <c:pt idx="4928">
                  <c:v>83</c:v>
                </c:pt>
                <c:pt idx="4929">
                  <c:v>70</c:v>
                </c:pt>
                <c:pt idx="4930">
                  <c:v>57</c:v>
                </c:pt>
                <c:pt idx="4931">
                  <c:v>45</c:v>
                </c:pt>
                <c:pt idx="4932">
                  <c:v>37</c:v>
                </c:pt>
                <c:pt idx="4933">
                  <c:v>33</c:v>
                </c:pt>
                <c:pt idx="4934">
                  <c:v>28</c:v>
                </c:pt>
                <c:pt idx="4935">
                  <c:v>16</c:v>
                </c:pt>
                <c:pt idx="4936">
                  <c:v>60</c:v>
                </c:pt>
                <c:pt idx="4937">
                  <c:v>81</c:v>
                </c:pt>
                <c:pt idx="4938">
                  <c:v>54</c:v>
                </c:pt>
                <c:pt idx="4939">
                  <c:v>94</c:v>
                </c:pt>
                <c:pt idx="4940">
                  <c:v>74</c:v>
                </c:pt>
                <c:pt idx="4941">
                  <c:v>76</c:v>
                </c:pt>
                <c:pt idx="4942">
                  <c:v>19</c:v>
                </c:pt>
                <c:pt idx="4943">
                  <c:v>83</c:v>
                </c:pt>
                <c:pt idx="4944">
                  <c:v>73</c:v>
                </c:pt>
                <c:pt idx="4945">
                  <c:v>52</c:v>
                </c:pt>
                <c:pt idx="4946">
                  <c:v>81</c:v>
                </c:pt>
                <c:pt idx="4947">
                  <c:v>84</c:v>
                </c:pt>
                <c:pt idx="4948">
                  <c:v>35</c:v>
                </c:pt>
                <c:pt idx="4949">
                  <c:v>53</c:v>
                </c:pt>
                <c:pt idx="4950">
                  <c:v>55</c:v>
                </c:pt>
                <c:pt idx="4951">
                  <c:v>66</c:v>
                </c:pt>
                <c:pt idx="4952">
                  <c:v>87</c:v>
                </c:pt>
                <c:pt idx="4953">
                  <c:v>43</c:v>
                </c:pt>
                <c:pt idx="4954">
                  <c:v>39</c:v>
                </c:pt>
                <c:pt idx="4955">
                  <c:v>68</c:v>
                </c:pt>
                <c:pt idx="4956">
                  <c:v>81</c:v>
                </c:pt>
                <c:pt idx="4957">
                  <c:v>45</c:v>
                </c:pt>
                <c:pt idx="4958">
                  <c:v>75</c:v>
                </c:pt>
                <c:pt idx="4959">
                  <c:v>64</c:v>
                </c:pt>
                <c:pt idx="4960">
                  <c:v>54</c:v>
                </c:pt>
                <c:pt idx="4961">
                  <c:v>45</c:v>
                </c:pt>
                <c:pt idx="4962">
                  <c:v>75</c:v>
                </c:pt>
                <c:pt idx="4963">
                  <c:v>64</c:v>
                </c:pt>
                <c:pt idx="4964">
                  <c:v>81</c:v>
                </c:pt>
                <c:pt idx="4965">
                  <c:v>39</c:v>
                </c:pt>
                <c:pt idx="4966">
                  <c:v>38</c:v>
                </c:pt>
                <c:pt idx="4967">
                  <c:v>72</c:v>
                </c:pt>
                <c:pt idx="4968">
                  <c:v>67</c:v>
                </c:pt>
                <c:pt idx="4969">
                  <c:v>66</c:v>
                </c:pt>
                <c:pt idx="4970">
                  <c:v>32</c:v>
                </c:pt>
                <c:pt idx="4971">
                  <c:v>17</c:v>
                </c:pt>
                <c:pt idx="4972">
                  <c:v>59</c:v>
                </c:pt>
                <c:pt idx="4973">
                  <c:v>70</c:v>
                </c:pt>
                <c:pt idx="4974">
                  <c:v>41</c:v>
                </c:pt>
                <c:pt idx="4975">
                  <c:v>62</c:v>
                </c:pt>
                <c:pt idx="4976">
                  <c:v>38</c:v>
                </c:pt>
                <c:pt idx="4977">
                  <c:v>81</c:v>
                </c:pt>
                <c:pt idx="4978">
                  <c:v>88</c:v>
                </c:pt>
                <c:pt idx="4979">
                  <c:v>46</c:v>
                </c:pt>
                <c:pt idx="4980">
                  <c:v>25</c:v>
                </c:pt>
                <c:pt idx="4981">
                  <c:v>48</c:v>
                </c:pt>
                <c:pt idx="4982">
                  <c:v>81</c:v>
                </c:pt>
                <c:pt idx="4983">
                  <c:v>49</c:v>
                </c:pt>
                <c:pt idx="4984">
                  <c:v>72</c:v>
                </c:pt>
                <c:pt idx="4985">
                  <c:v>96</c:v>
                </c:pt>
                <c:pt idx="4986">
                  <c:v>17</c:v>
                </c:pt>
                <c:pt idx="4987">
                  <c:v>48</c:v>
                </c:pt>
                <c:pt idx="4988">
                  <c:v>69</c:v>
                </c:pt>
                <c:pt idx="4989">
                  <c:v>85</c:v>
                </c:pt>
                <c:pt idx="4990">
                  <c:v>85</c:v>
                </c:pt>
                <c:pt idx="4991">
                  <c:v>64</c:v>
                </c:pt>
                <c:pt idx="4992">
                  <c:v>79</c:v>
                </c:pt>
                <c:pt idx="4993">
                  <c:v>74</c:v>
                </c:pt>
                <c:pt idx="4994">
                  <c:v>69</c:v>
                </c:pt>
                <c:pt idx="4995">
                  <c:v>44</c:v>
                </c:pt>
                <c:pt idx="4996">
                  <c:v>50</c:v>
                </c:pt>
                <c:pt idx="4997">
                  <c:v>48</c:v>
                </c:pt>
                <c:pt idx="4998">
                  <c:v>77</c:v>
                </c:pt>
                <c:pt idx="4999">
                  <c:v>46</c:v>
                </c:pt>
                <c:pt idx="5000">
                  <c:v>51</c:v>
                </c:pt>
                <c:pt idx="5001">
                  <c:v>23</c:v>
                </c:pt>
                <c:pt idx="5002">
                  <c:v>56</c:v>
                </c:pt>
                <c:pt idx="5003">
                  <c:v>47</c:v>
                </c:pt>
                <c:pt idx="5004">
                  <c:v>42</c:v>
                </c:pt>
                <c:pt idx="5005">
                  <c:v>64</c:v>
                </c:pt>
                <c:pt idx="5006">
                  <c:v>80</c:v>
                </c:pt>
                <c:pt idx="5007">
                  <c:v>73</c:v>
                </c:pt>
                <c:pt idx="5008">
                  <c:v>80</c:v>
                </c:pt>
                <c:pt idx="5009">
                  <c:v>34</c:v>
                </c:pt>
                <c:pt idx="5010">
                  <c:v>69</c:v>
                </c:pt>
                <c:pt idx="5011">
                  <c:v>54</c:v>
                </c:pt>
                <c:pt idx="5012">
                  <c:v>56</c:v>
                </c:pt>
                <c:pt idx="5013">
                  <c:v>66</c:v>
                </c:pt>
                <c:pt idx="5014">
                  <c:v>53</c:v>
                </c:pt>
                <c:pt idx="5015">
                  <c:v>89</c:v>
                </c:pt>
                <c:pt idx="5016">
                  <c:v>70</c:v>
                </c:pt>
                <c:pt idx="5017">
                  <c:v>59</c:v>
                </c:pt>
                <c:pt idx="5018">
                  <c:v>41</c:v>
                </c:pt>
                <c:pt idx="5019">
                  <c:v>28</c:v>
                </c:pt>
                <c:pt idx="5020">
                  <c:v>75</c:v>
                </c:pt>
                <c:pt idx="5021">
                  <c:v>34</c:v>
                </c:pt>
                <c:pt idx="5022">
                  <c:v>68</c:v>
                </c:pt>
                <c:pt idx="5023">
                  <c:v>32</c:v>
                </c:pt>
                <c:pt idx="5024">
                  <c:v>44</c:v>
                </c:pt>
                <c:pt idx="5025">
                  <c:v>35</c:v>
                </c:pt>
                <c:pt idx="5026">
                  <c:v>74</c:v>
                </c:pt>
                <c:pt idx="5027">
                  <c:v>64</c:v>
                </c:pt>
                <c:pt idx="5028">
                  <c:v>57</c:v>
                </c:pt>
                <c:pt idx="5029">
                  <c:v>46</c:v>
                </c:pt>
                <c:pt idx="5030">
                  <c:v>36</c:v>
                </c:pt>
                <c:pt idx="5031">
                  <c:v>85</c:v>
                </c:pt>
                <c:pt idx="5032">
                  <c:v>71</c:v>
                </c:pt>
                <c:pt idx="5033">
                  <c:v>49</c:v>
                </c:pt>
                <c:pt idx="5034">
                  <c:v>71</c:v>
                </c:pt>
                <c:pt idx="5035">
                  <c:v>76</c:v>
                </c:pt>
                <c:pt idx="5036">
                  <c:v>26</c:v>
                </c:pt>
                <c:pt idx="5037">
                  <c:v>74</c:v>
                </c:pt>
                <c:pt idx="5038">
                  <c:v>78</c:v>
                </c:pt>
                <c:pt idx="5039">
                  <c:v>59</c:v>
                </c:pt>
                <c:pt idx="5040">
                  <c:v>55</c:v>
                </c:pt>
                <c:pt idx="5041">
                  <c:v>51</c:v>
                </c:pt>
                <c:pt idx="5042">
                  <c:v>57</c:v>
                </c:pt>
                <c:pt idx="5043">
                  <c:v>63</c:v>
                </c:pt>
                <c:pt idx="5044">
                  <c:v>37</c:v>
                </c:pt>
                <c:pt idx="5045">
                  <c:v>41</c:v>
                </c:pt>
                <c:pt idx="5046">
                  <c:v>67</c:v>
                </c:pt>
                <c:pt idx="5047">
                  <c:v>56</c:v>
                </c:pt>
                <c:pt idx="5048">
                  <c:v>51</c:v>
                </c:pt>
                <c:pt idx="5049">
                  <c:v>26</c:v>
                </c:pt>
                <c:pt idx="5050">
                  <c:v>56</c:v>
                </c:pt>
                <c:pt idx="5051">
                  <c:v>48</c:v>
                </c:pt>
                <c:pt idx="5052">
                  <c:v>52</c:v>
                </c:pt>
                <c:pt idx="5053">
                  <c:v>42</c:v>
                </c:pt>
                <c:pt idx="5054">
                  <c:v>41</c:v>
                </c:pt>
                <c:pt idx="5055">
                  <c:v>64</c:v>
                </c:pt>
                <c:pt idx="5056">
                  <c:v>57</c:v>
                </c:pt>
                <c:pt idx="5057">
                  <c:v>72</c:v>
                </c:pt>
                <c:pt idx="5058">
                  <c:v>52</c:v>
                </c:pt>
                <c:pt idx="5059">
                  <c:v>67</c:v>
                </c:pt>
                <c:pt idx="5060">
                  <c:v>61</c:v>
                </c:pt>
                <c:pt idx="5061">
                  <c:v>51</c:v>
                </c:pt>
                <c:pt idx="5062">
                  <c:v>42</c:v>
                </c:pt>
                <c:pt idx="5063">
                  <c:v>71</c:v>
                </c:pt>
                <c:pt idx="5064">
                  <c:v>74</c:v>
                </c:pt>
                <c:pt idx="5065">
                  <c:v>62</c:v>
                </c:pt>
                <c:pt idx="5066">
                  <c:v>76</c:v>
                </c:pt>
                <c:pt idx="5067">
                  <c:v>50</c:v>
                </c:pt>
                <c:pt idx="5068">
                  <c:v>42</c:v>
                </c:pt>
                <c:pt idx="5069">
                  <c:v>55</c:v>
                </c:pt>
                <c:pt idx="5070">
                  <c:v>60</c:v>
                </c:pt>
                <c:pt idx="5071">
                  <c:v>52</c:v>
                </c:pt>
                <c:pt idx="5072">
                  <c:v>36</c:v>
                </c:pt>
                <c:pt idx="5073">
                  <c:v>53</c:v>
                </c:pt>
                <c:pt idx="5074">
                  <c:v>54</c:v>
                </c:pt>
                <c:pt idx="5075">
                  <c:v>47</c:v>
                </c:pt>
                <c:pt idx="5076">
                  <c:v>70</c:v>
                </c:pt>
                <c:pt idx="5077">
                  <c:v>62</c:v>
                </c:pt>
                <c:pt idx="5078">
                  <c:v>82</c:v>
                </c:pt>
                <c:pt idx="5079">
                  <c:v>26</c:v>
                </c:pt>
                <c:pt idx="5080">
                  <c:v>25</c:v>
                </c:pt>
                <c:pt idx="5081">
                  <c:v>55</c:v>
                </c:pt>
                <c:pt idx="5082">
                  <c:v>34</c:v>
                </c:pt>
                <c:pt idx="5083">
                  <c:v>51</c:v>
                </c:pt>
                <c:pt idx="5084">
                  <c:v>63</c:v>
                </c:pt>
                <c:pt idx="5085">
                  <c:v>54</c:v>
                </c:pt>
                <c:pt idx="5086">
                  <c:v>62</c:v>
                </c:pt>
                <c:pt idx="5087">
                  <c:v>43</c:v>
                </c:pt>
                <c:pt idx="5088">
                  <c:v>34</c:v>
                </c:pt>
                <c:pt idx="5089">
                  <c:v>56</c:v>
                </c:pt>
                <c:pt idx="5090">
                  <c:v>24</c:v>
                </c:pt>
                <c:pt idx="5091">
                  <c:v>65</c:v>
                </c:pt>
                <c:pt idx="5092">
                  <c:v>31</c:v>
                </c:pt>
                <c:pt idx="5093">
                  <c:v>72</c:v>
                </c:pt>
                <c:pt idx="5094">
                  <c:v>90</c:v>
                </c:pt>
                <c:pt idx="5095">
                  <c:v>43</c:v>
                </c:pt>
                <c:pt idx="5096">
                  <c:v>23</c:v>
                </c:pt>
                <c:pt idx="5097">
                  <c:v>18</c:v>
                </c:pt>
                <c:pt idx="5098">
                  <c:v>44</c:v>
                </c:pt>
                <c:pt idx="5099">
                  <c:v>84</c:v>
                </c:pt>
                <c:pt idx="5100">
                  <c:v>62</c:v>
                </c:pt>
                <c:pt idx="5101">
                  <c:v>56</c:v>
                </c:pt>
                <c:pt idx="5102">
                  <c:v>87</c:v>
                </c:pt>
                <c:pt idx="5103">
                  <c:v>89</c:v>
                </c:pt>
                <c:pt idx="5104">
                  <c:v>55</c:v>
                </c:pt>
                <c:pt idx="5105">
                  <c:v>18</c:v>
                </c:pt>
                <c:pt idx="5106">
                  <c:v>46</c:v>
                </c:pt>
                <c:pt idx="5107">
                  <c:v>42</c:v>
                </c:pt>
                <c:pt idx="5108">
                  <c:v>72</c:v>
                </c:pt>
                <c:pt idx="5109">
                  <c:v>75</c:v>
                </c:pt>
                <c:pt idx="5110">
                  <c:v>79</c:v>
                </c:pt>
                <c:pt idx="5111">
                  <c:v>78</c:v>
                </c:pt>
                <c:pt idx="5112">
                  <c:v>81</c:v>
                </c:pt>
                <c:pt idx="5113">
                  <c:v>63</c:v>
                </c:pt>
                <c:pt idx="5114">
                  <c:v>35</c:v>
                </c:pt>
                <c:pt idx="5115">
                  <c:v>63</c:v>
                </c:pt>
                <c:pt idx="5116">
                  <c:v>59</c:v>
                </c:pt>
                <c:pt idx="5117">
                  <c:v>76</c:v>
                </c:pt>
                <c:pt idx="5118">
                  <c:v>33</c:v>
                </c:pt>
                <c:pt idx="5119">
                  <c:v>62</c:v>
                </c:pt>
                <c:pt idx="5120">
                  <c:v>58</c:v>
                </c:pt>
                <c:pt idx="5121">
                  <c:v>82</c:v>
                </c:pt>
                <c:pt idx="5122">
                  <c:v>73</c:v>
                </c:pt>
                <c:pt idx="5123">
                  <c:v>75</c:v>
                </c:pt>
                <c:pt idx="5124">
                  <c:v>71</c:v>
                </c:pt>
                <c:pt idx="5125">
                  <c:v>30</c:v>
                </c:pt>
                <c:pt idx="5126">
                  <c:v>58</c:v>
                </c:pt>
                <c:pt idx="5127">
                  <c:v>80</c:v>
                </c:pt>
                <c:pt idx="5128">
                  <c:v>65</c:v>
                </c:pt>
                <c:pt idx="5129">
                  <c:v>51</c:v>
                </c:pt>
                <c:pt idx="5130">
                  <c:v>44</c:v>
                </c:pt>
                <c:pt idx="5131">
                  <c:v>23</c:v>
                </c:pt>
                <c:pt idx="5132">
                  <c:v>56</c:v>
                </c:pt>
                <c:pt idx="5133">
                  <c:v>25</c:v>
                </c:pt>
                <c:pt idx="5134">
                  <c:v>89</c:v>
                </c:pt>
                <c:pt idx="5135">
                  <c:v>75</c:v>
                </c:pt>
                <c:pt idx="5136">
                  <c:v>60</c:v>
                </c:pt>
                <c:pt idx="5137">
                  <c:v>64</c:v>
                </c:pt>
                <c:pt idx="5138">
                  <c:v>40</c:v>
                </c:pt>
                <c:pt idx="5139">
                  <c:v>37</c:v>
                </c:pt>
                <c:pt idx="5140">
                  <c:v>42</c:v>
                </c:pt>
                <c:pt idx="5141">
                  <c:v>78</c:v>
                </c:pt>
                <c:pt idx="5142">
                  <c:v>72</c:v>
                </c:pt>
                <c:pt idx="5143">
                  <c:v>44</c:v>
                </c:pt>
                <c:pt idx="5144">
                  <c:v>89</c:v>
                </c:pt>
                <c:pt idx="5145">
                  <c:v>77</c:v>
                </c:pt>
                <c:pt idx="5146">
                  <c:v>62</c:v>
                </c:pt>
                <c:pt idx="5147">
                  <c:v>46</c:v>
                </c:pt>
                <c:pt idx="5148">
                  <c:v>94</c:v>
                </c:pt>
                <c:pt idx="5149">
                  <c:v>80</c:v>
                </c:pt>
                <c:pt idx="5150">
                  <c:v>83</c:v>
                </c:pt>
                <c:pt idx="5151">
                  <c:v>74</c:v>
                </c:pt>
                <c:pt idx="5152">
                  <c:v>85</c:v>
                </c:pt>
                <c:pt idx="5153">
                  <c:v>61</c:v>
                </c:pt>
                <c:pt idx="5154">
                  <c:v>85</c:v>
                </c:pt>
                <c:pt idx="5155">
                  <c:v>58</c:v>
                </c:pt>
                <c:pt idx="5156">
                  <c:v>52</c:v>
                </c:pt>
                <c:pt idx="5157">
                  <c:v>69</c:v>
                </c:pt>
                <c:pt idx="5158">
                  <c:v>78</c:v>
                </c:pt>
                <c:pt idx="5159">
                  <c:v>82</c:v>
                </c:pt>
                <c:pt idx="5160">
                  <c:v>47</c:v>
                </c:pt>
                <c:pt idx="5161">
                  <c:v>79</c:v>
                </c:pt>
                <c:pt idx="5162">
                  <c:v>21</c:v>
                </c:pt>
                <c:pt idx="5163">
                  <c:v>33</c:v>
                </c:pt>
                <c:pt idx="5164">
                  <c:v>65</c:v>
                </c:pt>
                <c:pt idx="5165">
                  <c:v>35</c:v>
                </c:pt>
                <c:pt idx="5166">
                  <c:v>63</c:v>
                </c:pt>
                <c:pt idx="5167">
                  <c:v>50</c:v>
                </c:pt>
                <c:pt idx="5168">
                  <c:v>18</c:v>
                </c:pt>
                <c:pt idx="5169">
                  <c:v>88</c:v>
                </c:pt>
                <c:pt idx="5170">
                  <c:v>35</c:v>
                </c:pt>
                <c:pt idx="5171">
                  <c:v>82</c:v>
                </c:pt>
                <c:pt idx="5172">
                  <c:v>87</c:v>
                </c:pt>
                <c:pt idx="5173">
                  <c:v>59</c:v>
                </c:pt>
                <c:pt idx="5174">
                  <c:v>56</c:v>
                </c:pt>
                <c:pt idx="5175">
                  <c:v>86</c:v>
                </c:pt>
                <c:pt idx="5176">
                  <c:v>70</c:v>
                </c:pt>
                <c:pt idx="5177">
                  <c:v>90</c:v>
                </c:pt>
                <c:pt idx="5178">
                  <c:v>28</c:v>
                </c:pt>
                <c:pt idx="5179">
                  <c:v>21</c:v>
                </c:pt>
                <c:pt idx="5180">
                  <c:v>64</c:v>
                </c:pt>
                <c:pt idx="5181">
                  <c:v>61</c:v>
                </c:pt>
                <c:pt idx="5182">
                  <c:v>54</c:v>
                </c:pt>
                <c:pt idx="5183">
                  <c:v>20</c:v>
                </c:pt>
                <c:pt idx="5184">
                  <c:v>49</c:v>
                </c:pt>
                <c:pt idx="5185">
                  <c:v>65</c:v>
                </c:pt>
                <c:pt idx="5186">
                  <c:v>61</c:v>
                </c:pt>
                <c:pt idx="5187">
                  <c:v>40</c:v>
                </c:pt>
                <c:pt idx="5188">
                  <c:v>49</c:v>
                </c:pt>
                <c:pt idx="5189">
                  <c:v>52</c:v>
                </c:pt>
                <c:pt idx="5190">
                  <c:v>38</c:v>
                </c:pt>
                <c:pt idx="5191">
                  <c:v>51</c:v>
                </c:pt>
                <c:pt idx="5192">
                  <c:v>76</c:v>
                </c:pt>
                <c:pt idx="5193">
                  <c:v>42</c:v>
                </c:pt>
                <c:pt idx="5194">
                  <c:v>68</c:v>
                </c:pt>
                <c:pt idx="5195">
                  <c:v>77</c:v>
                </c:pt>
                <c:pt idx="5196">
                  <c:v>65</c:v>
                </c:pt>
                <c:pt idx="5197">
                  <c:v>63</c:v>
                </c:pt>
                <c:pt idx="5198">
                  <c:v>35</c:v>
                </c:pt>
                <c:pt idx="5199">
                  <c:v>71</c:v>
                </c:pt>
                <c:pt idx="5200">
                  <c:v>64</c:v>
                </c:pt>
                <c:pt idx="5201">
                  <c:v>53</c:v>
                </c:pt>
                <c:pt idx="5202">
                  <c:v>87</c:v>
                </c:pt>
                <c:pt idx="5203">
                  <c:v>71</c:v>
                </c:pt>
                <c:pt idx="5204">
                  <c:v>43</c:v>
                </c:pt>
                <c:pt idx="5205">
                  <c:v>54</c:v>
                </c:pt>
                <c:pt idx="5206">
                  <c:v>44</c:v>
                </c:pt>
                <c:pt idx="5207">
                  <c:v>45</c:v>
                </c:pt>
                <c:pt idx="5208">
                  <c:v>42</c:v>
                </c:pt>
                <c:pt idx="5209">
                  <c:v>38</c:v>
                </c:pt>
                <c:pt idx="5210">
                  <c:v>36</c:v>
                </c:pt>
                <c:pt idx="5211">
                  <c:v>43</c:v>
                </c:pt>
                <c:pt idx="5212">
                  <c:v>67</c:v>
                </c:pt>
                <c:pt idx="5213">
                  <c:v>58</c:v>
                </c:pt>
                <c:pt idx="5214">
                  <c:v>64</c:v>
                </c:pt>
                <c:pt idx="5215">
                  <c:v>51</c:v>
                </c:pt>
                <c:pt idx="5216">
                  <c:v>57</c:v>
                </c:pt>
                <c:pt idx="5217">
                  <c:v>40</c:v>
                </c:pt>
                <c:pt idx="5218">
                  <c:v>68</c:v>
                </c:pt>
                <c:pt idx="5219">
                  <c:v>58</c:v>
                </c:pt>
                <c:pt idx="5220">
                  <c:v>63</c:v>
                </c:pt>
                <c:pt idx="5221">
                  <c:v>56</c:v>
                </c:pt>
                <c:pt idx="5222">
                  <c:v>60</c:v>
                </c:pt>
                <c:pt idx="5223">
                  <c:v>68</c:v>
                </c:pt>
                <c:pt idx="5224">
                  <c:v>82</c:v>
                </c:pt>
                <c:pt idx="5225">
                  <c:v>33</c:v>
                </c:pt>
                <c:pt idx="5226">
                  <c:v>47</c:v>
                </c:pt>
                <c:pt idx="5227">
                  <c:v>32</c:v>
                </c:pt>
                <c:pt idx="5228">
                  <c:v>39</c:v>
                </c:pt>
                <c:pt idx="5229">
                  <c:v>41</c:v>
                </c:pt>
                <c:pt idx="5230">
                  <c:v>61</c:v>
                </c:pt>
                <c:pt idx="5231">
                  <c:v>63</c:v>
                </c:pt>
                <c:pt idx="5232">
                  <c:v>27</c:v>
                </c:pt>
                <c:pt idx="5233">
                  <c:v>88</c:v>
                </c:pt>
                <c:pt idx="5234">
                  <c:v>35</c:v>
                </c:pt>
                <c:pt idx="5235">
                  <c:v>48</c:v>
                </c:pt>
                <c:pt idx="5236">
                  <c:v>95</c:v>
                </c:pt>
                <c:pt idx="5237">
                  <c:v>48</c:v>
                </c:pt>
                <c:pt idx="5238">
                  <c:v>45</c:v>
                </c:pt>
                <c:pt idx="5239">
                  <c:v>49</c:v>
                </c:pt>
                <c:pt idx="5240">
                  <c:v>57</c:v>
                </c:pt>
                <c:pt idx="5241">
                  <c:v>61</c:v>
                </c:pt>
                <c:pt idx="5242">
                  <c:v>75</c:v>
                </c:pt>
                <c:pt idx="5243">
                  <c:v>26</c:v>
                </c:pt>
                <c:pt idx="5244">
                  <c:v>47</c:v>
                </c:pt>
                <c:pt idx="5245">
                  <c:v>37</c:v>
                </c:pt>
                <c:pt idx="5246">
                  <c:v>55</c:v>
                </c:pt>
                <c:pt idx="5247">
                  <c:v>73</c:v>
                </c:pt>
                <c:pt idx="5248">
                  <c:v>30</c:v>
                </c:pt>
                <c:pt idx="5249">
                  <c:v>80</c:v>
                </c:pt>
                <c:pt idx="5250">
                  <c:v>24</c:v>
                </c:pt>
                <c:pt idx="5251">
                  <c:v>66</c:v>
                </c:pt>
                <c:pt idx="5252">
                  <c:v>77</c:v>
                </c:pt>
                <c:pt idx="5253">
                  <c:v>86</c:v>
                </c:pt>
                <c:pt idx="5254">
                  <c:v>13</c:v>
                </c:pt>
                <c:pt idx="5255">
                  <c:v>52</c:v>
                </c:pt>
                <c:pt idx="5256">
                  <c:v>80</c:v>
                </c:pt>
                <c:pt idx="5257">
                  <c:v>44</c:v>
                </c:pt>
                <c:pt idx="5258">
                  <c:v>68</c:v>
                </c:pt>
                <c:pt idx="5259">
                  <c:v>23</c:v>
                </c:pt>
                <c:pt idx="5260">
                  <c:v>36</c:v>
                </c:pt>
                <c:pt idx="5261">
                  <c:v>58</c:v>
                </c:pt>
                <c:pt idx="5262">
                  <c:v>91</c:v>
                </c:pt>
                <c:pt idx="5263">
                  <c:v>48</c:v>
                </c:pt>
                <c:pt idx="5264">
                  <c:v>40</c:v>
                </c:pt>
                <c:pt idx="5265">
                  <c:v>33</c:v>
                </c:pt>
                <c:pt idx="5266">
                  <c:v>46</c:v>
                </c:pt>
                <c:pt idx="5267">
                  <c:v>87</c:v>
                </c:pt>
                <c:pt idx="5268">
                  <c:v>39</c:v>
                </c:pt>
                <c:pt idx="5269">
                  <c:v>70</c:v>
                </c:pt>
                <c:pt idx="5270">
                  <c:v>67</c:v>
                </c:pt>
                <c:pt idx="5271">
                  <c:v>68</c:v>
                </c:pt>
                <c:pt idx="5272">
                  <c:v>61</c:v>
                </c:pt>
                <c:pt idx="5273">
                  <c:v>51</c:v>
                </c:pt>
                <c:pt idx="5274">
                  <c:v>43</c:v>
                </c:pt>
                <c:pt idx="5275">
                  <c:v>70</c:v>
                </c:pt>
                <c:pt idx="5276">
                  <c:v>34</c:v>
                </c:pt>
                <c:pt idx="5277">
                  <c:v>33</c:v>
                </c:pt>
                <c:pt idx="5278">
                  <c:v>46</c:v>
                </c:pt>
                <c:pt idx="5279">
                  <c:v>60</c:v>
                </c:pt>
                <c:pt idx="5280">
                  <c:v>73</c:v>
                </c:pt>
                <c:pt idx="5281">
                  <c:v>47</c:v>
                </c:pt>
                <c:pt idx="5282">
                  <c:v>67</c:v>
                </c:pt>
                <c:pt idx="5283">
                  <c:v>37</c:v>
                </c:pt>
                <c:pt idx="5284">
                  <c:v>44</c:v>
                </c:pt>
                <c:pt idx="5285">
                  <c:v>55</c:v>
                </c:pt>
                <c:pt idx="5286">
                  <c:v>52</c:v>
                </c:pt>
                <c:pt idx="5287">
                  <c:v>42</c:v>
                </c:pt>
                <c:pt idx="5288">
                  <c:v>28</c:v>
                </c:pt>
                <c:pt idx="5289">
                  <c:v>31</c:v>
                </c:pt>
                <c:pt idx="5290">
                  <c:v>42</c:v>
                </c:pt>
                <c:pt idx="5291">
                  <c:v>71</c:v>
                </c:pt>
                <c:pt idx="5292">
                  <c:v>54</c:v>
                </c:pt>
                <c:pt idx="5293">
                  <c:v>42</c:v>
                </c:pt>
                <c:pt idx="5294">
                  <c:v>68</c:v>
                </c:pt>
                <c:pt idx="5295">
                  <c:v>27</c:v>
                </c:pt>
                <c:pt idx="5296">
                  <c:v>59</c:v>
                </c:pt>
                <c:pt idx="5297">
                  <c:v>77</c:v>
                </c:pt>
                <c:pt idx="5298">
                  <c:v>43</c:v>
                </c:pt>
                <c:pt idx="5299">
                  <c:v>73</c:v>
                </c:pt>
                <c:pt idx="5300">
                  <c:v>31</c:v>
                </c:pt>
                <c:pt idx="5301">
                  <c:v>55</c:v>
                </c:pt>
                <c:pt idx="5302">
                  <c:v>49</c:v>
                </c:pt>
                <c:pt idx="5303">
                  <c:v>65</c:v>
                </c:pt>
                <c:pt idx="5304">
                  <c:v>30</c:v>
                </c:pt>
                <c:pt idx="5305">
                  <c:v>75</c:v>
                </c:pt>
                <c:pt idx="5306">
                  <c:v>43</c:v>
                </c:pt>
                <c:pt idx="5307">
                  <c:v>49</c:v>
                </c:pt>
                <c:pt idx="5308">
                  <c:v>44</c:v>
                </c:pt>
                <c:pt idx="5309">
                  <c:v>35</c:v>
                </c:pt>
                <c:pt idx="5310">
                  <c:v>88</c:v>
                </c:pt>
                <c:pt idx="5311">
                  <c:v>65</c:v>
                </c:pt>
                <c:pt idx="5312">
                  <c:v>82</c:v>
                </c:pt>
                <c:pt idx="5313">
                  <c:v>76</c:v>
                </c:pt>
                <c:pt idx="5314">
                  <c:v>54</c:v>
                </c:pt>
                <c:pt idx="5315">
                  <c:v>90</c:v>
                </c:pt>
                <c:pt idx="5316">
                  <c:v>23</c:v>
                </c:pt>
                <c:pt idx="5317">
                  <c:v>79</c:v>
                </c:pt>
                <c:pt idx="5318">
                  <c:v>65</c:v>
                </c:pt>
                <c:pt idx="5319">
                  <c:v>59</c:v>
                </c:pt>
                <c:pt idx="5320">
                  <c:v>28</c:v>
                </c:pt>
                <c:pt idx="5321">
                  <c:v>79</c:v>
                </c:pt>
                <c:pt idx="5322">
                  <c:v>11</c:v>
                </c:pt>
                <c:pt idx="5323">
                  <c:v>61</c:v>
                </c:pt>
                <c:pt idx="5324">
                  <c:v>36</c:v>
                </c:pt>
                <c:pt idx="5325">
                  <c:v>22</c:v>
                </c:pt>
                <c:pt idx="5326">
                  <c:v>20</c:v>
                </c:pt>
                <c:pt idx="5327">
                  <c:v>45</c:v>
                </c:pt>
                <c:pt idx="5328">
                  <c:v>32</c:v>
                </c:pt>
                <c:pt idx="5329">
                  <c:v>68</c:v>
                </c:pt>
                <c:pt idx="5330">
                  <c:v>55</c:v>
                </c:pt>
                <c:pt idx="5331">
                  <c:v>38</c:v>
                </c:pt>
                <c:pt idx="5332">
                  <c:v>23</c:v>
                </c:pt>
                <c:pt idx="5333">
                  <c:v>33</c:v>
                </c:pt>
                <c:pt idx="5334">
                  <c:v>22</c:v>
                </c:pt>
                <c:pt idx="5335">
                  <c:v>60</c:v>
                </c:pt>
                <c:pt idx="5336">
                  <c:v>58</c:v>
                </c:pt>
                <c:pt idx="5337">
                  <c:v>84</c:v>
                </c:pt>
                <c:pt idx="5338">
                  <c:v>67</c:v>
                </c:pt>
                <c:pt idx="5339">
                  <c:v>79</c:v>
                </c:pt>
                <c:pt idx="5340">
                  <c:v>61</c:v>
                </c:pt>
                <c:pt idx="5341">
                  <c:v>80</c:v>
                </c:pt>
                <c:pt idx="5342">
                  <c:v>27</c:v>
                </c:pt>
                <c:pt idx="5343">
                  <c:v>72</c:v>
                </c:pt>
                <c:pt idx="5344">
                  <c:v>61</c:v>
                </c:pt>
                <c:pt idx="5345">
                  <c:v>25</c:v>
                </c:pt>
                <c:pt idx="5346">
                  <c:v>67</c:v>
                </c:pt>
                <c:pt idx="5347">
                  <c:v>33</c:v>
                </c:pt>
                <c:pt idx="5348">
                  <c:v>46</c:v>
                </c:pt>
                <c:pt idx="5349">
                  <c:v>73</c:v>
                </c:pt>
                <c:pt idx="5350">
                  <c:v>54</c:v>
                </c:pt>
                <c:pt idx="5351">
                  <c:v>44</c:v>
                </c:pt>
                <c:pt idx="5352">
                  <c:v>74</c:v>
                </c:pt>
                <c:pt idx="5353">
                  <c:v>31</c:v>
                </c:pt>
                <c:pt idx="5354">
                  <c:v>73</c:v>
                </c:pt>
                <c:pt idx="5355">
                  <c:v>34</c:v>
                </c:pt>
                <c:pt idx="5356">
                  <c:v>36</c:v>
                </c:pt>
                <c:pt idx="5357">
                  <c:v>27</c:v>
                </c:pt>
                <c:pt idx="5358">
                  <c:v>66</c:v>
                </c:pt>
                <c:pt idx="5359">
                  <c:v>66</c:v>
                </c:pt>
                <c:pt idx="5360">
                  <c:v>64</c:v>
                </c:pt>
                <c:pt idx="5361">
                  <c:v>82</c:v>
                </c:pt>
                <c:pt idx="5362">
                  <c:v>34</c:v>
                </c:pt>
                <c:pt idx="5363">
                  <c:v>38</c:v>
                </c:pt>
                <c:pt idx="5364">
                  <c:v>79</c:v>
                </c:pt>
                <c:pt idx="5365">
                  <c:v>35</c:v>
                </c:pt>
                <c:pt idx="5366">
                  <c:v>33</c:v>
                </c:pt>
                <c:pt idx="5367">
                  <c:v>65</c:v>
                </c:pt>
                <c:pt idx="5368">
                  <c:v>69</c:v>
                </c:pt>
                <c:pt idx="5369">
                  <c:v>66</c:v>
                </c:pt>
                <c:pt idx="5370">
                  <c:v>45</c:v>
                </c:pt>
                <c:pt idx="5371">
                  <c:v>37</c:v>
                </c:pt>
                <c:pt idx="5372">
                  <c:v>71</c:v>
                </c:pt>
                <c:pt idx="5373">
                  <c:v>59</c:v>
                </c:pt>
                <c:pt idx="5374">
                  <c:v>32</c:v>
                </c:pt>
                <c:pt idx="5375">
                  <c:v>40</c:v>
                </c:pt>
                <c:pt idx="5376">
                  <c:v>73</c:v>
                </c:pt>
                <c:pt idx="5377">
                  <c:v>48</c:v>
                </c:pt>
                <c:pt idx="5378">
                  <c:v>52</c:v>
                </c:pt>
                <c:pt idx="5379">
                  <c:v>79</c:v>
                </c:pt>
                <c:pt idx="5380">
                  <c:v>85</c:v>
                </c:pt>
                <c:pt idx="5381">
                  <c:v>72</c:v>
                </c:pt>
                <c:pt idx="5382">
                  <c:v>39</c:v>
                </c:pt>
                <c:pt idx="5383">
                  <c:v>72</c:v>
                </c:pt>
                <c:pt idx="5384">
                  <c:v>51</c:v>
                </c:pt>
                <c:pt idx="5385">
                  <c:v>36</c:v>
                </c:pt>
                <c:pt idx="5386">
                  <c:v>89</c:v>
                </c:pt>
                <c:pt idx="5387">
                  <c:v>82</c:v>
                </c:pt>
                <c:pt idx="5388">
                  <c:v>51</c:v>
                </c:pt>
                <c:pt idx="5389">
                  <c:v>75</c:v>
                </c:pt>
                <c:pt idx="5390">
                  <c:v>44</c:v>
                </c:pt>
                <c:pt idx="5391">
                  <c:v>72</c:v>
                </c:pt>
                <c:pt idx="5392">
                  <c:v>66</c:v>
                </c:pt>
                <c:pt idx="5393">
                  <c:v>41</c:v>
                </c:pt>
                <c:pt idx="5394">
                  <c:v>59</c:v>
                </c:pt>
                <c:pt idx="5395">
                  <c:v>31</c:v>
                </c:pt>
                <c:pt idx="5396">
                  <c:v>54</c:v>
                </c:pt>
                <c:pt idx="5397">
                  <c:v>23</c:v>
                </c:pt>
                <c:pt idx="5398">
                  <c:v>75</c:v>
                </c:pt>
                <c:pt idx="5399">
                  <c:v>21</c:v>
                </c:pt>
                <c:pt idx="5400">
                  <c:v>69</c:v>
                </c:pt>
                <c:pt idx="5401">
                  <c:v>56</c:v>
                </c:pt>
                <c:pt idx="5402">
                  <c:v>60</c:v>
                </c:pt>
                <c:pt idx="5403">
                  <c:v>79</c:v>
                </c:pt>
                <c:pt idx="5404">
                  <c:v>47</c:v>
                </c:pt>
                <c:pt idx="5405">
                  <c:v>72</c:v>
                </c:pt>
                <c:pt idx="5406">
                  <c:v>31</c:v>
                </c:pt>
                <c:pt idx="5407">
                  <c:v>45</c:v>
                </c:pt>
                <c:pt idx="5408">
                  <c:v>40</c:v>
                </c:pt>
                <c:pt idx="5409">
                  <c:v>46</c:v>
                </c:pt>
                <c:pt idx="5410">
                  <c:v>38</c:v>
                </c:pt>
                <c:pt idx="5411">
                  <c:v>64</c:v>
                </c:pt>
                <c:pt idx="5412">
                  <c:v>46</c:v>
                </c:pt>
                <c:pt idx="5413">
                  <c:v>58</c:v>
                </c:pt>
                <c:pt idx="5414">
                  <c:v>37</c:v>
                </c:pt>
                <c:pt idx="5415">
                  <c:v>62</c:v>
                </c:pt>
                <c:pt idx="5416">
                  <c:v>49</c:v>
                </c:pt>
                <c:pt idx="5417">
                  <c:v>53</c:v>
                </c:pt>
                <c:pt idx="5418">
                  <c:v>30</c:v>
                </c:pt>
                <c:pt idx="5419">
                  <c:v>59</c:v>
                </c:pt>
                <c:pt idx="5420">
                  <c:v>40</c:v>
                </c:pt>
                <c:pt idx="5421">
                  <c:v>37</c:v>
                </c:pt>
                <c:pt idx="5422">
                  <c:v>41</c:v>
                </c:pt>
                <c:pt idx="5423">
                  <c:v>56</c:v>
                </c:pt>
                <c:pt idx="5424">
                  <c:v>81</c:v>
                </c:pt>
                <c:pt idx="5425">
                  <c:v>66</c:v>
                </c:pt>
                <c:pt idx="5426">
                  <c:v>71</c:v>
                </c:pt>
                <c:pt idx="5427">
                  <c:v>64</c:v>
                </c:pt>
                <c:pt idx="5428">
                  <c:v>31</c:v>
                </c:pt>
                <c:pt idx="5429">
                  <c:v>72</c:v>
                </c:pt>
                <c:pt idx="5430">
                  <c:v>57</c:v>
                </c:pt>
                <c:pt idx="5431">
                  <c:v>67</c:v>
                </c:pt>
                <c:pt idx="5432">
                  <c:v>76</c:v>
                </c:pt>
                <c:pt idx="5433">
                  <c:v>68</c:v>
                </c:pt>
                <c:pt idx="5434">
                  <c:v>78</c:v>
                </c:pt>
                <c:pt idx="5435">
                  <c:v>68</c:v>
                </c:pt>
                <c:pt idx="5436">
                  <c:v>25</c:v>
                </c:pt>
                <c:pt idx="5437">
                  <c:v>86</c:v>
                </c:pt>
                <c:pt idx="5438">
                  <c:v>15</c:v>
                </c:pt>
                <c:pt idx="5439">
                  <c:v>28</c:v>
                </c:pt>
                <c:pt idx="5440">
                  <c:v>58</c:v>
                </c:pt>
                <c:pt idx="5441">
                  <c:v>72</c:v>
                </c:pt>
                <c:pt idx="5442">
                  <c:v>45</c:v>
                </c:pt>
                <c:pt idx="5443">
                  <c:v>59</c:v>
                </c:pt>
                <c:pt idx="5444">
                  <c:v>78</c:v>
                </c:pt>
                <c:pt idx="5445">
                  <c:v>84</c:v>
                </c:pt>
                <c:pt idx="5446">
                  <c:v>56</c:v>
                </c:pt>
                <c:pt idx="5447">
                  <c:v>62</c:v>
                </c:pt>
                <c:pt idx="5448">
                  <c:v>78</c:v>
                </c:pt>
                <c:pt idx="5449">
                  <c:v>62</c:v>
                </c:pt>
                <c:pt idx="5450">
                  <c:v>54</c:v>
                </c:pt>
                <c:pt idx="5451">
                  <c:v>57</c:v>
                </c:pt>
                <c:pt idx="5452">
                  <c:v>61</c:v>
                </c:pt>
                <c:pt idx="5453">
                  <c:v>49</c:v>
                </c:pt>
                <c:pt idx="5454">
                  <c:v>71</c:v>
                </c:pt>
                <c:pt idx="5455">
                  <c:v>55</c:v>
                </c:pt>
                <c:pt idx="5456">
                  <c:v>44</c:v>
                </c:pt>
                <c:pt idx="5457">
                  <c:v>68</c:v>
                </c:pt>
                <c:pt idx="5458">
                  <c:v>60</c:v>
                </c:pt>
                <c:pt idx="5459">
                  <c:v>45</c:v>
                </c:pt>
                <c:pt idx="5460">
                  <c:v>72</c:v>
                </c:pt>
                <c:pt idx="5461">
                  <c:v>41</c:v>
                </c:pt>
                <c:pt idx="5462">
                  <c:v>73</c:v>
                </c:pt>
                <c:pt idx="5463">
                  <c:v>57</c:v>
                </c:pt>
                <c:pt idx="5464">
                  <c:v>55</c:v>
                </c:pt>
                <c:pt idx="5465">
                  <c:v>53</c:v>
                </c:pt>
                <c:pt idx="5466">
                  <c:v>53</c:v>
                </c:pt>
                <c:pt idx="5467">
                  <c:v>87</c:v>
                </c:pt>
                <c:pt idx="5468">
                  <c:v>61</c:v>
                </c:pt>
                <c:pt idx="5469">
                  <c:v>38</c:v>
                </c:pt>
                <c:pt idx="5470">
                  <c:v>60</c:v>
                </c:pt>
                <c:pt idx="5471">
                  <c:v>49</c:v>
                </c:pt>
                <c:pt idx="5472">
                  <c:v>64</c:v>
                </c:pt>
                <c:pt idx="5473">
                  <c:v>23</c:v>
                </c:pt>
                <c:pt idx="5474">
                  <c:v>72</c:v>
                </c:pt>
                <c:pt idx="5475">
                  <c:v>71</c:v>
                </c:pt>
                <c:pt idx="5476">
                  <c:v>59</c:v>
                </c:pt>
                <c:pt idx="5477">
                  <c:v>38</c:v>
                </c:pt>
                <c:pt idx="5478">
                  <c:v>24</c:v>
                </c:pt>
                <c:pt idx="5479">
                  <c:v>18</c:v>
                </c:pt>
                <c:pt idx="5480">
                  <c:v>33</c:v>
                </c:pt>
                <c:pt idx="5481">
                  <c:v>81</c:v>
                </c:pt>
                <c:pt idx="5482">
                  <c:v>30</c:v>
                </c:pt>
                <c:pt idx="5483">
                  <c:v>32</c:v>
                </c:pt>
                <c:pt idx="5484">
                  <c:v>50</c:v>
                </c:pt>
                <c:pt idx="5485">
                  <c:v>73</c:v>
                </c:pt>
                <c:pt idx="5486">
                  <c:v>38</c:v>
                </c:pt>
                <c:pt idx="5487">
                  <c:v>28</c:v>
                </c:pt>
                <c:pt idx="5488">
                  <c:v>57</c:v>
                </c:pt>
                <c:pt idx="5489">
                  <c:v>41</c:v>
                </c:pt>
                <c:pt idx="5490">
                  <c:v>52</c:v>
                </c:pt>
                <c:pt idx="5491">
                  <c:v>26</c:v>
                </c:pt>
                <c:pt idx="5492">
                  <c:v>28</c:v>
                </c:pt>
                <c:pt idx="5493">
                  <c:v>74</c:v>
                </c:pt>
                <c:pt idx="5494">
                  <c:v>81</c:v>
                </c:pt>
                <c:pt idx="5495">
                  <c:v>81</c:v>
                </c:pt>
                <c:pt idx="5496">
                  <c:v>61</c:v>
                </c:pt>
                <c:pt idx="5497">
                  <c:v>38</c:v>
                </c:pt>
                <c:pt idx="5498">
                  <c:v>29</c:v>
                </c:pt>
                <c:pt idx="5499">
                  <c:v>57</c:v>
                </c:pt>
                <c:pt idx="5500">
                  <c:v>21</c:v>
                </c:pt>
                <c:pt idx="5501">
                  <c:v>57</c:v>
                </c:pt>
                <c:pt idx="5502">
                  <c:v>94</c:v>
                </c:pt>
                <c:pt idx="5503">
                  <c:v>39</c:v>
                </c:pt>
                <c:pt idx="5504">
                  <c:v>59</c:v>
                </c:pt>
                <c:pt idx="5505">
                  <c:v>64</c:v>
                </c:pt>
                <c:pt idx="5506">
                  <c:v>83</c:v>
                </c:pt>
                <c:pt idx="5507">
                  <c:v>53</c:v>
                </c:pt>
                <c:pt idx="5508">
                  <c:v>70</c:v>
                </c:pt>
                <c:pt idx="5509">
                  <c:v>92</c:v>
                </c:pt>
                <c:pt idx="5510">
                  <c:v>92</c:v>
                </c:pt>
                <c:pt idx="5511">
                  <c:v>47</c:v>
                </c:pt>
                <c:pt idx="5512">
                  <c:v>51</c:v>
                </c:pt>
                <c:pt idx="5513">
                  <c:v>45</c:v>
                </c:pt>
                <c:pt idx="5514">
                  <c:v>34</c:v>
                </c:pt>
                <c:pt idx="5515">
                  <c:v>50</c:v>
                </c:pt>
                <c:pt idx="5516">
                  <c:v>45</c:v>
                </c:pt>
                <c:pt idx="5517">
                  <c:v>54</c:v>
                </c:pt>
                <c:pt idx="5518">
                  <c:v>52</c:v>
                </c:pt>
                <c:pt idx="5519">
                  <c:v>20</c:v>
                </c:pt>
                <c:pt idx="5520">
                  <c:v>93</c:v>
                </c:pt>
                <c:pt idx="5521">
                  <c:v>53</c:v>
                </c:pt>
                <c:pt idx="5522">
                  <c:v>35</c:v>
                </c:pt>
                <c:pt idx="5523">
                  <c:v>48</c:v>
                </c:pt>
                <c:pt idx="5524">
                  <c:v>18</c:v>
                </c:pt>
                <c:pt idx="5525">
                  <c:v>43</c:v>
                </c:pt>
                <c:pt idx="5526">
                  <c:v>36</c:v>
                </c:pt>
                <c:pt idx="5527">
                  <c:v>51</c:v>
                </c:pt>
                <c:pt idx="5528">
                  <c:v>65</c:v>
                </c:pt>
                <c:pt idx="5529">
                  <c:v>81</c:v>
                </c:pt>
                <c:pt idx="5530">
                  <c:v>45</c:v>
                </c:pt>
                <c:pt idx="5531">
                  <c:v>46</c:v>
                </c:pt>
                <c:pt idx="5532">
                  <c:v>32</c:v>
                </c:pt>
                <c:pt idx="5533">
                  <c:v>60</c:v>
                </c:pt>
                <c:pt idx="5534">
                  <c:v>33</c:v>
                </c:pt>
                <c:pt idx="5535">
                  <c:v>45</c:v>
                </c:pt>
                <c:pt idx="5536">
                  <c:v>54</c:v>
                </c:pt>
                <c:pt idx="5537">
                  <c:v>46</c:v>
                </c:pt>
                <c:pt idx="5538">
                  <c:v>49</c:v>
                </c:pt>
                <c:pt idx="5539">
                  <c:v>38</c:v>
                </c:pt>
                <c:pt idx="5540">
                  <c:v>53</c:v>
                </c:pt>
                <c:pt idx="5541">
                  <c:v>30</c:v>
                </c:pt>
                <c:pt idx="5542">
                  <c:v>24</c:v>
                </c:pt>
                <c:pt idx="5543">
                  <c:v>69</c:v>
                </c:pt>
                <c:pt idx="5544">
                  <c:v>57</c:v>
                </c:pt>
                <c:pt idx="5545">
                  <c:v>94</c:v>
                </c:pt>
                <c:pt idx="5546">
                  <c:v>77</c:v>
                </c:pt>
                <c:pt idx="5547">
                  <c:v>79</c:v>
                </c:pt>
                <c:pt idx="5548">
                  <c:v>50</c:v>
                </c:pt>
                <c:pt idx="5549">
                  <c:v>52</c:v>
                </c:pt>
                <c:pt idx="5550">
                  <c:v>64</c:v>
                </c:pt>
                <c:pt idx="5551">
                  <c:v>86</c:v>
                </c:pt>
                <c:pt idx="5552">
                  <c:v>33</c:v>
                </c:pt>
                <c:pt idx="5553">
                  <c:v>47</c:v>
                </c:pt>
                <c:pt idx="5554">
                  <c:v>31</c:v>
                </c:pt>
                <c:pt idx="5555">
                  <c:v>42</c:v>
                </c:pt>
                <c:pt idx="5556">
                  <c:v>54</c:v>
                </c:pt>
                <c:pt idx="5557">
                  <c:v>33</c:v>
                </c:pt>
                <c:pt idx="5558">
                  <c:v>61</c:v>
                </c:pt>
                <c:pt idx="5559">
                  <c:v>78</c:v>
                </c:pt>
                <c:pt idx="5560">
                  <c:v>55</c:v>
                </c:pt>
                <c:pt idx="5561">
                  <c:v>59</c:v>
                </c:pt>
                <c:pt idx="5562">
                  <c:v>20</c:v>
                </c:pt>
                <c:pt idx="5563">
                  <c:v>43</c:v>
                </c:pt>
                <c:pt idx="5564">
                  <c:v>19</c:v>
                </c:pt>
                <c:pt idx="5565">
                  <c:v>17</c:v>
                </c:pt>
                <c:pt idx="5566">
                  <c:v>73</c:v>
                </c:pt>
                <c:pt idx="5567">
                  <c:v>72</c:v>
                </c:pt>
                <c:pt idx="5568">
                  <c:v>39</c:v>
                </c:pt>
                <c:pt idx="5569">
                  <c:v>44</c:v>
                </c:pt>
                <c:pt idx="5570">
                  <c:v>52</c:v>
                </c:pt>
                <c:pt idx="5571">
                  <c:v>58</c:v>
                </c:pt>
                <c:pt idx="5572">
                  <c:v>45</c:v>
                </c:pt>
                <c:pt idx="5573">
                  <c:v>36</c:v>
                </c:pt>
                <c:pt idx="5574">
                  <c:v>22</c:v>
                </c:pt>
                <c:pt idx="5575">
                  <c:v>86</c:v>
                </c:pt>
                <c:pt idx="5576">
                  <c:v>68</c:v>
                </c:pt>
                <c:pt idx="5577">
                  <c:v>47</c:v>
                </c:pt>
                <c:pt idx="5578">
                  <c:v>40</c:v>
                </c:pt>
                <c:pt idx="5579">
                  <c:v>58</c:v>
                </c:pt>
                <c:pt idx="5580">
                  <c:v>53</c:v>
                </c:pt>
                <c:pt idx="5581">
                  <c:v>46</c:v>
                </c:pt>
                <c:pt idx="5582">
                  <c:v>66</c:v>
                </c:pt>
                <c:pt idx="5583">
                  <c:v>49</c:v>
                </c:pt>
                <c:pt idx="5584">
                  <c:v>77</c:v>
                </c:pt>
                <c:pt idx="5585">
                  <c:v>36</c:v>
                </c:pt>
                <c:pt idx="5586">
                  <c:v>55</c:v>
                </c:pt>
                <c:pt idx="5587">
                  <c:v>49</c:v>
                </c:pt>
                <c:pt idx="5588">
                  <c:v>76</c:v>
                </c:pt>
                <c:pt idx="5589">
                  <c:v>45</c:v>
                </c:pt>
                <c:pt idx="5590">
                  <c:v>28</c:v>
                </c:pt>
                <c:pt idx="5591">
                  <c:v>25</c:v>
                </c:pt>
                <c:pt idx="5592">
                  <c:v>27</c:v>
                </c:pt>
                <c:pt idx="5593">
                  <c:v>67</c:v>
                </c:pt>
                <c:pt idx="5594">
                  <c:v>44</c:v>
                </c:pt>
                <c:pt idx="5595">
                  <c:v>18</c:v>
                </c:pt>
                <c:pt idx="5596">
                  <c:v>37</c:v>
                </c:pt>
                <c:pt idx="5597">
                  <c:v>43</c:v>
                </c:pt>
                <c:pt idx="5598">
                  <c:v>43</c:v>
                </c:pt>
                <c:pt idx="5599">
                  <c:v>66</c:v>
                </c:pt>
                <c:pt idx="5600">
                  <c:v>34</c:v>
                </c:pt>
                <c:pt idx="5601">
                  <c:v>77</c:v>
                </c:pt>
                <c:pt idx="5602">
                  <c:v>31</c:v>
                </c:pt>
                <c:pt idx="5603">
                  <c:v>80</c:v>
                </c:pt>
                <c:pt idx="5604">
                  <c:v>71</c:v>
                </c:pt>
                <c:pt idx="5605">
                  <c:v>69</c:v>
                </c:pt>
                <c:pt idx="5606">
                  <c:v>34</c:v>
                </c:pt>
                <c:pt idx="5607">
                  <c:v>69</c:v>
                </c:pt>
                <c:pt idx="5608">
                  <c:v>44</c:v>
                </c:pt>
                <c:pt idx="5609">
                  <c:v>30</c:v>
                </c:pt>
                <c:pt idx="5610">
                  <c:v>73</c:v>
                </c:pt>
                <c:pt idx="5611">
                  <c:v>52</c:v>
                </c:pt>
                <c:pt idx="5612">
                  <c:v>81</c:v>
                </c:pt>
                <c:pt idx="5613">
                  <c:v>52</c:v>
                </c:pt>
                <c:pt idx="5614">
                  <c:v>77</c:v>
                </c:pt>
                <c:pt idx="5615">
                  <c:v>44</c:v>
                </c:pt>
                <c:pt idx="5616">
                  <c:v>62</c:v>
                </c:pt>
                <c:pt idx="5617">
                  <c:v>44</c:v>
                </c:pt>
                <c:pt idx="5618">
                  <c:v>51</c:v>
                </c:pt>
                <c:pt idx="5619">
                  <c:v>48</c:v>
                </c:pt>
                <c:pt idx="5620">
                  <c:v>30</c:v>
                </c:pt>
                <c:pt idx="5621">
                  <c:v>82</c:v>
                </c:pt>
                <c:pt idx="5622">
                  <c:v>61</c:v>
                </c:pt>
                <c:pt idx="5623">
                  <c:v>72</c:v>
                </c:pt>
                <c:pt idx="5624">
                  <c:v>78</c:v>
                </c:pt>
                <c:pt idx="5625">
                  <c:v>53</c:v>
                </c:pt>
                <c:pt idx="5626">
                  <c:v>78</c:v>
                </c:pt>
                <c:pt idx="5627">
                  <c:v>79</c:v>
                </c:pt>
                <c:pt idx="5628">
                  <c:v>56</c:v>
                </c:pt>
                <c:pt idx="5629">
                  <c:v>58</c:v>
                </c:pt>
                <c:pt idx="5630">
                  <c:v>72</c:v>
                </c:pt>
                <c:pt idx="5631">
                  <c:v>37</c:v>
                </c:pt>
                <c:pt idx="5632">
                  <c:v>56</c:v>
                </c:pt>
                <c:pt idx="5633">
                  <c:v>59</c:v>
                </c:pt>
                <c:pt idx="5634">
                  <c:v>54</c:v>
                </c:pt>
                <c:pt idx="5635">
                  <c:v>47</c:v>
                </c:pt>
                <c:pt idx="5636">
                  <c:v>84</c:v>
                </c:pt>
                <c:pt idx="5637">
                  <c:v>50</c:v>
                </c:pt>
                <c:pt idx="5638">
                  <c:v>27</c:v>
                </c:pt>
                <c:pt idx="5639">
                  <c:v>67</c:v>
                </c:pt>
                <c:pt idx="5640">
                  <c:v>48</c:v>
                </c:pt>
                <c:pt idx="5641">
                  <c:v>42</c:v>
                </c:pt>
                <c:pt idx="5642">
                  <c:v>55</c:v>
                </c:pt>
                <c:pt idx="5643">
                  <c:v>73</c:v>
                </c:pt>
                <c:pt idx="5644">
                  <c:v>46</c:v>
                </c:pt>
                <c:pt idx="5645">
                  <c:v>81</c:v>
                </c:pt>
                <c:pt idx="5646">
                  <c:v>82</c:v>
                </c:pt>
                <c:pt idx="5647">
                  <c:v>35</c:v>
                </c:pt>
                <c:pt idx="5648">
                  <c:v>92</c:v>
                </c:pt>
                <c:pt idx="5649">
                  <c:v>59</c:v>
                </c:pt>
                <c:pt idx="5650">
                  <c:v>35</c:v>
                </c:pt>
                <c:pt idx="5651">
                  <c:v>65</c:v>
                </c:pt>
                <c:pt idx="5652">
                  <c:v>53</c:v>
                </c:pt>
                <c:pt idx="5653">
                  <c:v>45</c:v>
                </c:pt>
                <c:pt idx="5654">
                  <c:v>61</c:v>
                </c:pt>
                <c:pt idx="5655">
                  <c:v>74</c:v>
                </c:pt>
                <c:pt idx="5656">
                  <c:v>60</c:v>
                </c:pt>
                <c:pt idx="5657">
                  <c:v>23</c:v>
                </c:pt>
                <c:pt idx="5658">
                  <c:v>25</c:v>
                </c:pt>
                <c:pt idx="5659">
                  <c:v>45</c:v>
                </c:pt>
                <c:pt idx="5660">
                  <c:v>68</c:v>
                </c:pt>
                <c:pt idx="5661">
                  <c:v>21</c:v>
                </c:pt>
                <c:pt idx="5662">
                  <c:v>65</c:v>
                </c:pt>
                <c:pt idx="5663">
                  <c:v>45</c:v>
                </c:pt>
                <c:pt idx="5664">
                  <c:v>58</c:v>
                </c:pt>
                <c:pt idx="5665">
                  <c:v>76</c:v>
                </c:pt>
                <c:pt idx="5666">
                  <c:v>57</c:v>
                </c:pt>
                <c:pt idx="5667">
                  <c:v>46</c:v>
                </c:pt>
                <c:pt idx="5668">
                  <c:v>68</c:v>
                </c:pt>
                <c:pt idx="5669">
                  <c:v>40</c:v>
                </c:pt>
                <c:pt idx="5670">
                  <c:v>45</c:v>
                </c:pt>
                <c:pt idx="5671">
                  <c:v>31</c:v>
                </c:pt>
                <c:pt idx="5672">
                  <c:v>50</c:v>
                </c:pt>
                <c:pt idx="5673">
                  <c:v>43</c:v>
                </c:pt>
                <c:pt idx="5674">
                  <c:v>50</c:v>
                </c:pt>
                <c:pt idx="5675">
                  <c:v>80</c:v>
                </c:pt>
                <c:pt idx="5676">
                  <c:v>90</c:v>
                </c:pt>
                <c:pt idx="5677">
                  <c:v>38</c:v>
                </c:pt>
                <c:pt idx="5678">
                  <c:v>73</c:v>
                </c:pt>
                <c:pt idx="5679">
                  <c:v>78</c:v>
                </c:pt>
                <c:pt idx="5680">
                  <c:v>54</c:v>
                </c:pt>
                <c:pt idx="5681">
                  <c:v>92</c:v>
                </c:pt>
                <c:pt idx="5682">
                  <c:v>39</c:v>
                </c:pt>
                <c:pt idx="5683">
                  <c:v>41</c:v>
                </c:pt>
                <c:pt idx="5684">
                  <c:v>71</c:v>
                </c:pt>
                <c:pt idx="5685">
                  <c:v>65</c:v>
                </c:pt>
                <c:pt idx="5686">
                  <c:v>87</c:v>
                </c:pt>
                <c:pt idx="5687">
                  <c:v>47</c:v>
                </c:pt>
                <c:pt idx="5688">
                  <c:v>42</c:v>
                </c:pt>
                <c:pt idx="5689">
                  <c:v>62</c:v>
                </c:pt>
                <c:pt idx="5690">
                  <c:v>54</c:v>
                </c:pt>
                <c:pt idx="5691">
                  <c:v>71</c:v>
                </c:pt>
                <c:pt idx="5692">
                  <c:v>42</c:v>
                </c:pt>
                <c:pt idx="5693">
                  <c:v>64</c:v>
                </c:pt>
                <c:pt idx="5694">
                  <c:v>70</c:v>
                </c:pt>
                <c:pt idx="5695">
                  <c:v>77</c:v>
                </c:pt>
                <c:pt idx="5696">
                  <c:v>62</c:v>
                </c:pt>
                <c:pt idx="5697">
                  <c:v>28</c:v>
                </c:pt>
                <c:pt idx="5698">
                  <c:v>36</c:v>
                </c:pt>
                <c:pt idx="5699">
                  <c:v>92</c:v>
                </c:pt>
                <c:pt idx="5700">
                  <c:v>18</c:v>
                </c:pt>
                <c:pt idx="5701">
                  <c:v>37</c:v>
                </c:pt>
                <c:pt idx="5702">
                  <c:v>81</c:v>
                </c:pt>
                <c:pt idx="5703">
                  <c:v>57</c:v>
                </c:pt>
                <c:pt idx="5704">
                  <c:v>61</c:v>
                </c:pt>
                <c:pt idx="5705">
                  <c:v>62</c:v>
                </c:pt>
                <c:pt idx="5706">
                  <c:v>27</c:v>
                </c:pt>
                <c:pt idx="5707">
                  <c:v>26</c:v>
                </c:pt>
                <c:pt idx="5708">
                  <c:v>48</c:v>
                </c:pt>
                <c:pt idx="5709">
                  <c:v>18</c:v>
                </c:pt>
                <c:pt idx="5710">
                  <c:v>66</c:v>
                </c:pt>
                <c:pt idx="5711">
                  <c:v>59</c:v>
                </c:pt>
                <c:pt idx="5712">
                  <c:v>41</c:v>
                </c:pt>
                <c:pt idx="5713">
                  <c:v>64</c:v>
                </c:pt>
                <c:pt idx="5714">
                  <c:v>40</c:v>
                </c:pt>
                <c:pt idx="5715">
                  <c:v>84</c:v>
                </c:pt>
                <c:pt idx="5716">
                  <c:v>51</c:v>
                </c:pt>
                <c:pt idx="5717">
                  <c:v>49</c:v>
                </c:pt>
                <c:pt idx="5718">
                  <c:v>67</c:v>
                </c:pt>
                <c:pt idx="5719">
                  <c:v>70</c:v>
                </c:pt>
                <c:pt idx="5720">
                  <c:v>75</c:v>
                </c:pt>
                <c:pt idx="5721">
                  <c:v>80</c:v>
                </c:pt>
                <c:pt idx="5722">
                  <c:v>35</c:v>
                </c:pt>
                <c:pt idx="5723">
                  <c:v>65</c:v>
                </c:pt>
                <c:pt idx="5724">
                  <c:v>86</c:v>
                </c:pt>
                <c:pt idx="5725">
                  <c:v>45</c:v>
                </c:pt>
                <c:pt idx="5726">
                  <c:v>69</c:v>
                </c:pt>
                <c:pt idx="5727">
                  <c:v>86</c:v>
                </c:pt>
                <c:pt idx="5728">
                  <c:v>75</c:v>
                </c:pt>
                <c:pt idx="5729">
                  <c:v>39</c:v>
                </c:pt>
                <c:pt idx="5730">
                  <c:v>59</c:v>
                </c:pt>
                <c:pt idx="5731">
                  <c:v>42</c:v>
                </c:pt>
                <c:pt idx="5732">
                  <c:v>42</c:v>
                </c:pt>
                <c:pt idx="5733">
                  <c:v>70</c:v>
                </c:pt>
                <c:pt idx="5734">
                  <c:v>48</c:v>
                </c:pt>
                <c:pt idx="5735">
                  <c:v>49</c:v>
                </c:pt>
                <c:pt idx="5736">
                  <c:v>78</c:v>
                </c:pt>
                <c:pt idx="5737">
                  <c:v>34</c:v>
                </c:pt>
                <c:pt idx="5738">
                  <c:v>18</c:v>
                </c:pt>
                <c:pt idx="5739">
                  <c:v>33</c:v>
                </c:pt>
                <c:pt idx="5740">
                  <c:v>20</c:v>
                </c:pt>
                <c:pt idx="5741">
                  <c:v>35</c:v>
                </c:pt>
                <c:pt idx="5742">
                  <c:v>46</c:v>
                </c:pt>
                <c:pt idx="5743">
                  <c:v>42</c:v>
                </c:pt>
                <c:pt idx="5744">
                  <c:v>23</c:v>
                </c:pt>
                <c:pt idx="5745">
                  <c:v>51</c:v>
                </c:pt>
                <c:pt idx="5746">
                  <c:v>75</c:v>
                </c:pt>
                <c:pt idx="5747">
                  <c:v>27</c:v>
                </c:pt>
                <c:pt idx="5748">
                  <c:v>48</c:v>
                </c:pt>
                <c:pt idx="5749">
                  <c:v>45</c:v>
                </c:pt>
                <c:pt idx="5750">
                  <c:v>40</c:v>
                </c:pt>
                <c:pt idx="5751">
                  <c:v>42</c:v>
                </c:pt>
                <c:pt idx="5752">
                  <c:v>90</c:v>
                </c:pt>
                <c:pt idx="5753">
                  <c:v>45</c:v>
                </c:pt>
                <c:pt idx="5754">
                  <c:v>55</c:v>
                </c:pt>
                <c:pt idx="5755">
                  <c:v>45</c:v>
                </c:pt>
                <c:pt idx="5756">
                  <c:v>20</c:v>
                </c:pt>
                <c:pt idx="5757">
                  <c:v>15</c:v>
                </c:pt>
                <c:pt idx="5758">
                  <c:v>28</c:v>
                </c:pt>
                <c:pt idx="5759">
                  <c:v>25</c:v>
                </c:pt>
                <c:pt idx="5760">
                  <c:v>39</c:v>
                </c:pt>
                <c:pt idx="5761">
                  <c:v>96</c:v>
                </c:pt>
                <c:pt idx="5762">
                  <c:v>24</c:v>
                </c:pt>
                <c:pt idx="5763">
                  <c:v>63</c:v>
                </c:pt>
                <c:pt idx="5764">
                  <c:v>19</c:v>
                </c:pt>
                <c:pt idx="5765">
                  <c:v>31</c:v>
                </c:pt>
                <c:pt idx="5766">
                  <c:v>35</c:v>
                </c:pt>
                <c:pt idx="5767">
                  <c:v>65</c:v>
                </c:pt>
                <c:pt idx="5768">
                  <c:v>41</c:v>
                </c:pt>
                <c:pt idx="5769">
                  <c:v>65</c:v>
                </c:pt>
                <c:pt idx="5770">
                  <c:v>83</c:v>
                </c:pt>
                <c:pt idx="5771">
                  <c:v>22</c:v>
                </c:pt>
                <c:pt idx="5772">
                  <c:v>68</c:v>
                </c:pt>
                <c:pt idx="5773">
                  <c:v>40</c:v>
                </c:pt>
                <c:pt idx="5774">
                  <c:v>92</c:v>
                </c:pt>
                <c:pt idx="5775">
                  <c:v>54</c:v>
                </c:pt>
                <c:pt idx="5776">
                  <c:v>90</c:v>
                </c:pt>
                <c:pt idx="5777">
                  <c:v>57</c:v>
                </c:pt>
                <c:pt idx="5778">
                  <c:v>47</c:v>
                </c:pt>
                <c:pt idx="5779">
                  <c:v>43</c:v>
                </c:pt>
                <c:pt idx="5780">
                  <c:v>50</c:v>
                </c:pt>
                <c:pt idx="5781">
                  <c:v>91</c:v>
                </c:pt>
                <c:pt idx="5782">
                  <c:v>34</c:v>
                </c:pt>
                <c:pt idx="5783">
                  <c:v>54</c:v>
                </c:pt>
                <c:pt idx="5784">
                  <c:v>26</c:v>
                </c:pt>
                <c:pt idx="5785">
                  <c:v>34</c:v>
                </c:pt>
                <c:pt idx="5786">
                  <c:v>18</c:v>
                </c:pt>
                <c:pt idx="5787">
                  <c:v>38</c:v>
                </c:pt>
                <c:pt idx="5788">
                  <c:v>57</c:v>
                </c:pt>
                <c:pt idx="5789">
                  <c:v>34</c:v>
                </c:pt>
                <c:pt idx="5790">
                  <c:v>68</c:v>
                </c:pt>
                <c:pt idx="5791">
                  <c:v>92</c:v>
                </c:pt>
                <c:pt idx="5792">
                  <c:v>77</c:v>
                </c:pt>
                <c:pt idx="5793">
                  <c:v>71</c:v>
                </c:pt>
                <c:pt idx="5794">
                  <c:v>67</c:v>
                </c:pt>
                <c:pt idx="5795">
                  <c:v>59</c:v>
                </c:pt>
                <c:pt idx="5796">
                  <c:v>91</c:v>
                </c:pt>
                <c:pt idx="5797">
                  <c:v>29</c:v>
                </c:pt>
                <c:pt idx="5798">
                  <c:v>48</c:v>
                </c:pt>
                <c:pt idx="5799">
                  <c:v>90</c:v>
                </c:pt>
                <c:pt idx="5800">
                  <c:v>48</c:v>
                </c:pt>
                <c:pt idx="5801">
                  <c:v>77</c:v>
                </c:pt>
                <c:pt idx="5802">
                  <c:v>20</c:v>
                </c:pt>
                <c:pt idx="5803">
                  <c:v>42</c:v>
                </c:pt>
                <c:pt idx="5804">
                  <c:v>37</c:v>
                </c:pt>
                <c:pt idx="5805">
                  <c:v>52</c:v>
                </c:pt>
                <c:pt idx="5806">
                  <c:v>33</c:v>
                </c:pt>
                <c:pt idx="5807">
                  <c:v>72</c:v>
                </c:pt>
                <c:pt idx="5808">
                  <c:v>34</c:v>
                </c:pt>
                <c:pt idx="5809">
                  <c:v>33</c:v>
                </c:pt>
                <c:pt idx="5810">
                  <c:v>71</c:v>
                </c:pt>
                <c:pt idx="5811">
                  <c:v>25</c:v>
                </c:pt>
                <c:pt idx="5812">
                  <c:v>55</c:v>
                </c:pt>
                <c:pt idx="5813">
                  <c:v>76</c:v>
                </c:pt>
                <c:pt idx="5814">
                  <c:v>76</c:v>
                </c:pt>
                <c:pt idx="5815">
                  <c:v>81</c:v>
                </c:pt>
                <c:pt idx="5816">
                  <c:v>35</c:v>
                </c:pt>
                <c:pt idx="5817">
                  <c:v>35</c:v>
                </c:pt>
                <c:pt idx="5818">
                  <c:v>74</c:v>
                </c:pt>
                <c:pt idx="5819">
                  <c:v>66</c:v>
                </c:pt>
                <c:pt idx="5820">
                  <c:v>31</c:v>
                </c:pt>
                <c:pt idx="5821">
                  <c:v>54</c:v>
                </c:pt>
                <c:pt idx="5822">
                  <c:v>79</c:v>
                </c:pt>
                <c:pt idx="5823">
                  <c:v>58</c:v>
                </c:pt>
                <c:pt idx="5824">
                  <c:v>66</c:v>
                </c:pt>
                <c:pt idx="5825">
                  <c:v>36</c:v>
                </c:pt>
                <c:pt idx="5826">
                  <c:v>44</c:v>
                </c:pt>
                <c:pt idx="5827">
                  <c:v>26</c:v>
                </c:pt>
                <c:pt idx="5828">
                  <c:v>37</c:v>
                </c:pt>
                <c:pt idx="5829">
                  <c:v>82</c:v>
                </c:pt>
                <c:pt idx="5830">
                  <c:v>18</c:v>
                </c:pt>
                <c:pt idx="5831">
                  <c:v>66</c:v>
                </c:pt>
                <c:pt idx="5832">
                  <c:v>60</c:v>
                </c:pt>
                <c:pt idx="5833">
                  <c:v>32</c:v>
                </c:pt>
                <c:pt idx="5834">
                  <c:v>51</c:v>
                </c:pt>
                <c:pt idx="5835">
                  <c:v>18</c:v>
                </c:pt>
                <c:pt idx="5836">
                  <c:v>82</c:v>
                </c:pt>
                <c:pt idx="5837">
                  <c:v>66</c:v>
                </c:pt>
                <c:pt idx="5838">
                  <c:v>69</c:v>
                </c:pt>
                <c:pt idx="5839">
                  <c:v>59</c:v>
                </c:pt>
                <c:pt idx="5840">
                  <c:v>26</c:v>
                </c:pt>
                <c:pt idx="5841">
                  <c:v>63</c:v>
                </c:pt>
                <c:pt idx="5842">
                  <c:v>52</c:v>
                </c:pt>
                <c:pt idx="5843">
                  <c:v>66</c:v>
                </c:pt>
                <c:pt idx="5844">
                  <c:v>51</c:v>
                </c:pt>
                <c:pt idx="5845">
                  <c:v>54</c:v>
                </c:pt>
                <c:pt idx="5846">
                  <c:v>77</c:v>
                </c:pt>
                <c:pt idx="5847">
                  <c:v>45</c:v>
                </c:pt>
                <c:pt idx="5848">
                  <c:v>77</c:v>
                </c:pt>
                <c:pt idx="5849">
                  <c:v>32</c:v>
                </c:pt>
                <c:pt idx="5850">
                  <c:v>15</c:v>
                </c:pt>
                <c:pt idx="5851">
                  <c:v>62</c:v>
                </c:pt>
                <c:pt idx="5852">
                  <c:v>55</c:v>
                </c:pt>
                <c:pt idx="5853">
                  <c:v>59</c:v>
                </c:pt>
                <c:pt idx="5854">
                  <c:v>32</c:v>
                </c:pt>
                <c:pt idx="5855">
                  <c:v>21</c:v>
                </c:pt>
                <c:pt idx="5856">
                  <c:v>56</c:v>
                </c:pt>
                <c:pt idx="5857">
                  <c:v>55</c:v>
                </c:pt>
                <c:pt idx="5858">
                  <c:v>74</c:v>
                </c:pt>
                <c:pt idx="5859">
                  <c:v>74</c:v>
                </c:pt>
                <c:pt idx="5860">
                  <c:v>56</c:v>
                </c:pt>
                <c:pt idx="5861">
                  <c:v>58</c:v>
                </c:pt>
                <c:pt idx="5862">
                  <c:v>64</c:v>
                </c:pt>
                <c:pt idx="5863">
                  <c:v>49</c:v>
                </c:pt>
                <c:pt idx="5864">
                  <c:v>31</c:v>
                </c:pt>
                <c:pt idx="5865">
                  <c:v>64</c:v>
                </c:pt>
                <c:pt idx="5866">
                  <c:v>63</c:v>
                </c:pt>
                <c:pt idx="5867">
                  <c:v>66</c:v>
                </c:pt>
                <c:pt idx="5868">
                  <c:v>73</c:v>
                </c:pt>
                <c:pt idx="5869">
                  <c:v>38</c:v>
                </c:pt>
                <c:pt idx="5870">
                  <c:v>70</c:v>
                </c:pt>
                <c:pt idx="5871">
                  <c:v>27</c:v>
                </c:pt>
                <c:pt idx="5872">
                  <c:v>72</c:v>
                </c:pt>
                <c:pt idx="5873">
                  <c:v>21</c:v>
                </c:pt>
                <c:pt idx="5874">
                  <c:v>85</c:v>
                </c:pt>
                <c:pt idx="5875">
                  <c:v>62</c:v>
                </c:pt>
                <c:pt idx="5876">
                  <c:v>73</c:v>
                </c:pt>
                <c:pt idx="5877">
                  <c:v>32</c:v>
                </c:pt>
                <c:pt idx="5878">
                  <c:v>30</c:v>
                </c:pt>
                <c:pt idx="5879">
                  <c:v>64</c:v>
                </c:pt>
                <c:pt idx="5880">
                  <c:v>25</c:v>
                </c:pt>
                <c:pt idx="5881">
                  <c:v>82</c:v>
                </c:pt>
                <c:pt idx="5882">
                  <c:v>41</c:v>
                </c:pt>
                <c:pt idx="5883">
                  <c:v>71</c:v>
                </c:pt>
                <c:pt idx="5884">
                  <c:v>79</c:v>
                </c:pt>
                <c:pt idx="5885">
                  <c:v>59</c:v>
                </c:pt>
                <c:pt idx="5886">
                  <c:v>45</c:v>
                </c:pt>
                <c:pt idx="5887">
                  <c:v>84</c:v>
                </c:pt>
                <c:pt idx="5888">
                  <c:v>62</c:v>
                </c:pt>
                <c:pt idx="5889">
                  <c:v>65</c:v>
                </c:pt>
                <c:pt idx="5890">
                  <c:v>43</c:v>
                </c:pt>
                <c:pt idx="5891">
                  <c:v>39</c:v>
                </c:pt>
                <c:pt idx="5892">
                  <c:v>70</c:v>
                </c:pt>
                <c:pt idx="5893">
                  <c:v>54</c:v>
                </c:pt>
                <c:pt idx="5894">
                  <c:v>55</c:v>
                </c:pt>
                <c:pt idx="5895">
                  <c:v>55</c:v>
                </c:pt>
                <c:pt idx="5896">
                  <c:v>25</c:v>
                </c:pt>
                <c:pt idx="5897">
                  <c:v>52</c:v>
                </c:pt>
                <c:pt idx="5898">
                  <c:v>31</c:v>
                </c:pt>
                <c:pt idx="5899">
                  <c:v>68</c:v>
                </c:pt>
                <c:pt idx="5900">
                  <c:v>19</c:v>
                </c:pt>
                <c:pt idx="5901">
                  <c:v>87</c:v>
                </c:pt>
                <c:pt idx="5902">
                  <c:v>71</c:v>
                </c:pt>
                <c:pt idx="5903">
                  <c:v>74</c:v>
                </c:pt>
                <c:pt idx="5904">
                  <c:v>35</c:v>
                </c:pt>
                <c:pt idx="5905">
                  <c:v>69</c:v>
                </c:pt>
                <c:pt idx="5906">
                  <c:v>24</c:v>
                </c:pt>
                <c:pt idx="5907">
                  <c:v>29</c:v>
                </c:pt>
                <c:pt idx="5908">
                  <c:v>34</c:v>
                </c:pt>
                <c:pt idx="5909">
                  <c:v>93</c:v>
                </c:pt>
                <c:pt idx="5910">
                  <c:v>52</c:v>
                </c:pt>
                <c:pt idx="5911">
                  <c:v>37</c:v>
                </c:pt>
                <c:pt idx="5912">
                  <c:v>49</c:v>
                </c:pt>
                <c:pt idx="5913">
                  <c:v>38</c:v>
                </c:pt>
                <c:pt idx="5914">
                  <c:v>44</c:v>
                </c:pt>
                <c:pt idx="5915">
                  <c:v>75</c:v>
                </c:pt>
                <c:pt idx="5916">
                  <c:v>44</c:v>
                </c:pt>
                <c:pt idx="5917">
                  <c:v>84</c:v>
                </c:pt>
                <c:pt idx="5918">
                  <c:v>65</c:v>
                </c:pt>
                <c:pt idx="5919">
                  <c:v>75</c:v>
                </c:pt>
                <c:pt idx="5920">
                  <c:v>29</c:v>
                </c:pt>
                <c:pt idx="5921">
                  <c:v>67</c:v>
                </c:pt>
                <c:pt idx="5922">
                  <c:v>50</c:v>
                </c:pt>
                <c:pt idx="5923">
                  <c:v>38</c:v>
                </c:pt>
                <c:pt idx="5924">
                  <c:v>66</c:v>
                </c:pt>
                <c:pt idx="5925">
                  <c:v>42</c:v>
                </c:pt>
                <c:pt idx="5926">
                  <c:v>76</c:v>
                </c:pt>
                <c:pt idx="5927">
                  <c:v>64</c:v>
                </c:pt>
                <c:pt idx="5928">
                  <c:v>26</c:v>
                </c:pt>
                <c:pt idx="5929">
                  <c:v>31</c:v>
                </c:pt>
                <c:pt idx="5930">
                  <c:v>63</c:v>
                </c:pt>
                <c:pt idx="5931">
                  <c:v>77</c:v>
                </c:pt>
                <c:pt idx="5932">
                  <c:v>61</c:v>
                </c:pt>
                <c:pt idx="5933">
                  <c:v>33</c:v>
                </c:pt>
                <c:pt idx="5934">
                  <c:v>39</c:v>
                </c:pt>
                <c:pt idx="5935">
                  <c:v>52</c:v>
                </c:pt>
                <c:pt idx="5936">
                  <c:v>82</c:v>
                </c:pt>
                <c:pt idx="5937">
                  <c:v>73</c:v>
                </c:pt>
                <c:pt idx="5938">
                  <c:v>37</c:v>
                </c:pt>
                <c:pt idx="5939">
                  <c:v>16</c:v>
                </c:pt>
                <c:pt idx="5940">
                  <c:v>59</c:v>
                </c:pt>
                <c:pt idx="5941">
                  <c:v>59</c:v>
                </c:pt>
                <c:pt idx="5942">
                  <c:v>56</c:v>
                </c:pt>
                <c:pt idx="5943">
                  <c:v>59</c:v>
                </c:pt>
                <c:pt idx="5944">
                  <c:v>46</c:v>
                </c:pt>
                <c:pt idx="5945">
                  <c:v>80</c:v>
                </c:pt>
                <c:pt idx="5946">
                  <c:v>30</c:v>
                </c:pt>
                <c:pt idx="5947">
                  <c:v>78</c:v>
                </c:pt>
                <c:pt idx="5948">
                  <c:v>81</c:v>
                </c:pt>
                <c:pt idx="5949">
                  <c:v>57</c:v>
                </c:pt>
                <c:pt idx="5950">
                  <c:v>24</c:v>
                </c:pt>
                <c:pt idx="5951">
                  <c:v>66</c:v>
                </c:pt>
                <c:pt idx="5952">
                  <c:v>31</c:v>
                </c:pt>
                <c:pt idx="5953">
                  <c:v>73</c:v>
                </c:pt>
                <c:pt idx="5954">
                  <c:v>66</c:v>
                </c:pt>
                <c:pt idx="5955">
                  <c:v>78</c:v>
                </c:pt>
                <c:pt idx="5956">
                  <c:v>66</c:v>
                </c:pt>
                <c:pt idx="5957">
                  <c:v>57</c:v>
                </c:pt>
                <c:pt idx="5958">
                  <c:v>50</c:v>
                </c:pt>
                <c:pt idx="5959">
                  <c:v>77</c:v>
                </c:pt>
                <c:pt idx="5960">
                  <c:v>54</c:v>
                </c:pt>
                <c:pt idx="5961">
                  <c:v>30</c:v>
                </c:pt>
                <c:pt idx="5962">
                  <c:v>43</c:v>
                </c:pt>
                <c:pt idx="5963">
                  <c:v>34</c:v>
                </c:pt>
                <c:pt idx="5964">
                  <c:v>26</c:v>
                </c:pt>
                <c:pt idx="5965">
                  <c:v>36</c:v>
                </c:pt>
                <c:pt idx="5966">
                  <c:v>69</c:v>
                </c:pt>
                <c:pt idx="5967">
                  <c:v>39</c:v>
                </c:pt>
                <c:pt idx="5968">
                  <c:v>44</c:v>
                </c:pt>
                <c:pt idx="5969">
                  <c:v>56</c:v>
                </c:pt>
                <c:pt idx="5970">
                  <c:v>47</c:v>
                </c:pt>
                <c:pt idx="5971">
                  <c:v>56</c:v>
                </c:pt>
                <c:pt idx="5972">
                  <c:v>73</c:v>
                </c:pt>
                <c:pt idx="5973">
                  <c:v>48</c:v>
                </c:pt>
                <c:pt idx="5974">
                  <c:v>24</c:v>
                </c:pt>
                <c:pt idx="5975">
                  <c:v>49</c:v>
                </c:pt>
                <c:pt idx="5976">
                  <c:v>41</c:v>
                </c:pt>
                <c:pt idx="5977">
                  <c:v>24</c:v>
                </c:pt>
                <c:pt idx="5978">
                  <c:v>72</c:v>
                </c:pt>
                <c:pt idx="5979">
                  <c:v>45</c:v>
                </c:pt>
                <c:pt idx="5980">
                  <c:v>92</c:v>
                </c:pt>
                <c:pt idx="5981">
                  <c:v>68</c:v>
                </c:pt>
                <c:pt idx="5982">
                  <c:v>62</c:v>
                </c:pt>
                <c:pt idx="5983">
                  <c:v>36</c:v>
                </c:pt>
                <c:pt idx="5984">
                  <c:v>77</c:v>
                </c:pt>
                <c:pt idx="5985">
                  <c:v>40</c:v>
                </c:pt>
                <c:pt idx="5986">
                  <c:v>69</c:v>
                </c:pt>
                <c:pt idx="5987">
                  <c:v>38</c:v>
                </c:pt>
                <c:pt idx="5988">
                  <c:v>50</c:v>
                </c:pt>
                <c:pt idx="5989">
                  <c:v>33</c:v>
                </c:pt>
                <c:pt idx="5990">
                  <c:v>69</c:v>
                </c:pt>
                <c:pt idx="5991">
                  <c:v>63</c:v>
                </c:pt>
                <c:pt idx="5992">
                  <c:v>59</c:v>
                </c:pt>
                <c:pt idx="5993">
                  <c:v>54</c:v>
                </c:pt>
                <c:pt idx="5994">
                  <c:v>65</c:v>
                </c:pt>
                <c:pt idx="5995">
                  <c:v>41</c:v>
                </c:pt>
                <c:pt idx="5996">
                  <c:v>41</c:v>
                </c:pt>
                <c:pt idx="5997">
                  <c:v>94</c:v>
                </c:pt>
                <c:pt idx="5998">
                  <c:v>80</c:v>
                </c:pt>
                <c:pt idx="5999">
                  <c:v>74</c:v>
                </c:pt>
                <c:pt idx="6000">
                  <c:v>33</c:v>
                </c:pt>
                <c:pt idx="6001">
                  <c:v>78</c:v>
                </c:pt>
                <c:pt idx="6002">
                  <c:v>21</c:v>
                </c:pt>
                <c:pt idx="6003">
                  <c:v>49</c:v>
                </c:pt>
                <c:pt idx="6004">
                  <c:v>43</c:v>
                </c:pt>
                <c:pt idx="6005">
                  <c:v>40</c:v>
                </c:pt>
                <c:pt idx="6006">
                  <c:v>77</c:v>
                </c:pt>
                <c:pt idx="6007">
                  <c:v>84</c:v>
                </c:pt>
                <c:pt idx="6008">
                  <c:v>74</c:v>
                </c:pt>
                <c:pt idx="6009">
                  <c:v>78</c:v>
                </c:pt>
                <c:pt idx="6010">
                  <c:v>21</c:v>
                </c:pt>
                <c:pt idx="6011">
                  <c:v>34</c:v>
                </c:pt>
                <c:pt idx="6012">
                  <c:v>54</c:v>
                </c:pt>
                <c:pt idx="6013">
                  <c:v>47</c:v>
                </c:pt>
                <c:pt idx="6014">
                  <c:v>36</c:v>
                </c:pt>
                <c:pt idx="6015">
                  <c:v>53</c:v>
                </c:pt>
                <c:pt idx="6016">
                  <c:v>45</c:v>
                </c:pt>
                <c:pt idx="6017">
                  <c:v>52</c:v>
                </c:pt>
                <c:pt idx="6018">
                  <c:v>66</c:v>
                </c:pt>
                <c:pt idx="6019">
                  <c:v>79</c:v>
                </c:pt>
                <c:pt idx="6020">
                  <c:v>63</c:v>
                </c:pt>
                <c:pt idx="6021">
                  <c:v>72</c:v>
                </c:pt>
                <c:pt idx="6022">
                  <c:v>33</c:v>
                </c:pt>
                <c:pt idx="6023">
                  <c:v>70</c:v>
                </c:pt>
                <c:pt idx="6024">
                  <c:v>47</c:v>
                </c:pt>
                <c:pt idx="6025">
                  <c:v>73</c:v>
                </c:pt>
                <c:pt idx="6026">
                  <c:v>50</c:v>
                </c:pt>
                <c:pt idx="6027">
                  <c:v>48</c:v>
                </c:pt>
                <c:pt idx="6028">
                  <c:v>33</c:v>
                </c:pt>
                <c:pt idx="6029">
                  <c:v>72</c:v>
                </c:pt>
                <c:pt idx="6030">
                  <c:v>31</c:v>
                </c:pt>
                <c:pt idx="6031">
                  <c:v>32</c:v>
                </c:pt>
                <c:pt idx="6032">
                  <c:v>34</c:v>
                </c:pt>
                <c:pt idx="6033">
                  <c:v>41</c:v>
                </c:pt>
                <c:pt idx="6034">
                  <c:v>91</c:v>
                </c:pt>
                <c:pt idx="6035">
                  <c:v>61</c:v>
                </c:pt>
                <c:pt idx="6036">
                  <c:v>75</c:v>
                </c:pt>
                <c:pt idx="6037">
                  <c:v>80</c:v>
                </c:pt>
                <c:pt idx="6038">
                  <c:v>57</c:v>
                </c:pt>
                <c:pt idx="6039">
                  <c:v>46</c:v>
                </c:pt>
                <c:pt idx="6040">
                  <c:v>71</c:v>
                </c:pt>
                <c:pt idx="6041">
                  <c:v>21</c:v>
                </c:pt>
                <c:pt idx="6042">
                  <c:v>69</c:v>
                </c:pt>
                <c:pt idx="6043">
                  <c:v>37</c:v>
                </c:pt>
                <c:pt idx="6044">
                  <c:v>32</c:v>
                </c:pt>
                <c:pt idx="6045">
                  <c:v>26</c:v>
                </c:pt>
                <c:pt idx="6046">
                  <c:v>74</c:v>
                </c:pt>
                <c:pt idx="6047">
                  <c:v>34</c:v>
                </c:pt>
                <c:pt idx="6048">
                  <c:v>24</c:v>
                </c:pt>
                <c:pt idx="6049">
                  <c:v>53</c:v>
                </c:pt>
                <c:pt idx="6050">
                  <c:v>74</c:v>
                </c:pt>
                <c:pt idx="6051">
                  <c:v>37</c:v>
                </c:pt>
                <c:pt idx="6052">
                  <c:v>31</c:v>
                </c:pt>
                <c:pt idx="6053">
                  <c:v>29</c:v>
                </c:pt>
                <c:pt idx="6054">
                  <c:v>21</c:v>
                </c:pt>
                <c:pt idx="6055">
                  <c:v>37</c:v>
                </c:pt>
                <c:pt idx="6056">
                  <c:v>37</c:v>
                </c:pt>
                <c:pt idx="6057">
                  <c:v>73</c:v>
                </c:pt>
                <c:pt idx="6058">
                  <c:v>87</c:v>
                </c:pt>
                <c:pt idx="6059">
                  <c:v>45</c:v>
                </c:pt>
                <c:pt idx="6060">
                  <c:v>32</c:v>
                </c:pt>
                <c:pt idx="6061">
                  <c:v>35</c:v>
                </c:pt>
                <c:pt idx="6062">
                  <c:v>52</c:v>
                </c:pt>
                <c:pt idx="6063">
                  <c:v>27</c:v>
                </c:pt>
                <c:pt idx="6064">
                  <c:v>65</c:v>
                </c:pt>
                <c:pt idx="6065">
                  <c:v>64</c:v>
                </c:pt>
                <c:pt idx="6066">
                  <c:v>30</c:v>
                </c:pt>
                <c:pt idx="6067">
                  <c:v>22</c:v>
                </c:pt>
                <c:pt idx="6068">
                  <c:v>35</c:v>
                </c:pt>
                <c:pt idx="6069">
                  <c:v>72</c:v>
                </c:pt>
                <c:pt idx="6070">
                  <c:v>55</c:v>
                </c:pt>
                <c:pt idx="6071">
                  <c:v>71</c:v>
                </c:pt>
                <c:pt idx="6072">
                  <c:v>60</c:v>
                </c:pt>
                <c:pt idx="6073">
                  <c:v>19</c:v>
                </c:pt>
                <c:pt idx="6074">
                  <c:v>25</c:v>
                </c:pt>
                <c:pt idx="6075">
                  <c:v>55</c:v>
                </c:pt>
                <c:pt idx="6076">
                  <c:v>41</c:v>
                </c:pt>
                <c:pt idx="6077">
                  <c:v>17</c:v>
                </c:pt>
                <c:pt idx="6078">
                  <c:v>36</c:v>
                </c:pt>
                <c:pt idx="6079">
                  <c:v>71</c:v>
                </c:pt>
                <c:pt idx="6080">
                  <c:v>35</c:v>
                </c:pt>
                <c:pt idx="6081">
                  <c:v>48</c:v>
                </c:pt>
                <c:pt idx="6082">
                  <c:v>82</c:v>
                </c:pt>
                <c:pt idx="6083">
                  <c:v>48</c:v>
                </c:pt>
                <c:pt idx="6084">
                  <c:v>86</c:v>
                </c:pt>
                <c:pt idx="6085">
                  <c:v>69</c:v>
                </c:pt>
                <c:pt idx="6086">
                  <c:v>50</c:v>
                </c:pt>
                <c:pt idx="6087">
                  <c:v>22</c:v>
                </c:pt>
                <c:pt idx="6088">
                  <c:v>25</c:v>
                </c:pt>
                <c:pt idx="6089">
                  <c:v>33</c:v>
                </c:pt>
                <c:pt idx="6090">
                  <c:v>71</c:v>
                </c:pt>
                <c:pt idx="6091">
                  <c:v>70</c:v>
                </c:pt>
                <c:pt idx="6092">
                  <c:v>71</c:v>
                </c:pt>
                <c:pt idx="6093">
                  <c:v>28</c:v>
                </c:pt>
                <c:pt idx="6094">
                  <c:v>44</c:v>
                </c:pt>
                <c:pt idx="6095">
                  <c:v>46</c:v>
                </c:pt>
                <c:pt idx="6096">
                  <c:v>76</c:v>
                </c:pt>
                <c:pt idx="6097">
                  <c:v>29</c:v>
                </c:pt>
                <c:pt idx="6098">
                  <c:v>84</c:v>
                </c:pt>
                <c:pt idx="6099">
                  <c:v>47</c:v>
                </c:pt>
                <c:pt idx="6100">
                  <c:v>70</c:v>
                </c:pt>
                <c:pt idx="6101">
                  <c:v>73</c:v>
                </c:pt>
                <c:pt idx="6102">
                  <c:v>63</c:v>
                </c:pt>
                <c:pt idx="6103">
                  <c:v>68</c:v>
                </c:pt>
                <c:pt idx="6104">
                  <c:v>74</c:v>
                </c:pt>
                <c:pt idx="6105">
                  <c:v>82</c:v>
                </c:pt>
                <c:pt idx="6106">
                  <c:v>77</c:v>
                </c:pt>
                <c:pt idx="6107">
                  <c:v>77</c:v>
                </c:pt>
                <c:pt idx="6108">
                  <c:v>71</c:v>
                </c:pt>
                <c:pt idx="6109">
                  <c:v>39</c:v>
                </c:pt>
                <c:pt idx="6110">
                  <c:v>77</c:v>
                </c:pt>
                <c:pt idx="6111">
                  <c:v>25</c:v>
                </c:pt>
                <c:pt idx="6112">
                  <c:v>63</c:v>
                </c:pt>
                <c:pt idx="6113">
                  <c:v>80</c:v>
                </c:pt>
                <c:pt idx="6114">
                  <c:v>62</c:v>
                </c:pt>
                <c:pt idx="6115">
                  <c:v>75</c:v>
                </c:pt>
                <c:pt idx="6116">
                  <c:v>88</c:v>
                </c:pt>
                <c:pt idx="6117">
                  <c:v>31</c:v>
                </c:pt>
                <c:pt idx="6118">
                  <c:v>36</c:v>
                </c:pt>
                <c:pt idx="6119">
                  <c:v>21</c:v>
                </c:pt>
                <c:pt idx="6120">
                  <c:v>50</c:v>
                </c:pt>
                <c:pt idx="6121">
                  <c:v>40</c:v>
                </c:pt>
                <c:pt idx="6122">
                  <c:v>81</c:v>
                </c:pt>
                <c:pt idx="6123">
                  <c:v>75</c:v>
                </c:pt>
                <c:pt idx="6124">
                  <c:v>76</c:v>
                </c:pt>
                <c:pt idx="6125">
                  <c:v>66</c:v>
                </c:pt>
                <c:pt idx="6126">
                  <c:v>59</c:v>
                </c:pt>
                <c:pt idx="6127">
                  <c:v>26</c:v>
                </c:pt>
                <c:pt idx="6128">
                  <c:v>33</c:v>
                </c:pt>
                <c:pt idx="6129">
                  <c:v>19</c:v>
                </c:pt>
                <c:pt idx="6130">
                  <c:v>49</c:v>
                </c:pt>
                <c:pt idx="6131">
                  <c:v>50</c:v>
                </c:pt>
                <c:pt idx="6132">
                  <c:v>56</c:v>
                </c:pt>
                <c:pt idx="6133">
                  <c:v>74</c:v>
                </c:pt>
                <c:pt idx="6134">
                  <c:v>72</c:v>
                </c:pt>
                <c:pt idx="6135">
                  <c:v>53</c:v>
                </c:pt>
                <c:pt idx="6136">
                  <c:v>60</c:v>
                </c:pt>
                <c:pt idx="6137">
                  <c:v>35</c:v>
                </c:pt>
                <c:pt idx="6138">
                  <c:v>22</c:v>
                </c:pt>
                <c:pt idx="6139">
                  <c:v>80</c:v>
                </c:pt>
                <c:pt idx="6140">
                  <c:v>88</c:v>
                </c:pt>
                <c:pt idx="6141">
                  <c:v>39</c:v>
                </c:pt>
                <c:pt idx="6142">
                  <c:v>63</c:v>
                </c:pt>
                <c:pt idx="6143">
                  <c:v>44</c:v>
                </c:pt>
                <c:pt idx="6144">
                  <c:v>72</c:v>
                </c:pt>
                <c:pt idx="6145">
                  <c:v>33</c:v>
                </c:pt>
                <c:pt idx="6146">
                  <c:v>39</c:v>
                </c:pt>
                <c:pt idx="6147">
                  <c:v>45</c:v>
                </c:pt>
                <c:pt idx="6148">
                  <c:v>23</c:v>
                </c:pt>
                <c:pt idx="6149">
                  <c:v>63</c:v>
                </c:pt>
                <c:pt idx="6150">
                  <c:v>63</c:v>
                </c:pt>
                <c:pt idx="6151">
                  <c:v>63</c:v>
                </c:pt>
                <c:pt idx="6152">
                  <c:v>64</c:v>
                </c:pt>
                <c:pt idx="6153">
                  <c:v>62</c:v>
                </c:pt>
                <c:pt idx="6154">
                  <c:v>64</c:v>
                </c:pt>
                <c:pt idx="6155">
                  <c:v>28</c:v>
                </c:pt>
                <c:pt idx="6156">
                  <c:v>60</c:v>
                </c:pt>
                <c:pt idx="6157">
                  <c:v>70</c:v>
                </c:pt>
                <c:pt idx="6158">
                  <c:v>70</c:v>
                </c:pt>
                <c:pt idx="6159">
                  <c:v>60</c:v>
                </c:pt>
                <c:pt idx="6160">
                  <c:v>33</c:v>
                </c:pt>
                <c:pt idx="6161">
                  <c:v>46</c:v>
                </c:pt>
                <c:pt idx="6162">
                  <c:v>88</c:v>
                </c:pt>
                <c:pt idx="6163">
                  <c:v>78</c:v>
                </c:pt>
                <c:pt idx="6164">
                  <c:v>47</c:v>
                </c:pt>
                <c:pt idx="6165">
                  <c:v>75</c:v>
                </c:pt>
                <c:pt idx="6166">
                  <c:v>51</c:v>
                </c:pt>
                <c:pt idx="6167">
                  <c:v>61</c:v>
                </c:pt>
                <c:pt idx="6168">
                  <c:v>29</c:v>
                </c:pt>
                <c:pt idx="6169">
                  <c:v>36</c:v>
                </c:pt>
                <c:pt idx="6170">
                  <c:v>44</c:v>
                </c:pt>
                <c:pt idx="6171">
                  <c:v>75</c:v>
                </c:pt>
                <c:pt idx="6172">
                  <c:v>63</c:v>
                </c:pt>
                <c:pt idx="6173">
                  <c:v>85</c:v>
                </c:pt>
                <c:pt idx="6174">
                  <c:v>46</c:v>
                </c:pt>
                <c:pt idx="6175">
                  <c:v>44</c:v>
                </c:pt>
                <c:pt idx="6176">
                  <c:v>55</c:v>
                </c:pt>
                <c:pt idx="6177">
                  <c:v>76</c:v>
                </c:pt>
                <c:pt idx="6178">
                  <c:v>25</c:v>
                </c:pt>
                <c:pt idx="6179">
                  <c:v>74</c:v>
                </c:pt>
                <c:pt idx="6180">
                  <c:v>79</c:v>
                </c:pt>
                <c:pt idx="6181">
                  <c:v>75</c:v>
                </c:pt>
                <c:pt idx="6182">
                  <c:v>28</c:v>
                </c:pt>
                <c:pt idx="6183">
                  <c:v>44</c:v>
                </c:pt>
                <c:pt idx="6184">
                  <c:v>72</c:v>
                </c:pt>
                <c:pt idx="6185">
                  <c:v>72</c:v>
                </c:pt>
                <c:pt idx="6186">
                  <c:v>94</c:v>
                </c:pt>
                <c:pt idx="6187">
                  <c:v>79</c:v>
                </c:pt>
                <c:pt idx="6188">
                  <c:v>64</c:v>
                </c:pt>
                <c:pt idx="6189">
                  <c:v>35</c:v>
                </c:pt>
                <c:pt idx="6190">
                  <c:v>54</c:v>
                </c:pt>
                <c:pt idx="6191">
                  <c:v>90</c:v>
                </c:pt>
                <c:pt idx="6192">
                  <c:v>52</c:v>
                </c:pt>
                <c:pt idx="6193">
                  <c:v>50</c:v>
                </c:pt>
                <c:pt idx="6194">
                  <c:v>58</c:v>
                </c:pt>
                <c:pt idx="6195">
                  <c:v>33</c:v>
                </c:pt>
                <c:pt idx="6196">
                  <c:v>38</c:v>
                </c:pt>
                <c:pt idx="6197">
                  <c:v>17</c:v>
                </c:pt>
                <c:pt idx="6198">
                  <c:v>90</c:v>
                </c:pt>
                <c:pt idx="6199">
                  <c:v>32</c:v>
                </c:pt>
                <c:pt idx="6200">
                  <c:v>46</c:v>
                </c:pt>
                <c:pt idx="6201">
                  <c:v>76</c:v>
                </c:pt>
                <c:pt idx="6202">
                  <c:v>45</c:v>
                </c:pt>
                <c:pt idx="6203">
                  <c:v>81</c:v>
                </c:pt>
                <c:pt idx="6204">
                  <c:v>66</c:v>
                </c:pt>
                <c:pt idx="6205">
                  <c:v>59</c:v>
                </c:pt>
                <c:pt idx="6206">
                  <c:v>54</c:v>
                </c:pt>
                <c:pt idx="6207">
                  <c:v>59</c:v>
                </c:pt>
                <c:pt idx="6208">
                  <c:v>55</c:v>
                </c:pt>
                <c:pt idx="6209">
                  <c:v>36</c:v>
                </c:pt>
                <c:pt idx="6210">
                  <c:v>66</c:v>
                </c:pt>
                <c:pt idx="6211">
                  <c:v>47</c:v>
                </c:pt>
                <c:pt idx="6212">
                  <c:v>89</c:v>
                </c:pt>
                <c:pt idx="6213">
                  <c:v>50</c:v>
                </c:pt>
                <c:pt idx="6214">
                  <c:v>69</c:v>
                </c:pt>
                <c:pt idx="6215">
                  <c:v>94</c:v>
                </c:pt>
                <c:pt idx="6216">
                  <c:v>54</c:v>
                </c:pt>
                <c:pt idx="6217">
                  <c:v>60</c:v>
                </c:pt>
                <c:pt idx="6218">
                  <c:v>22</c:v>
                </c:pt>
                <c:pt idx="6219">
                  <c:v>84</c:v>
                </c:pt>
                <c:pt idx="6220">
                  <c:v>34</c:v>
                </c:pt>
                <c:pt idx="6221">
                  <c:v>40</c:v>
                </c:pt>
                <c:pt idx="6222">
                  <c:v>78</c:v>
                </c:pt>
                <c:pt idx="6223">
                  <c:v>56</c:v>
                </c:pt>
                <c:pt idx="6224">
                  <c:v>45</c:v>
                </c:pt>
                <c:pt idx="6225">
                  <c:v>23</c:v>
                </c:pt>
                <c:pt idx="6226">
                  <c:v>45</c:v>
                </c:pt>
                <c:pt idx="6227">
                  <c:v>50</c:v>
                </c:pt>
                <c:pt idx="6228">
                  <c:v>37</c:v>
                </c:pt>
                <c:pt idx="6229">
                  <c:v>29</c:v>
                </c:pt>
                <c:pt idx="6230">
                  <c:v>44</c:v>
                </c:pt>
                <c:pt idx="6231">
                  <c:v>38</c:v>
                </c:pt>
                <c:pt idx="6232">
                  <c:v>24</c:v>
                </c:pt>
                <c:pt idx="6233">
                  <c:v>43</c:v>
                </c:pt>
                <c:pt idx="6234">
                  <c:v>39</c:v>
                </c:pt>
                <c:pt idx="6235">
                  <c:v>70</c:v>
                </c:pt>
                <c:pt idx="6236">
                  <c:v>37</c:v>
                </c:pt>
                <c:pt idx="6237">
                  <c:v>47</c:v>
                </c:pt>
                <c:pt idx="6238">
                  <c:v>85</c:v>
                </c:pt>
                <c:pt idx="6239">
                  <c:v>32</c:v>
                </c:pt>
                <c:pt idx="6240">
                  <c:v>24</c:v>
                </c:pt>
                <c:pt idx="6241">
                  <c:v>60</c:v>
                </c:pt>
                <c:pt idx="6242">
                  <c:v>20</c:v>
                </c:pt>
                <c:pt idx="6243">
                  <c:v>66</c:v>
                </c:pt>
                <c:pt idx="6244">
                  <c:v>74</c:v>
                </c:pt>
                <c:pt idx="6245">
                  <c:v>70</c:v>
                </c:pt>
                <c:pt idx="6246">
                  <c:v>25</c:v>
                </c:pt>
                <c:pt idx="6247">
                  <c:v>25</c:v>
                </c:pt>
                <c:pt idx="6248">
                  <c:v>20</c:v>
                </c:pt>
                <c:pt idx="6249">
                  <c:v>59</c:v>
                </c:pt>
                <c:pt idx="6250">
                  <c:v>33</c:v>
                </c:pt>
                <c:pt idx="6251">
                  <c:v>81</c:v>
                </c:pt>
                <c:pt idx="6252">
                  <c:v>51</c:v>
                </c:pt>
                <c:pt idx="6253">
                  <c:v>64</c:v>
                </c:pt>
                <c:pt idx="6254">
                  <c:v>58</c:v>
                </c:pt>
                <c:pt idx="6255">
                  <c:v>78</c:v>
                </c:pt>
                <c:pt idx="6256">
                  <c:v>43</c:v>
                </c:pt>
                <c:pt idx="6257">
                  <c:v>64</c:v>
                </c:pt>
                <c:pt idx="6258">
                  <c:v>85</c:v>
                </c:pt>
                <c:pt idx="6259">
                  <c:v>73</c:v>
                </c:pt>
                <c:pt idx="6260">
                  <c:v>32</c:v>
                </c:pt>
                <c:pt idx="6261">
                  <c:v>46</c:v>
                </c:pt>
                <c:pt idx="6262">
                  <c:v>85</c:v>
                </c:pt>
                <c:pt idx="6263">
                  <c:v>64</c:v>
                </c:pt>
                <c:pt idx="6264">
                  <c:v>50</c:v>
                </c:pt>
                <c:pt idx="6265">
                  <c:v>29</c:v>
                </c:pt>
                <c:pt idx="6266">
                  <c:v>53</c:v>
                </c:pt>
                <c:pt idx="6267">
                  <c:v>83</c:v>
                </c:pt>
                <c:pt idx="6268">
                  <c:v>36</c:v>
                </c:pt>
                <c:pt idx="6269">
                  <c:v>37</c:v>
                </c:pt>
                <c:pt idx="6270">
                  <c:v>57</c:v>
                </c:pt>
                <c:pt idx="6271">
                  <c:v>75</c:v>
                </c:pt>
                <c:pt idx="6272">
                  <c:v>84</c:v>
                </c:pt>
                <c:pt idx="6273">
                  <c:v>74</c:v>
                </c:pt>
                <c:pt idx="6274">
                  <c:v>40</c:v>
                </c:pt>
                <c:pt idx="6275">
                  <c:v>37</c:v>
                </c:pt>
                <c:pt idx="6276">
                  <c:v>11</c:v>
                </c:pt>
                <c:pt idx="6277">
                  <c:v>28</c:v>
                </c:pt>
                <c:pt idx="6278">
                  <c:v>40</c:v>
                </c:pt>
                <c:pt idx="6279">
                  <c:v>47</c:v>
                </c:pt>
                <c:pt idx="6280">
                  <c:v>65</c:v>
                </c:pt>
                <c:pt idx="6281">
                  <c:v>22</c:v>
                </c:pt>
                <c:pt idx="6282">
                  <c:v>66</c:v>
                </c:pt>
                <c:pt idx="6283">
                  <c:v>19</c:v>
                </c:pt>
                <c:pt idx="6284">
                  <c:v>43</c:v>
                </c:pt>
                <c:pt idx="6285">
                  <c:v>41</c:v>
                </c:pt>
                <c:pt idx="6286">
                  <c:v>56</c:v>
                </c:pt>
                <c:pt idx="6287">
                  <c:v>42</c:v>
                </c:pt>
                <c:pt idx="6288">
                  <c:v>45</c:v>
                </c:pt>
                <c:pt idx="6289">
                  <c:v>46</c:v>
                </c:pt>
                <c:pt idx="6290">
                  <c:v>51</c:v>
                </c:pt>
                <c:pt idx="6291">
                  <c:v>74</c:v>
                </c:pt>
                <c:pt idx="6292">
                  <c:v>67</c:v>
                </c:pt>
                <c:pt idx="6293">
                  <c:v>21</c:v>
                </c:pt>
                <c:pt idx="6294">
                  <c:v>73</c:v>
                </c:pt>
                <c:pt idx="6295">
                  <c:v>39</c:v>
                </c:pt>
                <c:pt idx="6296">
                  <c:v>69</c:v>
                </c:pt>
                <c:pt idx="6297">
                  <c:v>24</c:v>
                </c:pt>
                <c:pt idx="6298">
                  <c:v>36</c:v>
                </c:pt>
                <c:pt idx="6299">
                  <c:v>38</c:v>
                </c:pt>
                <c:pt idx="6300">
                  <c:v>29</c:v>
                </c:pt>
                <c:pt idx="6301">
                  <c:v>72</c:v>
                </c:pt>
                <c:pt idx="6302">
                  <c:v>48</c:v>
                </c:pt>
                <c:pt idx="6303">
                  <c:v>71</c:v>
                </c:pt>
                <c:pt idx="6304">
                  <c:v>61</c:v>
                </c:pt>
                <c:pt idx="6305">
                  <c:v>29</c:v>
                </c:pt>
                <c:pt idx="6306">
                  <c:v>31</c:v>
                </c:pt>
                <c:pt idx="6307">
                  <c:v>56</c:v>
                </c:pt>
                <c:pt idx="6308">
                  <c:v>62</c:v>
                </c:pt>
                <c:pt idx="6309">
                  <c:v>78</c:v>
                </c:pt>
                <c:pt idx="6310">
                  <c:v>83</c:v>
                </c:pt>
                <c:pt idx="6311">
                  <c:v>65</c:v>
                </c:pt>
                <c:pt idx="6312">
                  <c:v>65</c:v>
                </c:pt>
                <c:pt idx="6313">
                  <c:v>59</c:v>
                </c:pt>
                <c:pt idx="6314">
                  <c:v>26</c:v>
                </c:pt>
                <c:pt idx="6315">
                  <c:v>32</c:v>
                </c:pt>
                <c:pt idx="6316">
                  <c:v>27</c:v>
                </c:pt>
                <c:pt idx="6317">
                  <c:v>89</c:v>
                </c:pt>
                <c:pt idx="6318">
                  <c:v>57</c:v>
                </c:pt>
                <c:pt idx="6319">
                  <c:v>77</c:v>
                </c:pt>
                <c:pt idx="6320">
                  <c:v>65</c:v>
                </c:pt>
                <c:pt idx="6321">
                  <c:v>63</c:v>
                </c:pt>
                <c:pt idx="6322">
                  <c:v>78</c:v>
                </c:pt>
                <c:pt idx="6323">
                  <c:v>74</c:v>
                </c:pt>
                <c:pt idx="6324">
                  <c:v>41</c:v>
                </c:pt>
                <c:pt idx="6325">
                  <c:v>90</c:v>
                </c:pt>
                <c:pt idx="6326">
                  <c:v>88</c:v>
                </c:pt>
                <c:pt idx="6327">
                  <c:v>47</c:v>
                </c:pt>
                <c:pt idx="6328">
                  <c:v>66</c:v>
                </c:pt>
                <c:pt idx="6329">
                  <c:v>75</c:v>
                </c:pt>
                <c:pt idx="6330">
                  <c:v>29</c:v>
                </c:pt>
                <c:pt idx="6331">
                  <c:v>80</c:v>
                </c:pt>
                <c:pt idx="6332">
                  <c:v>59</c:v>
                </c:pt>
                <c:pt idx="6333">
                  <c:v>34</c:v>
                </c:pt>
                <c:pt idx="6334">
                  <c:v>47</c:v>
                </c:pt>
                <c:pt idx="6335">
                  <c:v>53</c:v>
                </c:pt>
                <c:pt idx="6336">
                  <c:v>50</c:v>
                </c:pt>
                <c:pt idx="6337">
                  <c:v>72</c:v>
                </c:pt>
                <c:pt idx="6338">
                  <c:v>54</c:v>
                </c:pt>
                <c:pt idx="6339">
                  <c:v>28</c:v>
                </c:pt>
                <c:pt idx="6340">
                  <c:v>59</c:v>
                </c:pt>
                <c:pt idx="6341">
                  <c:v>40</c:v>
                </c:pt>
                <c:pt idx="6342">
                  <c:v>55</c:v>
                </c:pt>
                <c:pt idx="6343">
                  <c:v>49</c:v>
                </c:pt>
                <c:pt idx="6344">
                  <c:v>70</c:v>
                </c:pt>
                <c:pt idx="6345">
                  <c:v>57</c:v>
                </c:pt>
                <c:pt idx="6346">
                  <c:v>39</c:v>
                </c:pt>
                <c:pt idx="6347">
                  <c:v>75</c:v>
                </c:pt>
                <c:pt idx="6348">
                  <c:v>87</c:v>
                </c:pt>
                <c:pt idx="6349">
                  <c:v>70</c:v>
                </c:pt>
                <c:pt idx="6350">
                  <c:v>76</c:v>
                </c:pt>
                <c:pt idx="6351">
                  <c:v>68</c:v>
                </c:pt>
                <c:pt idx="6352">
                  <c:v>53</c:v>
                </c:pt>
                <c:pt idx="6353">
                  <c:v>48</c:v>
                </c:pt>
                <c:pt idx="6354">
                  <c:v>63</c:v>
                </c:pt>
                <c:pt idx="6355">
                  <c:v>47</c:v>
                </c:pt>
                <c:pt idx="6356">
                  <c:v>38</c:v>
                </c:pt>
                <c:pt idx="6357">
                  <c:v>43</c:v>
                </c:pt>
                <c:pt idx="6358">
                  <c:v>90</c:v>
                </c:pt>
                <c:pt idx="6359">
                  <c:v>95</c:v>
                </c:pt>
                <c:pt idx="6360">
                  <c:v>24</c:v>
                </c:pt>
                <c:pt idx="6361">
                  <c:v>35</c:v>
                </c:pt>
                <c:pt idx="6362">
                  <c:v>75</c:v>
                </c:pt>
                <c:pt idx="6363">
                  <c:v>37</c:v>
                </c:pt>
                <c:pt idx="6364">
                  <c:v>46</c:v>
                </c:pt>
                <c:pt idx="6365">
                  <c:v>80</c:v>
                </c:pt>
                <c:pt idx="6366">
                  <c:v>55</c:v>
                </c:pt>
                <c:pt idx="6367">
                  <c:v>71</c:v>
                </c:pt>
                <c:pt idx="6368">
                  <c:v>32</c:v>
                </c:pt>
                <c:pt idx="6369">
                  <c:v>51</c:v>
                </c:pt>
                <c:pt idx="6370">
                  <c:v>43</c:v>
                </c:pt>
                <c:pt idx="6371">
                  <c:v>23</c:v>
                </c:pt>
                <c:pt idx="6372">
                  <c:v>37</c:v>
                </c:pt>
                <c:pt idx="6373">
                  <c:v>40</c:v>
                </c:pt>
                <c:pt idx="6374">
                  <c:v>24</c:v>
                </c:pt>
                <c:pt idx="6375">
                  <c:v>60</c:v>
                </c:pt>
                <c:pt idx="6376">
                  <c:v>44</c:v>
                </c:pt>
                <c:pt idx="6377">
                  <c:v>34</c:v>
                </c:pt>
                <c:pt idx="6378">
                  <c:v>51</c:v>
                </c:pt>
                <c:pt idx="6379">
                  <c:v>39</c:v>
                </c:pt>
                <c:pt idx="6380">
                  <c:v>57</c:v>
                </c:pt>
                <c:pt idx="6381">
                  <c:v>36</c:v>
                </c:pt>
                <c:pt idx="6382">
                  <c:v>16</c:v>
                </c:pt>
                <c:pt idx="6383">
                  <c:v>52</c:v>
                </c:pt>
                <c:pt idx="6384">
                  <c:v>25</c:v>
                </c:pt>
                <c:pt idx="6385">
                  <c:v>51</c:v>
                </c:pt>
                <c:pt idx="6386">
                  <c:v>56</c:v>
                </c:pt>
                <c:pt idx="6387">
                  <c:v>27</c:v>
                </c:pt>
                <c:pt idx="6388">
                  <c:v>33</c:v>
                </c:pt>
                <c:pt idx="6389">
                  <c:v>60</c:v>
                </c:pt>
                <c:pt idx="6390">
                  <c:v>39</c:v>
                </c:pt>
                <c:pt idx="6391">
                  <c:v>41</c:v>
                </c:pt>
                <c:pt idx="6392">
                  <c:v>35</c:v>
                </c:pt>
                <c:pt idx="6393">
                  <c:v>67</c:v>
                </c:pt>
                <c:pt idx="6394">
                  <c:v>39</c:v>
                </c:pt>
                <c:pt idx="6395">
                  <c:v>51</c:v>
                </c:pt>
                <c:pt idx="6396">
                  <c:v>56</c:v>
                </c:pt>
                <c:pt idx="6397">
                  <c:v>93</c:v>
                </c:pt>
                <c:pt idx="6398">
                  <c:v>68</c:v>
                </c:pt>
                <c:pt idx="6399">
                  <c:v>49</c:v>
                </c:pt>
                <c:pt idx="6400">
                  <c:v>88</c:v>
                </c:pt>
                <c:pt idx="6401">
                  <c:v>72</c:v>
                </c:pt>
                <c:pt idx="6402">
                  <c:v>44</c:v>
                </c:pt>
                <c:pt idx="6403">
                  <c:v>41</c:v>
                </c:pt>
                <c:pt idx="6404">
                  <c:v>69</c:v>
                </c:pt>
                <c:pt idx="6405">
                  <c:v>66</c:v>
                </c:pt>
                <c:pt idx="6406">
                  <c:v>20</c:v>
                </c:pt>
                <c:pt idx="6407">
                  <c:v>92</c:v>
                </c:pt>
                <c:pt idx="6408">
                  <c:v>53</c:v>
                </c:pt>
                <c:pt idx="6409">
                  <c:v>50</c:v>
                </c:pt>
                <c:pt idx="6410">
                  <c:v>70</c:v>
                </c:pt>
                <c:pt idx="6411">
                  <c:v>51</c:v>
                </c:pt>
                <c:pt idx="6412">
                  <c:v>45</c:v>
                </c:pt>
                <c:pt idx="6413">
                  <c:v>25</c:v>
                </c:pt>
                <c:pt idx="6414">
                  <c:v>75</c:v>
                </c:pt>
                <c:pt idx="6415">
                  <c:v>45</c:v>
                </c:pt>
                <c:pt idx="6416">
                  <c:v>29</c:v>
                </c:pt>
                <c:pt idx="6417">
                  <c:v>43</c:v>
                </c:pt>
                <c:pt idx="6418">
                  <c:v>38</c:v>
                </c:pt>
                <c:pt idx="6419">
                  <c:v>16</c:v>
                </c:pt>
                <c:pt idx="6420">
                  <c:v>61</c:v>
                </c:pt>
                <c:pt idx="6421">
                  <c:v>95</c:v>
                </c:pt>
                <c:pt idx="6422">
                  <c:v>65</c:v>
                </c:pt>
                <c:pt idx="6423">
                  <c:v>85</c:v>
                </c:pt>
                <c:pt idx="6424">
                  <c:v>66</c:v>
                </c:pt>
                <c:pt idx="6425">
                  <c:v>61</c:v>
                </c:pt>
                <c:pt idx="6426">
                  <c:v>79</c:v>
                </c:pt>
                <c:pt idx="6427">
                  <c:v>59</c:v>
                </c:pt>
                <c:pt idx="6428">
                  <c:v>52</c:v>
                </c:pt>
                <c:pt idx="6429">
                  <c:v>56</c:v>
                </c:pt>
                <c:pt idx="6430">
                  <c:v>37</c:v>
                </c:pt>
                <c:pt idx="6431">
                  <c:v>29</c:v>
                </c:pt>
                <c:pt idx="6432">
                  <c:v>84</c:v>
                </c:pt>
                <c:pt idx="6433">
                  <c:v>87</c:v>
                </c:pt>
                <c:pt idx="6434">
                  <c:v>36</c:v>
                </c:pt>
                <c:pt idx="6435">
                  <c:v>56</c:v>
                </c:pt>
                <c:pt idx="6436">
                  <c:v>34</c:v>
                </c:pt>
                <c:pt idx="6437">
                  <c:v>77</c:v>
                </c:pt>
                <c:pt idx="6438">
                  <c:v>80</c:v>
                </c:pt>
                <c:pt idx="6439">
                  <c:v>59</c:v>
                </c:pt>
                <c:pt idx="6440">
                  <c:v>68</c:v>
                </c:pt>
                <c:pt idx="6441">
                  <c:v>26</c:v>
                </c:pt>
                <c:pt idx="6442">
                  <c:v>57</c:v>
                </c:pt>
                <c:pt idx="6443">
                  <c:v>72</c:v>
                </c:pt>
                <c:pt idx="6444">
                  <c:v>36</c:v>
                </c:pt>
                <c:pt idx="6445">
                  <c:v>51</c:v>
                </c:pt>
                <c:pt idx="6446">
                  <c:v>76</c:v>
                </c:pt>
                <c:pt idx="6447">
                  <c:v>51</c:v>
                </c:pt>
                <c:pt idx="6448">
                  <c:v>28</c:v>
                </c:pt>
                <c:pt idx="6449">
                  <c:v>69</c:v>
                </c:pt>
                <c:pt idx="6450">
                  <c:v>30</c:v>
                </c:pt>
                <c:pt idx="6451">
                  <c:v>56</c:v>
                </c:pt>
                <c:pt idx="6452">
                  <c:v>64</c:v>
                </c:pt>
                <c:pt idx="6453">
                  <c:v>33</c:v>
                </c:pt>
                <c:pt idx="6454">
                  <c:v>67</c:v>
                </c:pt>
                <c:pt idx="6455">
                  <c:v>45</c:v>
                </c:pt>
                <c:pt idx="6456">
                  <c:v>84</c:v>
                </c:pt>
                <c:pt idx="6457">
                  <c:v>40</c:v>
                </c:pt>
                <c:pt idx="6458">
                  <c:v>33</c:v>
                </c:pt>
                <c:pt idx="6459">
                  <c:v>31</c:v>
                </c:pt>
                <c:pt idx="6460">
                  <c:v>81</c:v>
                </c:pt>
                <c:pt idx="6461">
                  <c:v>38</c:v>
                </c:pt>
                <c:pt idx="6462">
                  <c:v>48</c:v>
                </c:pt>
                <c:pt idx="6463">
                  <c:v>39</c:v>
                </c:pt>
                <c:pt idx="6464">
                  <c:v>71</c:v>
                </c:pt>
                <c:pt idx="6465">
                  <c:v>55</c:v>
                </c:pt>
                <c:pt idx="6466">
                  <c:v>70</c:v>
                </c:pt>
                <c:pt idx="6467">
                  <c:v>65</c:v>
                </c:pt>
                <c:pt idx="6468">
                  <c:v>65</c:v>
                </c:pt>
                <c:pt idx="6469">
                  <c:v>49</c:v>
                </c:pt>
                <c:pt idx="6470">
                  <c:v>49</c:v>
                </c:pt>
                <c:pt idx="6471">
                  <c:v>35</c:v>
                </c:pt>
                <c:pt idx="6472">
                  <c:v>62</c:v>
                </c:pt>
                <c:pt idx="6473">
                  <c:v>48</c:v>
                </c:pt>
                <c:pt idx="6474">
                  <c:v>18</c:v>
                </c:pt>
                <c:pt idx="6475">
                  <c:v>70</c:v>
                </c:pt>
                <c:pt idx="6476">
                  <c:v>83</c:v>
                </c:pt>
                <c:pt idx="6477">
                  <c:v>29</c:v>
                </c:pt>
                <c:pt idx="6478">
                  <c:v>79</c:v>
                </c:pt>
                <c:pt idx="6479">
                  <c:v>49</c:v>
                </c:pt>
                <c:pt idx="6480">
                  <c:v>49</c:v>
                </c:pt>
                <c:pt idx="6481">
                  <c:v>63</c:v>
                </c:pt>
                <c:pt idx="6482">
                  <c:v>50</c:v>
                </c:pt>
                <c:pt idx="6483">
                  <c:v>36</c:v>
                </c:pt>
                <c:pt idx="6484">
                  <c:v>53</c:v>
                </c:pt>
                <c:pt idx="6485">
                  <c:v>39</c:v>
                </c:pt>
                <c:pt idx="6486">
                  <c:v>32</c:v>
                </c:pt>
                <c:pt idx="6487">
                  <c:v>69</c:v>
                </c:pt>
                <c:pt idx="6488">
                  <c:v>74</c:v>
                </c:pt>
                <c:pt idx="6489">
                  <c:v>55</c:v>
                </c:pt>
                <c:pt idx="6490">
                  <c:v>72</c:v>
                </c:pt>
                <c:pt idx="6491">
                  <c:v>72</c:v>
                </c:pt>
                <c:pt idx="6492">
                  <c:v>86</c:v>
                </c:pt>
                <c:pt idx="6493">
                  <c:v>47</c:v>
                </c:pt>
                <c:pt idx="6494">
                  <c:v>34</c:v>
                </c:pt>
                <c:pt idx="6495">
                  <c:v>24</c:v>
                </c:pt>
                <c:pt idx="6496">
                  <c:v>51</c:v>
                </c:pt>
                <c:pt idx="6497">
                  <c:v>73</c:v>
                </c:pt>
                <c:pt idx="6498">
                  <c:v>68</c:v>
                </c:pt>
                <c:pt idx="6499">
                  <c:v>52</c:v>
                </c:pt>
                <c:pt idx="6500">
                  <c:v>38</c:v>
                </c:pt>
                <c:pt idx="6501">
                  <c:v>11</c:v>
                </c:pt>
                <c:pt idx="6502">
                  <c:v>41</c:v>
                </c:pt>
                <c:pt idx="6503">
                  <c:v>57</c:v>
                </c:pt>
                <c:pt idx="6504">
                  <c:v>41</c:v>
                </c:pt>
                <c:pt idx="6505">
                  <c:v>62</c:v>
                </c:pt>
                <c:pt idx="6506">
                  <c:v>48</c:v>
                </c:pt>
                <c:pt idx="6507">
                  <c:v>37</c:v>
                </c:pt>
                <c:pt idx="6508">
                  <c:v>41</c:v>
                </c:pt>
                <c:pt idx="6509">
                  <c:v>91</c:v>
                </c:pt>
                <c:pt idx="6510">
                  <c:v>73</c:v>
                </c:pt>
                <c:pt idx="6511">
                  <c:v>82</c:v>
                </c:pt>
                <c:pt idx="6512">
                  <c:v>44</c:v>
                </c:pt>
                <c:pt idx="6513">
                  <c:v>29</c:v>
                </c:pt>
                <c:pt idx="6514">
                  <c:v>32</c:v>
                </c:pt>
                <c:pt idx="6515">
                  <c:v>78</c:v>
                </c:pt>
                <c:pt idx="6516">
                  <c:v>21</c:v>
                </c:pt>
                <c:pt idx="6517">
                  <c:v>43</c:v>
                </c:pt>
                <c:pt idx="6518">
                  <c:v>69</c:v>
                </c:pt>
                <c:pt idx="6519">
                  <c:v>56</c:v>
                </c:pt>
                <c:pt idx="6520">
                  <c:v>31</c:v>
                </c:pt>
                <c:pt idx="6521">
                  <c:v>36</c:v>
                </c:pt>
                <c:pt idx="6522">
                  <c:v>30</c:v>
                </c:pt>
                <c:pt idx="6523">
                  <c:v>56</c:v>
                </c:pt>
                <c:pt idx="6524">
                  <c:v>87</c:v>
                </c:pt>
                <c:pt idx="6525">
                  <c:v>54</c:v>
                </c:pt>
                <c:pt idx="6526">
                  <c:v>61</c:v>
                </c:pt>
                <c:pt idx="6527">
                  <c:v>77</c:v>
                </c:pt>
                <c:pt idx="6528">
                  <c:v>30</c:v>
                </c:pt>
                <c:pt idx="6529">
                  <c:v>69</c:v>
                </c:pt>
                <c:pt idx="6530">
                  <c:v>74</c:v>
                </c:pt>
                <c:pt idx="6531">
                  <c:v>72</c:v>
                </c:pt>
                <c:pt idx="6532">
                  <c:v>71</c:v>
                </c:pt>
                <c:pt idx="6533">
                  <c:v>30</c:v>
                </c:pt>
                <c:pt idx="6534">
                  <c:v>82</c:v>
                </c:pt>
                <c:pt idx="6535">
                  <c:v>51</c:v>
                </c:pt>
                <c:pt idx="6536">
                  <c:v>76</c:v>
                </c:pt>
                <c:pt idx="6537">
                  <c:v>76</c:v>
                </c:pt>
                <c:pt idx="6538">
                  <c:v>17</c:v>
                </c:pt>
                <c:pt idx="6539">
                  <c:v>40</c:v>
                </c:pt>
                <c:pt idx="6540">
                  <c:v>63</c:v>
                </c:pt>
                <c:pt idx="6541">
                  <c:v>60</c:v>
                </c:pt>
                <c:pt idx="6542">
                  <c:v>44</c:v>
                </c:pt>
                <c:pt idx="6543">
                  <c:v>87</c:v>
                </c:pt>
                <c:pt idx="6544">
                  <c:v>27</c:v>
                </c:pt>
                <c:pt idx="6545">
                  <c:v>30</c:v>
                </c:pt>
                <c:pt idx="6546">
                  <c:v>68</c:v>
                </c:pt>
                <c:pt idx="6547">
                  <c:v>44</c:v>
                </c:pt>
                <c:pt idx="6548">
                  <c:v>53</c:v>
                </c:pt>
                <c:pt idx="6549">
                  <c:v>40</c:v>
                </c:pt>
                <c:pt idx="6550">
                  <c:v>36</c:v>
                </c:pt>
                <c:pt idx="6551">
                  <c:v>79</c:v>
                </c:pt>
                <c:pt idx="6552">
                  <c:v>86</c:v>
                </c:pt>
                <c:pt idx="6553">
                  <c:v>85</c:v>
                </c:pt>
                <c:pt idx="6554">
                  <c:v>61</c:v>
                </c:pt>
                <c:pt idx="6555">
                  <c:v>63</c:v>
                </c:pt>
                <c:pt idx="6556">
                  <c:v>82</c:v>
                </c:pt>
                <c:pt idx="6557">
                  <c:v>47</c:v>
                </c:pt>
                <c:pt idx="6558">
                  <c:v>66</c:v>
                </c:pt>
                <c:pt idx="6559">
                  <c:v>48</c:v>
                </c:pt>
                <c:pt idx="6560">
                  <c:v>90</c:v>
                </c:pt>
                <c:pt idx="6561">
                  <c:v>70</c:v>
                </c:pt>
                <c:pt idx="6562">
                  <c:v>64</c:v>
                </c:pt>
                <c:pt idx="6563">
                  <c:v>27</c:v>
                </c:pt>
                <c:pt idx="6564">
                  <c:v>58</c:v>
                </c:pt>
                <c:pt idx="6565">
                  <c:v>48</c:v>
                </c:pt>
                <c:pt idx="6566">
                  <c:v>57</c:v>
                </c:pt>
                <c:pt idx="6567">
                  <c:v>90</c:v>
                </c:pt>
                <c:pt idx="6568">
                  <c:v>56</c:v>
                </c:pt>
                <c:pt idx="6569">
                  <c:v>50</c:v>
                </c:pt>
                <c:pt idx="6570">
                  <c:v>48</c:v>
                </c:pt>
                <c:pt idx="6571">
                  <c:v>74</c:v>
                </c:pt>
                <c:pt idx="6572">
                  <c:v>86</c:v>
                </c:pt>
                <c:pt idx="6573">
                  <c:v>59</c:v>
                </c:pt>
                <c:pt idx="6574">
                  <c:v>43</c:v>
                </c:pt>
                <c:pt idx="6575">
                  <c:v>75</c:v>
                </c:pt>
                <c:pt idx="6576">
                  <c:v>32</c:v>
                </c:pt>
                <c:pt idx="6577">
                  <c:v>44</c:v>
                </c:pt>
                <c:pt idx="6578">
                  <c:v>54</c:v>
                </c:pt>
                <c:pt idx="6579">
                  <c:v>24</c:v>
                </c:pt>
                <c:pt idx="6580">
                  <c:v>61</c:v>
                </c:pt>
                <c:pt idx="6581">
                  <c:v>45</c:v>
                </c:pt>
                <c:pt idx="6582">
                  <c:v>44</c:v>
                </c:pt>
                <c:pt idx="6583">
                  <c:v>84</c:v>
                </c:pt>
                <c:pt idx="6584">
                  <c:v>32</c:v>
                </c:pt>
                <c:pt idx="6585">
                  <c:v>50</c:v>
                </c:pt>
                <c:pt idx="6586">
                  <c:v>73</c:v>
                </c:pt>
                <c:pt idx="6587">
                  <c:v>52</c:v>
                </c:pt>
                <c:pt idx="6588">
                  <c:v>85</c:v>
                </c:pt>
                <c:pt idx="6589">
                  <c:v>61</c:v>
                </c:pt>
                <c:pt idx="6590">
                  <c:v>52</c:v>
                </c:pt>
                <c:pt idx="6591">
                  <c:v>82</c:v>
                </c:pt>
                <c:pt idx="6592">
                  <c:v>57</c:v>
                </c:pt>
                <c:pt idx="6593">
                  <c:v>58</c:v>
                </c:pt>
                <c:pt idx="6594">
                  <c:v>83</c:v>
                </c:pt>
                <c:pt idx="6595">
                  <c:v>41</c:v>
                </c:pt>
                <c:pt idx="6596">
                  <c:v>58</c:v>
                </c:pt>
                <c:pt idx="6597">
                  <c:v>25</c:v>
                </c:pt>
                <c:pt idx="6598">
                  <c:v>43</c:v>
                </c:pt>
                <c:pt idx="6599">
                  <c:v>74</c:v>
                </c:pt>
                <c:pt idx="6600">
                  <c:v>34</c:v>
                </c:pt>
                <c:pt idx="6601">
                  <c:v>58</c:v>
                </c:pt>
                <c:pt idx="6602">
                  <c:v>34</c:v>
                </c:pt>
                <c:pt idx="6603">
                  <c:v>30</c:v>
                </c:pt>
                <c:pt idx="6604">
                  <c:v>62</c:v>
                </c:pt>
                <c:pt idx="6605">
                  <c:v>52</c:v>
                </c:pt>
                <c:pt idx="6606">
                  <c:v>56</c:v>
                </c:pt>
                <c:pt idx="6607">
                  <c:v>45</c:v>
                </c:pt>
                <c:pt idx="6608">
                  <c:v>51</c:v>
                </c:pt>
                <c:pt idx="6609">
                  <c:v>18</c:v>
                </c:pt>
                <c:pt idx="6610">
                  <c:v>64</c:v>
                </c:pt>
                <c:pt idx="6611">
                  <c:v>38</c:v>
                </c:pt>
                <c:pt idx="6612">
                  <c:v>69</c:v>
                </c:pt>
                <c:pt idx="6613">
                  <c:v>89</c:v>
                </c:pt>
                <c:pt idx="6614">
                  <c:v>81</c:v>
                </c:pt>
                <c:pt idx="6615">
                  <c:v>76</c:v>
                </c:pt>
                <c:pt idx="6616">
                  <c:v>38</c:v>
                </c:pt>
                <c:pt idx="6617">
                  <c:v>14</c:v>
                </c:pt>
                <c:pt idx="6618">
                  <c:v>62</c:v>
                </c:pt>
                <c:pt idx="6619">
                  <c:v>39</c:v>
                </c:pt>
                <c:pt idx="6620">
                  <c:v>51</c:v>
                </c:pt>
                <c:pt idx="6621">
                  <c:v>53</c:v>
                </c:pt>
                <c:pt idx="6622">
                  <c:v>54</c:v>
                </c:pt>
                <c:pt idx="6623">
                  <c:v>68</c:v>
                </c:pt>
                <c:pt idx="6624">
                  <c:v>53</c:v>
                </c:pt>
                <c:pt idx="6625">
                  <c:v>86</c:v>
                </c:pt>
                <c:pt idx="6626">
                  <c:v>51</c:v>
                </c:pt>
                <c:pt idx="6627">
                  <c:v>48</c:v>
                </c:pt>
                <c:pt idx="6628">
                  <c:v>50</c:v>
                </c:pt>
                <c:pt idx="6629">
                  <c:v>24</c:v>
                </c:pt>
                <c:pt idx="6630">
                  <c:v>79</c:v>
                </c:pt>
                <c:pt idx="6631">
                  <c:v>63</c:v>
                </c:pt>
                <c:pt idx="6632">
                  <c:v>13</c:v>
                </c:pt>
                <c:pt idx="6633">
                  <c:v>54</c:v>
                </c:pt>
                <c:pt idx="6634">
                  <c:v>61</c:v>
                </c:pt>
                <c:pt idx="6635">
                  <c:v>58</c:v>
                </c:pt>
                <c:pt idx="6636">
                  <c:v>35</c:v>
                </c:pt>
                <c:pt idx="6637">
                  <c:v>78</c:v>
                </c:pt>
                <c:pt idx="6638">
                  <c:v>95</c:v>
                </c:pt>
                <c:pt idx="6639">
                  <c:v>61</c:v>
                </c:pt>
                <c:pt idx="6640">
                  <c:v>32</c:v>
                </c:pt>
                <c:pt idx="6641">
                  <c:v>66</c:v>
                </c:pt>
                <c:pt idx="6642">
                  <c:v>83</c:v>
                </c:pt>
                <c:pt idx="6643">
                  <c:v>35</c:v>
                </c:pt>
                <c:pt idx="6644">
                  <c:v>33</c:v>
                </c:pt>
                <c:pt idx="6645">
                  <c:v>55</c:v>
                </c:pt>
                <c:pt idx="6646">
                  <c:v>87</c:v>
                </c:pt>
                <c:pt idx="6647">
                  <c:v>18</c:v>
                </c:pt>
                <c:pt idx="6648">
                  <c:v>45</c:v>
                </c:pt>
                <c:pt idx="6649">
                  <c:v>26</c:v>
                </c:pt>
                <c:pt idx="6650">
                  <c:v>66</c:v>
                </c:pt>
                <c:pt idx="6651">
                  <c:v>44</c:v>
                </c:pt>
                <c:pt idx="6652">
                  <c:v>55</c:v>
                </c:pt>
                <c:pt idx="6653">
                  <c:v>40</c:v>
                </c:pt>
                <c:pt idx="6654">
                  <c:v>61</c:v>
                </c:pt>
                <c:pt idx="6655">
                  <c:v>54</c:v>
                </c:pt>
                <c:pt idx="6656">
                  <c:v>95</c:v>
                </c:pt>
                <c:pt idx="6657">
                  <c:v>56</c:v>
                </c:pt>
                <c:pt idx="6658">
                  <c:v>61</c:v>
                </c:pt>
                <c:pt idx="6659">
                  <c:v>53</c:v>
                </c:pt>
                <c:pt idx="6660">
                  <c:v>60</c:v>
                </c:pt>
                <c:pt idx="6661">
                  <c:v>35</c:v>
                </c:pt>
                <c:pt idx="6662">
                  <c:v>93</c:v>
                </c:pt>
                <c:pt idx="6663">
                  <c:v>20</c:v>
                </c:pt>
                <c:pt idx="6664">
                  <c:v>24</c:v>
                </c:pt>
                <c:pt idx="6665">
                  <c:v>54</c:v>
                </c:pt>
                <c:pt idx="6666">
                  <c:v>78</c:v>
                </c:pt>
                <c:pt idx="6667">
                  <c:v>45</c:v>
                </c:pt>
                <c:pt idx="6668">
                  <c:v>77</c:v>
                </c:pt>
                <c:pt idx="6669">
                  <c:v>40</c:v>
                </c:pt>
                <c:pt idx="6670">
                  <c:v>44</c:v>
                </c:pt>
                <c:pt idx="6671">
                  <c:v>45</c:v>
                </c:pt>
                <c:pt idx="6672">
                  <c:v>66</c:v>
                </c:pt>
                <c:pt idx="6673">
                  <c:v>57</c:v>
                </c:pt>
                <c:pt idx="6674">
                  <c:v>42</c:v>
                </c:pt>
                <c:pt idx="6675">
                  <c:v>34</c:v>
                </c:pt>
                <c:pt idx="6676">
                  <c:v>43</c:v>
                </c:pt>
                <c:pt idx="6677">
                  <c:v>37</c:v>
                </c:pt>
                <c:pt idx="6678">
                  <c:v>57</c:v>
                </c:pt>
                <c:pt idx="6679">
                  <c:v>44</c:v>
                </c:pt>
                <c:pt idx="6680">
                  <c:v>35</c:v>
                </c:pt>
                <c:pt idx="6681">
                  <c:v>36</c:v>
                </c:pt>
                <c:pt idx="6682">
                  <c:v>82</c:v>
                </c:pt>
                <c:pt idx="6683">
                  <c:v>55</c:v>
                </c:pt>
                <c:pt idx="6684">
                  <c:v>74</c:v>
                </c:pt>
                <c:pt idx="6685">
                  <c:v>19</c:v>
                </c:pt>
                <c:pt idx="6686">
                  <c:v>72</c:v>
                </c:pt>
                <c:pt idx="6687">
                  <c:v>42</c:v>
                </c:pt>
                <c:pt idx="6688">
                  <c:v>81</c:v>
                </c:pt>
                <c:pt idx="6689">
                  <c:v>38</c:v>
                </c:pt>
                <c:pt idx="6690">
                  <c:v>21</c:v>
                </c:pt>
                <c:pt idx="6691">
                  <c:v>82</c:v>
                </c:pt>
                <c:pt idx="6692">
                  <c:v>80</c:v>
                </c:pt>
                <c:pt idx="6693">
                  <c:v>51</c:v>
                </c:pt>
                <c:pt idx="6694">
                  <c:v>53</c:v>
                </c:pt>
                <c:pt idx="6695">
                  <c:v>62</c:v>
                </c:pt>
                <c:pt idx="6696">
                  <c:v>91</c:v>
                </c:pt>
                <c:pt idx="6697">
                  <c:v>71</c:v>
                </c:pt>
                <c:pt idx="6698">
                  <c:v>74</c:v>
                </c:pt>
                <c:pt idx="6699">
                  <c:v>40</c:v>
                </c:pt>
                <c:pt idx="6700">
                  <c:v>83</c:v>
                </c:pt>
                <c:pt idx="6701">
                  <c:v>58</c:v>
                </c:pt>
                <c:pt idx="6702">
                  <c:v>38</c:v>
                </c:pt>
                <c:pt idx="6703">
                  <c:v>56</c:v>
                </c:pt>
                <c:pt idx="6704">
                  <c:v>73</c:v>
                </c:pt>
                <c:pt idx="6705">
                  <c:v>46</c:v>
                </c:pt>
                <c:pt idx="6706">
                  <c:v>82</c:v>
                </c:pt>
                <c:pt idx="6707">
                  <c:v>88</c:v>
                </c:pt>
                <c:pt idx="6708">
                  <c:v>56</c:v>
                </c:pt>
                <c:pt idx="6709">
                  <c:v>68</c:v>
                </c:pt>
                <c:pt idx="6710">
                  <c:v>63</c:v>
                </c:pt>
                <c:pt idx="6711">
                  <c:v>71</c:v>
                </c:pt>
                <c:pt idx="6712">
                  <c:v>27</c:v>
                </c:pt>
                <c:pt idx="6713">
                  <c:v>85</c:v>
                </c:pt>
                <c:pt idx="6714">
                  <c:v>34</c:v>
                </c:pt>
                <c:pt idx="6715">
                  <c:v>33</c:v>
                </c:pt>
                <c:pt idx="6716">
                  <c:v>77</c:v>
                </c:pt>
                <c:pt idx="6717">
                  <c:v>50</c:v>
                </c:pt>
                <c:pt idx="6718">
                  <c:v>69</c:v>
                </c:pt>
                <c:pt idx="6719">
                  <c:v>55</c:v>
                </c:pt>
                <c:pt idx="6720">
                  <c:v>76</c:v>
                </c:pt>
                <c:pt idx="6721">
                  <c:v>74</c:v>
                </c:pt>
                <c:pt idx="6722">
                  <c:v>61</c:v>
                </c:pt>
                <c:pt idx="6723">
                  <c:v>60</c:v>
                </c:pt>
                <c:pt idx="6724">
                  <c:v>84</c:v>
                </c:pt>
                <c:pt idx="6725">
                  <c:v>56</c:v>
                </c:pt>
                <c:pt idx="6726">
                  <c:v>43</c:v>
                </c:pt>
                <c:pt idx="6727">
                  <c:v>82</c:v>
                </c:pt>
                <c:pt idx="6728">
                  <c:v>43</c:v>
                </c:pt>
                <c:pt idx="6729">
                  <c:v>73</c:v>
                </c:pt>
                <c:pt idx="6730">
                  <c:v>81</c:v>
                </c:pt>
                <c:pt idx="6731">
                  <c:v>94</c:v>
                </c:pt>
                <c:pt idx="6732">
                  <c:v>74</c:v>
                </c:pt>
                <c:pt idx="6733">
                  <c:v>76</c:v>
                </c:pt>
                <c:pt idx="6734">
                  <c:v>38</c:v>
                </c:pt>
                <c:pt idx="6735">
                  <c:v>38</c:v>
                </c:pt>
                <c:pt idx="6736">
                  <c:v>42</c:v>
                </c:pt>
                <c:pt idx="6737">
                  <c:v>71</c:v>
                </c:pt>
                <c:pt idx="6738">
                  <c:v>34</c:v>
                </c:pt>
                <c:pt idx="6739">
                  <c:v>84</c:v>
                </c:pt>
                <c:pt idx="6740">
                  <c:v>32</c:v>
                </c:pt>
                <c:pt idx="6741">
                  <c:v>85</c:v>
                </c:pt>
                <c:pt idx="6742">
                  <c:v>76</c:v>
                </c:pt>
                <c:pt idx="6743">
                  <c:v>21</c:v>
                </c:pt>
                <c:pt idx="6744">
                  <c:v>65</c:v>
                </c:pt>
                <c:pt idx="6745">
                  <c:v>92</c:v>
                </c:pt>
                <c:pt idx="6746">
                  <c:v>69</c:v>
                </c:pt>
                <c:pt idx="6747">
                  <c:v>49</c:v>
                </c:pt>
                <c:pt idx="6748">
                  <c:v>54</c:v>
                </c:pt>
                <c:pt idx="6749">
                  <c:v>81</c:v>
                </c:pt>
                <c:pt idx="6750">
                  <c:v>15</c:v>
                </c:pt>
                <c:pt idx="6751">
                  <c:v>66</c:v>
                </c:pt>
                <c:pt idx="6752">
                  <c:v>56</c:v>
                </c:pt>
                <c:pt idx="6753">
                  <c:v>71</c:v>
                </c:pt>
                <c:pt idx="6754">
                  <c:v>40</c:v>
                </c:pt>
                <c:pt idx="6755">
                  <c:v>66</c:v>
                </c:pt>
                <c:pt idx="6756">
                  <c:v>57</c:v>
                </c:pt>
                <c:pt idx="6757">
                  <c:v>79</c:v>
                </c:pt>
                <c:pt idx="6758">
                  <c:v>57</c:v>
                </c:pt>
                <c:pt idx="6759">
                  <c:v>43</c:v>
                </c:pt>
                <c:pt idx="6760">
                  <c:v>65</c:v>
                </c:pt>
                <c:pt idx="6761">
                  <c:v>66</c:v>
                </c:pt>
                <c:pt idx="6762">
                  <c:v>74</c:v>
                </c:pt>
                <c:pt idx="6763">
                  <c:v>76</c:v>
                </c:pt>
                <c:pt idx="6764">
                  <c:v>30</c:v>
                </c:pt>
                <c:pt idx="6765">
                  <c:v>39</c:v>
                </c:pt>
                <c:pt idx="6766">
                  <c:v>79</c:v>
                </c:pt>
                <c:pt idx="6767">
                  <c:v>60</c:v>
                </c:pt>
                <c:pt idx="6768">
                  <c:v>24</c:v>
                </c:pt>
                <c:pt idx="6769">
                  <c:v>42</c:v>
                </c:pt>
                <c:pt idx="6770">
                  <c:v>33</c:v>
                </c:pt>
                <c:pt idx="6771">
                  <c:v>57</c:v>
                </c:pt>
                <c:pt idx="6772">
                  <c:v>32</c:v>
                </c:pt>
                <c:pt idx="6773">
                  <c:v>71</c:v>
                </c:pt>
                <c:pt idx="6774">
                  <c:v>58</c:v>
                </c:pt>
                <c:pt idx="6775">
                  <c:v>64</c:v>
                </c:pt>
                <c:pt idx="6776">
                  <c:v>72</c:v>
                </c:pt>
                <c:pt idx="6777">
                  <c:v>64</c:v>
                </c:pt>
                <c:pt idx="6778">
                  <c:v>61</c:v>
                </c:pt>
                <c:pt idx="6779">
                  <c:v>43</c:v>
                </c:pt>
                <c:pt idx="6780">
                  <c:v>54</c:v>
                </c:pt>
                <c:pt idx="6781">
                  <c:v>56</c:v>
                </c:pt>
                <c:pt idx="6782">
                  <c:v>75</c:v>
                </c:pt>
                <c:pt idx="6783">
                  <c:v>72</c:v>
                </c:pt>
                <c:pt idx="6784">
                  <c:v>84</c:v>
                </c:pt>
                <c:pt idx="6785">
                  <c:v>30</c:v>
                </c:pt>
                <c:pt idx="6786">
                  <c:v>80</c:v>
                </c:pt>
                <c:pt idx="6787">
                  <c:v>82</c:v>
                </c:pt>
                <c:pt idx="6788">
                  <c:v>96</c:v>
                </c:pt>
                <c:pt idx="6789">
                  <c:v>60</c:v>
                </c:pt>
                <c:pt idx="6790">
                  <c:v>19</c:v>
                </c:pt>
                <c:pt idx="6791">
                  <c:v>62</c:v>
                </c:pt>
                <c:pt idx="6792">
                  <c:v>61</c:v>
                </c:pt>
                <c:pt idx="6793">
                  <c:v>53</c:v>
                </c:pt>
                <c:pt idx="6794">
                  <c:v>34</c:v>
                </c:pt>
                <c:pt idx="6795">
                  <c:v>43</c:v>
                </c:pt>
                <c:pt idx="6796">
                  <c:v>27</c:v>
                </c:pt>
                <c:pt idx="6797">
                  <c:v>55</c:v>
                </c:pt>
                <c:pt idx="6798">
                  <c:v>51</c:v>
                </c:pt>
                <c:pt idx="6799">
                  <c:v>58</c:v>
                </c:pt>
                <c:pt idx="6800">
                  <c:v>69</c:v>
                </c:pt>
                <c:pt idx="6801">
                  <c:v>52</c:v>
                </c:pt>
                <c:pt idx="6802">
                  <c:v>72</c:v>
                </c:pt>
                <c:pt idx="6803">
                  <c:v>38</c:v>
                </c:pt>
                <c:pt idx="6804">
                  <c:v>73</c:v>
                </c:pt>
                <c:pt idx="6805">
                  <c:v>26</c:v>
                </c:pt>
                <c:pt idx="6806">
                  <c:v>46</c:v>
                </c:pt>
                <c:pt idx="6807">
                  <c:v>60</c:v>
                </c:pt>
                <c:pt idx="6808">
                  <c:v>43</c:v>
                </c:pt>
                <c:pt idx="6809">
                  <c:v>43</c:v>
                </c:pt>
                <c:pt idx="6810">
                  <c:v>65</c:v>
                </c:pt>
                <c:pt idx="6811">
                  <c:v>89</c:v>
                </c:pt>
                <c:pt idx="6812">
                  <c:v>60</c:v>
                </c:pt>
                <c:pt idx="6813">
                  <c:v>22</c:v>
                </c:pt>
                <c:pt idx="6814">
                  <c:v>53</c:v>
                </c:pt>
                <c:pt idx="6815">
                  <c:v>70</c:v>
                </c:pt>
                <c:pt idx="6816">
                  <c:v>31</c:v>
                </c:pt>
                <c:pt idx="6817">
                  <c:v>52</c:v>
                </c:pt>
                <c:pt idx="6818">
                  <c:v>59</c:v>
                </c:pt>
                <c:pt idx="6819">
                  <c:v>40</c:v>
                </c:pt>
                <c:pt idx="6820">
                  <c:v>50</c:v>
                </c:pt>
                <c:pt idx="6821">
                  <c:v>66</c:v>
                </c:pt>
                <c:pt idx="6822">
                  <c:v>45</c:v>
                </c:pt>
                <c:pt idx="6823">
                  <c:v>69</c:v>
                </c:pt>
                <c:pt idx="6824">
                  <c:v>13</c:v>
                </c:pt>
                <c:pt idx="6825">
                  <c:v>37</c:v>
                </c:pt>
                <c:pt idx="6826">
                  <c:v>25</c:v>
                </c:pt>
                <c:pt idx="6827">
                  <c:v>45</c:v>
                </c:pt>
                <c:pt idx="6828">
                  <c:v>47</c:v>
                </c:pt>
                <c:pt idx="6829">
                  <c:v>93</c:v>
                </c:pt>
                <c:pt idx="6830">
                  <c:v>40</c:v>
                </c:pt>
                <c:pt idx="6831">
                  <c:v>85</c:v>
                </c:pt>
                <c:pt idx="6832">
                  <c:v>73</c:v>
                </c:pt>
                <c:pt idx="6833">
                  <c:v>27</c:v>
                </c:pt>
                <c:pt idx="6834">
                  <c:v>80</c:v>
                </c:pt>
                <c:pt idx="6835">
                  <c:v>46</c:v>
                </c:pt>
                <c:pt idx="6836">
                  <c:v>57</c:v>
                </c:pt>
                <c:pt idx="6837">
                  <c:v>43</c:v>
                </c:pt>
                <c:pt idx="6838">
                  <c:v>25</c:v>
                </c:pt>
                <c:pt idx="6839">
                  <c:v>90</c:v>
                </c:pt>
                <c:pt idx="6840">
                  <c:v>93</c:v>
                </c:pt>
                <c:pt idx="6841">
                  <c:v>67</c:v>
                </c:pt>
                <c:pt idx="6842">
                  <c:v>44</c:v>
                </c:pt>
                <c:pt idx="6843">
                  <c:v>18</c:v>
                </c:pt>
                <c:pt idx="6844">
                  <c:v>46</c:v>
                </c:pt>
                <c:pt idx="6845">
                  <c:v>44</c:v>
                </c:pt>
                <c:pt idx="6846">
                  <c:v>47</c:v>
                </c:pt>
                <c:pt idx="6847">
                  <c:v>55</c:v>
                </c:pt>
                <c:pt idx="6848">
                  <c:v>59</c:v>
                </c:pt>
                <c:pt idx="6849">
                  <c:v>42</c:v>
                </c:pt>
                <c:pt idx="6850">
                  <c:v>69</c:v>
                </c:pt>
                <c:pt idx="6851">
                  <c:v>29</c:v>
                </c:pt>
                <c:pt idx="6852">
                  <c:v>53</c:v>
                </c:pt>
                <c:pt idx="6853">
                  <c:v>90</c:v>
                </c:pt>
                <c:pt idx="6854">
                  <c:v>40</c:v>
                </c:pt>
                <c:pt idx="6855">
                  <c:v>55</c:v>
                </c:pt>
                <c:pt idx="6856">
                  <c:v>78</c:v>
                </c:pt>
                <c:pt idx="6857">
                  <c:v>64</c:v>
                </c:pt>
                <c:pt idx="6858">
                  <c:v>68</c:v>
                </c:pt>
                <c:pt idx="6859">
                  <c:v>68</c:v>
                </c:pt>
                <c:pt idx="6860">
                  <c:v>44</c:v>
                </c:pt>
                <c:pt idx="6861">
                  <c:v>45</c:v>
                </c:pt>
                <c:pt idx="6862">
                  <c:v>47</c:v>
                </c:pt>
                <c:pt idx="6863">
                  <c:v>73</c:v>
                </c:pt>
                <c:pt idx="6864">
                  <c:v>71</c:v>
                </c:pt>
                <c:pt idx="6865">
                  <c:v>25</c:v>
                </c:pt>
                <c:pt idx="6866">
                  <c:v>65</c:v>
                </c:pt>
                <c:pt idx="6867">
                  <c:v>70</c:v>
                </c:pt>
                <c:pt idx="6868">
                  <c:v>33</c:v>
                </c:pt>
                <c:pt idx="6869">
                  <c:v>42</c:v>
                </c:pt>
                <c:pt idx="6870">
                  <c:v>35</c:v>
                </c:pt>
                <c:pt idx="6871">
                  <c:v>90</c:v>
                </c:pt>
                <c:pt idx="6872">
                  <c:v>17</c:v>
                </c:pt>
                <c:pt idx="6873">
                  <c:v>59</c:v>
                </c:pt>
                <c:pt idx="6874">
                  <c:v>36</c:v>
                </c:pt>
                <c:pt idx="6875">
                  <c:v>71</c:v>
                </c:pt>
                <c:pt idx="6876">
                  <c:v>45</c:v>
                </c:pt>
                <c:pt idx="6877">
                  <c:v>31</c:v>
                </c:pt>
                <c:pt idx="6878">
                  <c:v>77</c:v>
                </c:pt>
                <c:pt idx="6879">
                  <c:v>73</c:v>
                </c:pt>
                <c:pt idx="6880">
                  <c:v>47</c:v>
                </c:pt>
                <c:pt idx="6881">
                  <c:v>56</c:v>
                </c:pt>
                <c:pt idx="6882">
                  <c:v>30</c:v>
                </c:pt>
                <c:pt idx="6883">
                  <c:v>84</c:v>
                </c:pt>
                <c:pt idx="6884">
                  <c:v>41</c:v>
                </c:pt>
                <c:pt idx="6885">
                  <c:v>73</c:v>
                </c:pt>
                <c:pt idx="6886">
                  <c:v>41</c:v>
                </c:pt>
                <c:pt idx="6887">
                  <c:v>77</c:v>
                </c:pt>
                <c:pt idx="6888">
                  <c:v>63</c:v>
                </c:pt>
                <c:pt idx="6889">
                  <c:v>79</c:v>
                </c:pt>
                <c:pt idx="6890">
                  <c:v>28</c:v>
                </c:pt>
                <c:pt idx="6891">
                  <c:v>91</c:v>
                </c:pt>
                <c:pt idx="6892">
                  <c:v>76</c:v>
                </c:pt>
                <c:pt idx="6893">
                  <c:v>92</c:v>
                </c:pt>
                <c:pt idx="6894">
                  <c:v>61</c:v>
                </c:pt>
                <c:pt idx="6895">
                  <c:v>92</c:v>
                </c:pt>
                <c:pt idx="6896">
                  <c:v>72</c:v>
                </c:pt>
                <c:pt idx="6897">
                  <c:v>20</c:v>
                </c:pt>
                <c:pt idx="6898">
                  <c:v>54</c:v>
                </c:pt>
                <c:pt idx="6899">
                  <c:v>35</c:v>
                </c:pt>
                <c:pt idx="6900">
                  <c:v>67</c:v>
                </c:pt>
                <c:pt idx="6901">
                  <c:v>20</c:v>
                </c:pt>
                <c:pt idx="6902">
                  <c:v>76</c:v>
                </c:pt>
                <c:pt idx="6903">
                  <c:v>33</c:v>
                </c:pt>
                <c:pt idx="6904">
                  <c:v>68</c:v>
                </c:pt>
                <c:pt idx="6905">
                  <c:v>81</c:v>
                </c:pt>
                <c:pt idx="6906">
                  <c:v>36</c:v>
                </c:pt>
                <c:pt idx="6907">
                  <c:v>46</c:v>
                </c:pt>
                <c:pt idx="6908">
                  <c:v>50</c:v>
                </c:pt>
                <c:pt idx="6909">
                  <c:v>36</c:v>
                </c:pt>
                <c:pt idx="6910">
                  <c:v>44</c:v>
                </c:pt>
                <c:pt idx="6911">
                  <c:v>43</c:v>
                </c:pt>
                <c:pt idx="6912">
                  <c:v>79</c:v>
                </c:pt>
                <c:pt idx="6913">
                  <c:v>44</c:v>
                </c:pt>
                <c:pt idx="6914">
                  <c:v>67</c:v>
                </c:pt>
                <c:pt idx="6915">
                  <c:v>27</c:v>
                </c:pt>
                <c:pt idx="6916">
                  <c:v>39</c:v>
                </c:pt>
                <c:pt idx="6917">
                  <c:v>49</c:v>
                </c:pt>
                <c:pt idx="6918">
                  <c:v>28</c:v>
                </c:pt>
                <c:pt idx="6919">
                  <c:v>46</c:v>
                </c:pt>
                <c:pt idx="6920">
                  <c:v>48</c:v>
                </c:pt>
                <c:pt idx="6921">
                  <c:v>90</c:v>
                </c:pt>
                <c:pt idx="6922">
                  <c:v>24</c:v>
                </c:pt>
                <c:pt idx="6923">
                  <c:v>75</c:v>
                </c:pt>
                <c:pt idx="6924">
                  <c:v>61</c:v>
                </c:pt>
                <c:pt idx="6925">
                  <c:v>62</c:v>
                </c:pt>
                <c:pt idx="6926">
                  <c:v>87</c:v>
                </c:pt>
                <c:pt idx="6927">
                  <c:v>13</c:v>
                </c:pt>
                <c:pt idx="6928">
                  <c:v>85</c:v>
                </c:pt>
                <c:pt idx="6929">
                  <c:v>47</c:v>
                </c:pt>
                <c:pt idx="6930">
                  <c:v>54</c:v>
                </c:pt>
                <c:pt idx="6931">
                  <c:v>57</c:v>
                </c:pt>
                <c:pt idx="6932">
                  <c:v>26</c:v>
                </c:pt>
                <c:pt idx="6933">
                  <c:v>89</c:v>
                </c:pt>
                <c:pt idx="6934">
                  <c:v>61</c:v>
                </c:pt>
                <c:pt idx="6935">
                  <c:v>93</c:v>
                </c:pt>
                <c:pt idx="6936">
                  <c:v>43</c:v>
                </c:pt>
                <c:pt idx="6937">
                  <c:v>24</c:v>
                </c:pt>
                <c:pt idx="6938">
                  <c:v>45</c:v>
                </c:pt>
                <c:pt idx="6939">
                  <c:v>86</c:v>
                </c:pt>
                <c:pt idx="6940">
                  <c:v>65</c:v>
                </c:pt>
                <c:pt idx="6941">
                  <c:v>70</c:v>
                </c:pt>
                <c:pt idx="6942">
                  <c:v>79</c:v>
                </c:pt>
                <c:pt idx="6943">
                  <c:v>59</c:v>
                </c:pt>
                <c:pt idx="6944">
                  <c:v>72</c:v>
                </c:pt>
                <c:pt idx="6945">
                  <c:v>36</c:v>
                </c:pt>
                <c:pt idx="6946">
                  <c:v>46</c:v>
                </c:pt>
                <c:pt idx="6947">
                  <c:v>24</c:v>
                </c:pt>
                <c:pt idx="6948">
                  <c:v>25</c:v>
                </c:pt>
                <c:pt idx="6949">
                  <c:v>38</c:v>
                </c:pt>
                <c:pt idx="6950">
                  <c:v>65</c:v>
                </c:pt>
                <c:pt idx="6951">
                  <c:v>59</c:v>
                </c:pt>
                <c:pt idx="6952">
                  <c:v>53</c:v>
                </c:pt>
                <c:pt idx="6953">
                  <c:v>45</c:v>
                </c:pt>
                <c:pt idx="6954">
                  <c:v>82</c:v>
                </c:pt>
                <c:pt idx="6955">
                  <c:v>64</c:v>
                </c:pt>
                <c:pt idx="6956">
                  <c:v>50</c:v>
                </c:pt>
                <c:pt idx="6957">
                  <c:v>39</c:v>
                </c:pt>
                <c:pt idx="6958">
                  <c:v>43</c:v>
                </c:pt>
                <c:pt idx="6959">
                  <c:v>54</c:v>
                </c:pt>
                <c:pt idx="6960">
                  <c:v>58</c:v>
                </c:pt>
                <c:pt idx="6961">
                  <c:v>73</c:v>
                </c:pt>
                <c:pt idx="6962">
                  <c:v>56</c:v>
                </c:pt>
                <c:pt idx="6963">
                  <c:v>42</c:v>
                </c:pt>
                <c:pt idx="6964">
                  <c:v>25</c:v>
                </c:pt>
                <c:pt idx="6965">
                  <c:v>48</c:v>
                </c:pt>
                <c:pt idx="6966">
                  <c:v>49</c:v>
                </c:pt>
                <c:pt idx="6967">
                  <c:v>59</c:v>
                </c:pt>
                <c:pt idx="6968">
                  <c:v>45</c:v>
                </c:pt>
                <c:pt idx="6969">
                  <c:v>60</c:v>
                </c:pt>
                <c:pt idx="6970">
                  <c:v>32</c:v>
                </c:pt>
                <c:pt idx="6971">
                  <c:v>59</c:v>
                </c:pt>
                <c:pt idx="6972">
                  <c:v>40</c:v>
                </c:pt>
                <c:pt idx="6973">
                  <c:v>55</c:v>
                </c:pt>
                <c:pt idx="6974">
                  <c:v>69</c:v>
                </c:pt>
                <c:pt idx="6975">
                  <c:v>12</c:v>
                </c:pt>
                <c:pt idx="6976">
                  <c:v>39</c:v>
                </c:pt>
                <c:pt idx="6977">
                  <c:v>25</c:v>
                </c:pt>
                <c:pt idx="6978">
                  <c:v>62</c:v>
                </c:pt>
                <c:pt idx="6979">
                  <c:v>40</c:v>
                </c:pt>
                <c:pt idx="6980">
                  <c:v>67</c:v>
                </c:pt>
                <c:pt idx="6981">
                  <c:v>42</c:v>
                </c:pt>
                <c:pt idx="6982">
                  <c:v>44</c:v>
                </c:pt>
                <c:pt idx="6983">
                  <c:v>57</c:v>
                </c:pt>
                <c:pt idx="6984">
                  <c:v>83</c:v>
                </c:pt>
                <c:pt idx="6985">
                  <c:v>43</c:v>
                </c:pt>
                <c:pt idx="6986">
                  <c:v>61</c:v>
                </c:pt>
                <c:pt idx="6987">
                  <c:v>76</c:v>
                </c:pt>
                <c:pt idx="6988">
                  <c:v>54</c:v>
                </c:pt>
                <c:pt idx="6989">
                  <c:v>60</c:v>
                </c:pt>
                <c:pt idx="6990">
                  <c:v>74</c:v>
                </c:pt>
                <c:pt idx="6991">
                  <c:v>74</c:v>
                </c:pt>
                <c:pt idx="6992">
                  <c:v>66</c:v>
                </c:pt>
                <c:pt idx="6993">
                  <c:v>94</c:v>
                </c:pt>
                <c:pt idx="6994">
                  <c:v>83</c:v>
                </c:pt>
                <c:pt idx="6995">
                  <c:v>65</c:v>
                </c:pt>
                <c:pt idx="6996">
                  <c:v>82</c:v>
                </c:pt>
                <c:pt idx="6997">
                  <c:v>52</c:v>
                </c:pt>
                <c:pt idx="6998">
                  <c:v>34</c:v>
                </c:pt>
                <c:pt idx="6999">
                  <c:v>61</c:v>
                </c:pt>
                <c:pt idx="7000">
                  <c:v>30</c:v>
                </c:pt>
                <c:pt idx="7001">
                  <c:v>77</c:v>
                </c:pt>
                <c:pt idx="7002">
                  <c:v>45</c:v>
                </c:pt>
                <c:pt idx="7003">
                  <c:v>59</c:v>
                </c:pt>
                <c:pt idx="7004">
                  <c:v>66</c:v>
                </c:pt>
                <c:pt idx="7005">
                  <c:v>45</c:v>
                </c:pt>
                <c:pt idx="7006">
                  <c:v>73</c:v>
                </c:pt>
                <c:pt idx="7007">
                  <c:v>81</c:v>
                </c:pt>
                <c:pt idx="7008">
                  <c:v>72</c:v>
                </c:pt>
                <c:pt idx="7009">
                  <c:v>72</c:v>
                </c:pt>
                <c:pt idx="7010">
                  <c:v>27</c:v>
                </c:pt>
                <c:pt idx="7011">
                  <c:v>70</c:v>
                </c:pt>
                <c:pt idx="7012">
                  <c:v>51</c:v>
                </c:pt>
                <c:pt idx="7013">
                  <c:v>21</c:v>
                </c:pt>
                <c:pt idx="7014">
                  <c:v>50</c:v>
                </c:pt>
                <c:pt idx="7015">
                  <c:v>82</c:v>
                </c:pt>
                <c:pt idx="7016">
                  <c:v>58</c:v>
                </c:pt>
                <c:pt idx="7017">
                  <c:v>59</c:v>
                </c:pt>
                <c:pt idx="7018">
                  <c:v>41</c:v>
                </c:pt>
                <c:pt idx="7019">
                  <c:v>21</c:v>
                </c:pt>
                <c:pt idx="7020">
                  <c:v>78</c:v>
                </c:pt>
                <c:pt idx="7021">
                  <c:v>85</c:v>
                </c:pt>
                <c:pt idx="7022">
                  <c:v>59</c:v>
                </c:pt>
                <c:pt idx="7023">
                  <c:v>72</c:v>
                </c:pt>
                <c:pt idx="7024">
                  <c:v>83</c:v>
                </c:pt>
                <c:pt idx="7025">
                  <c:v>31</c:v>
                </c:pt>
                <c:pt idx="7026">
                  <c:v>58</c:v>
                </c:pt>
                <c:pt idx="7027">
                  <c:v>74</c:v>
                </c:pt>
                <c:pt idx="7028">
                  <c:v>50</c:v>
                </c:pt>
                <c:pt idx="7029">
                  <c:v>72</c:v>
                </c:pt>
                <c:pt idx="7030">
                  <c:v>84</c:v>
                </c:pt>
                <c:pt idx="7031">
                  <c:v>67</c:v>
                </c:pt>
                <c:pt idx="7032">
                  <c:v>29</c:v>
                </c:pt>
                <c:pt idx="7033">
                  <c:v>20</c:v>
                </c:pt>
                <c:pt idx="7034">
                  <c:v>31</c:v>
                </c:pt>
                <c:pt idx="7035">
                  <c:v>58</c:v>
                </c:pt>
                <c:pt idx="7036">
                  <c:v>39</c:v>
                </c:pt>
                <c:pt idx="7037">
                  <c:v>77</c:v>
                </c:pt>
                <c:pt idx="7038">
                  <c:v>78</c:v>
                </c:pt>
                <c:pt idx="7039">
                  <c:v>39</c:v>
                </c:pt>
                <c:pt idx="7040">
                  <c:v>51</c:v>
                </c:pt>
                <c:pt idx="7041">
                  <c:v>86</c:v>
                </c:pt>
                <c:pt idx="7042">
                  <c:v>78</c:v>
                </c:pt>
                <c:pt idx="7043">
                  <c:v>66</c:v>
                </c:pt>
                <c:pt idx="7044">
                  <c:v>74</c:v>
                </c:pt>
                <c:pt idx="7045">
                  <c:v>70</c:v>
                </c:pt>
                <c:pt idx="7046">
                  <c:v>38</c:v>
                </c:pt>
                <c:pt idx="7047">
                  <c:v>44</c:v>
                </c:pt>
                <c:pt idx="7048">
                  <c:v>52</c:v>
                </c:pt>
                <c:pt idx="7049">
                  <c:v>63</c:v>
                </c:pt>
                <c:pt idx="7050">
                  <c:v>46</c:v>
                </c:pt>
                <c:pt idx="7051">
                  <c:v>63</c:v>
                </c:pt>
                <c:pt idx="7052">
                  <c:v>50</c:v>
                </c:pt>
                <c:pt idx="7053">
                  <c:v>37</c:v>
                </c:pt>
                <c:pt idx="7054">
                  <c:v>52</c:v>
                </c:pt>
                <c:pt idx="7055">
                  <c:v>55</c:v>
                </c:pt>
                <c:pt idx="7056">
                  <c:v>77</c:v>
                </c:pt>
                <c:pt idx="7057">
                  <c:v>46</c:v>
                </c:pt>
                <c:pt idx="7058">
                  <c:v>52</c:v>
                </c:pt>
                <c:pt idx="7059">
                  <c:v>59</c:v>
                </c:pt>
                <c:pt idx="7060">
                  <c:v>32</c:v>
                </c:pt>
                <c:pt idx="7061">
                  <c:v>87</c:v>
                </c:pt>
                <c:pt idx="7062">
                  <c:v>61</c:v>
                </c:pt>
                <c:pt idx="7063">
                  <c:v>75</c:v>
                </c:pt>
                <c:pt idx="7064">
                  <c:v>59</c:v>
                </c:pt>
                <c:pt idx="7065">
                  <c:v>40</c:v>
                </c:pt>
                <c:pt idx="7066">
                  <c:v>61</c:v>
                </c:pt>
                <c:pt idx="7067">
                  <c:v>62</c:v>
                </c:pt>
                <c:pt idx="7068">
                  <c:v>86</c:v>
                </c:pt>
                <c:pt idx="7069">
                  <c:v>89</c:v>
                </c:pt>
                <c:pt idx="7070">
                  <c:v>29</c:v>
                </c:pt>
                <c:pt idx="7071">
                  <c:v>72</c:v>
                </c:pt>
                <c:pt idx="7072">
                  <c:v>53</c:v>
                </c:pt>
                <c:pt idx="7073">
                  <c:v>24</c:v>
                </c:pt>
                <c:pt idx="7074">
                  <c:v>30</c:v>
                </c:pt>
                <c:pt idx="7075">
                  <c:v>79</c:v>
                </c:pt>
                <c:pt idx="7076">
                  <c:v>51</c:v>
                </c:pt>
                <c:pt idx="7077">
                  <c:v>34</c:v>
                </c:pt>
                <c:pt idx="7078">
                  <c:v>87</c:v>
                </c:pt>
                <c:pt idx="7079">
                  <c:v>43</c:v>
                </c:pt>
                <c:pt idx="7080">
                  <c:v>80</c:v>
                </c:pt>
                <c:pt idx="7081">
                  <c:v>54</c:v>
                </c:pt>
                <c:pt idx="7082">
                  <c:v>80</c:v>
                </c:pt>
                <c:pt idx="7083">
                  <c:v>29</c:v>
                </c:pt>
                <c:pt idx="7084">
                  <c:v>34</c:v>
                </c:pt>
                <c:pt idx="7085">
                  <c:v>58</c:v>
                </c:pt>
                <c:pt idx="7086">
                  <c:v>38</c:v>
                </c:pt>
                <c:pt idx="7087">
                  <c:v>57</c:v>
                </c:pt>
                <c:pt idx="7088">
                  <c:v>20</c:v>
                </c:pt>
                <c:pt idx="7089">
                  <c:v>49</c:v>
                </c:pt>
                <c:pt idx="7090">
                  <c:v>73</c:v>
                </c:pt>
                <c:pt idx="7091">
                  <c:v>61</c:v>
                </c:pt>
                <c:pt idx="7092">
                  <c:v>87</c:v>
                </c:pt>
                <c:pt idx="7093">
                  <c:v>37</c:v>
                </c:pt>
                <c:pt idx="7094">
                  <c:v>69</c:v>
                </c:pt>
                <c:pt idx="7095">
                  <c:v>46</c:v>
                </c:pt>
                <c:pt idx="7096">
                  <c:v>79</c:v>
                </c:pt>
                <c:pt idx="7097">
                  <c:v>60</c:v>
                </c:pt>
                <c:pt idx="7098">
                  <c:v>68</c:v>
                </c:pt>
                <c:pt idx="7099">
                  <c:v>38</c:v>
                </c:pt>
                <c:pt idx="7100">
                  <c:v>71</c:v>
                </c:pt>
                <c:pt idx="7101">
                  <c:v>28</c:v>
                </c:pt>
                <c:pt idx="7102">
                  <c:v>44</c:v>
                </c:pt>
                <c:pt idx="7103">
                  <c:v>31</c:v>
                </c:pt>
                <c:pt idx="7104">
                  <c:v>41</c:v>
                </c:pt>
                <c:pt idx="7105">
                  <c:v>63</c:v>
                </c:pt>
                <c:pt idx="7106">
                  <c:v>44</c:v>
                </c:pt>
                <c:pt idx="7107">
                  <c:v>69</c:v>
                </c:pt>
                <c:pt idx="7108">
                  <c:v>88</c:v>
                </c:pt>
                <c:pt idx="7109">
                  <c:v>49</c:v>
                </c:pt>
                <c:pt idx="7110">
                  <c:v>76</c:v>
                </c:pt>
                <c:pt idx="7111">
                  <c:v>63</c:v>
                </c:pt>
                <c:pt idx="7112">
                  <c:v>55</c:v>
                </c:pt>
                <c:pt idx="7113">
                  <c:v>86</c:v>
                </c:pt>
                <c:pt idx="7114">
                  <c:v>71</c:v>
                </c:pt>
                <c:pt idx="7115">
                  <c:v>41</c:v>
                </c:pt>
                <c:pt idx="7116">
                  <c:v>58</c:v>
                </c:pt>
                <c:pt idx="7117">
                  <c:v>26</c:v>
                </c:pt>
                <c:pt idx="7118">
                  <c:v>39</c:v>
                </c:pt>
                <c:pt idx="7119">
                  <c:v>54</c:v>
                </c:pt>
                <c:pt idx="7120">
                  <c:v>25</c:v>
                </c:pt>
                <c:pt idx="7121">
                  <c:v>29</c:v>
                </c:pt>
                <c:pt idx="7122">
                  <c:v>81</c:v>
                </c:pt>
                <c:pt idx="7123">
                  <c:v>65</c:v>
                </c:pt>
                <c:pt idx="7124">
                  <c:v>57</c:v>
                </c:pt>
                <c:pt idx="7125">
                  <c:v>85</c:v>
                </c:pt>
                <c:pt idx="7126">
                  <c:v>60</c:v>
                </c:pt>
                <c:pt idx="7127">
                  <c:v>27</c:v>
                </c:pt>
                <c:pt idx="7128">
                  <c:v>82</c:v>
                </c:pt>
                <c:pt idx="7129">
                  <c:v>37</c:v>
                </c:pt>
                <c:pt idx="7130">
                  <c:v>48</c:v>
                </c:pt>
                <c:pt idx="7131">
                  <c:v>85</c:v>
                </c:pt>
                <c:pt idx="7132">
                  <c:v>28</c:v>
                </c:pt>
                <c:pt idx="7133">
                  <c:v>83</c:v>
                </c:pt>
                <c:pt idx="7134">
                  <c:v>47</c:v>
                </c:pt>
                <c:pt idx="7135">
                  <c:v>37</c:v>
                </c:pt>
                <c:pt idx="7136">
                  <c:v>62</c:v>
                </c:pt>
                <c:pt idx="7137">
                  <c:v>26</c:v>
                </c:pt>
                <c:pt idx="7138">
                  <c:v>59</c:v>
                </c:pt>
                <c:pt idx="7139">
                  <c:v>59</c:v>
                </c:pt>
                <c:pt idx="7140">
                  <c:v>56</c:v>
                </c:pt>
                <c:pt idx="7141">
                  <c:v>46</c:v>
                </c:pt>
                <c:pt idx="7142">
                  <c:v>35</c:v>
                </c:pt>
                <c:pt idx="7143">
                  <c:v>71</c:v>
                </c:pt>
                <c:pt idx="7144">
                  <c:v>69</c:v>
                </c:pt>
                <c:pt idx="7145">
                  <c:v>41</c:v>
                </c:pt>
                <c:pt idx="7146">
                  <c:v>34</c:v>
                </c:pt>
                <c:pt idx="7147">
                  <c:v>89</c:v>
                </c:pt>
                <c:pt idx="7148">
                  <c:v>83</c:v>
                </c:pt>
                <c:pt idx="7149">
                  <c:v>33</c:v>
                </c:pt>
                <c:pt idx="7150">
                  <c:v>48</c:v>
                </c:pt>
                <c:pt idx="7151">
                  <c:v>71</c:v>
                </c:pt>
                <c:pt idx="7152">
                  <c:v>52</c:v>
                </c:pt>
                <c:pt idx="7153">
                  <c:v>63</c:v>
                </c:pt>
                <c:pt idx="7154">
                  <c:v>27</c:v>
                </c:pt>
                <c:pt idx="7155">
                  <c:v>79</c:v>
                </c:pt>
                <c:pt idx="7156">
                  <c:v>44</c:v>
                </c:pt>
                <c:pt idx="7157">
                  <c:v>45</c:v>
                </c:pt>
                <c:pt idx="7158">
                  <c:v>34</c:v>
                </c:pt>
                <c:pt idx="7159">
                  <c:v>34</c:v>
                </c:pt>
                <c:pt idx="7160">
                  <c:v>69</c:v>
                </c:pt>
                <c:pt idx="7161">
                  <c:v>56</c:v>
                </c:pt>
                <c:pt idx="7162">
                  <c:v>86</c:v>
                </c:pt>
                <c:pt idx="7163">
                  <c:v>78</c:v>
                </c:pt>
                <c:pt idx="7164">
                  <c:v>49</c:v>
                </c:pt>
                <c:pt idx="7165">
                  <c:v>67</c:v>
                </c:pt>
                <c:pt idx="7166">
                  <c:v>71</c:v>
                </c:pt>
                <c:pt idx="7167">
                  <c:v>61</c:v>
                </c:pt>
                <c:pt idx="7168">
                  <c:v>36</c:v>
                </c:pt>
                <c:pt idx="7169">
                  <c:v>69</c:v>
                </c:pt>
                <c:pt idx="7170">
                  <c:v>80</c:v>
                </c:pt>
                <c:pt idx="7171">
                  <c:v>39</c:v>
                </c:pt>
                <c:pt idx="7172">
                  <c:v>39</c:v>
                </c:pt>
                <c:pt idx="7173">
                  <c:v>21</c:v>
                </c:pt>
                <c:pt idx="7174">
                  <c:v>30</c:v>
                </c:pt>
                <c:pt idx="7175">
                  <c:v>47</c:v>
                </c:pt>
                <c:pt idx="7176">
                  <c:v>53</c:v>
                </c:pt>
                <c:pt idx="7177">
                  <c:v>59</c:v>
                </c:pt>
                <c:pt idx="7178">
                  <c:v>79</c:v>
                </c:pt>
                <c:pt idx="7179">
                  <c:v>44</c:v>
                </c:pt>
                <c:pt idx="7180">
                  <c:v>66</c:v>
                </c:pt>
                <c:pt idx="7181">
                  <c:v>51</c:v>
                </c:pt>
                <c:pt idx="7182">
                  <c:v>90</c:v>
                </c:pt>
                <c:pt idx="7183">
                  <c:v>16</c:v>
                </c:pt>
                <c:pt idx="7184">
                  <c:v>23</c:v>
                </c:pt>
                <c:pt idx="7185">
                  <c:v>62</c:v>
                </c:pt>
                <c:pt idx="7186">
                  <c:v>51</c:v>
                </c:pt>
                <c:pt idx="7187">
                  <c:v>84</c:v>
                </c:pt>
                <c:pt idx="7188">
                  <c:v>86</c:v>
                </c:pt>
                <c:pt idx="7189">
                  <c:v>50</c:v>
                </c:pt>
                <c:pt idx="7190">
                  <c:v>90</c:v>
                </c:pt>
                <c:pt idx="7191">
                  <c:v>55</c:v>
                </c:pt>
                <c:pt idx="7192">
                  <c:v>31</c:v>
                </c:pt>
                <c:pt idx="7193">
                  <c:v>64</c:v>
                </c:pt>
                <c:pt idx="7194">
                  <c:v>64</c:v>
                </c:pt>
                <c:pt idx="7195">
                  <c:v>38</c:v>
                </c:pt>
                <c:pt idx="7196">
                  <c:v>46</c:v>
                </c:pt>
                <c:pt idx="7197">
                  <c:v>54</c:v>
                </c:pt>
                <c:pt idx="7198">
                  <c:v>81</c:v>
                </c:pt>
                <c:pt idx="7199">
                  <c:v>67</c:v>
                </c:pt>
                <c:pt idx="7200">
                  <c:v>54</c:v>
                </c:pt>
                <c:pt idx="7201">
                  <c:v>19</c:v>
                </c:pt>
                <c:pt idx="7202">
                  <c:v>85</c:v>
                </c:pt>
                <c:pt idx="7203">
                  <c:v>54</c:v>
                </c:pt>
                <c:pt idx="7204">
                  <c:v>89</c:v>
                </c:pt>
                <c:pt idx="7205">
                  <c:v>66</c:v>
                </c:pt>
                <c:pt idx="7206">
                  <c:v>55</c:v>
                </c:pt>
                <c:pt idx="7207">
                  <c:v>52</c:v>
                </c:pt>
                <c:pt idx="7208">
                  <c:v>27</c:v>
                </c:pt>
                <c:pt idx="7209">
                  <c:v>74</c:v>
                </c:pt>
                <c:pt idx="7210">
                  <c:v>14</c:v>
                </c:pt>
                <c:pt idx="7211">
                  <c:v>19</c:v>
                </c:pt>
                <c:pt idx="7212">
                  <c:v>52</c:v>
                </c:pt>
                <c:pt idx="7213">
                  <c:v>63</c:v>
                </c:pt>
                <c:pt idx="7214">
                  <c:v>55</c:v>
                </c:pt>
                <c:pt idx="7215">
                  <c:v>18</c:v>
                </c:pt>
                <c:pt idx="7216">
                  <c:v>39</c:v>
                </c:pt>
                <c:pt idx="7217">
                  <c:v>74</c:v>
                </c:pt>
                <c:pt idx="7218">
                  <c:v>23</c:v>
                </c:pt>
                <c:pt idx="7219">
                  <c:v>57</c:v>
                </c:pt>
                <c:pt idx="7220">
                  <c:v>54</c:v>
                </c:pt>
                <c:pt idx="7221">
                  <c:v>67</c:v>
                </c:pt>
                <c:pt idx="7222">
                  <c:v>86</c:v>
                </c:pt>
                <c:pt idx="7223">
                  <c:v>71</c:v>
                </c:pt>
                <c:pt idx="7224">
                  <c:v>52</c:v>
                </c:pt>
                <c:pt idx="7225">
                  <c:v>85</c:v>
                </c:pt>
                <c:pt idx="7226">
                  <c:v>72</c:v>
                </c:pt>
                <c:pt idx="7227">
                  <c:v>88</c:v>
                </c:pt>
                <c:pt idx="7228">
                  <c:v>55</c:v>
                </c:pt>
                <c:pt idx="7229">
                  <c:v>39</c:v>
                </c:pt>
                <c:pt idx="7230">
                  <c:v>58</c:v>
                </c:pt>
                <c:pt idx="7231">
                  <c:v>65</c:v>
                </c:pt>
                <c:pt idx="7232">
                  <c:v>90</c:v>
                </c:pt>
                <c:pt idx="7233">
                  <c:v>35</c:v>
                </c:pt>
                <c:pt idx="7234">
                  <c:v>88</c:v>
                </c:pt>
                <c:pt idx="7235">
                  <c:v>48</c:v>
                </c:pt>
                <c:pt idx="7236">
                  <c:v>72</c:v>
                </c:pt>
                <c:pt idx="7237">
                  <c:v>60</c:v>
                </c:pt>
                <c:pt idx="7238">
                  <c:v>45</c:v>
                </c:pt>
                <c:pt idx="7239">
                  <c:v>53</c:v>
                </c:pt>
                <c:pt idx="7240">
                  <c:v>49</c:v>
                </c:pt>
                <c:pt idx="7241">
                  <c:v>39</c:v>
                </c:pt>
                <c:pt idx="7242">
                  <c:v>42</c:v>
                </c:pt>
                <c:pt idx="7243">
                  <c:v>35</c:v>
                </c:pt>
                <c:pt idx="7244">
                  <c:v>34</c:v>
                </c:pt>
                <c:pt idx="7245">
                  <c:v>54</c:v>
                </c:pt>
                <c:pt idx="7246">
                  <c:v>37</c:v>
                </c:pt>
                <c:pt idx="7247">
                  <c:v>78</c:v>
                </c:pt>
                <c:pt idx="7248">
                  <c:v>49</c:v>
                </c:pt>
                <c:pt idx="7249">
                  <c:v>96</c:v>
                </c:pt>
                <c:pt idx="7250">
                  <c:v>43</c:v>
                </c:pt>
                <c:pt idx="7251">
                  <c:v>80</c:v>
                </c:pt>
                <c:pt idx="7252">
                  <c:v>80</c:v>
                </c:pt>
                <c:pt idx="7253">
                  <c:v>62</c:v>
                </c:pt>
                <c:pt idx="7254">
                  <c:v>37</c:v>
                </c:pt>
                <c:pt idx="7255">
                  <c:v>81</c:v>
                </c:pt>
                <c:pt idx="7256">
                  <c:v>74</c:v>
                </c:pt>
                <c:pt idx="7257">
                  <c:v>30</c:v>
                </c:pt>
                <c:pt idx="7258">
                  <c:v>87</c:v>
                </c:pt>
                <c:pt idx="7259">
                  <c:v>74</c:v>
                </c:pt>
                <c:pt idx="7260">
                  <c:v>20</c:v>
                </c:pt>
                <c:pt idx="7261">
                  <c:v>37</c:v>
                </c:pt>
                <c:pt idx="7262">
                  <c:v>55</c:v>
                </c:pt>
                <c:pt idx="7263">
                  <c:v>25</c:v>
                </c:pt>
                <c:pt idx="7264">
                  <c:v>67</c:v>
                </c:pt>
                <c:pt idx="7265">
                  <c:v>78</c:v>
                </c:pt>
                <c:pt idx="7266">
                  <c:v>35</c:v>
                </c:pt>
                <c:pt idx="7267">
                  <c:v>24</c:v>
                </c:pt>
                <c:pt idx="7268">
                  <c:v>72</c:v>
                </c:pt>
                <c:pt idx="7269">
                  <c:v>42</c:v>
                </c:pt>
                <c:pt idx="7270">
                  <c:v>24</c:v>
                </c:pt>
                <c:pt idx="7271">
                  <c:v>82</c:v>
                </c:pt>
                <c:pt idx="7272">
                  <c:v>15</c:v>
                </c:pt>
                <c:pt idx="7273">
                  <c:v>87</c:v>
                </c:pt>
                <c:pt idx="7274">
                  <c:v>59</c:v>
                </c:pt>
                <c:pt idx="7275">
                  <c:v>67</c:v>
                </c:pt>
                <c:pt idx="7276">
                  <c:v>69</c:v>
                </c:pt>
                <c:pt idx="7277">
                  <c:v>45</c:v>
                </c:pt>
                <c:pt idx="7278">
                  <c:v>83</c:v>
                </c:pt>
                <c:pt idx="7279">
                  <c:v>31</c:v>
                </c:pt>
                <c:pt idx="7280">
                  <c:v>61</c:v>
                </c:pt>
                <c:pt idx="7281">
                  <c:v>80</c:v>
                </c:pt>
                <c:pt idx="7282">
                  <c:v>70</c:v>
                </c:pt>
                <c:pt idx="7283">
                  <c:v>67</c:v>
                </c:pt>
                <c:pt idx="7284">
                  <c:v>37</c:v>
                </c:pt>
                <c:pt idx="7285">
                  <c:v>81</c:v>
                </c:pt>
                <c:pt idx="7286">
                  <c:v>46</c:v>
                </c:pt>
                <c:pt idx="7287">
                  <c:v>46</c:v>
                </c:pt>
                <c:pt idx="7288">
                  <c:v>52</c:v>
                </c:pt>
                <c:pt idx="7289">
                  <c:v>84</c:v>
                </c:pt>
                <c:pt idx="7290">
                  <c:v>84</c:v>
                </c:pt>
                <c:pt idx="7291">
                  <c:v>58</c:v>
                </c:pt>
                <c:pt idx="7292">
                  <c:v>66</c:v>
                </c:pt>
                <c:pt idx="7293">
                  <c:v>85</c:v>
                </c:pt>
                <c:pt idx="7294">
                  <c:v>55</c:v>
                </c:pt>
                <c:pt idx="7295">
                  <c:v>67</c:v>
                </c:pt>
                <c:pt idx="7296">
                  <c:v>75</c:v>
                </c:pt>
                <c:pt idx="7297">
                  <c:v>36</c:v>
                </c:pt>
                <c:pt idx="7298">
                  <c:v>64</c:v>
                </c:pt>
                <c:pt idx="7299">
                  <c:v>69</c:v>
                </c:pt>
                <c:pt idx="7300">
                  <c:v>42</c:v>
                </c:pt>
                <c:pt idx="7301">
                  <c:v>64</c:v>
                </c:pt>
                <c:pt idx="7302">
                  <c:v>38</c:v>
                </c:pt>
                <c:pt idx="7303">
                  <c:v>56</c:v>
                </c:pt>
                <c:pt idx="7304">
                  <c:v>73</c:v>
                </c:pt>
                <c:pt idx="7305">
                  <c:v>28</c:v>
                </c:pt>
                <c:pt idx="7306">
                  <c:v>67</c:v>
                </c:pt>
                <c:pt idx="7307">
                  <c:v>34</c:v>
                </c:pt>
                <c:pt idx="7308">
                  <c:v>73</c:v>
                </c:pt>
                <c:pt idx="7309">
                  <c:v>79</c:v>
                </c:pt>
                <c:pt idx="7310">
                  <c:v>38</c:v>
                </c:pt>
                <c:pt idx="7311">
                  <c:v>78</c:v>
                </c:pt>
                <c:pt idx="7312">
                  <c:v>35</c:v>
                </c:pt>
                <c:pt idx="7313">
                  <c:v>85</c:v>
                </c:pt>
                <c:pt idx="7314">
                  <c:v>45</c:v>
                </c:pt>
                <c:pt idx="7315">
                  <c:v>37</c:v>
                </c:pt>
                <c:pt idx="7316">
                  <c:v>78</c:v>
                </c:pt>
                <c:pt idx="7317">
                  <c:v>52</c:v>
                </c:pt>
                <c:pt idx="7318">
                  <c:v>64</c:v>
                </c:pt>
                <c:pt idx="7319">
                  <c:v>32</c:v>
                </c:pt>
                <c:pt idx="7320">
                  <c:v>65</c:v>
                </c:pt>
                <c:pt idx="7321">
                  <c:v>67</c:v>
                </c:pt>
                <c:pt idx="7322">
                  <c:v>40</c:v>
                </c:pt>
                <c:pt idx="7323">
                  <c:v>64</c:v>
                </c:pt>
                <c:pt idx="7324">
                  <c:v>79</c:v>
                </c:pt>
                <c:pt idx="7325">
                  <c:v>91</c:v>
                </c:pt>
                <c:pt idx="7326">
                  <c:v>56</c:v>
                </c:pt>
                <c:pt idx="7327">
                  <c:v>85</c:v>
                </c:pt>
                <c:pt idx="7328">
                  <c:v>64</c:v>
                </c:pt>
                <c:pt idx="7329">
                  <c:v>34</c:v>
                </c:pt>
                <c:pt idx="7330">
                  <c:v>16</c:v>
                </c:pt>
                <c:pt idx="7331">
                  <c:v>88</c:v>
                </c:pt>
                <c:pt idx="7332">
                  <c:v>53</c:v>
                </c:pt>
                <c:pt idx="7333">
                  <c:v>80</c:v>
                </c:pt>
                <c:pt idx="7334">
                  <c:v>64</c:v>
                </c:pt>
                <c:pt idx="7335">
                  <c:v>37</c:v>
                </c:pt>
                <c:pt idx="7336">
                  <c:v>75</c:v>
                </c:pt>
                <c:pt idx="7337">
                  <c:v>82</c:v>
                </c:pt>
                <c:pt idx="7338">
                  <c:v>60</c:v>
                </c:pt>
                <c:pt idx="7339">
                  <c:v>64</c:v>
                </c:pt>
                <c:pt idx="7340">
                  <c:v>76</c:v>
                </c:pt>
                <c:pt idx="7341">
                  <c:v>35</c:v>
                </c:pt>
                <c:pt idx="7342">
                  <c:v>61</c:v>
                </c:pt>
                <c:pt idx="7343">
                  <c:v>18</c:v>
                </c:pt>
                <c:pt idx="7344">
                  <c:v>25</c:v>
                </c:pt>
                <c:pt idx="7345">
                  <c:v>47</c:v>
                </c:pt>
                <c:pt idx="7346">
                  <c:v>47</c:v>
                </c:pt>
                <c:pt idx="7347">
                  <c:v>81</c:v>
                </c:pt>
                <c:pt idx="7348">
                  <c:v>99</c:v>
                </c:pt>
                <c:pt idx="7349">
                  <c:v>28</c:v>
                </c:pt>
                <c:pt idx="7350">
                  <c:v>77</c:v>
                </c:pt>
                <c:pt idx="7351">
                  <c:v>37</c:v>
                </c:pt>
                <c:pt idx="7352">
                  <c:v>35</c:v>
                </c:pt>
                <c:pt idx="7353">
                  <c:v>38</c:v>
                </c:pt>
                <c:pt idx="7354">
                  <c:v>31</c:v>
                </c:pt>
                <c:pt idx="7355">
                  <c:v>29</c:v>
                </c:pt>
                <c:pt idx="7356">
                  <c:v>77</c:v>
                </c:pt>
                <c:pt idx="7357">
                  <c:v>70</c:v>
                </c:pt>
                <c:pt idx="7358">
                  <c:v>37</c:v>
                </c:pt>
                <c:pt idx="7359">
                  <c:v>75</c:v>
                </c:pt>
                <c:pt idx="7360">
                  <c:v>83</c:v>
                </c:pt>
                <c:pt idx="7361">
                  <c:v>24</c:v>
                </c:pt>
                <c:pt idx="7362">
                  <c:v>23</c:v>
                </c:pt>
                <c:pt idx="7363">
                  <c:v>90</c:v>
                </c:pt>
                <c:pt idx="7364">
                  <c:v>64</c:v>
                </c:pt>
                <c:pt idx="7365">
                  <c:v>41</c:v>
                </c:pt>
                <c:pt idx="7366">
                  <c:v>44</c:v>
                </c:pt>
                <c:pt idx="7367">
                  <c:v>84</c:v>
                </c:pt>
                <c:pt idx="7368">
                  <c:v>65</c:v>
                </c:pt>
                <c:pt idx="7369">
                  <c:v>54</c:v>
                </c:pt>
                <c:pt idx="7370">
                  <c:v>84</c:v>
                </c:pt>
                <c:pt idx="7371">
                  <c:v>78</c:v>
                </c:pt>
                <c:pt idx="7372">
                  <c:v>21</c:v>
                </c:pt>
                <c:pt idx="7373">
                  <c:v>49</c:v>
                </c:pt>
                <c:pt idx="7374">
                  <c:v>69</c:v>
                </c:pt>
                <c:pt idx="7375">
                  <c:v>31</c:v>
                </c:pt>
                <c:pt idx="7376">
                  <c:v>56</c:v>
                </c:pt>
                <c:pt idx="7377">
                  <c:v>41</c:v>
                </c:pt>
                <c:pt idx="7378">
                  <c:v>54</c:v>
                </c:pt>
                <c:pt idx="7379">
                  <c:v>69</c:v>
                </c:pt>
                <c:pt idx="7380">
                  <c:v>53</c:v>
                </c:pt>
                <c:pt idx="7381">
                  <c:v>40</c:v>
                </c:pt>
                <c:pt idx="7382">
                  <c:v>58</c:v>
                </c:pt>
                <c:pt idx="7383">
                  <c:v>41</c:v>
                </c:pt>
                <c:pt idx="7384">
                  <c:v>46</c:v>
                </c:pt>
                <c:pt idx="7385">
                  <c:v>50</c:v>
                </c:pt>
                <c:pt idx="7386">
                  <c:v>75</c:v>
                </c:pt>
                <c:pt idx="7387">
                  <c:v>32</c:v>
                </c:pt>
                <c:pt idx="7388">
                  <c:v>37</c:v>
                </c:pt>
                <c:pt idx="7389">
                  <c:v>83</c:v>
                </c:pt>
                <c:pt idx="7390">
                  <c:v>75</c:v>
                </c:pt>
                <c:pt idx="7391">
                  <c:v>39</c:v>
                </c:pt>
                <c:pt idx="7392">
                  <c:v>74</c:v>
                </c:pt>
                <c:pt idx="7393">
                  <c:v>43</c:v>
                </c:pt>
                <c:pt idx="7394">
                  <c:v>56</c:v>
                </c:pt>
                <c:pt idx="7395">
                  <c:v>58</c:v>
                </c:pt>
                <c:pt idx="7396">
                  <c:v>64</c:v>
                </c:pt>
                <c:pt idx="7397">
                  <c:v>39</c:v>
                </c:pt>
                <c:pt idx="7398">
                  <c:v>38</c:v>
                </c:pt>
                <c:pt idx="7399">
                  <c:v>53</c:v>
                </c:pt>
                <c:pt idx="7400">
                  <c:v>68</c:v>
                </c:pt>
                <c:pt idx="7401">
                  <c:v>36</c:v>
                </c:pt>
                <c:pt idx="7402">
                  <c:v>29</c:v>
                </c:pt>
                <c:pt idx="7403">
                  <c:v>67</c:v>
                </c:pt>
                <c:pt idx="7404">
                  <c:v>72</c:v>
                </c:pt>
                <c:pt idx="7405">
                  <c:v>61</c:v>
                </c:pt>
                <c:pt idx="7406">
                  <c:v>70</c:v>
                </c:pt>
                <c:pt idx="7407">
                  <c:v>51</c:v>
                </c:pt>
                <c:pt idx="7408">
                  <c:v>32</c:v>
                </c:pt>
                <c:pt idx="7409">
                  <c:v>80</c:v>
                </c:pt>
                <c:pt idx="7410">
                  <c:v>62</c:v>
                </c:pt>
                <c:pt idx="7411">
                  <c:v>59</c:v>
                </c:pt>
                <c:pt idx="7412">
                  <c:v>50</c:v>
                </c:pt>
                <c:pt idx="7413">
                  <c:v>57</c:v>
                </c:pt>
                <c:pt idx="7414">
                  <c:v>70</c:v>
                </c:pt>
                <c:pt idx="7415">
                  <c:v>70</c:v>
                </c:pt>
                <c:pt idx="7416">
                  <c:v>69</c:v>
                </c:pt>
                <c:pt idx="7417">
                  <c:v>87</c:v>
                </c:pt>
                <c:pt idx="7418">
                  <c:v>29</c:v>
                </c:pt>
                <c:pt idx="7419">
                  <c:v>42</c:v>
                </c:pt>
                <c:pt idx="7420">
                  <c:v>27</c:v>
                </c:pt>
                <c:pt idx="7421">
                  <c:v>49</c:v>
                </c:pt>
                <c:pt idx="7422">
                  <c:v>35</c:v>
                </c:pt>
                <c:pt idx="7423">
                  <c:v>46</c:v>
                </c:pt>
                <c:pt idx="7424">
                  <c:v>76</c:v>
                </c:pt>
                <c:pt idx="7425">
                  <c:v>47</c:v>
                </c:pt>
                <c:pt idx="7426">
                  <c:v>22</c:v>
                </c:pt>
                <c:pt idx="7427">
                  <c:v>36</c:v>
                </c:pt>
                <c:pt idx="7428">
                  <c:v>66</c:v>
                </c:pt>
                <c:pt idx="7429">
                  <c:v>68</c:v>
                </c:pt>
                <c:pt idx="7430">
                  <c:v>61</c:v>
                </c:pt>
                <c:pt idx="7431">
                  <c:v>36</c:v>
                </c:pt>
                <c:pt idx="7432">
                  <c:v>39</c:v>
                </c:pt>
                <c:pt idx="7433">
                  <c:v>20</c:v>
                </c:pt>
                <c:pt idx="7434">
                  <c:v>28</c:v>
                </c:pt>
                <c:pt idx="7435">
                  <c:v>29</c:v>
                </c:pt>
                <c:pt idx="7436">
                  <c:v>86</c:v>
                </c:pt>
                <c:pt idx="7437">
                  <c:v>25</c:v>
                </c:pt>
                <c:pt idx="7438">
                  <c:v>20</c:v>
                </c:pt>
                <c:pt idx="7439">
                  <c:v>58</c:v>
                </c:pt>
                <c:pt idx="7440">
                  <c:v>38</c:v>
                </c:pt>
                <c:pt idx="7441">
                  <c:v>62</c:v>
                </c:pt>
                <c:pt idx="7442">
                  <c:v>37</c:v>
                </c:pt>
                <c:pt idx="7443">
                  <c:v>34</c:v>
                </c:pt>
                <c:pt idx="7444">
                  <c:v>56</c:v>
                </c:pt>
                <c:pt idx="7445">
                  <c:v>72</c:v>
                </c:pt>
                <c:pt idx="7446">
                  <c:v>25</c:v>
                </c:pt>
                <c:pt idx="7447">
                  <c:v>82</c:v>
                </c:pt>
                <c:pt idx="7448">
                  <c:v>70</c:v>
                </c:pt>
                <c:pt idx="7449">
                  <c:v>52</c:v>
                </c:pt>
                <c:pt idx="7450">
                  <c:v>76</c:v>
                </c:pt>
                <c:pt idx="7451">
                  <c:v>78</c:v>
                </c:pt>
                <c:pt idx="7452">
                  <c:v>51</c:v>
                </c:pt>
                <c:pt idx="7453">
                  <c:v>96</c:v>
                </c:pt>
                <c:pt idx="7454">
                  <c:v>90</c:v>
                </c:pt>
                <c:pt idx="7455">
                  <c:v>64</c:v>
                </c:pt>
                <c:pt idx="7456">
                  <c:v>79</c:v>
                </c:pt>
                <c:pt idx="7457">
                  <c:v>22</c:v>
                </c:pt>
                <c:pt idx="7458">
                  <c:v>96</c:v>
                </c:pt>
                <c:pt idx="7459">
                  <c:v>32</c:v>
                </c:pt>
                <c:pt idx="7460">
                  <c:v>42</c:v>
                </c:pt>
                <c:pt idx="7461">
                  <c:v>88</c:v>
                </c:pt>
                <c:pt idx="7462">
                  <c:v>36</c:v>
                </c:pt>
                <c:pt idx="7463">
                  <c:v>48</c:v>
                </c:pt>
                <c:pt idx="7464">
                  <c:v>51</c:v>
                </c:pt>
                <c:pt idx="7465">
                  <c:v>40</c:v>
                </c:pt>
                <c:pt idx="7466">
                  <c:v>34</c:v>
                </c:pt>
                <c:pt idx="7467">
                  <c:v>43</c:v>
                </c:pt>
                <c:pt idx="7468">
                  <c:v>59</c:v>
                </c:pt>
                <c:pt idx="7469">
                  <c:v>42</c:v>
                </c:pt>
                <c:pt idx="7470">
                  <c:v>93</c:v>
                </c:pt>
                <c:pt idx="7471">
                  <c:v>37</c:v>
                </c:pt>
                <c:pt idx="7472">
                  <c:v>63</c:v>
                </c:pt>
                <c:pt idx="7473">
                  <c:v>70</c:v>
                </c:pt>
                <c:pt idx="7474">
                  <c:v>33</c:v>
                </c:pt>
                <c:pt idx="7475">
                  <c:v>50</c:v>
                </c:pt>
                <c:pt idx="7476">
                  <c:v>84</c:v>
                </c:pt>
                <c:pt idx="7477">
                  <c:v>60</c:v>
                </c:pt>
                <c:pt idx="7478">
                  <c:v>67</c:v>
                </c:pt>
                <c:pt idx="7479">
                  <c:v>47</c:v>
                </c:pt>
                <c:pt idx="7480">
                  <c:v>34</c:v>
                </c:pt>
                <c:pt idx="7481">
                  <c:v>38</c:v>
                </c:pt>
                <c:pt idx="7482">
                  <c:v>84</c:v>
                </c:pt>
                <c:pt idx="7483">
                  <c:v>53</c:v>
                </c:pt>
                <c:pt idx="7484">
                  <c:v>69</c:v>
                </c:pt>
                <c:pt idx="7485">
                  <c:v>32</c:v>
                </c:pt>
                <c:pt idx="7486">
                  <c:v>21</c:v>
                </c:pt>
                <c:pt idx="7487">
                  <c:v>30</c:v>
                </c:pt>
                <c:pt idx="7488">
                  <c:v>85</c:v>
                </c:pt>
                <c:pt idx="7489">
                  <c:v>45</c:v>
                </c:pt>
                <c:pt idx="7490">
                  <c:v>43</c:v>
                </c:pt>
                <c:pt idx="7491">
                  <c:v>63</c:v>
                </c:pt>
                <c:pt idx="7492">
                  <c:v>64</c:v>
                </c:pt>
                <c:pt idx="7493">
                  <c:v>62</c:v>
                </c:pt>
                <c:pt idx="7494">
                  <c:v>76</c:v>
                </c:pt>
                <c:pt idx="7495">
                  <c:v>62</c:v>
                </c:pt>
                <c:pt idx="7496">
                  <c:v>40</c:v>
                </c:pt>
                <c:pt idx="7497">
                  <c:v>71</c:v>
                </c:pt>
                <c:pt idx="7498">
                  <c:v>56</c:v>
                </c:pt>
                <c:pt idx="7499">
                  <c:v>38</c:v>
                </c:pt>
                <c:pt idx="7500">
                  <c:v>39</c:v>
                </c:pt>
                <c:pt idx="7501">
                  <c:v>62</c:v>
                </c:pt>
                <c:pt idx="7502">
                  <c:v>84</c:v>
                </c:pt>
                <c:pt idx="7503">
                  <c:v>64</c:v>
                </c:pt>
                <c:pt idx="7504">
                  <c:v>71</c:v>
                </c:pt>
                <c:pt idx="7505">
                  <c:v>38</c:v>
                </c:pt>
                <c:pt idx="7506">
                  <c:v>26</c:v>
                </c:pt>
                <c:pt idx="7507">
                  <c:v>67</c:v>
                </c:pt>
                <c:pt idx="7508">
                  <c:v>23</c:v>
                </c:pt>
                <c:pt idx="7509">
                  <c:v>57</c:v>
                </c:pt>
                <c:pt idx="7510">
                  <c:v>80</c:v>
                </c:pt>
                <c:pt idx="7511">
                  <c:v>68</c:v>
                </c:pt>
                <c:pt idx="7512">
                  <c:v>77</c:v>
                </c:pt>
                <c:pt idx="7513">
                  <c:v>37</c:v>
                </c:pt>
                <c:pt idx="7514">
                  <c:v>39</c:v>
                </c:pt>
                <c:pt idx="7515">
                  <c:v>49</c:v>
                </c:pt>
                <c:pt idx="7516">
                  <c:v>74</c:v>
                </c:pt>
                <c:pt idx="7517">
                  <c:v>53</c:v>
                </c:pt>
                <c:pt idx="7518">
                  <c:v>67</c:v>
                </c:pt>
                <c:pt idx="7519">
                  <c:v>38</c:v>
                </c:pt>
                <c:pt idx="7520">
                  <c:v>47</c:v>
                </c:pt>
                <c:pt idx="7521">
                  <c:v>40</c:v>
                </c:pt>
                <c:pt idx="7522">
                  <c:v>68</c:v>
                </c:pt>
                <c:pt idx="7523">
                  <c:v>70</c:v>
                </c:pt>
                <c:pt idx="7524">
                  <c:v>54</c:v>
                </c:pt>
                <c:pt idx="7525">
                  <c:v>49</c:v>
                </c:pt>
                <c:pt idx="7526">
                  <c:v>79</c:v>
                </c:pt>
                <c:pt idx="7527">
                  <c:v>82</c:v>
                </c:pt>
                <c:pt idx="7528">
                  <c:v>62</c:v>
                </c:pt>
                <c:pt idx="7529">
                  <c:v>46</c:v>
                </c:pt>
                <c:pt idx="7530">
                  <c:v>86</c:v>
                </c:pt>
                <c:pt idx="7531">
                  <c:v>80</c:v>
                </c:pt>
                <c:pt idx="7532">
                  <c:v>17</c:v>
                </c:pt>
                <c:pt idx="7533">
                  <c:v>69</c:v>
                </c:pt>
                <c:pt idx="7534">
                  <c:v>58</c:v>
                </c:pt>
                <c:pt idx="7535">
                  <c:v>74</c:v>
                </c:pt>
                <c:pt idx="7536">
                  <c:v>32</c:v>
                </c:pt>
                <c:pt idx="7537">
                  <c:v>64</c:v>
                </c:pt>
                <c:pt idx="7538">
                  <c:v>57</c:v>
                </c:pt>
                <c:pt idx="7539">
                  <c:v>82</c:v>
                </c:pt>
                <c:pt idx="7540">
                  <c:v>78</c:v>
                </c:pt>
                <c:pt idx="7541">
                  <c:v>40</c:v>
                </c:pt>
                <c:pt idx="7542">
                  <c:v>88</c:v>
                </c:pt>
                <c:pt idx="7543">
                  <c:v>42</c:v>
                </c:pt>
                <c:pt idx="7544">
                  <c:v>67</c:v>
                </c:pt>
                <c:pt idx="7545">
                  <c:v>56</c:v>
                </c:pt>
                <c:pt idx="7546">
                  <c:v>26</c:v>
                </c:pt>
                <c:pt idx="7547">
                  <c:v>56</c:v>
                </c:pt>
                <c:pt idx="7548">
                  <c:v>63</c:v>
                </c:pt>
                <c:pt idx="7549">
                  <c:v>78</c:v>
                </c:pt>
                <c:pt idx="7550">
                  <c:v>68</c:v>
                </c:pt>
                <c:pt idx="7551">
                  <c:v>66</c:v>
                </c:pt>
                <c:pt idx="7552">
                  <c:v>90</c:v>
                </c:pt>
                <c:pt idx="7553">
                  <c:v>65</c:v>
                </c:pt>
                <c:pt idx="7554">
                  <c:v>33</c:v>
                </c:pt>
                <c:pt idx="7555">
                  <c:v>32</c:v>
                </c:pt>
                <c:pt idx="7556">
                  <c:v>74</c:v>
                </c:pt>
                <c:pt idx="7557">
                  <c:v>48</c:v>
                </c:pt>
                <c:pt idx="7558">
                  <c:v>57</c:v>
                </c:pt>
                <c:pt idx="7559">
                  <c:v>22</c:v>
                </c:pt>
                <c:pt idx="7560">
                  <c:v>69</c:v>
                </c:pt>
                <c:pt idx="7561">
                  <c:v>62</c:v>
                </c:pt>
                <c:pt idx="7562">
                  <c:v>52</c:v>
                </c:pt>
                <c:pt idx="7563">
                  <c:v>66</c:v>
                </c:pt>
                <c:pt idx="7564">
                  <c:v>81</c:v>
                </c:pt>
                <c:pt idx="7565">
                  <c:v>75</c:v>
                </c:pt>
                <c:pt idx="7566">
                  <c:v>80</c:v>
                </c:pt>
                <c:pt idx="7567">
                  <c:v>20</c:v>
                </c:pt>
                <c:pt idx="7568">
                  <c:v>40</c:v>
                </c:pt>
                <c:pt idx="7569">
                  <c:v>55</c:v>
                </c:pt>
                <c:pt idx="7570">
                  <c:v>78</c:v>
                </c:pt>
                <c:pt idx="7571">
                  <c:v>76</c:v>
                </c:pt>
                <c:pt idx="7572">
                  <c:v>60</c:v>
                </c:pt>
                <c:pt idx="7573">
                  <c:v>44</c:v>
                </c:pt>
                <c:pt idx="7574">
                  <c:v>85</c:v>
                </c:pt>
                <c:pt idx="7575">
                  <c:v>56</c:v>
                </c:pt>
                <c:pt idx="7576">
                  <c:v>76</c:v>
                </c:pt>
                <c:pt idx="7577">
                  <c:v>49</c:v>
                </c:pt>
                <c:pt idx="7578">
                  <c:v>72</c:v>
                </c:pt>
                <c:pt idx="7579">
                  <c:v>69</c:v>
                </c:pt>
                <c:pt idx="7580">
                  <c:v>72</c:v>
                </c:pt>
                <c:pt idx="7581">
                  <c:v>50</c:v>
                </c:pt>
                <c:pt idx="7582">
                  <c:v>57</c:v>
                </c:pt>
                <c:pt idx="7583">
                  <c:v>56</c:v>
                </c:pt>
                <c:pt idx="7584">
                  <c:v>46</c:v>
                </c:pt>
                <c:pt idx="7585">
                  <c:v>45</c:v>
                </c:pt>
                <c:pt idx="7586">
                  <c:v>60</c:v>
                </c:pt>
                <c:pt idx="7587">
                  <c:v>22</c:v>
                </c:pt>
                <c:pt idx="7588">
                  <c:v>81</c:v>
                </c:pt>
                <c:pt idx="7589">
                  <c:v>54</c:v>
                </c:pt>
                <c:pt idx="7590">
                  <c:v>48</c:v>
                </c:pt>
                <c:pt idx="7591">
                  <c:v>28</c:v>
                </c:pt>
                <c:pt idx="7592">
                  <c:v>73</c:v>
                </c:pt>
                <c:pt idx="7593">
                  <c:v>52</c:v>
                </c:pt>
                <c:pt idx="7594">
                  <c:v>74</c:v>
                </c:pt>
                <c:pt idx="7595">
                  <c:v>84</c:v>
                </c:pt>
                <c:pt idx="7596">
                  <c:v>13</c:v>
                </c:pt>
                <c:pt idx="7597">
                  <c:v>57</c:v>
                </c:pt>
                <c:pt idx="7598">
                  <c:v>42</c:v>
                </c:pt>
                <c:pt idx="7599">
                  <c:v>47</c:v>
                </c:pt>
                <c:pt idx="7600">
                  <c:v>48</c:v>
                </c:pt>
                <c:pt idx="7601">
                  <c:v>81</c:v>
                </c:pt>
                <c:pt idx="7602">
                  <c:v>63</c:v>
                </c:pt>
                <c:pt idx="7603">
                  <c:v>43</c:v>
                </c:pt>
                <c:pt idx="7604">
                  <c:v>71</c:v>
                </c:pt>
                <c:pt idx="7605">
                  <c:v>49</c:v>
                </c:pt>
                <c:pt idx="7606">
                  <c:v>43</c:v>
                </c:pt>
                <c:pt idx="7607">
                  <c:v>69</c:v>
                </c:pt>
                <c:pt idx="7608">
                  <c:v>34</c:v>
                </c:pt>
                <c:pt idx="7609">
                  <c:v>37</c:v>
                </c:pt>
                <c:pt idx="7610">
                  <c:v>74</c:v>
                </c:pt>
                <c:pt idx="7611">
                  <c:v>21</c:v>
                </c:pt>
                <c:pt idx="7612">
                  <c:v>38</c:v>
                </c:pt>
                <c:pt idx="7613">
                  <c:v>67</c:v>
                </c:pt>
                <c:pt idx="7614">
                  <c:v>64</c:v>
                </c:pt>
                <c:pt idx="7615">
                  <c:v>61</c:v>
                </c:pt>
                <c:pt idx="7616">
                  <c:v>46</c:v>
                </c:pt>
                <c:pt idx="7617">
                  <c:v>41</c:v>
                </c:pt>
                <c:pt idx="7618">
                  <c:v>58</c:v>
                </c:pt>
                <c:pt idx="7619">
                  <c:v>40</c:v>
                </c:pt>
                <c:pt idx="7620">
                  <c:v>92</c:v>
                </c:pt>
                <c:pt idx="7621">
                  <c:v>86</c:v>
                </c:pt>
                <c:pt idx="7622">
                  <c:v>77</c:v>
                </c:pt>
                <c:pt idx="7623">
                  <c:v>52</c:v>
                </c:pt>
                <c:pt idx="7624">
                  <c:v>47</c:v>
                </c:pt>
                <c:pt idx="7625">
                  <c:v>70</c:v>
                </c:pt>
                <c:pt idx="7626">
                  <c:v>57</c:v>
                </c:pt>
                <c:pt idx="7627">
                  <c:v>90</c:v>
                </c:pt>
                <c:pt idx="7628">
                  <c:v>32</c:v>
                </c:pt>
                <c:pt idx="7629">
                  <c:v>93</c:v>
                </c:pt>
                <c:pt idx="7630">
                  <c:v>94</c:v>
                </c:pt>
                <c:pt idx="7631">
                  <c:v>42</c:v>
                </c:pt>
                <c:pt idx="7632">
                  <c:v>82</c:v>
                </c:pt>
                <c:pt idx="7633">
                  <c:v>58</c:v>
                </c:pt>
                <c:pt idx="7634">
                  <c:v>68</c:v>
                </c:pt>
                <c:pt idx="7635">
                  <c:v>25</c:v>
                </c:pt>
                <c:pt idx="7636">
                  <c:v>30</c:v>
                </c:pt>
                <c:pt idx="7637">
                  <c:v>46</c:v>
                </c:pt>
                <c:pt idx="7638">
                  <c:v>86</c:v>
                </c:pt>
                <c:pt idx="7639">
                  <c:v>42</c:v>
                </c:pt>
                <c:pt idx="7640">
                  <c:v>49</c:v>
                </c:pt>
                <c:pt idx="7641">
                  <c:v>70</c:v>
                </c:pt>
                <c:pt idx="7642">
                  <c:v>74</c:v>
                </c:pt>
                <c:pt idx="7643">
                  <c:v>26</c:v>
                </c:pt>
                <c:pt idx="7644">
                  <c:v>56</c:v>
                </c:pt>
                <c:pt idx="7645">
                  <c:v>54</c:v>
                </c:pt>
                <c:pt idx="7646">
                  <c:v>48</c:v>
                </c:pt>
                <c:pt idx="7647">
                  <c:v>70</c:v>
                </c:pt>
                <c:pt idx="7648">
                  <c:v>22</c:v>
                </c:pt>
                <c:pt idx="7649">
                  <c:v>62</c:v>
                </c:pt>
                <c:pt idx="7650">
                  <c:v>33</c:v>
                </c:pt>
                <c:pt idx="7651">
                  <c:v>93</c:v>
                </c:pt>
                <c:pt idx="7652">
                  <c:v>62</c:v>
                </c:pt>
                <c:pt idx="7653">
                  <c:v>31</c:v>
                </c:pt>
                <c:pt idx="7654">
                  <c:v>60</c:v>
                </c:pt>
                <c:pt idx="7655">
                  <c:v>50</c:v>
                </c:pt>
                <c:pt idx="7656">
                  <c:v>67</c:v>
                </c:pt>
                <c:pt idx="7657">
                  <c:v>17</c:v>
                </c:pt>
                <c:pt idx="7658">
                  <c:v>82</c:v>
                </c:pt>
                <c:pt idx="7659">
                  <c:v>41</c:v>
                </c:pt>
                <c:pt idx="7660">
                  <c:v>24</c:v>
                </c:pt>
                <c:pt idx="7661">
                  <c:v>78</c:v>
                </c:pt>
                <c:pt idx="7662">
                  <c:v>80</c:v>
                </c:pt>
                <c:pt idx="7663">
                  <c:v>93</c:v>
                </c:pt>
                <c:pt idx="7664">
                  <c:v>64</c:v>
                </c:pt>
                <c:pt idx="7665">
                  <c:v>60</c:v>
                </c:pt>
                <c:pt idx="7666">
                  <c:v>18</c:v>
                </c:pt>
                <c:pt idx="7667">
                  <c:v>28</c:v>
                </c:pt>
                <c:pt idx="7668">
                  <c:v>54</c:v>
                </c:pt>
                <c:pt idx="7669">
                  <c:v>71</c:v>
                </c:pt>
                <c:pt idx="7670">
                  <c:v>68</c:v>
                </c:pt>
                <c:pt idx="7671">
                  <c:v>23</c:v>
                </c:pt>
                <c:pt idx="7672">
                  <c:v>20</c:v>
                </c:pt>
                <c:pt idx="7673">
                  <c:v>37</c:v>
                </c:pt>
                <c:pt idx="7674">
                  <c:v>47</c:v>
                </c:pt>
                <c:pt idx="7675">
                  <c:v>81</c:v>
                </c:pt>
                <c:pt idx="7676">
                  <c:v>18</c:v>
                </c:pt>
                <c:pt idx="7677">
                  <c:v>16</c:v>
                </c:pt>
                <c:pt idx="7678">
                  <c:v>49</c:v>
                </c:pt>
                <c:pt idx="7679">
                  <c:v>33</c:v>
                </c:pt>
                <c:pt idx="7680">
                  <c:v>60</c:v>
                </c:pt>
                <c:pt idx="7681">
                  <c:v>55</c:v>
                </c:pt>
                <c:pt idx="7682">
                  <c:v>75</c:v>
                </c:pt>
                <c:pt idx="7683">
                  <c:v>81</c:v>
                </c:pt>
                <c:pt idx="7684">
                  <c:v>64</c:v>
                </c:pt>
                <c:pt idx="7685">
                  <c:v>41</c:v>
                </c:pt>
                <c:pt idx="7686">
                  <c:v>68</c:v>
                </c:pt>
                <c:pt idx="7687">
                  <c:v>59</c:v>
                </c:pt>
                <c:pt idx="7688">
                  <c:v>44</c:v>
                </c:pt>
                <c:pt idx="7689">
                  <c:v>55</c:v>
                </c:pt>
                <c:pt idx="7690">
                  <c:v>54</c:v>
                </c:pt>
                <c:pt idx="7691">
                  <c:v>53</c:v>
                </c:pt>
                <c:pt idx="7692">
                  <c:v>24</c:v>
                </c:pt>
                <c:pt idx="7693">
                  <c:v>37</c:v>
                </c:pt>
                <c:pt idx="7694">
                  <c:v>65</c:v>
                </c:pt>
                <c:pt idx="7695">
                  <c:v>69</c:v>
                </c:pt>
                <c:pt idx="7696">
                  <c:v>82</c:v>
                </c:pt>
                <c:pt idx="7697">
                  <c:v>39</c:v>
                </c:pt>
                <c:pt idx="7698">
                  <c:v>54</c:v>
                </c:pt>
                <c:pt idx="7699">
                  <c:v>36</c:v>
                </c:pt>
                <c:pt idx="7700">
                  <c:v>55</c:v>
                </c:pt>
                <c:pt idx="7701">
                  <c:v>78</c:v>
                </c:pt>
                <c:pt idx="7702">
                  <c:v>73</c:v>
                </c:pt>
                <c:pt idx="7703">
                  <c:v>49</c:v>
                </c:pt>
                <c:pt idx="7704">
                  <c:v>74</c:v>
                </c:pt>
                <c:pt idx="7705">
                  <c:v>51</c:v>
                </c:pt>
                <c:pt idx="7706">
                  <c:v>37</c:v>
                </c:pt>
                <c:pt idx="7707">
                  <c:v>16</c:v>
                </c:pt>
                <c:pt idx="7708">
                  <c:v>84</c:v>
                </c:pt>
                <c:pt idx="7709">
                  <c:v>47</c:v>
                </c:pt>
                <c:pt idx="7710">
                  <c:v>70</c:v>
                </c:pt>
                <c:pt idx="7711">
                  <c:v>28</c:v>
                </c:pt>
                <c:pt idx="7712">
                  <c:v>72</c:v>
                </c:pt>
                <c:pt idx="7713">
                  <c:v>60</c:v>
                </c:pt>
                <c:pt idx="7714">
                  <c:v>67</c:v>
                </c:pt>
                <c:pt idx="7715">
                  <c:v>33</c:v>
                </c:pt>
                <c:pt idx="7716">
                  <c:v>58</c:v>
                </c:pt>
                <c:pt idx="7717">
                  <c:v>36</c:v>
                </c:pt>
                <c:pt idx="7718">
                  <c:v>35</c:v>
                </c:pt>
                <c:pt idx="7719">
                  <c:v>56</c:v>
                </c:pt>
                <c:pt idx="7720">
                  <c:v>71</c:v>
                </c:pt>
                <c:pt idx="7721">
                  <c:v>51</c:v>
                </c:pt>
                <c:pt idx="7722">
                  <c:v>88</c:v>
                </c:pt>
                <c:pt idx="7723">
                  <c:v>36</c:v>
                </c:pt>
                <c:pt idx="7724">
                  <c:v>50</c:v>
                </c:pt>
                <c:pt idx="7725">
                  <c:v>42</c:v>
                </c:pt>
                <c:pt idx="7726">
                  <c:v>44</c:v>
                </c:pt>
                <c:pt idx="7727">
                  <c:v>42</c:v>
                </c:pt>
                <c:pt idx="7728">
                  <c:v>75</c:v>
                </c:pt>
                <c:pt idx="7729">
                  <c:v>34</c:v>
                </c:pt>
                <c:pt idx="7730">
                  <c:v>54</c:v>
                </c:pt>
                <c:pt idx="7731">
                  <c:v>36</c:v>
                </c:pt>
                <c:pt idx="7732">
                  <c:v>53</c:v>
                </c:pt>
                <c:pt idx="7733">
                  <c:v>24</c:v>
                </c:pt>
                <c:pt idx="7734">
                  <c:v>30</c:v>
                </c:pt>
                <c:pt idx="7735">
                  <c:v>13</c:v>
                </c:pt>
                <c:pt idx="7736">
                  <c:v>43</c:v>
                </c:pt>
                <c:pt idx="7737">
                  <c:v>56</c:v>
                </c:pt>
                <c:pt idx="7738">
                  <c:v>50</c:v>
                </c:pt>
                <c:pt idx="7739">
                  <c:v>67</c:v>
                </c:pt>
                <c:pt idx="7740">
                  <c:v>74</c:v>
                </c:pt>
                <c:pt idx="7741">
                  <c:v>73</c:v>
                </c:pt>
                <c:pt idx="7742">
                  <c:v>90</c:v>
                </c:pt>
                <c:pt idx="7743">
                  <c:v>42</c:v>
                </c:pt>
                <c:pt idx="7744">
                  <c:v>77</c:v>
                </c:pt>
                <c:pt idx="7745">
                  <c:v>84</c:v>
                </c:pt>
                <c:pt idx="7746">
                  <c:v>37</c:v>
                </c:pt>
                <c:pt idx="7747">
                  <c:v>91</c:v>
                </c:pt>
                <c:pt idx="7748">
                  <c:v>34</c:v>
                </c:pt>
                <c:pt idx="7749">
                  <c:v>40</c:v>
                </c:pt>
                <c:pt idx="7750">
                  <c:v>53</c:v>
                </c:pt>
                <c:pt idx="7751">
                  <c:v>63</c:v>
                </c:pt>
                <c:pt idx="7752">
                  <c:v>82</c:v>
                </c:pt>
                <c:pt idx="7753">
                  <c:v>73</c:v>
                </c:pt>
                <c:pt idx="7754">
                  <c:v>86</c:v>
                </c:pt>
                <c:pt idx="7755">
                  <c:v>56</c:v>
                </c:pt>
                <c:pt idx="7756">
                  <c:v>94</c:v>
                </c:pt>
                <c:pt idx="7757">
                  <c:v>74</c:v>
                </c:pt>
                <c:pt idx="7758">
                  <c:v>37</c:v>
                </c:pt>
                <c:pt idx="7759">
                  <c:v>69</c:v>
                </c:pt>
                <c:pt idx="7760">
                  <c:v>79</c:v>
                </c:pt>
                <c:pt idx="7761">
                  <c:v>83</c:v>
                </c:pt>
                <c:pt idx="7762">
                  <c:v>50</c:v>
                </c:pt>
                <c:pt idx="7763">
                  <c:v>47</c:v>
                </c:pt>
                <c:pt idx="7764">
                  <c:v>53</c:v>
                </c:pt>
                <c:pt idx="7765">
                  <c:v>62</c:v>
                </c:pt>
                <c:pt idx="7766">
                  <c:v>75</c:v>
                </c:pt>
                <c:pt idx="7767">
                  <c:v>48</c:v>
                </c:pt>
                <c:pt idx="7768">
                  <c:v>40</c:v>
                </c:pt>
                <c:pt idx="7769">
                  <c:v>45</c:v>
                </c:pt>
                <c:pt idx="7770">
                  <c:v>27</c:v>
                </c:pt>
                <c:pt idx="7771">
                  <c:v>32</c:v>
                </c:pt>
                <c:pt idx="7772">
                  <c:v>20</c:v>
                </c:pt>
                <c:pt idx="7773">
                  <c:v>80</c:v>
                </c:pt>
                <c:pt idx="7774">
                  <c:v>51</c:v>
                </c:pt>
                <c:pt idx="7775">
                  <c:v>44</c:v>
                </c:pt>
                <c:pt idx="7776">
                  <c:v>29</c:v>
                </c:pt>
                <c:pt idx="7777">
                  <c:v>46</c:v>
                </c:pt>
                <c:pt idx="7778">
                  <c:v>37</c:v>
                </c:pt>
                <c:pt idx="7779">
                  <c:v>44</c:v>
                </c:pt>
                <c:pt idx="7780">
                  <c:v>90</c:v>
                </c:pt>
                <c:pt idx="7781">
                  <c:v>75</c:v>
                </c:pt>
                <c:pt idx="7782">
                  <c:v>84</c:v>
                </c:pt>
                <c:pt idx="7783">
                  <c:v>44</c:v>
                </c:pt>
                <c:pt idx="7784">
                  <c:v>91</c:v>
                </c:pt>
                <c:pt idx="7785">
                  <c:v>94</c:v>
                </c:pt>
                <c:pt idx="7786">
                  <c:v>69</c:v>
                </c:pt>
                <c:pt idx="7787">
                  <c:v>57</c:v>
                </c:pt>
                <c:pt idx="7788">
                  <c:v>55</c:v>
                </c:pt>
                <c:pt idx="7789">
                  <c:v>61</c:v>
                </c:pt>
                <c:pt idx="7790">
                  <c:v>54</c:v>
                </c:pt>
                <c:pt idx="7791">
                  <c:v>12</c:v>
                </c:pt>
                <c:pt idx="7792">
                  <c:v>62</c:v>
                </c:pt>
                <c:pt idx="7793">
                  <c:v>40</c:v>
                </c:pt>
                <c:pt idx="7794">
                  <c:v>57</c:v>
                </c:pt>
                <c:pt idx="7795">
                  <c:v>33</c:v>
                </c:pt>
                <c:pt idx="7796">
                  <c:v>71</c:v>
                </c:pt>
                <c:pt idx="7797">
                  <c:v>26</c:v>
                </c:pt>
                <c:pt idx="7798">
                  <c:v>39</c:v>
                </c:pt>
                <c:pt idx="7799">
                  <c:v>74</c:v>
                </c:pt>
                <c:pt idx="7800">
                  <c:v>56</c:v>
                </c:pt>
                <c:pt idx="7801">
                  <c:v>45</c:v>
                </c:pt>
                <c:pt idx="7802">
                  <c:v>61</c:v>
                </c:pt>
                <c:pt idx="7803">
                  <c:v>45</c:v>
                </c:pt>
                <c:pt idx="7804">
                  <c:v>43</c:v>
                </c:pt>
                <c:pt idx="7805">
                  <c:v>68</c:v>
                </c:pt>
                <c:pt idx="7806">
                  <c:v>79</c:v>
                </c:pt>
                <c:pt idx="7807">
                  <c:v>40</c:v>
                </c:pt>
                <c:pt idx="7808">
                  <c:v>37</c:v>
                </c:pt>
                <c:pt idx="7809">
                  <c:v>72</c:v>
                </c:pt>
                <c:pt idx="7810">
                  <c:v>67</c:v>
                </c:pt>
                <c:pt idx="7811">
                  <c:v>93</c:v>
                </c:pt>
                <c:pt idx="7812">
                  <c:v>85</c:v>
                </c:pt>
                <c:pt idx="7813">
                  <c:v>26</c:v>
                </c:pt>
                <c:pt idx="7814">
                  <c:v>84</c:v>
                </c:pt>
                <c:pt idx="7815">
                  <c:v>45</c:v>
                </c:pt>
                <c:pt idx="7816">
                  <c:v>41</c:v>
                </c:pt>
                <c:pt idx="7817">
                  <c:v>39</c:v>
                </c:pt>
                <c:pt idx="7818">
                  <c:v>28</c:v>
                </c:pt>
                <c:pt idx="7819">
                  <c:v>48</c:v>
                </c:pt>
                <c:pt idx="7820">
                  <c:v>46</c:v>
                </c:pt>
                <c:pt idx="7821">
                  <c:v>38</c:v>
                </c:pt>
                <c:pt idx="7822">
                  <c:v>87</c:v>
                </c:pt>
                <c:pt idx="7823">
                  <c:v>50</c:v>
                </c:pt>
                <c:pt idx="7824">
                  <c:v>63</c:v>
                </c:pt>
                <c:pt idx="7825">
                  <c:v>89</c:v>
                </c:pt>
                <c:pt idx="7826">
                  <c:v>19</c:v>
                </c:pt>
                <c:pt idx="7827">
                  <c:v>56</c:v>
                </c:pt>
                <c:pt idx="7828">
                  <c:v>82</c:v>
                </c:pt>
                <c:pt idx="7829">
                  <c:v>60</c:v>
                </c:pt>
                <c:pt idx="7830">
                  <c:v>67</c:v>
                </c:pt>
                <c:pt idx="7831">
                  <c:v>50</c:v>
                </c:pt>
                <c:pt idx="7832">
                  <c:v>52</c:v>
                </c:pt>
                <c:pt idx="7833">
                  <c:v>17</c:v>
                </c:pt>
                <c:pt idx="7834">
                  <c:v>61</c:v>
                </c:pt>
                <c:pt idx="7835">
                  <c:v>22</c:v>
                </c:pt>
                <c:pt idx="7836">
                  <c:v>79</c:v>
                </c:pt>
                <c:pt idx="7837">
                  <c:v>15</c:v>
                </c:pt>
                <c:pt idx="7838">
                  <c:v>34</c:v>
                </c:pt>
                <c:pt idx="7839">
                  <c:v>83</c:v>
                </c:pt>
                <c:pt idx="7840">
                  <c:v>71</c:v>
                </c:pt>
                <c:pt idx="7841">
                  <c:v>47</c:v>
                </c:pt>
                <c:pt idx="7842">
                  <c:v>70</c:v>
                </c:pt>
                <c:pt idx="7843">
                  <c:v>58</c:v>
                </c:pt>
                <c:pt idx="7844">
                  <c:v>74</c:v>
                </c:pt>
                <c:pt idx="7845">
                  <c:v>34</c:v>
                </c:pt>
                <c:pt idx="7846">
                  <c:v>66</c:v>
                </c:pt>
                <c:pt idx="7847">
                  <c:v>73</c:v>
                </c:pt>
                <c:pt idx="7848">
                  <c:v>72</c:v>
                </c:pt>
                <c:pt idx="7849">
                  <c:v>34</c:v>
                </c:pt>
                <c:pt idx="7850">
                  <c:v>80</c:v>
                </c:pt>
                <c:pt idx="7851">
                  <c:v>49</c:v>
                </c:pt>
                <c:pt idx="7852">
                  <c:v>69</c:v>
                </c:pt>
                <c:pt idx="7853">
                  <c:v>16</c:v>
                </c:pt>
                <c:pt idx="7854">
                  <c:v>46</c:v>
                </c:pt>
                <c:pt idx="7855">
                  <c:v>50</c:v>
                </c:pt>
                <c:pt idx="7856">
                  <c:v>67</c:v>
                </c:pt>
                <c:pt idx="7857">
                  <c:v>37</c:v>
                </c:pt>
                <c:pt idx="7858">
                  <c:v>78</c:v>
                </c:pt>
                <c:pt idx="7859">
                  <c:v>62</c:v>
                </c:pt>
                <c:pt idx="7860">
                  <c:v>18</c:v>
                </c:pt>
                <c:pt idx="7861">
                  <c:v>83</c:v>
                </c:pt>
                <c:pt idx="7862">
                  <c:v>42</c:v>
                </c:pt>
                <c:pt idx="7863">
                  <c:v>36</c:v>
                </c:pt>
                <c:pt idx="7864">
                  <c:v>64</c:v>
                </c:pt>
                <c:pt idx="7865">
                  <c:v>47</c:v>
                </c:pt>
                <c:pt idx="7866">
                  <c:v>48</c:v>
                </c:pt>
                <c:pt idx="7867">
                  <c:v>63</c:v>
                </c:pt>
                <c:pt idx="7868">
                  <c:v>31</c:v>
                </c:pt>
                <c:pt idx="7869">
                  <c:v>54</c:v>
                </c:pt>
                <c:pt idx="7870">
                  <c:v>46</c:v>
                </c:pt>
                <c:pt idx="7871">
                  <c:v>53</c:v>
                </c:pt>
                <c:pt idx="7872">
                  <c:v>86</c:v>
                </c:pt>
                <c:pt idx="7873">
                  <c:v>34</c:v>
                </c:pt>
                <c:pt idx="7874">
                  <c:v>66</c:v>
                </c:pt>
                <c:pt idx="7875">
                  <c:v>53</c:v>
                </c:pt>
                <c:pt idx="7876">
                  <c:v>32</c:v>
                </c:pt>
                <c:pt idx="7877">
                  <c:v>32</c:v>
                </c:pt>
                <c:pt idx="7878">
                  <c:v>26</c:v>
                </c:pt>
                <c:pt idx="7879">
                  <c:v>59</c:v>
                </c:pt>
                <c:pt idx="7880">
                  <c:v>45</c:v>
                </c:pt>
                <c:pt idx="7881">
                  <c:v>54</c:v>
                </c:pt>
                <c:pt idx="7882">
                  <c:v>89</c:v>
                </c:pt>
                <c:pt idx="7883">
                  <c:v>35</c:v>
                </c:pt>
                <c:pt idx="7884">
                  <c:v>40</c:v>
                </c:pt>
                <c:pt idx="7885">
                  <c:v>49</c:v>
                </c:pt>
                <c:pt idx="7886">
                  <c:v>46</c:v>
                </c:pt>
                <c:pt idx="7887">
                  <c:v>63</c:v>
                </c:pt>
                <c:pt idx="7888">
                  <c:v>43</c:v>
                </c:pt>
                <c:pt idx="7889">
                  <c:v>44</c:v>
                </c:pt>
                <c:pt idx="7890">
                  <c:v>48</c:v>
                </c:pt>
                <c:pt idx="7891">
                  <c:v>53</c:v>
                </c:pt>
                <c:pt idx="7892">
                  <c:v>32</c:v>
                </c:pt>
                <c:pt idx="7893">
                  <c:v>58</c:v>
                </c:pt>
                <c:pt idx="7894">
                  <c:v>50</c:v>
                </c:pt>
                <c:pt idx="7895">
                  <c:v>39</c:v>
                </c:pt>
                <c:pt idx="7896">
                  <c:v>41</c:v>
                </c:pt>
                <c:pt idx="7897">
                  <c:v>61</c:v>
                </c:pt>
                <c:pt idx="7898">
                  <c:v>49</c:v>
                </c:pt>
                <c:pt idx="7899">
                  <c:v>84</c:v>
                </c:pt>
                <c:pt idx="7900">
                  <c:v>32</c:v>
                </c:pt>
                <c:pt idx="7901">
                  <c:v>32</c:v>
                </c:pt>
                <c:pt idx="7902">
                  <c:v>60</c:v>
                </c:pt>
                <c:pt idx="7903">
                  <c:v>67</c:v>
                </c:pt>
                <c:pt idx="7904">
                  <c:v>46</c:v>
                </c:pt>
                <c:pt idx="7905">
                  <c:v>56</c:v>
                </c:pt>
                <c:pt idx="7906">
                  <c:v>74</c:v>
                </c:pt>
                <c:pt idx="7907">
                  <c:v>28</c:v>
                </c:pt>
                <c:pt idx="7908">
                  <c:v>52</c:v>
                </c:pt>
                <c:pt idx="7909">
                  <c:v>28</c:v>
                </c:pt>
                <c:pt idx="7910">
                  <c:v>18</c:v>
                </c:pt>
                <c:pt idx="7911">
                  <c:v>45</c:v>
                </c:pt>
                <c:pt idx="7912">
                  <c:v>41</c:v>
                </c:pt>
                <c:pt idx="7913">
                  <c:v>78</c:v>
                </c:pt>
                <c:pt idx="7914">
                  <c:v>48</c:v>
                </c:pt>
                <c:pt idx="7915">
                  <c:v>26</c:v>
                </c:pt>
                <c:pt idx="7916">
                  <c:v>86</c:v>
                </c:pt>
                <c:pt idx="7917">
                  <c:v>56</c:v>
                </c:pt>
                <c:pt idx="7918">
                  <c:v>77</c:v>
                </c:pt>
                <c:pt idx="7919">
                  <c:v>95</c:v>
                </c:pt>
                <c:pt idx="7920">
                  <c:v>47</c:v>
                </c:pt>
                <c:pt idx="7921">
                  <c:v>62</c:v>
                </c:pt>
                <c:pt idx="7922">
                  <c:v>87</c:v>
                </c:pt>
                <c:pt idx="7923">
                  <c:v>40</c:v>
                </c:pt>
                <c:pt idx="7924">
                  <c:v>35</c:v>
                </c:pt>
                <c:pt idx="7925">
                  <c:v>60</c:v>
                </c:pt>
                <c:pt idx="7926">
                  <c:v>41</c:v>
                </c:pt>
                <c:pt idx="7927">
                  <c:v>67</c:v>
                </c:pt>
                <c:pt idx="7928">
                  <c:v>70</c:v>
                </c:pt>
                <c:pt idx="7929">
                  <c:v>55</c:v>
                </c:pt>
                <c:pt idx="7930">
                  <c:v>54</c:v>
                </c:pt>
                <c:pt idx="7931">
                  <c:v>72</c:v>
                </c:pt>
                <c:pt idx="7932">
                  <c:v>26</c:v>
                </c:pt>
                <c:pt idx="7933">
                  <c:v>77</c:v>
                </c:pt>
                <c:pt idx="7934">
                  <c:v>67</c:v>
                </c:pt>
                <c:pt idx="7935">
                  <c:v>39</c:v>
                </c:pt>
                <c:pt idx="7936">
                  <c:v>54</c:v>
                </c:pt>
                <c:pt idx="7937">
                  <c:v>43</c:v>
                </c:pt>
                <c:pt idx="7938">
                  <c:v>89</c:v>
                </c:pt>
                <c:pt idx="7939">
                  <c:v>28</c:v>
                </c:pt>
                <c:pt idx="7940">
                  <c:v>80</c:v>
                </c:pt>
                <c:pt idx="7941">
                  <c:v>51</c:v>
                </c:pt>
                <c:pt idx="7942">
                  <c:v>23</c:v>
                </c:pt>
                <c:pt idx="7943">
                  <c:v>79</c:v>
                </c:pt>
                <c:pt idx="7944">
                  <c:v>77</c:v>
                </c:pt>
                <c:pt idx="7945">
                  <c:v>89</c:v>
                </c:pt>
                <c:pt idx="7946">
                  <c:v>80</c:v>
                </c:pt>
                <c:pt idx="7947">
                  <c:v>57</c:v>
                </c:pt>
                <c:pt idx="7948">
                  <c:v>20</c:v>
                </c:pt>
                <c:pt idx="7949">
                  <c:v>68</c:v>
                </c:pt>
                <c:pt idx="7950">
                  <c:v>71</c:v>
                </c:pt>
                <c:pt idx="7951">
                  <c:v>88</c:v>
                </c:pt>
                <c:pt idx="7952">
                  <c:v>85</c:v>
                </c:pt>
                <c:pt idx="7953">
                  <c:v>77</c:v>
                </c:pt>
                <c:pt idx="7954">
                  <c:v>66</c:v>
                </c:pt>
                <c:pt idx="7955">
                  <c:v>61</c:v>
                </c:pt>
                <c:pt idx="7956">
                  <c:v>74</c:v>
                </c:pt>
                <c:pt idx="7957">
                  <c:v>48</c:v>
                </c:pt>
                <c:pt idx="7958">
                  <c:v>18</c:v>
                </c:pt>
                <c:pt idx="7959">
                  <c:v>59</c:v>
                </c:pt>
                <c:pt idx="7960">
                  <c:v>55</c:v>
                </c:pt>
                <c:pt idx="7961">
                  <c:v>47</c:v>
                </c:pt>
                <c:pt idx="7962">
                  <c:v>52</c:v>
                </c:pt>
                <c:pt idx="7963">
                  <c:v>50</c:v>
                </c:pt>
                <c:pt idx="7964">
                  <c:v>77</c:v>
                </c:pt>
                <c:pt idx="7965">
                  <c:v>25</c:v>
                </c:pt>
                <c:pt idx="7966">
                  <c:v>35</c:v>
                </c:pt>
                <c:pt idx="7967">
                  <c:v>65</c:v>
                </c:pt>
                <c:pt idx="7968">
                  <c:v>40</c:v>
                </c:pt>
                <c:pt idx="7969">
                  <c:v>70</c:v>
                </c:pt>
                <c:pt idx="7970">
                  <c:v>61</c:v>
                </c:pt>
                <c:pt idx="7971">
                  <c:v>89</c:v>
                </c:pt>
                <c:pt idx="7972">
                  <c:v>77</c:v>
                </c:pt>
                <c:pt idx="7973">
                  <c:v>22</c:v>
                </c:pt>
                <c:pt idx="7974">
                  <c:v>55</c:v>
                </c:pt>
                <c:pt idx="7975">
                  <c:v>52</c:v>
                </c:pt>
                <c:pt idx="7976">
                  <c:v>88</c:v>
                </c:pt>
                <c:pt idx="7977">
                  <c:v>44</c:v>
                </c:pt>
                <c:pt idx="7978">
                  <c:v>39</c:v>
                </c:pt>
                <c:pt idx="7979">
                  <c:v>80</c:v>
                </c:pt>
                <c:pt idx="7980">
                  <c:v>35</c:v>
                </c:pt>
                <c:pt idx="7981">
                  <c:v>52</c:v>
                </c:pt>
                <c:pt idx="7982">
                  <c:v>34</c:v>
                </c:pt>
                <c:pt idx="7983">
                  <c:v>33</c:v>
                </c:pt>
                <c:pt idx="7984">
                  <c:v>64</c:v>
                </c:pt>
                <c:pt idx="7985">
                  <c:v>65</c:v>
                </c:pt>
                <c:pt idx="7986">
                  <c:v>55</c:v>
                </c:pt>
                <c:pt idx="7987">
                  <c:v>58</c:v>
                </c:pt>
                <c:pt idx="7988">
                  <c:v>29</c:v>
                </c:pt>
                <c:pt idx="7989">
                  <c:v>65</c:v>
                </c:pt>
                <c:pt idx="7990">
                  <c:v>80</c:v>
                </c:pt>
                <c:pt idx="7991">
                  <c:v>55</c:v>
                </c:pt>
                <c:pt idx="7992">
                  <c:v>78</c:v>
                </c:pt>
                <c:pt idx="7993">
                  <c:v>22</c:v>
                </c:pt>
                <c:pt idx="7994">
                  <c:v>53</c:v>
                </c:pt>
                <c:pt idx="7995">
                  <c:v>77</c:v>
                </c:pt>
                <c:pt idx="7996">
                  <c:v>41</c:v>
                </c:pt>
                <c:pt idx="7997">
                  <c:v>69</c:v>
                </c:pt>
                <c:pt idx="7998">
                  <c:v>47</c:v>
                </c:pt>
                <c:pt idx="7999">
                  <c:v>64</c:v>
                </c:pt>
                <c:pt idx="8000">
                  <c:v>28</c:v>
                </c:pt>
                <c:pt idx="8001">
                  <c:v>35</c:v>
                </c:pt>
                <c:pt idx="8002">
                  <c:v>63</c:v>
                </c:pt>
                <c:pt idx="8003">
                  <c:v>71</c:v>
                </c:pt>
                <c:pt idx="8004">
                  <c:v>78</c:v>
                </c:pt>
                <c:pt idx="8005">
                  <c:v>32</c:v>
                </c:pt>
                <c:pt idx="8006">
                  <c:v>40</c:v>
                </c:pt>
                <c:pt idx="8007">
                  <c:v>55</c:v>
                </c:pt>
                <c:pt idx="8008">
                  <c:v>42</c:v>
                </c:pt>
                <c:pt idx="8009">
                  <c:v>88</c:v>
                </c:pt>
                <c:pt idx="8010">
                  <c:v>43</c:v>
                </c:pt>
                <c:pt idx="8011">
                  <c:v>66</c:v>
                </c:pt>
                <c:pt idx="8012">
                  <c:v>33</c:v>
                </c:pt>
                <c:pt idx="8013">
                  <c:v>12</c:v>
                </c:pt>
                <c:pt idx="8014">
                  <c:v>32</c:v>
                </c:pt>
                <c:pt idx="8015">
                  <c:v>48</c:v>
                </c:pt>
                <c:pt idx="8016">
                  <c:v>56</c:v>
                </c:pt>
                <c:pt idx="8017">
                  <c:v>73</c:v>
                </c:pt>
                <c:pt idx="8018">
                  <c:v>65</c:v>
                </c:pt>
                <c:pt idx="8019">
                  <c:v>83</c:v>
                </c:pt>
                <c:pt idx="8020">
                  <c:v>53</c:v>
                </c:pt>
                <c:pt idx="8021">
                  <c:v>39</c:v>
                </c:pt>
                <c:pt idx="8022">
                  <c:v>32</c:v>
                </c:pt>
                <c:pt idx="8023">
                  <c:v>55</c:v>
                </c:pt>
                <c:pt idx="8024">
                  <c:v>76</c:v>
                </c:pt>
                <c:pt idx="8025">
                  <c:v>69</c:v>
                </c:pt>
                <c:pt idx="8026">
                  <c:v>54</c:v>
                </c:pt>
                <c:pt idx="8027">
                  <c:v>89</c:v>
                </c:pt>
                <c:pt idx="8028">
                  <c:v>87</c:v>
                </c:pt>
                <c:pt idx="8029">
                  <c:v>66</c:v>
                </c:pt>
                <c:pt idx="8030">
                  <c:v>65</c:v>
                </c:pt>
                <c:pt idx="8031">
                  <c:v>71</c:v>
                </c:pt>
                <c:pt idx="8032">
                  <c:v>27</c:v>
                </c:pt>
                <c:pt idx="8033">
                  <c:v>38</c:v>
                </c:pt>
                <c:pt idx="8034">
                  <c:v>43</c:v>
                </c:pt>
                <c:pt idx="8035">
                  <c:v>38</c:v>
                </c:pt>
                <c:pt idx="8036">
                  <c:v>59</c:v>
                </c:pt>
                <c:pt idx="8037">
                  <c:v>44</c:v>
                </c:pt>
                <c:pt idx="8038">
                  <c:v>39</c:v>
                </c:pt>
                <c:pt idx="8039">
                  <c:v>67</c:v>
                </c:pt>
                <c:pt idx="8040">
                  <c:v>70</c:v>
                </c:pt>
                <c:pt idx="8041">
                  <c:v>24</c:v>
                </c:pt>
                <c:pt idx="8042">
                  <c:v>31</c:v>
                </c:pt>
                <c:pt idx="8043">
                  <c:v>24</c:v>
                </c:pt>
                <c:pt idx="8044">
                  <c:v>61</c:v>
                </c:pt>
                <c:pt idx="8045">
                  <c:v>59</c:v>
                </c:pt>
                <c:pt idx="8046">
                  <c:v>87</c:v>
                </c:pt>
                <c:pt idx="8047">
                  <c:v>68</c:v>
                </c:pt>
                <c:pt idx="8048">
                  <c:v>62</c:v>
                </c:pt>
                <c:pt idx="8049">
                  <c:v>50</c:v>
                </c:pt>
                <c:pt idx="8050">
                  <c:v>27</c:v>
                </c:pt>
                <c:pt idx="8051">
                  <c:v>36</c:v>
                </c:pt>
                <c:pt idx="8052">
                  <c:v>43</c:v>
                </c:pt>
                <c:pt idx="8053">
                  <c:v>35</c:v>
                </c:pt>
                <c:pt idx="8054">
                  <c:v>29</c:v>
                </c:pt>
                <c:pt idx="8055">
                  <c:v>56</c:v>
                </c:pt>
                <c:pt idx="8056">
                  <c:v>41</c:v>
                </c:pt>
                <c:pt idx="8057">
                  <c:v>37</c:v>
                </c:pt>
                <c:pt idx="8058">
                  <c:v>26</c:v>
                </c:pt>
                <c:pt idx="8059">
                  <c:v>46</c:v>
                </c:pt>
                <c:pt idx="8060">
                  <c:v>75</c:v>
                </c:pt>
                <c:pt idx="8061">
                  <c:v>40</c:v>
                </c:pt>
                <c:pt idx="8062">
                  <c:v>36</c:v>
                </c:pt>
                <c:pt idx="8063">
                  <c:v>62</c:v>
                </c:pt>
                <c:pt idx="8064">
                  <c:v>47</c:v>
                </c:pt>
                <c:pt idx="8065">
                  <c:v>39</c:v>
                </c:pt>
                <c:pt idx="8066">
                  <c:v>57</c:v>
                </c:pt>
                <c:pt idx="8067">
                  <c:v>20</c:v>
                </c:pt>
                <c:pt idx="8068">
                  <c:v>87</c:v>
                </c:pt>
                <c:pt idx="8069">
                  <c:v>31</c:v>
                </c:pt>
                <c:pt idx="8070">
                  <c:v>57</c:v>
                </c:pt>
                <c:pt idx="8071">
                  <c:v>37</c:v>
                </c:pt>
                <c:pt idx="8072">
                  <c:v>29</c:v>
                </c:pt>
                <c:pt idx="8073">
                  <c:v>48</c:v>
                </c:pt>
                <c:pt idx="8074">
                  <c:v>41</c:v>
                </c:pt>
                <c:pt idx="8075">
                  <c:v>43</c:v>
                </c:pt>
                <c:pt idx="8076">
                  <c:v>70</c:v>
                </c:pt>
                <c:pt idx="8077">
                  <c:v>54</c:v>
                </c:pt>
                <c:pt idx="8078">
                  <c:v>77</c:v>
                </c:pt>
                <c:pt idx="8079">
                  <c:v>40</c:v>
                </c:pt>
                <c:pt idx="8080">
                  <c:v>39</c:v>
                </c:pt>
                <c:pt idx="8081">
                  <c:v>38</c:v>
                </c:pt>
                <c:pt idx="8082">
                  <c:v>61</c:v>
                </c:pt>
                <c:pt idx="8083">
                  <c:v>59</c:v>
                </c:pt>
                <c:pt idx="8084">
                  <c:v>68</c:v>
                </c:pt>
                <c:pt idx="8085">
                  <c:v>59</c:v>
                </c:pt>
                <c:pt idx="8086">
                  <c:v>55</c:v>
                </c:pt>
                <c:pt idx="8087">
                  <c:v>63</c:v>
                </c:pt>
                <c:pt idx="8088">
                  <c:v>47</c:v>
                </c:pt>
                <c:pt idx="8089">
                  <c:v>49</c:v>
                </c:pt>
                <c:pt idx="8090">
                  <c:v>64</c:v>
                </c:pt>
                <c:pt idx="8091">
                  <c:v>72</c:v>
                </c:pt>
                <c:pt idx="8092">
                  <c:v>46</c:v>
                </c:pt>
                <c:pt idx="8093">
                  <c:v>55</c:v>
                </c:pt>
                <c:pt idx="8094">
                  <c:v>73</c:v>
                </c:pt>
                <c:pt idx="8095">
                  <c:v>41</c:v>
                </c:pt>
                <c:pt idx="8096">
                  <c:v>50</c:v>
                </c:pt>
                <c:pt idx="8097">
                  <c:v>61</c:v>
                </c:pt>
                <c:pt idx="8098">
                  <c:v>60</c:v>
                </c:pt>
                <c:pt idx="8099">
                  <c:v>52</c:v>
                </c:pt>
                <c:pt idx="8100">
                  <c:v>31</c:v>
                </c:pt>
                <c:pt idx="8101">
                  <c:v>66</c:v>
                </c:pt>
                <c:pt idx="8102">
                  <c:v>16</c:v>
                </c:pt>
                <c:pt idx="8103">
                  <c:v>93</c:v>
                </c:pt>
                <c:pt idx="8104">
                  <c:v>59</c:v>
                </c:pt>
                <c:pt idx="8105">
                  <c:v>78</c:v>
                </c:pt>
                <c:pt idx="8106">
                  <c:v>79</c:v>
                </c:pt>
                <c:pt idx="8107">
                  <c:v>50</c:v>
                </c:pt>
                <c:pt idx="8108">
                  <c:v>38</c:v>
                </c:pt>
                <c:pt idx="8109">
                  <c:v>80</c:v>
                </c:pt>
                <c:pt idx="8110">
                  <c:v>58</c:v>
                </c:pt>
                <c:pt idx="8111">
                  <c:v>44</c:v>
                </c:pt>
                <c:pt idx="8112">
                  <c:v>70</c:v>
                </c:pt>
                <c:pt idx="8113">
                  <c:v>45</c:v>
                </c:pt>
                <c:pt idx="8114">
                  <c:v>40</c:v>
                </c:pt>
                <c:pt idx="8115">
                  <c:v>57</c:v>
                </c:pt>
                <c:pt idx="8116">
                  <c:v>61</c:v>
                </c:pt>
                <c:pt idx="8117">
                  <c:v>72</c:v>
                </c:pt>
                <c:pt idx="8118">
                  <c:v>83</c:v>
                </c:pt>
                <c:pt idx="8119">
                  <c:v>36</c:v>
                </c:pt>
                <c:pt idx="8120">
                  <c:v>61</c:v>
                </c:pt>
                <c:pt idx="8121">
                  <c:v>90</c:v>
                </c:pt>
                <c:pt idx="8122">
                  <c:v>22</c:v>
                </c:pt>
                <c:pt idx="8123">
                  <c:v>35</c:v>
                </c:pt>
                <c:pt idx="8124">
                  <c:v>59</c:v>
                </c:pt>
                <c:pt idx="8125">
                  <c:v>89</c:v>
                </c:pt>
                <c:pt idx="8126">
                  <c:v>66</c:v>
                </c:pt>
                <c:pt idx="8127">
                  <c:v>88</c:v>
                </c:pt>
                <c:pt idx="8128">
                  <c:v>91</c:v>
                </c:pt>
                <c:pt idx="8129">
                  <c:v>53</c:v>
                </c:pt>
                <c:pt idx="8130">
                  <c:v>64</c:v>
                </c:pt>
                <c:pt idx="8131">
                  <c:v>40</c:v>
                </c:pt>
                <c:pt idx="8132">
                  <c:v>24</c:v>
                </c:pt>
                <c:pt idx="8133">
                  <c:v>59</c:v>
                </c:pt>
                <c:pt idx="8134">
                  <c:v>49</c:v>
                </c:pt>
                <c:pt idx="8135">
                  <c:v>85</c:v>
                </c:pt>
                <c:pt idx="8136">
                  <c:v>47</c:v>
                </c:pt>
                <c:pt idx="8137">
                  <c:v>54</c:v>
                </c:pt>
                <c:pt idx="8138">
                  <c:v>82</c:v>
                </c:pt>
                <c:pt idx="8139">
                  <c:v>31</c:v>
                </c:pt>
                <c:pt idx="8140">
                  <c:v>67</c:v>
                </c:pt>
                <c:pt idx="8141">
                  <c:v>58</c:v>
                </c:pt>
                <c:pt idx="8142">
                  <c:v>36</c:v>
                </c:pt>
                <c:pt idx="8143">
                  <c:v>66</c:v>
                </c:pt>
                <c:pt idx="8144">
                  <c:v>39</c:v>
                </c:pt>
                <c:pt idx="8145">
                  <c:v>61</c:v>
                </c:pt>
                <c:pt idx="8146">
                  <c:v>64</c:v>
                </c:pt>
                <c:pt idx="8147">
                  <c:v>31</c:v>
                </c:pt>
                <c:pt idx="8148">
                  <c:v>39</c:v>
                </c:pt>
                <c:pt idx="8149">
                  <c:v>78</c:v>
                </c:pt>
                <c:pt idx="8150">
                  <c:v>43</c:v>
                </c:pt>
                <c:pt idx="8151">
                  <c:v>62</c:v>
                </c:pt>
                <c:pt idx="8152">
                  <c:v>80</c:v>
                </c:pt>
                <c:pt idx="8153">
                  <c:v>51</c:v>
                </c:pt>
                <c:pt idx="8154">
                  <c:v>40</c:v>
                </c:pt>
                <c:pt idx="8155">
                  <c:v>48</c:v>
                </c:pt>
                <c:pt idx="8156">
                  <c:v>38</c:v>
                </c:pt>
                <c:pt idx="8157">
                  <c:v>61</c:v>
                </c:pt>
                <c:pt idx="8158">
                  <c:v>42</c:v>
                </c:pt>
                <c:pt idx="8159">
                  <c:v>57</c:v>
                </c:pt>
                <c:pt idx="8160">
                  <c:v>26</c:v>
                </c:pt>
                <c:pt idx="8161">
                  <c:v>58</c:v>
                </c:pt>
                <c:pt idx="8162">
                  <c:v>40</c:v>
                </c:pt>
                <c:pt idx="8163">
                  <c:v>26</c:v>
                </c:pt>
                <c:pt idx="8164">
                  <c:v>78</c:v>
                </c:pt>
                <c:pt idx="8165">
                  <c:v>62</c:v>
                </c:pt>
                <c:pt idx="8166">
                  <c:v>90</c:v>
                </c:pt>
                <c:pt idx="8167">
                  <c:v>50</c:v>
                </c:pt>
                <c:pt idx="8168">
                  <c:v>57</c:v>
                </c:pt>
                <c:pt idx="8169">
                  <c:v>62</c:v>
                </c:pt>
                <c:pt idx="8170">
                  <c:v>74</c:v>
                </c:pt>
                <c:pt idx="8171">
                  <c:v>74</c:v>
                </c:pt>
                <c:pt idx="8172">
                  <c:v>40</c:v>
                </c:pt>
                <c:pt idx="8173">
                  <c:v>81</c:v>
                </c:pt>
                <c:pt idx="8174">
                  <c:v>45</c:v>
                </c:pt>
                <c:pt idx="8175">
                  <c:v>50</c:v>
                </c:pt>
                <c:pt idx="8176">
                  <c:v>17</c:v>
                </c:pt>
                <c:pt idx="8177">
                  <c:v>31</c:v>
                </c:pt>
                <c:pt idx="8178">
                  <c:v>40</c:v>
                </c:pt>
                <c:pt idx="8179">
                  <c:v>61</c:v>
                </c:pt>
                <c:pt idx="8180">
                  <c:v>26</c:v>
                </c:pt>
                <c:pt idx="8181">
                  <c:v>20</c:v>
                </c:pt>
                <c:pt idx="8182">
                  <c:v>73</c:v>
                </c:pt>
                <c:pt idx="8183">
                  <c:v>55</c:v>
                </c:pt>
                <c:pt idx="8184">
                  <c:v>37</c:v>
                </c:pt>
                <c:pt idx="8185">
                  <c:v>35</c:v>
                </c:pt>
                <c:pt idx="8186">
                  <c:v>90</c:v>
                </c:pt>
                <c:pt idx="8187">
                  <c:v>36</c:v>
                </c:pt>
                <c:pt idx="8188">
                  <c:v>38</c:v>
                </c:pt>
                <c:pt idx="8189">
                  <c:v>65</c:v>
                </c:pt>
                <c:pt idx="8190">
                  <c:v>66</c:v>
                </c:pt>
                <c:pt idx="8191">
                  <c:v>88</c:v>
                </c:pt>
                <c:pt idx="8192">
                  <c:v>53</c:v>
                </c:pt>
                <c:pt idx="8193">
                  <c:v>27</c:v>
                </c:pt>
                <c:pt idx="8194">
                  <c:v>90</c:v>
                </c:pt>
                <c:pt idx="8195">
                  <c:v>50</c:v>
                </c:pt>
                <c:pt idx="8196">
                  <c:v>49</c:v>
                </c:pt>
                <c:pt idx="8197">
                  <c:v>71</c:v>
                </c:pt>
                <c:pt idx="8198">
                  <c:v>72</c:v>
                </c:pt>
                <c:pt idx="8199">
                  <c:v>21</c:v>
                </c:pt>
                <c:pt idx="8200">
                  <c:v>73</c:v>
                </c:pt>
                <c:pt idx="8201">
                  <c:v>68</c:v>
                </c:pt>
                <c:pt idx="8202">
                  <c:v>74</c:v>
                </c:pt>
                <c:pt idx="8203">
                  <c:v>72</c:v>
                </c:pt>
                <c:pt idx="8204">
                  <c:v>38</c:v>
                </c:pt>
                <c:pt idx="8205">
                  <c:v>78</c:v>
                </c:pt>
                <c:pt idx="8206">
                  <c:v>55</c:v>
                </c:pt>
                <c:pt idx="8207">
                  <c:v>24</c:v>
                </c:pt>
                <c:pt idx="8208">
                  <c:v>72</c:v>
                </c:pt>
                <c:pt idx="8209">
                  <c:v>38</c:v>
                </c:pt>
                <c:pt idx="8210">
                  <c:v>73</c:v>
                </c:pt>
                <c:pt idx="8211">
                  <c:v>60</c:v>
                </c:pt>
                <c:pt idx="8212">
                  <c:v>38</c:v>
                </c:pt>
                <c:pt idx="8213">
                  <c:v>74</c:v>
                </c:pt>
                <c:pt idx="8214">
                  <c:v>86</c:v>
                </c:pt>
                <c:pt idx="8215">
                  <c:v>62</c:v>
                </c:pt>
                <c:pt idx="8216">
                  <c:v>80</c:v>
                </c:pt>
                <c:pt idx="8217">
                  <c:v>62</c:v>
                </c:pt>
                <c:pt idx="8218">
                  <c:v>22</c:v>
                </c:pt>
                <c:pt idx="8219">
                  <c:v>28</c:v>
                </c:pt>
                <c:pt idx="8220">
                  <c:v>41</c:v>
                </c:pt>
                <c:pt idx="8221">
                  <c:v>34</c:v>
                </c:pt>
                <c:pt idx="8222">
                  <c:v>52</c:v>
                </c:pt>
                <c:pt idx="8223">
                  <c:v>71</c:v>
                </c:pt>
                <c:pt idx="8224">
                  <c:v>68</c:v>
                </c:pt>
                <c:pt idx="8225">
                  <c:v>47</c:v>
                </c:pt>
                <c:pt idx="8226">
                  <c:v>73</c:v>
                </c:pt>
                <c:pt idx="8227">
                  <c:v>33</c:v>
                </c:pt>
                <c:pt idx="8228">
                  <c:v>83</c:v>
                </c:pt>
                <c:pt idx="8229">
                  <c:v>48</c:v>
                </c:pt>
                <c:pt idx="8230">
                  <c:v>39</c:v>
                </c:pt>
                <c:pt idx="8231">
                  <c:v>29</c:v>
                </c:pt>
                <c:pt idx="8232">
                  <c:v>36</c:v>
                </c:pt>
                <c:pt idx="8233">
                  <c:v>94</c:v>
                </c:pt>
                <c:pt idx="8234">
                  <c:v>73</c:v>
                </c:pt>
                <c:pt idx="8235">
                  <c:v>28</c:v>
                </c:pt>
                <c:pt idx="8236">
                  <c:v>49</c:v>
                </c:pt>
                <c:pt idx="8237">
                  <c:v>73</c:v>
                </c:pt>
                <c:pt idx="8238">
                  <c:v>83</c:v>
                </c:pt>
                <c:pt idx="8239">
                  <c:v>73</c:v>
                </c:pt>
                <c:pt idx="8240">
                  <c:v>50</c:v>
                </c:pt>
                <c:pt idx="8241">
                  <c:v>74</c:v>
                </c:pt>
                <c:pt idx="8242">
                  <c:v>71</c:v>
                </c:pt>
                <c:pt idx="8243">
                  <c:v>92</c:v>
                </c:pt>
                <c:pt idx="8244">
                  <c:v>78</c:v>
                </c:pt>
                <c:pt idx="8245">
                  <c:v>64</c:v>
                </c:pt>
                <c:pt idx="8246">
                  <c:v>37</c:v>
                </c:pt>
                <c:pt idx="8247">
                  <c:v>49</c:v>
                </c:pt>
                <c:pt idx="8248">
                  <c:v>53</c:v>
                </c:pt>
                <c:pt idx="8249">
                  <c:v>95</c:v>
                </c:pt>
                <c:pt idx="8250">
                  <c:v>50</c:v>
                </c:pt>
                <c:pt idx="8251">
                  <c:v>62</c:v>
                </c:pt>
                <c:pt idx="8252">
                  <c:v>74</c:v>
                </c:pt>
                <c:pt idx="8253">
                  <c:v>70</c:v>
                </c:pt>
                <c:pt idx="8254">
                  <c:v>29</c:v>
                </c:pt>
                <c:pt idx="8255">
                  <c:v>81</c:v>
                </c:pt>
                <c:pt idx="8256">
                  <c:v>58</c:v>
                </c:pt>
                <c:pt idx="8257">
                  <c:v>57</c:v>
                </c:pt>
                <c:pt idx="8258">
                  <c:v>61</c:v>
                </c:pt>
                <c:pt idx="8259">
                  <c:v>56</c:v>
                </c:pt>
                <c:pt idx="8260">
                  <c:v>44</c:v>
                </c:pt>
                <c:pt idx="8261">
                  <c:v>30</c:v>
                </c:pt>
                <c:pt idx="8262">
                  <c:v>53</c:v>
                </c:pt>
                <c:pt idx="8263">
                  <c:v>67</c:v>
                </c:pt>
                <c:pt idx="8264">
                  <c:v>21</c:v>
                </c:pt>
                <c:pt idx="8265">
                  <c:v>35</c:v>
                </c:pt>
                <c:pt idx="8266">
                  <c:v>77</c:v>
                </c:pt>
                <c:pt idx="8267">
                  <c:v>72</c:v>
                </c:pt>
                <c:pt idx="8268">
                  <c:v>52</c:v>
                </c:pt>
                <c:pt idx="8269">
                  <c:v>15</c:v>
                </c:pt>
                <c:pt idx="8270">
                  <c:v>67</c:v>
                </c:pt>
                <c:pt idx="8271">
                  <c:v>55</c:v>
                </c:pt>
                <c:pt idx="8272">
                  <c:v>73</c:v>
                </c:pt>
                <c:pt idx="8273">
                  <c:v>25</c:v>
                </c:pt>
                <c:pt idx="8274">
                  <c:v>90</c:v>
                </c:pt>
                <c:pt idx="8275">
                  <c:v>74</c:v>
                </c:pt>
                <c:pt idx="8276">
                  <c:v>53</c:v>
                </c:pt>
                <c:pt idx="8277">
                  <c:v>79</c:v>
                </c:pt>
                <c:pt idx="8278">
                  <c:v>59</c:v>
                </c:pt>
                <c:pt idx="8279">
                  <c:v>40</c:v>
                </c:pt>
                <c:pt idx="8280">
                  <c:v>39</c:v>
                </c:pt>
                <c:pt idx="8281">
                  <c:v>49</c:v>
                </c:pt>
                <c:pt idx="8282">
                  <c:v>41</c:v>
                </c:pt>
                <c:pt idx="8283">
                  <c:v>39</c:v>
                </c:pt>
                <c:pt idx="8284">
                  <c:v>57</c:v>
                </c:pt>
                <c:pt idx="8285">
                  <c:v>66</c:v>
                </c:pt>
                <c:pt idx="8286">
                  <c:v>59</c:v>
                </c:pt>
                <c:pt idx="8287">
                  <c:v>40</c:v>
                </c:pt>
                <c:pt idx="8288">
                  <c:v>47</c:v>
                </c:pt>
                <c:pt idx="8289">
                  <c:v>65</c:v>
                </c:pt>
                <c:pt idx="8290">
                  <c:v>86</c:v>
                </c:pt>
                <c:pt idx="8291">
                  <c:v>75</c:v>
                </c:pt>
                <c:pt idx="8292">
                  <c:v>30</c:v>
                </c:pt>
                <c:pt idx="8293">
                  <c:v>26</c:v>
                </c:pt>
                <c:pt idx="8294">
                  <c:v>49</c:v>
                </c:pt>
                <c:pt idx="8295">
                  <c:v>52</c:v>
                </c:pt>
                <c:pt idx="8296">
                  <c:v>47</c:v>
                </c:pt>
                <c:pt idx="8297">
                  <c:v>64</c:v>
                </c:pt>
                <c:pt idx="8298">
                  <c:v>28</c:v>
                </c:pt>
                <c:pt idx="8299">
                  <c:v>48</c:v>
                </c:pt>
                <c:pt idx="8300">
                  <c:v>47</c:v>
                </c:pt>
                <c:pt idx="8301">
                  <c:v>37</c:v>
                </c:pt>
                <c:pt idx="8302">
                  <c:v>54</c:v>
                </c:pt>
                <c:pt idx="8303">
                  <c:v>18</c:v>
                </c:pt>
                <c:pt idx="8304">
                  <c:v>37</c:v>
                </c:pt>
                <c:pt idx="8305">
                  <c:v>41</c:v>
                </c:pt>
                <c:pt idx="8306">
                  <c:v>96</c:v>
                </c:pt>
                <c:pt idx="8307">
                  <c:v>69</c:v>
                </c:pt>
                <c:pt idx="8308">
                  <c:v>64</c:v>
                </c:pt>
                <c:pt idx="8309">
                  <c:v>48</c:v>
                </c:pt>
                <c:pt idx="8310">
                  <c:v>59</c:v>
                </c:pt>
                <c:pt idx="8311">
                  <c:v>39</c:v>
                </c:pt>
                <c:pt idx="8312">
                  <c:v>80</c:v>
                </c:pt>
                <c:pt idx="8313">
                  <c:v>38</c:v>
                </c:pt>
                <c:pt idx="8314">
                  <c:v>26</c:v>
                </c:pt>
                <c:pt idx="8315">
                  <c:v>27</c:v>
                </c:pt>
                <c:pt idx="8316">
                  <c:v>50</c:v>
                </c:pt>
                <c:pt idx="8317">
                  <c:v>89</c:v>
                </c:pt>
                <c:pt idx="8318">
                  <c:v>45</c:v>
                </c:pt>
                <c:pt idx="8319">
                  <c:v>42</c:v>
                </c:pt>
                <c:pt idx="8320">
                  <c:v>80</c:v>
                </c:pt>
                <c:pt idx="8321">
                  <c:v>48</c:v>
                </c:pt>
                <c:pt idx="8322">
                  <c:v>59</c:v>
                </c:pt>
                <c:pt idx="8323">
                  <c:v>53</c:v>
                </c:pt>
                <c:pt idx="8324">
                  <c:v>72</c:v>
                </c:pt>
                <c:pt idx="8325">
                  <c:v>46</c:v>
                </c:pt>
                <c:pt idx="8326">
                  <c:v>75</c:v>
                </c:pt>
                <c:pt idx="8327">
                  <c:v>25</c:v>
                </c:pt>
                <c:pt idx="8328">
                  <c:v>36</c:v>
                </c:pt>
                <c:pt idx="8329">
                  <c:v>24</c:v>
                </c:pt>
                <c:pt idx="8330">
                  <c:v>31</c:v>
                </c:pt>
                <c:pt idx="8331">
                  <c:v>39</c:v>
                </c:pt>
                <c:pt idx="8332">
                  <c:v>81</c:v>
                </c:pt>
                <c:pt idx="8333">
                  <c:v>63</c:v>
                </c:pt>
                <c:pt idx="8334">
                  <c:v>81</c:v>
                </c:pt>
                <c:pt idx="8335">
                  <c:v>63</c:v>
                </c:pt>
                <c:pt idx="8336">
                  <c:v>69</c:v>
                </c:pt>
                <c:pt idx="8337">
                  <c:v>66</c:v>
                </c:pt>
                <c:pt idx="8338">
                  <c:v>80</c:v>
                </c:pt>
                <c:pt idx="8339">
                  <c:v>52</c:v>
                </c:pt>
                <c:pt idx="8340">
                  <c:v>68</c:v>
                </c:pt>
                <c:pt idx="8341">
                  <c:v>57</c:v>
                </c:pt>
                <c:pt idx="8342">
                  <c:v>37</c:v>
                </c:pt>
                <c:pt idx="8343">
                  <c:v>68</c:v>
                </c:pt>
                <c:pt idx="8344">
                  <c:v>35</c:v>
                </c:pt>
                <c:pt idx="8345">
                  <c:v>65</c:v>
                </c:pt>
                <c:pt idx="8346">
                  <c:v>28</c:v>
                </c:pt>
                <c:pt idx="8347">
                  <c:v>82</c:v>
                </c:pt>
                <c:pt idx="8348">
                  <c:v>29</c:v>
                </c:pt>
                <c:pt idx="8349">
                  <c:v>62</c:v>
                </c:pt>
                <c:pt idx="8350">
                  <c:v>35</c:v>
                </c:pt>
                <c:pt idx="8351">
                  <c:v>51</c:v>
                </c:pt>
                <c:pt idx="8352">
                  <c:v>22</c:v>
                </c:pt>
                <c:pt idx="8353">
                  <c:v>42</c:v>
                </c:pt>
                <c:pt idx="8354">
                  <c:v>45</c:v>
                </c:pt>
                <c:pt idx="8355">
                  <c:v>48</c:v>
                </c:pt>
                <c:pt idx="8356">
                  <c:v>61</c:v>
                </c:pt>
                <c:pt idx="8357">
                  <c:v>59</c:v>
                </c:pt>
                <c:pt idx="8358">
                  <c:v>50</c:v>
                </c:pt>
                <c:pt idx="8359">
                  <c:v>33</c:v>
                </c:pt>
                <c:pt idx="8360">
                  <c:v>65</c:v>
                </c:pt>
                <c:pt idx="8361">
                  <c:v>26</c:v>
                </c:pt>
                <c:pt idx="8362">
                  <c:v>69</c:v>
                </c:pt>
                <c:pt idx="8363">
                  <c:v>87</c:v>
                </c:pt>
                <c:pt idx="8364">
                  <c:v>85</c:v>
                </c:pt>
                <c:pt idx="8365">
                  <c:v>46</c:v>
                </c:pt>
                <c:pt idx="8366">
                  <c:v>82</c:v>
                </c:pt>
                <c:pt idx="8367">
                  <c:v>36</c:v>
                </c:pt>
                <c:pt idx="8368">
                  <c:v>77</c:v>
                </c:pt>
                <c:pt idx="8369">
                  <c:v>85</c:v>
                </c:pt>
                <c:pt idx="8370">
                  <c:v>85</c:v>
                </c:pt>
                <c:pt idx="8371">
                  <c:v>62</c:v>
                </c:pt>
                <c:pt idx="8372">
                  <c:v>54</c:v>
                </c:pt>
                <c:pt idx="8373">
                  <c:v>89</c:v>
                </c:pt>
                <c:pt idx="8374">
                  <c:v>35</c:v>
                </c:pt>
                <c:pt idx="8375">
                  <c:v>65</c:v>
                </c:pt>
                <c:pt idx="8376">
                  <c:v>52</c:v>
                </c:pt>
                <c:pt idx="8377">
                  <c:v>37</c:v>
                </c:pt>
                <c:pt idx="8378">
                  <c:v>27</c:v>
                </c:pt>
                <c:pt idx="8379">
                  <c:v>60</c:v>
                </c:pt>
                <c:pt idx="8380">
                  <c:v>52</c:v>
                </c:pt>
                <c:pt idx="8381">
                  <c:v>28</c:v>
                </c:pt>
                <c:pt idx="8382">
                  <c:v>72</c:v>
                </c:pt>
                <c:pt idx="8383">
                  <c:v>23</c:v>
                </c:pt>
                <c:pt idx="8384">
                  <c:v>59</c:v>
                </c:pt>
                <c:pt idx="8385">
                  <c:v>20</c:v>
                </c:pt>
                <c:pt idx="8386">
                  <c:v>38</c:v>
                </c:pt>
                <c:pt idx="8387">
                  <c:v>31</c:v>
                </c:pt>
                <c:pt idx="8388">
                  <c:v>81</c:v>
                </c:pt>
                <c:pt idx="8389">
                  <c:v>66</c:v>
                </c:pt>
                <c:pt idx="8390">
                  <c:v>68</c:v>
                </c:pt>
                <c:pt idx="8391">
                  <c:v>75</c:v>
                </c:pt>
                <c:pt idx="8392">
                  <c:v>24</c:v>
                </c:pt>
                <c:pt idx="8393">
                  <c:v>26</c:v>
                </c:pt>
                <c:pt idx="8394">
                  <c:v>39</c:v>
                </c:pt>
                <c:pt idx="8395">
                  <c:v>61</c:v>
                </c:pt>
                <c:pt idx="8396">
                  <c:v>52</c:v>
                </c:pt>
                <c:pt idx="8397">
                  <c:v>38</c:v>
                </c:pt>
                <c:pt idx="8398">
                  <c:v>25</c:v>
                </c:pt>
                <c:pt idx="8399">
                  <c:v>73</c:v>
                </c:pt>
                <c:pt idx="8400">
                  <c:v>93</c:v>
                </c:pt>
                <c:pt idx="8401">
                  <c:v>16</c:v>
                </c:pt>
                <c:pt idx="8402">
                  <c:v>75</c:v>
                </c:pt>
                <c:pt idx="8403">
                  <c:v>64</c:v>
                </c:pt>
                <c:pt idx="8404">
                  <c:v>77</c:v>
                </c:pt>
                <c:pt idx="8405">
                  <c:v>44</c:v>
                </c:pt>
                <c:pt idx="8406">
                  <c:v>66</c:v>
                </c:pt>
                <c:pt idx="8407">
                  <c:v>48</c:v>
                </c:pt>
                <c:pt idx="8408">
                  <c:v>50</c:v>
                </c:pt>
                <c:pt idx="8409">
                  <c:v>56</c:v>
                </c:pt>
                <c:pt idx="8410">
                  <c:v>55</c:v>
                </c:pt>
                <c:pt idx="8411">
                  <c:v>83</c:v>
                </c:pt>
                <c:pt idx="8412">
                  <c:v>58</c:v>
                </c:pt>
                <c:pt idx="8413">
                  <c:v>93</c:v>
                </c:pt>
                <c:pt idx="8414">
                  <c:v>38</c:v>
                </c:pt>
                <c:pt idx="8415">
                  <c:v>55</c:v>
                </c:pt>
                <c:pt idx="8416">
                  <c:v>80</c:v>
                </c:pt>
                <c:pt idx="8417">
                  <c:v>64</c:v>
                </c:pt>
                <c:pt idx="8418">
                  <c:v>37</c:v>
                </c:pt>
                <c:pt idx="8419">
                  <c:v>49</c:v>
                </c:pt>
                <c:pt idx="8420">
                  <c:v>33</c:v>
                </c:pt>
                <c:pt idx="8421">
                  <c:v>78</c:v>
                </c:pt>
                <c:pt idx="8422">
                  <c:v>31</c:v>
                </c:pt>
                <c:pt idx="8423">
                  <c:v>53</c:v>
                </c:pt>
                <c:pt idx="8424">
                  <c:v>25</c:v>
                </c:pt>
                <c:pt idx="8425">
                  <c:v>69</c:v>
                </c:pt>
                <c:pt idx="8426">
                  <c:v>89</c:v>
                </c:pt>
                <c:pt idx="8427">
                  <c:v>80</c:v>
                </c:pt>
                <c:pt idx="8428">
                  <c:v>80</c:v>
                </c:pt>
                <c:pt idx="8429">
                  <c:v>22</c:v>
                </c:pt>
                <c:pt idx="8430">
                  <c:v>52</c:v>
                </c:pt>
                <c:pt idx="8431">
                  <c:v>59</c:v>
                </c:pt>
                <c:pt idx="8432">
                  <c:v>88</c:v>
                </c:pt>
                <c:pt idx="8433">
                  <c:v>81</c:v>
                </c:pt>
                <c:pt idx="8434">
                  <c:v>79</c:v>
                </c:pt>
                <c:pt idx="8435">
                  <c:v>28</c:v>
                </c:pt>
                <c:pt idx="8436">
                  <c:v>28</c:v>
                </c:pt>
                <c:pt idx="8437">
                  <c:v>19</c:v>
                </c:pt>
                <c:pt idx="8438">
                  <c:v>31</c:v>
                </c:pt>
                <c:pt idx="8439">
                  <c:v>87</c:v>
                </c:pt>
                <c:pt idx="8440">
                  <c:v>17</c:v>
                </c:pt>
                <c:pt idx="8441">
                  <c:v>75</c:v>
                </c:pt>
                <c:pt idx="8442">
                  <c:v>61</c:v>
                </c:pt>
                <c:pt idx="8443">
                  <c:v>72</c:v>
                </c:pt>
                <c:pt idx="8444">
                  <c:v>78</c:v>
                </c:pt>
                <c:pt idx="8445">
                  <c:v>36</c:v>
                </c:pt>
                <c:pt idx="8446">
                  <c:v>45</c:v>
                </c:pt>
                <c:pt idx="8447">
                  <c:v>74</c:v>
                </c:pt>
                <c:pt idx="8448">
                  <c:v>17</c:v>
                </c:pt>
                <c:pt idx="8449">
                  <c:v>47</c:v>
                </c:pt>
                <c:pt idx="8450">
                  <c:v>25</c:v>
                </c:pt>
                <c:pt idx="8451">
                  <c:v>81</c:v>
                </c:pt>
                <c:pt idx="8452">
                  <c:v>74</c:v>
                </c:pt>
                <c:pt idx="8453">
                  <c:v>30</c:v>
                </c:pt>
                <c:pt idx="8454">
                  <c:v>59</c:v>
                </c:pt>
                <c:pt idx="8455">
                  <c:v>60</c:v>
                </c:pt>
                <c:pt idx="8456">
                  <c:v>58</c:v>
                </c:pt>
                <c:pt idx="8457">
                  <c:v>28</c:v>
                </c:pt>
                <c:pt idx="8458">
                  <c:v>33</c:v>
                </c:pt>
                <c:pt idx="8459">
                  <c:v>30</c:v>
                </c:pt>
                <c:pt idx="8460">
                  <c:v>31</c:v>
                </c:pt>
                <c:pt idx="8461">
                  <c:v>36</c:v>
                </c:pt>
                <c:pt idx="8462">
                  <c:v>56</c:v>
                </c:pt>
                <c:pt idx="8463">
                  <c:v>82</c:v>
                </c:pt>
                <c:pt idx="8464">
                  <c:v>50</c:v>
                </c:pt>
                <c:pt idx="8465">
                  <c:v>76</c:v>
                </c:pt>
                <c:pt idx="8466">
                  <c:v>52</c:v>
                </c:pt>
                <c:pt idx="8467">
                  <c:v>60</c:v>
                </c:pt>
                <c:pt idx="8468">
                  <c:v>91</c:v>
                </c:pt>
                <c:pt idx="8469">
                  <c:v>52</c:v>
                </c:pt>
                <c:pt idx="8470">
                  <c:v>43</c:v>
                </c:pt>
                <c:pt idx="8471">
                  <c:v>32</c:v>
                </c:pt>
                <c:pt idx="8472">
                  <c:v>77</c:v>
                </c:pt>
                <c:pt idx="8473">
                  <c:v>55</c:v>
                </c:pt>
                <c:pt idx="8474">
                  <c:v>52</c:v>
                </c:pt>
                <c:pt idx="8475">
                  <c:v>68</c:v>
                </c:pt>
                <c:pt idx="8476">
                  <c:v>41</c:v>
                </c:pt>
                <c:pt idx="8477">
                  <c:v>63</c:v>
                </c:pt>
                <c:pt idx="8478">
                  <c:v>99</c:v>
                </c:pt>
                <c:pt idx="8479">
                  <c:v>17</c:v>
                </c:pt>
                <c:pt idx="8480">
                  <c:v>47</c:v>
                </c:pt>
                <c:pt idx="8481">
                  <c:v>24</c:v>
                </c:pt>
                <c:pt idx="8482">
                  <c:v>80</c:v>
                </c:pt>
                <c:pt idx="8483">
                  <c:v>79</c:v>
                </c:pt>
                <c:pt idx="8484">
                  <c:v>49</c:v>
                </c:pt>
                <c:pt idx="8485">
                  <c:v>27</c:v>
                </c:pt>
                <c:pt idx="8486">
                  <c:v>51</c:v>
                </c:pt>
                <c:pt idx="8487">
                  <c:v>41</c:v>
                </c:pt>
                <c:pt idx="8488">
                  <c:v>67</c:v>
                </c:pt>
                <c:pt idx="8489">
                  <c:v>48</c:v>
                </c:pt>
                <c:pt idx="8490">
                  <c:v>72</c:v>
                </c:pt>
                <c:pt idx="8491">
                  <c:v>75</c:v>
                </c:pt>
                <c:pt idx="8492">
                  <c:v>48</c:v>
                </c:pt>
                <c:pt idx="8493">
                  <c:v>58</c:v>
                </c:pt>
                <c:pt idx="8494">
                  <c:v>62</c:v>
                </c:pt>
                <c:pt idx="8495">
                  <c:v>83</c:v>
                </c:pt>
                <c:pt idx="8496">
                  <c:v>68</c:v>
                </c:pt>
                <c:pt idx="8497">
                  <c:v>55</c:v>
                </c:pt>
                <c:pt idx="8498">
                  <c:v>55</c:v>
                </c:pt>
                <c:pt idx="8499">
                  <c:v>49</c:v>
                </c:pt>
                <c:pt idx="8500">
                  <c:v>27</c:v>
                </c:pt>
                <c:pt idx="8501">
                  <c:v>38</c:v>
                </c:pt>
                <c:pt idx="8502">
                  <c:v>66</c:v>
                </c:pt>
                <c:pt idx="8503">
                  <c:v>37</c:v>
                </c:pt>
                <c:pt idx="8504">
                  <c:v>72</c:v>
                </c:pt>
                <c:pt idx="8505">
                  <c:v>34</c:v>
                </c:pt>
                <c:pt idx="8506">
                  <c:v>68</c:v>
                </c:pt>
                <c:pt idx="8507">
                  <c:v>56</c:v>
                </c:pt>
                <c:pt idx="8508">
                  <c:v>52</c:v>
                </c:pt>
                <c:pt idx="8509">
                  <c:v>67</c:v>
                </c:pt>
                <c:pt idx="8510">
                  <c:v>69</c:v>
                </c:pt>
                <c:pt idx="8511">
                  <c:v>45</c:v>
                </c:pt>
                <c:pt idx="8512">
                  <c:v>76</c:v>
                </c:pt>
                <c:pt idx="8513">
                  <c:v>65</c:v>
                </c:pt>
                <c:pt idx="8514">
                  <c:v>26</c:v>
                </c:pt>
                <c:pt idx="8515">
                  <c:v>54</c:v>
                </c:pt>
                <c:pt idx="8516">
                  <c:v>68</c:v>
                </c:pt>
                <c:pt idx="8517">
                  <c:v>34</c:v>
                </c:pt>
                <c:pt idx="8518">
                  <c:v>56</c:v>
                </c:pt>
                <c:pt idx="8519">
                  <c:v>63</c:v>
                </c:pt>
                <c:pt idx="8520">
                  <c:v>47</c:v>
                </c:pt>
                <c:pt idx="8521">
                  <c:v>40</c:v>
                </c:pt>
                <c:pt idx="8522">
                  <c:v>31</c:v>
                </c:pt>
                <c:pt idx="8523">
                  <c:v>56</c:v>
                </c:pt>
                <c:pt idx="8524">
                  <c:v>36</c:v>
                </c:pt>
                <c:pt idx="8525">
                  <c:v>41</c:v>
                </c:pt>
                <c:pt idx="8526">
                  <c:v>43</c:v>
                </c:pt>
                <c:pt idx="8527">
                  <c:v>61</c:v>
                </c:pt>
                <c:pt idx="8528">
                  <c:v>69</c:v>
                </c:pt>
                <c:pt idx="8529">
                  <c:v>44</c:v>
                </c:pt>
                <c:pt idx="8530">
                  <c:v>82</c:v>
                </c:pt>
                <c:pt idx="8531">
                  <c:v>48</c:v>
                </c:pt>
                <c:pt idx="8532">
                  <c:v>27</c:v>
                </c:pt>
                <c:pt idx="8533">
                  <c:v>45</c:v>
                </c:pt>
                <c:pt idx="8534">
                  <c:v>75</c:v>
                </c:pt>
                <c:pt idx="8535">
                  <c:v>54</c:v>
                </c:pt>
                <c:pt idx="8536">
                  <c:v>76</c:v>
                </c:pt>
                <c:pt idx="8537">
                  <c:v>44</c:v>
                </c:pt>
                <c:pt idx="8538">
                  <c:v>50</c:v>
                </c:pt>
                <c:pt idx="8539">
                  <c:v>17</c:v>
                </c:pt>
                <c:pt idx="8540">
                  <c:v>66</c:v>
                </c:pt>
                <c:pt idx="8541">
                  <c:v>42</c:v>
                </c:pt>
                <c:pt idx="8542">
                  <c:v>42</c:v>
                </c:pt>
                <c:pt idx="8543">
                  <c:v>56</c:v>
                </c:pt>
                <c:pt idx="8544">
                  <c:v>48</c:v>
                </c:pt>
                <c:pt idx="8545">
                  <c:v>40</c:v>
                </c:pt>
                <c:pt idx="8546">
                  <c:v>24</c:v>
                </c:pt>
                <c:pt idx="8547">
                  <c:v>38</c:v>
                </c:pt>
                <c:pt idx="8548">
                  <c:v>73</c:v>
                </c:pt>
                <c:pt idx="8549">
                  <c:v>40</c:v>
                </c:pt>
                <c:pt idx="8550">
                  <c:v>62</c:v>
                </c:pt>
                <c:pt idx="8551">
                  <c:v>65</c:v>
                </c:pt>
                <c:pt idx="8552">
                  <c:v>37</c:v>
                </c:pt>
                <c:pt idx="8553">
                  <c:v>68</c:v>
                </c:pt>
                <c:pt idx="8554">
                  <c:v>30</c:v>
                </c:pt>
                <c:pt idx="8555">
                  <c:v>31</c:v>
                </c:pt>
                <c:pt idx="8556">
                  <c:v>15</c:v>
                </c:pt>
                <c:pt idx="8557">
                  <c:v>89</c:v>
                </c:pt>
                <c:pt idx="8558">
                  <c:v>33</c:v>
                </c:pt>
                <c:pt idx="8559">
                  <c:v>72</c:v>
                </c:pt>
                <c:pt idx="8560">
                  <c:v>64</c:v>
                </c:pt>
                <c:pt idx="8561">
                  <c:v>78</c:v>
                </c:pt>
                <c:pt idx="8562">
                  <c:v>40</c:v>
                </c:pt>
                <c:pt idx="8563">
                  <c:v>91</c:v>
                </c:pt>
                <c:pt idx="8564">
                  <c:v>49</c:v>
                </c:pt>
                <c:pt idx="8565">
                  <c:v>38</c:v>
                </c:pt>
                <c:pt idx="8566">
                  <c:v>28</c:v>
                </c:pt>
                <c:pt idx="8567">
                  <c:v>62</c:v>
                </c:pt>
                <c:pt idx="8568">
                  <c:v>62</c:v>
                </c:pt>
                <c:pt idx="8569">
                  <c:v>89</c:v>
                </c:pt>
                <c:pt idx="8570">
                  <c:v>74</c:v>
                </c:pt>
                <c:pt idx="8571">
                  <c:v>85</c:v>
                </c:pt>
                <c:pt idx="8572">
                  <c:v>33</c:v>
                </c:pt>
                <c:pt idx="8573">
                  <c:v>41</c:v>
                </c:pt>
                <c:pt idx="8574">
                  <c:v>24</c:v>
                </c:pt>
                <c:pt idx="8575">
                  <c:v>47</c:v>
                </c:pt>
                <c:pt idx="8576">
                  <c:v>65</c:v>
                </c:pt>
                <c:pt idx="8577">
                  <c:v>50</c:v>
                </c:pt>
                <c:pt idx="8578">
                  <c:v>35</c:v>
                </c:pt>
                <c:pt idx="8579">
                  <c:v>30</c:v>
                </c:pt>
                <c:pt idx="8580">
                  <c:v>76</c:v>
                </c:pt>
                <c:pt idx="8581">
                  <c:v>55</c:v>
                </c:pt>
                <c:pt idx="8582">
                  <c:v>49</c:v>
                </c:pt>
                <c:pt idx="8583">
                  <c:v>19</c:v>
                </c:pt>
                <c:pt idx="8584">
                  <c:v>15</c:v>
                </c:pt>
                <c:pt idx="8585">
                  <c:v>86</c:v>
                </c:pt>
                <c:pt idx="8586">
                  <c:v>77</c:v>
                </c:pt>
                <c:pt idx="8587">
                  <c:v>55</c:v>
                </c:pt>
                <c:pt idx="8588">
                  <c:v>77</c:v>
                </c:pt>
                <c:pt idx="8589">
                  <c:v>74</c:v>
                </c:pt>
                <c:pt idx="8590">
                  <c:v>23</c:v>
                </c:pt>
                <c:pt idx="8591">
                  <c:v>56</c:v>
                </c:pt>
                <c:pt idx="8592">
                  <c:v>18</c:v>
                </c:pt>
                <c:pt idx="8593">
                  <c:v>76</c:v>
                </c:pt>
                <c:pt idx="8594">
                  <c:v>57</c:v>
                </c:pt>
                <c:pt idx="8595">
                  <c:v>13</c:v>
                </c:pt>
                <c:pt idx="8596">
                  <c:v>64</c:v>
                </c:pt>
                <c:pt idx="8597">
                  <c:v>54</c:v>
                </c:pt>
                <c:pt idx="8598">
                  <c:v>97</c:v>
                </c:pt>
                <c:pt idx="8599">
                  <c:v>89</c:v>
                </c:pt>
                <c:pt idx="8600">
                  <c:v>53</c:v>
                </c:pt>
                <c:pt idx="8601">
                  <c:v>74</c:v>
                </c:pt>
                <c:pt idx="8602">
                  <c:v>61</c:v>
                </c:pt>
                <c:pt idx="8603">
                  <c:v>41</c:v>
                </c:pt>
                <c:pt idx="8604">
                  <c:v>48</c:v>
                </c:pt>
                <c:pt idx="8605">
                  <c:v>48</c:v>
                </c:pt>
                <c:pt idx="8606">
                  <c:v>54</c:v>
                </c:pt>
                <c:pt idx="8607">
                  <c:v>67</c:v>
                </c:pt>
                <c:pt idx="8608">
                  <c:v>34</c:v>
                </c:pt>
                <c:pt idx="8609">
                  <c:v>60</c:v>
                </c:pt>
                <c:pt idx="8610">
                  <c:v>46</c:v>
                </c:pt>
                <c:pt idx="8611">
                  <c:v>45</c:v>
                </c:pt>
                <c:pt idx="8612">
                  <c:v>56</c:v>
                </c:pt>
                <c:pt idx="8613">
                  <c:v>49</c:v>
                </c:pt>
                <c:pt idx="8614">
                  <c:v>49</c:v>
                </c:pt>
                <c:pt idx="8615">
                  <c:v>65</c:v>
                </c:pt>
                <c:pt idx="8616">
                  <c:v>39</c:v>
                </c:pt>
                <c:pt idx="8617">
                  <c:v>33</c:v>
                </c:pt>
                <c:pt idx="8618">
                  <c:v>55</c:v>
                </c:pt>
                <c:pt idx="8619">
                  <c:v>50</c:v>
                </c:pt>
                <c:pt idx="8620">
                  <c:v>52</c:v>
                </c:pt>
                <c:pt idx="8621">
                  <c:v>43</c:v>
                </c:pt>
                <c:pt idx="8622">
                  <c:v>58</c:v>
                </c:pt>
                <c:pt idx="8623">
                  <c:v>45</c:v>
                </c:pt>
                <c:pt idx="8624">
                  <c:v>81</c:v>
                </c:pt>
                <c:pt idx="8625">
                  <c:v>36</c:v>
                </c:pt>
                <c:pt idx="8626">
                  <c:v>64</c:v>
                </c:pt>
                <c:pt idx="8627">
                  <c:v>57</c:v>
                </c:pt>
                <c:pt idx="8628">
                  <c:v>46</c:v>
                </c:pt>
                <c:pt idx="8629">
                  <c:v>76</c:v>
                </c:pt>
                <c:pt idx="8630">
                  <c:v>43</c:v>
                </c:pt>
                <c:pt idx="8631">
                  <c:v>58</c:v>
                </c:pt>
                <c:pt idx="8632">
                  <c:v>61</c:v>
                </c:pt>
                <c:pt idx="8633">
                  <c:v>72</c:v>
                </c:pt>
                <c:pt idx="8634">
                  <c:v>82</c:v>
                </c:pt>
                <c:pt idx="8635">
                  <c:v>69</c:v>
                </c:pt>
                <c:pt idx="8636">
                  <c:v>35</c:v>
                </c:pt>
                <c:pt idx="8637">
                  <c:v>91</c:v>
                </c:pt>
                <c:pt idx="8638">
                  <c:v>40</c:v>
                </c:pt>
                <c:pt idx="8639">
                  <c:v>26</c:v>
                </c:pt>
                <c:pt idx="8640">
                  <c:v>34</c:v>
                </c:pt>
                <c:pt idx="8641">
                  <c:v>35</c:v>
                </c:pt>
                <c:pt idx="8642">
                  <c:v>67</c:v>
                </c:pt>
                <c:pt idx="8643">
                  <c:v>60</c:v>
                </c:pt>
                <c:pt idx="8644">
                  <c:v>48</c:v>
                </c:pt>
                <c:pt idx="8645">
                  <c:v>62</c:v>
                </c:pt>
                <c:pt idx="8646">
                  <c:v>84</c:v>
                </c:pt>
                <c:pt idx="8647">
                  <c:v>67</c:v>
                </c:pt>
                <c:pt idx="8648">
                  <c:v>50</c:v>
                </c:pt>
                <c:pt idx="8649">
                  <c:v>42</c:v>
                </c:pt>
                <c:pt idx="8650">
                  <c:v>37</c:v>
                </c:pt>
                <c:pt idx="8651">
                  <c:v>50</c:v>
                </c:pt>
                <c:pt idx="8652">
                  <c:v>61</c:v>
                </c:pt>
                <c:pt idx="8653">
                  <c:v>61</c:v>
                </c:pt>
                <c:pt idx="8654">
                  <c:v>48</c:v>
                </c:pt>
                <c:pt idx="8655">
                  <c:v>56</c:v>
                </c:pt>
                <c:pt idx="8656">
                  <c:v>54</c:v>
                </c:pt>
                <c:pt idx="8657">
                  <c:v>86</c:v>
                </c:pt>
                <c:pt idx="8658">
                  <c:v>77</c:v>
                </c:pt>
                <c:pt idx="8659">
                  <c:v>77</c:v>
                </c:pt>
                <c:pt idx="8660">
                  <c:v>25</c:v>
                </c:pt>
                <c:pt idx="8661">
                  <c:v>67</c:v>
                </c:pt>
                <c:pt idx="8662">
                  <c:v>51</c:v>
                </c:pt>
                <c:pt idx="8663">
                  <c:v>20</c:v>
                </c:pt>
                <c:pt idx="8664">
                  <c:v>74</c:v>
                </c:pt>
                <c:pt idx="8665">
                  <c:v>12</c:v>
                </c:pt>
                <c:pt idx="8666">
                  <c:v>78</c:v>
                </c:pt>
                <c:pt idx="8667">
                  <c:v>48</c:v>
                </c:pt>
                <c:pt idx="8668">
                  <c:v>79</c:v>
                </c:pt>
                <c:pt idx="8669">
                  <c:v>66</c:v>
                </c:pt>
                <c:pt idx="8670">
                  <c:v>82</c:v>
                </c:pt>
                <c:pt idx="8671">
                  <c:v>67</c:v>
                </c:pt>
                <c:pt idx="8672">
                  <c:v>75</c:v>
                </c:pt>
                <c:pt idx="8673">
                  <c:v>52</c:v>
                </c:pt>
                <c:pt idx="8674">
                  <c:v>25</c:v>
                </c:pt>
                <c:pt idx="8675">
                  <c:v>39</c:v>
                </c:pt>
                <c:pt idx="8676">
                  <c:v>66</c:v>
                </c:pt>
                <c:pt idx="8677">
                  <c:v>24</c:v>
                </c:pt>
                <c:pt idx="8678">
                  <c:v>17</c:v>
                </c:pt>
                <c:pt idx="8679">
                  <c:v>93</c:v>
                </c:pt>
                <c:pt idx="8680">
                  <c:v>62</c:v>
                </c:pt>
                <c:pt idx="8681">
                  <c:v>47</c:v>
                </c:pt>
                <c:pt idx="8682">
                  <c:v>55</c:v>
                </c:pt>
                <c:pt idx="8683">
                  <c:v>41</c:v>
                </c:pt>
                <c:pt idx="8684">
                  <c:v>67</c:v>
                </c:pt>
                <c:pt idx="8685">
                  <c:v>43</c:v>
                </c:pt>
                <c:pt idx="8686">
                  <c:v>42</c:v>
                </c:pt>
                <c:pt idx="8687">
                  <c:v>64</c:v>
                </c:pt>
                <c:pt idx="8688">
                  <c:v>42</c:v>
                </c:pt>
                <c:pt idx="8689">
                  <c:v>77</c:v>
                </c:pt>
                <c:pt idx="8690">
                  <c:v>52</c:v>
                </c:pt>
                <c:pt idx="8691">
                  <c:v>62</c:v>
                </c:pt>
                <c:pt idx="8692">
                  <c:v>90</c:v>
                </c:pt>
                <c:pt idx="8693">
                  <c:v>60</c:v>
                </c:pt>
                <c:pt idx="8694">
                  <c:v>49</c:v>
                </c:pt>
                <c:pt idx="8695">
                  <c:v>54</c:v>
                </c:pt>
                <c:pt idx="8696">
                  <c:v>61</c:v>
                </c:pt>
                <c:pt idx="8697">
                  <c:v>67</c:v>
                </c:pt>
                <c:pt idx="8698">
                  <c:v>42</c:v>
                </c:pt>
                <c:pt idx="8699">
                  <c:v>43</c:v>
                </c:pt>
                <c:pt idx="8700">
                  <c:v>58</c:v>
                </c:pt>
                <c:pt idx="8701">
                  <c:v>50</c:v>
                </c:pt>
                <c:pt idx="8702">
                  <c:v>34</c:v>
                </c:pt>
                <c:pt idx="8703">
                  <c:v>51</c:v>
                </c:pt>
                <c:pt idx="8704">
                  <c:v>89</c:v>
                </c:pt>
                <c:pt idx="8705">
                  <c:v>41</c:v>
                </c:pt>
                <c:pt idx="8706">
                  <c:v>70</c:v>
                </c:pt>
                <c:pt idx="8707">
                  <c:v>35</c:v>
                </c:pt>
                <c:pt idx="8708">
                  <c:v>79</c:v>
                </c:pt>
                <c:pt idx="8709">
                  <c:v>26</c:v>
                </c:pt>
                <c:pt idx="8710">
                  <c:v>46</c:v>
                </c:pt>
                <c:pt idx="8711">
                  <c:v>51</c:v>
                </c:pt>
                <c:pt idx="8712">
                  <c:v>30</c:v>
                </c:pt>
                <c:pt idx="8713">
                  <c:v>88</c:v>
                </c:pt>
                <c:pt idx="8714">
                  <c:v>55</c:v>
                </c:pt>
                <c:pt idx="8715">
                  <c:v>60</c:v>
                </c:pt>
                <c:pt idx="8716">
                  <c:v>26</c:v>
                </c:pt>
                <c:pt idx="8717">
                  <c:v>85</c:v>
                </c:pt>
                <c:pt idx="8718">
                  <c:v>76</c:v>
                </c:pt>
                <c:pt idx="8719">
                  <c:v>53</c:v>
                </c:pt>
                <c:pt idx="8720">
                  <c:v>70</c:v>
                </c:pt>
                <c:pt idx="8721">
                  <c:v>64</c:v>
                </c:pt>
                <c:pt idx="8722">
                  <c:v>41</c:v>
                </c:pt>
                <c:pt idx="8723">
                  <c:v>73</c:v>
                </c:pt>
                <c:pt idx="8724">
                  <c:v>47</c:v>
                </c:pt>
                <c:pt idx="8725">
                  <c:v>49</c:v>
                </c:pt>
                <c:pt idx="8726">
                  <c:v>53</c:v>
                </c:pt>
                <c:pt idx="8727">
                  <c:v>95</c:v>
                </c:pt>
                <c:pt idx="8728">
                  <c:v>87</c:v>
                </c:pt>
                <c:pt idx="8729">
                  <c:v>26</c:v>
                </c:pt>
                <c:pt idx="8730">
                  <c:v>89</c:v>
                </c:pt>
                <c:pt idx="8731">
                  <c:v>73</c:v>
                </c:pt>
                <c:pt idx="8732">
                  <c:v>19</c:v>
                </c:pt>
                <c:pt idx="8733">
                  <c:v>33</c:v>
                </c:pt>
                <c:pt idx="8734">
                  <c:v>75</c:v>
                </c:pt>
                <c:pt idx="8735">
                  <c:v>59</c:v>
                </c:pt>
                <c:pt idx="8736">
                  <c:v>79</c:v>
                </c:pt>
                <c:pt idx="8737">
                  <c:v>82</c:v>
                </c:pt>
                <c:pt idx="8738">
                  <c:v>58</c:v>
                </c:pt>
                <c:pt idx="8739">
                  <c:v>61</c:v>
                </c:pt>
                <c:pt idx="8740">
                  <c:v>59</c:v>
                </c:pt>
                <c:pt idx="8741">
                  <c:v>63</c:v>
                </c:pt>
                <c:pt idx="8742">
                  <c:v>60</c:v>
                </c:pt>
                <c:pt idx="8743">
                  <c:v>55</c:v>
                </c:pt>
                <c:pt idx="8744">
                  <c:v>38</c:v>
                </c:pt>
                <c:pt idx="8745">
                  <c:v>49</c:v>
                </c:pt>
                <c:pt idx="8746">
                  <c:v>48</c:v>
                </c:pt>
                <c:pt idx="8747">
                  <c:v>24</c:v>
                </c:pt>
                <c:pt idx="8748">
                  <c:v>27</c:v>
                </c:pt>
                <c:pt idx="8749">
                  <c:v>34</c:v>
                </c:pt>
                <c:pt idx="8750">
                  <c:v>59</c:v>
                </c:pt>
                <c:pt idx="8751">
                  <c:v>60</c:v>
                </c:pt>
                <c:pt idx="8752">
                  <c:v>75</c:v>
                </c:pt>
                <c:pt idx="8753">
                  <c:v>67</c:v>
                </c:pt>
                <c:pt idx="8754">
                  <c:v>36</c:v>
                </c:pt>
                <c:pt idx="8755">
                  <c:v>60</c:v>
                </c:pt>
                <c:pt idx="8756">
                  <c:v>43</c:v>
                </c:pt>
                <c:pt idx="8757">
                  <c:v>52</c:v>
                </c:pt>
                <c:pt idx="8758">
                  <c:v>73</c:v>
                </c:pt>
                <c:pt idx="8759">
                  <c:v>36</c:v>
                </c:pt>
                <c:pt idx="8760">
                  <c:v>37</c:v>
                </c:pt>
                <c:pt idx="8761">
                  <c:v>66</c:v>
                </c:pt>
                <c:pt idx="8762">
                  <c:v>64</c:v>
                </c:pt>
                <c:pt idx="8763">
                  <c:v>54</c:v>
                </c:pt>
                <c:pt idx="8764">
                  <c:v>31</c:v>
                </c:pt>
                <c:pt idx="8765">
                  <c:v>59</c:v>
                </c:pt>
                <c:pt idx="8766">
                  <c:v>49</c:v>
                </c:pt>
                <c:pt idx="8767">
                  <c:v>80</c:v>
                </c:pt>
                <c:pt idx="8768">
                  <c:v>19</c:v>
                </c:pt>
                <c:pt idx="8769">
                  <c:v>27</c:v>
                </c:pt>
                <c:pt idx="8770">
                  <c:v>51</c:v>
                </c:pt>
                <c:pt idx="8771">
                  <c:v>25</c:v>
                </c:pt>
                <c:pt idx="8772">
                  <c:v>48</c:v>
                </c:pt>
                <c:pt idx="8773">
                  <c:v>82</c:v>
                </c:pt>
                <c:pt idx="8774">
                  <c:v>47</c:v>
                </c:pt>
                <c:pt idx="8775">
                  <c:v>70</c:v>
                </c:pt>
                <c:pt idx="8776">
                  <c:v>57</c:v>
                </c:pt>
                <c:pt idx="8777">
                  <c:v>69</c:v>
                </c:pt>
                <c:pt idx="8778">
                  <c:v>32</c:v>
                </c:pt>
                <c:pt idx="8779">
                  <c:v>78</c:v>
                </c:pt>
                <c:pt idx="8780">
                  <c:v>41</c:v>
                </c:pt>
                <c:pt idx="8781">
                  <c:v>72</c:v>
                </c:pt>
                <c:pt idx="8782">
                  <c:v>71</c:v>
                </c:pt>
                <c:pt idx="8783">
                  <c:v>44</c:v>
                </c:pt>
                <c:pt idx="8784">
                  <c:v>57</c:v>
                </c:pt>
                <c:pt idx="8785">
                  <c:v>57</c:v>
                </c:pt>
                <c:pt idx="8786">
                  <c:v>41</c:v>
                </c:pt>
                <c:pt idx="8787">
                  <c:v>62</c:v>
                </c:pt>
                <c:pt idx="8788">
                  <c:v>48</c:v>
                </c:pt>
                <c:pt idx="8789">
                  <c:v>59</c:v>
                </c:pt>
                <c:pt idx="8790">
                  <c:v>34</c:v>
                </c:pt>
                <c:pt idx="8791">
                  <c:v>17</c:v>
                </c:pt>
                <c:pt idx="8792">
                  <c:v>54</c:v>
                </c:pt>
                <c:pt idx="8793">
                  <c:v>55</c:v>
                </c:pt>
                <c:pt idx="8794">
                  <c:v>73</c:v>
                </c:pt>
                <c:pt idx="8795">
                  <c:v>50</c:v>
                </c:pt>
                <c:pt idx="8796">
                  <c:v>91</c:v>
                </c:pt>
                <c:pt idx="8797">
                  <c:v>73</c:v>
                </c:pt>
                <c:pt idx="8798">
                  <c:v>70</c:v>
                </c:pt>
                <c:pt idx="8799">
                  <c:v>74</c:v>
                </c:pt>
                <c:pt idx="8800">
                  <c:v>86</c:v>
                </c:pt>
                <c:pt idx="8801">
                  <c:v>34</c:v>
                </c:pt>
                <c:pt idx="8802">
                  <c:v>25</c:v>
                </c:pt>
                <c:pt idx="8803">
                  <c:v>47</c:v>
                </c:pt>
                <c:pt idx="8804">
                  <c:v>45</c:v>
                </c:pt>
                <c:pt idx="8805">
                  <c:v>62</c:v>
                </c:pt>
                <c:pt idx="8806">
                  <c:v>49</c:v>
                </c:pt>
                <c:pt idx="8807">
                  <c:v>62</c:v>
                </c:pt>
                <c:pt idx="8808">
                  <c:v>65</c:v>
                </c:pt>
                <c:pt idx="8809">
                  <c:v>40</c:v>
                </c:pt>
                <c:pt idx="8810">
                  <c:v>97</c:v>
                </c:pt>
                <c:pt idx="8811">
                  <c:v>79</c:v>
                </c:pt>
                <c:pt idx="8812">
                  <c:v>93</c:v>
                </c:pt>
                <c:pt idx="8813">
                  <c:v>60</c:v>
                </c:pt>
                <c:pt idx="8814">
                  <c:v>61</c:v>
                </c:pt>
                <c:pt idx="8815">
                  <c:v>73</c:v>
                </c:pt>
                <c:pt idx="8816">
                  <c:v>89</c:v>
                </c:pt>
                <c:pt idx="8817">
                  <c:v>71</c:v>
                </c:pt>
                <c:pt idx="8818">
                  <c:v>61</c:v>
                </c:pt>
                <c:pt idx="8819">
                  <c:v>39</c:v>
                </c:pt>
                <c:pt idx="8820">
                  <c:v>44</c:v>
                </c:pt>
                <c:pt idx="8821">
                  <c:v>32</c:v>
                </c:pt>
                <c:pt idx="8822">
                  <c:v>35</c:v>
                </c:pt>
                <c:pt idx="8823">
                  <c:v>20</c:v>
                </c:pt>
                <c:pt idx="8824">
                  <c:v>62</c:v>
                </c:pt>
                <c:pt idx="8825">
                  <c:v>42</c:v>
                </c:pt>
                <c:pt idx="8826">
                  <c:v>43</c:v>
                </c:pt>
                <c:pt idx="8827">
                  <c:v>56</c:v>
                </c:pt>
                <c:pt idx="8828">
                  <c:v>79</c:v>
                </c:pt>
                <c:pt idx="8829">
                  <c:v>30</c:v>
                </c:pt>
                <c:pt idx="8830">
                  <c:v>73</c:v>
                </c:pt>
                <c:pt idx="8831">
                  <c:v>25</c:v>
                </c:pt>
                <c:pt idx="8832">
                  <c:v>84</c:v>
                </c:pt>
                <c:pt idx="8833">
                  <c:v>27</c:v>
                </c:pt>
                <c:pt idx="8834">
                  <c:v>41</c:v>
                </c:pt>
                <c:pt idx="8835">
                  <c:v>92</c:v>
                </c:pt>
                <c:pt idx="8836">
                  <c:v>53</c:v>
                </c:pt>
                <c:pt idx="8837">
                  <c:v>63</c:v>
                </c:pt>
                <c:pt idx="8838">
                  <c:v>67</c:v>
                </c:pt>
                <c:pt idx="8839">
                  <c:v>74</c:v>
                </c:pt>
                <c:pt idx="8840">
                  <c:v>37</c:v>
                </c:pt>
                <c:pt idx="8841">
                  <c:v>33</c:v>
                </c:pt>
                <c:pt idx="8842">
                  <c:v>58</c:v>
                </c:pt>
                <c:pt idx="8843">
                  <c:v>55</c:v>
                </c:pt>
                <c:pt idx="8844">
                  <c:v>40</c:v>
                </c:pt>
                <c:pt idx="8845">
                  <c:v>79</c:v>
                </c:pt>
                <c:pt idx="8846">
                  <c:v>68</c:v>
                </c:pt>
                <c:pt idx="8847">
                  <c:v>57</c:v>
                </c:pt>
                <c:pt idx="8848">
                  <c:v>20</c:v>
                </c:pt>
                <c:pt idx="8849">
                  <c:v>28</c:v>
                </c:pt>
                <c:pt idx="8850">
                  <c:v>50</c:v>
                </c:pt>
                <c:pt idx="8851">
                  <c:v>80</c:v>
                </c:pt>
                <c:pt idx="8852">
                  <c:v>44</c:v>
                </c:pt>
                <c:pt idx="8853">
                  <c:v>19</c:v>
                </c:pt>
                <c:pt idx="8854">
                  <c:v>81</c:v>
                </c:pt>
                <c:pt idx="8855">
                  <c:v>46</c:v>
                </c:pt>
                <c:pt idx="8856">
                  <c:v>83</c:v>
                </c:pt>
                <c:pt idx="8857">
                  <c:v>58</c:v>
                </c:pt>
                <c:pt idx="8858">
                  <c:v>53</c:v>
                </c:pt>
                <c:pt idx="8859">
                  <c:v>73</c:v>
                </c:pt>
                <c:pt idx="8860">
                  <c:v>79</c:v>
                </c:pt>
                <c:pt idx="8861">
                  <c:v>15</c:v>
                </c:pt>
                <c:pt idx="8862">
                  <c:v>62</c:v>
                </c:pt>
                <c:pt idx="8863">
                  <c:v>46</c:v>
                </c:pt>
                <c:pt idx="8864">
                  <c:v>41</c:v>
                </c:pt>
                <c:pt idx="8865">
                  <c:v>68</c:v>
                </c:pt>
                <c:pt idx="8866">
                  <c:v>72</c:v>
                </c:pt>
                <c:pt idx="8867">
                  <c:v>43</c:v>
                </c:pt>
                <c:pt idx="8868">
                  <c:v>51</c:v>
                </c:pt>
                <c:pt idx="8869">
                  <c:v>38</c:v>
                </c:pt>
                <c:pt idx="8870">
                  <c:v>80</c:v>
                </c:pt>
                <c:pt idx="8871">
                  <c:v>48</c:v>
                </c:pt>
                <c:pt idx="8872">
                  <c:v>63</c:v>
                </c:pt>
                <c:pt idx="8873">
                  <c:v>31</c:v>
                </c:pt>
                <c:pt idx="8874">
                  <c:v>66</c:v>
                </c:pt>
                <c:pt idx="8875">
                  <c:v>69</c:v>
                </c:pt>
                <c:pt idx="8876">
                  <c:v>62</c:v>
                </c:pt>
                <c:pt idx="8877">
                  <c:v>49</c:v>
                </c:pt>
                <c:pt idx="8878">
                  <c:v>54</c:v>
                </c:pt>
                <c:pt idx="8879">
                  <c:v>57</c:v>
                </c:pt>
                <c:pt idx="8880">
                  <c:v>77</c:v>
                </c:pt>
                <c:pt idx="8881">
                  <c:v>56</c:v>
                </c:pt>
                <c:pt idx="8882">
                  <c:v>79</c:v>
                </c:pt>
                <c:pt idx="8883">
                  <c:v>60</c:v>
                </c:pt>
                <c:pt idx="8884">
                  <c:v>88</c:v>
                </c:pt>
                <c:pt idx="8885">
                  <c:v>83</c:v>
                </c:pt>
                <c:pt idx="8886">
                  <c:v>43</c:v>
                </c:pt>
                <c:pt idx="8887">
                  <c:v>48</c:v>
                </c:pt>
                <c:pt idx="8888">
                  <c:v>50</c:v>
                </c:pt>
                <c:pt idx="8889">
                  <c:v>61</c:v>
                </c:pt>
                <c:pt idx="8890">
                  <c:v>24</c:v>
                </c:pt>
                <c:pt idx="8891">
                  <c:v>71</c:v>
                </c:pt>
                <c:pt idx="8892">
                  <c:v>81</c:v>
                </c:pt>
                <c:pt idx="8893">
                  <c:v>76</c:v>
                </c:pt>
                <c:pt idx="8894">
                  <c:v>17</c:v>
                </c:pt>
                <c:pt idx="8895">
                  <c:v>30</c:v>
                </c:pt>
                <c:pt idx="8896">
                  <c:v>78</c:v>
                </c:pt>
                <c:pt idx="8897">
                  <c:v>78</c:v>
                </c:pt>
                <c:pt idx="8898">
                  <c:v>37</c:v>
                </c:pt>
                <c:pt idx="8899">
                  <c:v>86</c:v>
                </c:pt>
                <c:pt idx="8900">
                  <c:v>77</c:v>
                </c:pt>
                <c:pt idx="8901">
                  <c:v>63</c:v>
                </c:pt>
                <c:pt idx="8902">
                  <c:v>46</c:v>
                </c:pt>
                <c:pt idx="8903">
                  <c:v>38</c:v>
                </c:pt>
                <c:pt idx="8904">
                  <c:v>41</c:v>
                </c:pt>
                <c:pt idx="8905">
                  <c:v>51</c:v>
                </c:pt>
                <c:pt idx="8906">
                  <c:v>24</c:v>
                </c:pt>
                <c:pt idx="8907">
                  <c:v>88</c:v>
                </c:pt>
                <c:pt idx="8908">
                  <c:v>50</c:v>
                </c:pt>
                <c:pt idx="8909">
                  <c:v>30</c:v>
                </c:pt>
                <c:pt idx="8910">
                  <c:v>32</c:v>
                </c:pt>
                <c:pt idx="8911">
                  <c:v>18</c:v>
                </c:pt>
                <c:pt idx="8912">
                  <c:v>29</c:v>
                </c:pt>
                <c:pt idx="8913">
                  <c:v>41</c:v>
                </c:pt>
                <c:pt idx="8914">
                  <c:v>37</c:v>
                </c:pt>
                <c:pt idx="8915">
                  <c:v>85</c:v>
                </c:pt>
                <c:pt idx="8916">
                  <c:v>67</c:v>
                </c:pt>
                <c:pt idx="8917">
                  <c:v>30</c:v>
                </c:pt>
                <c:pt idx="8918">
                  <c:v>69</c:v>
                </c:pt>
                <c:pt idx="8919">
                  <c:v>43</c:v>
                </c:pt>
                <c:pt idx="8920">
                  <c:v>72</c:v>
                </c:pt>
                <c:pt idx="8921">
                  <c:v>47</c:v>
                </c:pt>
                <c:pt idx="8922">
                  <c:v>69</c:v>
                </c:pt>
                <c:pt idx="8923">
                  <c:v>48</c:v>
                </c:pt>
                <c:pt idx="8924">
                  <c:v>20</c:v>
                </c:pt>
                <c:pt idx="8925">
                  <c:v>73</c:v>
                </c:pt>
                <c:pt idx="8926">
                  <c:v>49</c:v>
                </c:pt>
                <c:pt idx="8927">
                  <c:v>26</c:v>
                </c:pt>
                <c:pt idx="8928">
                  <c:v>44</c:v>
                </c:pt>
                <c:pt idx="8929">
                  <c:v>49</c:v>
                </c:pt>
                <c:pt idx="8930">
                  <c:v>61</c:v>
                </c:pt>
                <c:pt idx="8931">
                  <c:v>28</c:v>
                </c:pt>
                <c:pt idx="8932">
                  <c:v>74</c:v>
                </c:pt>
                <c:pt idx="8933">
                  <c:v>33</c:v>
                </c:pt>
                <c:pt idx="8934">
                  <c:v>42</c:v>
                </c:pt>
                <c:pt idx="8935">
                  <c:v>39</c:v>
                </c:pt>
                <c:pt idx="8936">
                  <c:v>82</c:v>
                </c:pt>
                <c:pt idx="8937">
                  <c:v>48</c:v>
                </c:pt>
                <c:pt idx="8938">
                  <c:v>95</c:v>
                </c:pt>
                <c:pt idx="8939">
                  <c:v>92</c:v>
                </c:pt>
                <c:pt idx="8940">
                  <c:v>36</c:v>
                </c:pt>
                <c:pt idx="8941">
                  <c:v>37</c:v>
                </c:pt>
                <c:pt idx="8942">
                  <c:v>65</c:v>
                </c:pt>
                <c:pt idx="8943">
                  <c:v>82</c:v>
                </c:pt>
                <c:pt idx="8944">
                  <c:v>37</c:v>
                </c:pt>
                <c:pt idx="8945">
                  <c:v>45</c:v>
                </c:pt>
                <c:pt idx="8946">
                  <c:v>34</c:v>
                </c:pt>
                <c:pt idx="8947">
                  <c:v>78</c:v>
                </c:pt>
                <c:pt idx="8948">
                  <c:v>18</c:v>
                </c:pt>
                <c:pt idx="8949">
                  <c:v>59</c:v>
                </c:pt>
                <c:pt idx="8950">
                  <c:v>82</c:v>
                </c:pt>
                <c:pt idx="8951">
                  <c:v>75</c:v>
                </c:pt>
                <c:pt idx="8952">
                  <c:v>65</c:v>
                </c:pt>
                <c:pt idx="8953">
                  <c:v>40</c:v>
                </c:pt>
                <c:pt idx="8954">
                  <c:v>60</c:v>
                </c:pt>
                <c:pt idx="8955">
                  <c:v>67</c:v>
                </c:pt>
                <c:pt idx="8956">
                  <c:v>95</c:v>
                </c:pt>
                <c:pt idx="8957">
                  <c:v>56</c:v>
                </c:pt>
                <c:pt idx="8958">
                  <c:v>35</c:v>
                </c:pt>
                <c:pt idx="8959">
                  <c:v>73</c:v>
                </c:pt>
                <c:pt idx="8960">
                  <c:v>37</c:v>
                </c:pt>
                <c:pt idx="8961">
                  <c:v>53</c:v>
                </c:pt>
                <c:pt idx="8962">
                  <c:v>62</c:v>
                </c:pt>
                <c:pt idx="8963">
                  <c:v>44</c:v>
                </c:pt>
                <c:pt idx="8964">
                  <c:v>36</c:v>
                </c:pt>
                <c:pt idx="8965">
                  <c:v>76</c:v>
                </c:pt>
                <c:pt idx="8966">
                  <c:v>60</c:v>
                </c:pt>
                <c:pt idx="8967">
                  <c:v>28</c:v>
                </c:pt>
                <c:pt idx="8968">
                  <c:v>48</c:v>
                </c:pt>
                <c:pt idx="8969">
                  <c:v>62</c:v>
                </c:pt>
                <c:pt idx="8970">
                  <c:v>19</c:v>
                </c:pt>
                <c:pt idx="8971">
                  <c:v>80</c:v>
                </c:pt>
                <c:pt idx="8972">
                  <c:v>46</c:v>
                </c:pt>
                <c:pt idx="8973">
                  <c:v>47</c:v>
                </c:pt>
                <c:pt idx="8974">
                  <c:v>79</c:v>
                </c:pt>
                <c:pt idx="8975">
                  <c:v>27</c:v>
                </c:pt>
                <c:pt idx="8976">
                  <c:v>43</c:v>
                </c:pt>
                <c:pt idx="8977">
                  <c:v>43</c:v>
                </c:pt>
                <c:pt idx="8978">
                  <c:v>56</c:v>
                </c:pt>
                <c:pt idx="8979">
                  <c:v>27</c:v>
                </c:pt>
                <c:pt idx="8980">
                  <c:v>70</c:v>
                </c:pt>
                <c:pt idx="8981">
                  <c:v>70</c:v>
                </c:pt>
                <c:pt idx="8982">
                  <c:v>61</c:v>
                </c:pt>
                <c:pt idx="8983">
                  <c:v>53</c:v>
                </c:pt>
                <c:pt idx="8984">
                  <c:v>87</c:v>
                </c:pt>
                <c:pt idx="8985">
                  <c:v>68</c:v>
                </c:pt>
                <c:pt idx="8986">
                  <c:v>61</c:v>
                </c:pt>
                <c:pt idx="8987">
                  <c:v>70</c:v>
                </c:pt>
                <c:pt idx="8988">
                  <c:v>65</c:v>
                </c:pt>
                <c:pt idx="8989">
                  <c:v>61</c:v>
                </c:pt>
                <c:pt idx="8990">
                  <c:v>27</c:v>
                </c:pt>
                <c:pt idx="8991">
                  <c:v>22</c:v>
                </c:pt>
                <c:pt idx="8992">
                  <c:v>81</c:v>
                </c:pt>
                <c:pt idx="8993">
                  <c:v>60</c:v>
                </c:pt>
                <c:pt idx="8994">
                  <c:v>41</c:v>
                </c:pt>
                <c:pt idx="8995">
                  <c:v>98</c:v>
                </c:pt>
                <c:pt idx="8996">
                  <c:v>79</c:v>
                </c:pt>
                <c:pt idx="8997">
                  <c:v>77</c:v>
                </c:pt>
                <c:pt idx="8998">
                  <c:v>51</c:v>
                </c:pt>
                <c:pt idx="8999">
                  <c:v>43</c:v>
                </c:pt>
                <c:pt idx="9000">
                  <c:v>27</c:v>
                </c:pt>
                <c:pt idx="9001">
                  <c:v>69</c:v>
                </c:pt>
                <c:pt idx="9002">
                  <c:v>98</c:v>
                </c:pt>
                <c:pt idx="9003">
                  <c:v>80</c:v>
                </c:pt>
                <c:pt idx="9004">
                  <c:v>68</c:v>
                </c:pt>
                <c:pt idx="9005">
                  <c:v>76</c:v>
                </c:pt>
                <c:pt idx="9006">
                  <c:v>72</c:v>
                </c:pt>
                <c:pt idx="9007">
                  <c:v>64</c:v>
                </c:pt>
                <c:pt idx="9008">
                  <c:v>87</c:v>
                </c:pt>
                <c:pt idx="9009">
                  <c:v>53</c:v>
                </c:pt>
                <c:pt idx="9010">
                  <c:v>71</c:v>
                </c:pt>
                <c:pt idx="9011">
                  <c:v>40</c:v>
                </c:pt>
                <c:pt idx="9012">
                  <c:v>58</c:v>
                </c:pt>
                <c:pt idx="9013">
                  <c:v>55</c:v>
                </c:pt>
                <c:pt idx="9014">
                  <c:v>50</c:v>
                </c:pt>
                <c:pt idx="9015">
                  <c:v>64</c:v>
                </c:pt>
                <c:pt idx="9016">
                  <c:v>44</c:v>
                </c:pt>
                <c:pt idx="9017">
                  <c:v>79</c:v>
                </c:pt>
                <c:pt idx="9018">
                  <c:v>65</c:v>
                </c:pt>
                <c:pt idx="9019">
                  <c:v>37</c:v>
                </c:pt>
                <c:pt idx="9020">
                  <c:v>85</c:v>
                </c:pt>
                <c:pt idx="9021">
                  <c:v>48</c:v>
                </c:pt>
                <c:pt idx="9022">
                  <c:v>55</c:v>
                </c:pt>
                <c:pt idx="9023">
                  <c:v>64</c:v>
                </c:pt>
                <c:pt idx="9024">
                  <c:v>74</c:v>
                </c:pt>
                <c:pt idx="9025">
                  <c:v>67</c:v>
                </c:pt>
                <c:pt idx="9026">
                  <c:v>38</c:v>
                </c:pt>
                <c:pt idx="9027">
                  <c:v>65</c:v>
                </c:pt>
                <c:pt idx="9028">
                  <c:v>60</c:v>
                </c:pt>
                <c:pt idx="9029">
                  <c:v>72</c:v>
                </c:pt>
                <c:pt idx="9030">
                  <c:v>73</c:v>
                </c:pt>
                <c:pt idx="9031">
                  <c:v>34</c:v>
                </c:pt>
                <c:pt idx="9032">
                  <c:v>45</c:v>
                </c:pt>
                <c:pt idx="9033">
                  <c:v>75</c:v>
                </c:pt>
                <c:pt idx="9034">
                  <c:v>28</c:v>
                </c:pt>
                <c:pt idx="9035">
                  <c:v>48</c:v>
                </c:pt>
                <c:pt idx="9036">
                  <c:v>64</c:v>
                </c:pt>
                <c:pt idx="9037">
                  <c:v>42</c:v>
                </c:pt>
                <c:pt idx="9038">
                  <c:v>72</c:v>
                </c:pt>
                <c:pt idx="9039">
                  <c:v>52</c:v>
                </c:pt>
                <c:pt idx="9040">
                  <c:v>40</c:v>
                </c:pt>
                <c:pt idx="9041">
                  <c:v>61</c:v>
                </c:pt>
                <c:pt idx="9042">
                  <c:v>66</c:v>
                </c:pt>
                <c:pt idx="9043">
                  <c:v>43</c:v>
                </c:pt>
                <c:pt idx="9044">
                  <c:v>49</c:v>
                </c:pt>
                <c:pt idx="9045">
                  <c:v>16</c:v>
                </c:pt>
                <c:pt idx="9046">
                  <c:v>46</c:v>
                </c:pt>
                <c:pt idx="9047">
                  <c:v>28</c:v>
                </c:pt>
                <c:pt idx="9048">
                  <c:v>57</c:v>
                </c:pt>
                <c:pt idx="9049">
                  <c:v>62</c:v>
                </c:pt>
                <c:pt idx="9050">
                  <c:v>76</c:v>
                </c:pt>
                <c:pt idx="9051">
                  <c:v>56</c:v>
                </c:pt>
                <c:pt idx="9052">
                  <c:v>44</c:v>
                </c:pt>
                <c:pt idx="9053">
                  <c:v>49</c:v>
                </c:pt>
                <c:pt idx="9054">
                  <c:v>64</c:v>
                </c:pt>
                <c:pt idx="9055">
                  <c:v>52</c:v>
                </c:pt>
                <c:pt idx="9056">
                  <c:v>79</c:v>
                </c:pt>
                <c:pt idx="9057">
                  <c:v>52</c:v>
                </c:pt>
                <c:pt idx="9058">
                  <c:v>52</c:v>
                </c:pt>
                <c:pt idx="9059">
                  <c:v>71</c:v>
                </c:pt>
                <c:pt idx="9060">
                  <c:v>59</c:v>
                </c:pt>
                <c:pt idx="9061">
                  <c:v>90</c:v>
                </c:pt>
                <c:pt idx="9062">
                  <c:v>58</c:v>
                </c:pt>
                <c:pt idx="9063">
                  <c:v>25</c:v>
                </c:pt>
                <c:pt idx="9064">
                  <c:v>78</c:v>
                </c:pt>
                <c:pt idx="9065">
                  <c:v>77</c:v>
                </c:pt>
                <c:pt idx="9066">
                  <c:v>73</c:v>
                </c:pt>
                <c:pt idx="9067">
                  <c:v>61</c:v>
                </c:pt>
                <c:pt idx="9068">
                  <c:v>71</c:v>
                </c:pt>
                <c:pt idx="9069">
                  <c:v>82</c:v>
                </c:pt>
                <c:pt idx="9070">
                  <c:v>25</c:v>
                </c:pt>
                <c:pt idx="9071">
                  <c:v>76</c:v>
                </c:pt>
                <c:pt idx="9072">
                  <c:v>39</c:v>
                </c:pt>
                <c:pt idx="9073">
                  <c:v>91</c:v>
                </c:pt>
                <c:pt idx="9074">
                  <c:v>73</c:v>
                </c:pt>
                <c:pt idx="9075">
                  <c:v>34</c:v>
                </c:pt>
                <c:pt idx="9076">
                  <c:v>64</c:v>
                </c:pt>
                <c:pt idx="9077">
                  <c:v>36</c:v>
                </c:pt>
                <c:pt idx="9078">
                  <c:v>67</c:v>
                </c:pt>
                <c:pt idx="9079">
                  <c:v>63</c:v>
                </c:pt>
                <c:pt idx="9080">
                  <c:v>64</c:v>
                </c:pt>
                <c:pt idx="9081">
                  <c:v>29</c:v>
                </c:pt>
                <c:pt idx="9082">
                  <c:v>41</c:v>
                </c:pt>
                <c:pt idx="9083">
                  <c:v>70</c:v>
                </c:pt>
                <c:pt idx="9084">
                  <c:v>57</c:v>
                </c:pt>
                <c:pt idx="9085">
                  <c:v>36</c:v>
                </c:pt>
                <c:pt idx="9086">
                  <c:v>67</c:v>
                </c:pt>
                <c:pt idx="9087">
                  <c:v>29</c:v>
                </c:pt>
                <c:pt idx="9088">
                  <c:v>58</c:v>
                </c:pt>
                <c:pt idx="9089">
                  <c:v>77</c:v>
                </c:pt>
                <c:pt idx="9090">
                  <c:v>60</c:v>
                </c:pt>
                <c:pt idx="9091">
                  <c:v>16</c:v>
                </c:pt>
                <c:pt idx="9092">
                  <c:v>50</c:v>
                </c:pt>
                <c:pt idx="9093">
                  <c:v>25</c:v>
                </c:pt>
                <c:pt idx="9094">
                  <c:v>68</c:v>
                </c:pt>
                <c:pt idx="9095">
                  <c:v>52</c:v>
                </c:pt>
                <c:pt idx="9096">
                  <c:v>72</c:v>
                </c:pt>
                <c:pt idx="9097">
                  <c:v>21</c:v>
                </c:pt>
                <c:pt idx="9098">
                  <c:v>63</c:v>
                </c:pt>
                <c:pt idx="9099">
                  <c:v>74</c:v>
                </c:pt>
                <c:pt idx="9100">
                  <c:v>24</c:v>
                </c:pt>
                <c:pt idx="9101">
                  <c:v>33</c:v>
                </c:pt>
                <c:pt idx="9102">
                  <c:v>29</c:v>
                </c:pt>
                <c:pt idx="9103">
                  <c:v>53</c:v>
                </c:pt>
                <c:pt idx="9104">
                  <c:v>68</c:v>
                </c:pt>
                <c:pt idx="9105">
                  <c:v>75</c:v>
                </c:pt>
                <c:pt idx="9106">
                  <c:v>41</c:v>
                </c:pt>
                <c:pt idx="9107">
                  <c:v>34</c:v>
                </c:pt>
                <c:pt idx="9108">
                  <c:v>29</c:v>
                </c:pt>
                <c:pt idx="9109">
                  <c:v>44</c:v>
                </c:pt>
                <c:pt idx="9110">
                  <c:v>42</c:v>
                </c:pt>
                <c:pt idx="9111">
                  <c:v>90</c:v>
                </c:pt>
                <c:pt idx="9112">
                  <c:v>52</c:v>
                </c:pt>
                <c:pt idx="9113">
                  <c:v>55</c:v>
                </c:pt>
                <c:pt idx="9114">
                  <c:v>63</c:v>
                </c:pt>
                <c:pt idx="9115">
                  <c:v>56</c:v>
                </c:pt>
                <c:pt idx="9116">
                  <c:v>76</c:v>
                </c:pt>
                <c:pt idx="9117">
                  <c:v>62</c:v>
                </c:pt>
                <c:pt idx="9118">
                  <c:v>39</c:v>
                </c:pt>
                <c:pt idx="9119">
                  <c:v>78</c:v>
                </c:pt>
                <c:pt idx="9120">
                  <c:v>35</c:v>
                </c:pt>
                <c:pt idx="9121">
                  <c:v>74</c:v>
                </c:pt>
                <c:pt idx="9122">
                  <c:v>58</c:v>
                </c:pt>
                <c:pt idx="9123">
                  <c:v>72</c:v>
                </c:pt>
                <c:pt idx="9124">
                  <c:v>62</c:v>
                </c:pt>
                <c:pt idx="9125">
                  <c:v>52</c:v>
                </c:pt>
                <c:pt idx="9126">
                  <c:v>65</c:v>
                </c:pt>
                <c:pt idx="9127">
                  <c:v>50</c:v>
                </c:pt>
                <c:pt idx="9128">
                  <c:v>61</c:v>
                </c:pt>
                <c:pt idx="9129">
                  <c:v>57</c:v>
                </c:pt>
                <c:pt idx="9130">
                  <c:v>51</c:v>
                </c:pt>
                <c:pt idx="9131">
                  <c:v>37</c:v>
                </c:pt>
                <c:pt idx="9132">
                  <c:v>40</c:v>
                </c:pt>
                <c:pt idx="9133">
                  <c:v>91</c:v>
                </c:pt>
                <c:pt idx="9134">
                  <c:v>77</c:v>
                </c:pt>
                <c:pt idx="9135">
                  <c:v>31</c:v>
                </c:pt>
                <c:pt idx="9136">
                  <c:v>61</c:v>
                </c:pt>
                <c:pt idx="9137">
                  <c:v>85</c:v>
                </c:pt>
                <c:pt idx="9138">
                  <c:v>47</c:v>
                </c:pt>
                <c:pt idx="9139">
                  <c:v>57</c:v>
                </c:pt>
                <c:pt idx="9140">
                  <c:v>95</c:v>
                </c:pt>
                <c:pt idx="9141">
                  <c:v>23</c:v>
                </c:pt>
                <c:pt idx="9142">
                  <c:v>74</c:v>
                </c:pt>
                <c:pt idx="9143">
                  <c:v>67</c:v>
                </c:pt>
                <c:pt idx="9144">
                  <c:v>52</c:v>
                </c:pt>
                <c:pt idx="9145">
                  <c:v>50</c:v>
                </c:pt>
                <c:pt idx="9146">
                  <c:v>38</c:v>
                </c:pt>
                <c:pt idx="9147">
                  <c:v>76</c:v>
                </c:pt>
                <c:pt idx="9148">
                  <c:v>88</c:v>
                </c:pt>
                <c:pt idx="9149">
                  <c:v>73</c:v>
                </c:pt>
                <c:pt idx="9150">
                  <c:v>81</c:v>
                </c:pt>
                <c:pt idx="9151">
                  <c:v>41</c:v>
                </c:pt>
                <c:pt idx="9152">
                  <c:v>72</c:v>
                </c:pt>
                <c:pt idx="9153">
                  <c:v>39</c:v>
                </c:pt>
                <c:pt idx="9154">
                  <c:v>62</c:v>
                </c:pt>
                <c:pt idx="9155">
                  <c:v>54</c:v>
                </c:pt>
                <c:pt idx="9156">
                  <c:v>68</c:v>
                </c:pt>
                <c:pt idx="9157">
                  <c:v>40</c:v>
                </c:pt>
                <c:pt idx="9158">
                  <c:v>72</c:v>
                </c:pt>
                <c:pt idx="9159">
                  <c:v>83</c:v>
                </c:pt>
                <c:pt idx="9160">
                  <c:v>49</c:v>
                </c:pt>
                <c:pt idx="9161">
                  <c:v>47</c:v>
                </c:pt>
                <c:pt idx="9162">
                  <c:v>27</c:v>
                </c:pt>
                <c:pt idx="9163">
                  <c:v>76</c:v>
                </c:pt>
                <c:pt idx="9164">
                  <c:v>55</c:v>
                </c:pt>
                <c:pt idx="9165">
                  <c:v>49</c:v>
                </c:pt>
                <c:pt idx="9166">
                  <c:v>69</c:v>
                </c:pt>
                <c:pt idx="9167">
                  <c:v>72</c:v>
                </c:pt>
                <c:pt idx="9168">
                  <c:v>66</c:v>
                </c:pt>
                <c:pt idx="9169">
                  <c:v>62</c:v>
                </c:pt>
                <c:pt idx="9170">
                  <c:v>55</c:v>
                </c:pt>
                <c:pt idx="9171">
                  <c:v>65</c:v>
                </c:pt>
                <c:pt idx="9172">
                  <c:v>88</c:v>
                </c:pt>
                <c:pt idx="9173">
                  <c:v>32</c:v>
                </c:pt>
                <c:pt idx="9174">
                  <c:v>66</c:v>
                </c:pt>
                <c:pt idx="9175">
                  <c:v>20</c:v>
                </c:pt>
                <c:pt idx="9176">
                  <c:v>35</c:v>
                </c:pt>
                <c:pt idx="9177">
                  <c:v>30</c:v>
                </c:pt>
                <c:pt idx="9178">
                  <c:v>54</c:v>
                </c:pt>
                <c:pt idx="9179">
                  <c:v>42</c:v>
                </c:pt>
                <c:pt idx="9180">
                  <c:v>67</c:v>
                </c:pt>
                <c:pt idx="9181">
                  <c:v>43</c:v>
                </c:pt>
                <c:pt idx="9182">
                  <c:v>60</c:v>
                </c:pt>
                <c:pt idx="9183">
                  <c:v>72</c:v>
                </c:pt>
                <c:pt idx="9184">
                  <c:v>79</c:v>
                </c:pt>
                <c:pt idx="9185">
                  <c:v>41</c:v>
                </c:pt>
                <c:pt idx="9186">
                  <c:v>25</c:v>
                </c:pt>
                <c:pt idx="9187">
                  <c:v>23</c:v>
                </c:pt>
                <c:pt idx="9188">
                  <c:v>82</c:v>
                </c:pt>
                <c:pt idx="9189">
                  <c:v>67</c:v>
                </c:pt>
                <c:pt idx="9190">
                  <c:v>48</c:v>
                </c:pt>
                <c:pt idx="9191">
                  <c:v>74</c:v>
                </c:pt>
                <c:pt idx="9192">
                  <c:v>70</c:v>
                </c:pt>
                <c:pt idx="9193">
                  <c:v>60</c:v>
                </c:pt>
                <c:pt idx="9194">
                  <c:v>46</c:v>
                </c:pt>
                <c:pt idx="9195">
                  <c:v>41</c:v>
                </c:pt>
                <c:pt idx="9196">
                  <c:v>50</c:v>
                </c:pt>
                <c:pt idx="9197">
                  <c:v>49</c:v>
                </c:pt>
                <c:pt idx="9198">
                  <c:v>40</c:v>
                </c:pt>
                <c:pt idx="9199">
                  <c:v>61</c:v>
                </c:pt>
                <c:pt idx="9200">
                  <c:v>56</c:v>
                </c:pt>
                <c:pt idx="9201">
                  <c:v>82</c:v>
                </c:pt>
                <c:pt idx="9202">
                  <c:v>88</c:v>
                </c:pt>
                <c:pt idx="9203">
                  <c:v>19</c:v>
                </c:pt>
                <c:pt idx="9204">
                  <c:v>89</c:v>
                </c:pt>
                <c:pt idx="9205">
                  <c:v>92</c:v>
                </c:pt>
                <c:pt idx="9206">
                  <c:v>62</c:v>
                </c:pt>
                <c:pt idx="9207">
                  <c:v>70</c:v>
                </c:pt>
                <c:pt idx="9208">
                  <c:v>88</c:v>
                </c:pt>
                <c:pt idx="9209">
                  <c:v>42</c:v>
                </c:pt>
                <c:pt idx="9210">
                  <c:v>89</c:v>
                </c:pt>
                <c:pt idx="9211">
                  <c:v>51</c:v>
                </c:pt>
                <c:pt idx="9212">
                  <c:v>48</c:v>
                </c:pt>
                <c:pt idx="9213">
                  <c:v>59</c:v>
                </c:pt>
                <c:pt idx="9214">
                  <c:v>40</c:v>
                </c:pt>
                <c:pt idx="9215">
                  <c:v>71</c:v>
                </c:pt>
                <c:pt idx="9216">
                  <c:v>71</c:v>
                </c:pt>
                <c:pt idx="9217">
                  <c:v>50</c:v>
                </c:pt>
                <c:pt idx="9218">
                  <c:v>78</c:v>
                </c:pt>
                <c:pt idx="9219">
                  <c:v>84</c:v>
                </c:pt>
                <c:pt idx="9220">
                  <c:v>29</c:v>
                </c:pt>
                <c:pt idx="9221">
                  <c:v>63</c:v>
                </c:pt>
                <c:pt idx="9222">
                  <c:v>34</c:v>
                </c:pt>
                <c:pt idx="9223">
                  <c:v>68</c:v>
                </c:pt>
                <c:pt idx="9224">
                  <c:v>52</c:v>
                </c:pt>
                <c:pt idx="9225">
                  <c:v>51</c:v>
                </c:pt>
                <c:pt idx="9226">
                  <c:v>46</c:v>
                </c:pt>
                <c:pt idx="9227">
                  <c:v>32</c:v>
                </c:pt>
                <c:pt idx="9228">
                  <c:v>61</c:v>
                </c:pt>
                <c:pt idx="9229">
                  <c:v>74</c:v>
                </c:pt>
                <c:pt idx="9230">
                  <c:v>29</c:v>
                </c:pt>
                <c:pt idx="9231">
                  <c:v>82</c:v>
                </c:pt>
                <c:pt idx="9232">
                  <c:v>43</c:v>
                </c:pt>
                <c:pt idx="9233">
                  <c:v>67</c:v>
                </c:pt>
                <c:pt idx="9234">
                  <c:v>38</c:v>
                </c:pt>
                <c:pt idx="9235">
                  <c:v>30</c:v>
                </c:pt>
                <c:pt idx="9236">
                  <c:v>69</c:v>
                </c:pt>
                <c:pt idx="9237">
                  <c:v>52</c:v>
                </c:pt>
                <c:pt idx="9238">
                  <c:v>33</c:v>
                </c:pt>
                <c:pt idx="9239">
                  <c:v>48</c:v>
                </c:pt>
                <c:pt idx="9240">
                  <c:v>23</c:v>
                </c:pt>
                <c:pt idx="9241">
                  <c:v>41</c:v>
                </c:pt>
                <c:pt idx="9242">
                  <c:v>78</c:v>
                </c:pt>
                <c:pt idx="9243">
                  <c:v>53</c:v>
                </c:pt>
                <c:pt idx="9244">
                  <c:v>39</c:v>
                </c:pt>
                <c:pt idx="9245">
                  <c:v>84</c:v>
                </c:pt>
                <c:pt idx="9246">
                  <c:v>70</c:v>
                </c:pt>
                <c:pt idx="9247">
                  <c:v>83</c:v>
                </c:pt>
                <c:pt idx="9248">
                  <c:v>81</c:v>
                </c:pt>
                <c:pt idx="9249">
                  <c:v>82</c:v>
                </c:pt>
                <c:pt idx="9250">
                  <c:v>33</c:v>
                </c:pt>
                <c:pt idx="9251">
                  <c:v>64</c:v>
                </c:pt>
                <c:pt idx="9252">
                  <c:v>59</c:v>
                </c:pt>
                <c:pt idx="9253">
                  <c:v>36</c:v>
                </c:pt>
                <c:pt idx="9254">
                  <c:v>36</c:v>
                </c:pt>
                <c:pt idx="9255">
                  <c:v>81</c:v>
                </c:pt>
                <c:pt idx="9256">
                  <c:v>47</c:v>
                </c:pt>
                <c:pt idx="9257">
                  <c:v>69</c:v>
                </c:pt>
                <c:pt idx="9258">
                  <c:v>80</c:v>
                </c:pt>
                <c:pt idx="9259">
                  <c:v>55</c:v>
                </c:pt>
                <c:pt idx="9260">
                  <c:v>54</c:v>
                </c:pt>
                <c:pt idx="9261">
                  <c:v>40</c:v>
                </c:pt>
                <c:pt idx="9262">
                  <c:v>70</c:v>
                </c:pt>
                <c:pt idx="9263">
                  <c:v>71</c:v>
                </c:pt>
                <c:pt idx="9264">
                  <c:v>47</c:v>
                </c:pt>
                <c:pt idx="9265">
                  <c:v>62</c:v>
                </c:pt>
                <c:pt idx="9266">
                  <c:v>59</c:v>
                </c:pt>
                <c:pt idx="9267">
                  <c:v>48</c:v>
                </c:pt>
                <c:pt idx="9268">
                  <c:v>47</c:v>
                </c:pt>
                <c:pt idx="9269">
                  <c:v>72</c:v>
                </c:pt>
                <c:pt idx="9270">
                  <c:v>32</c:v>
                </c:pt>
                <c:pt idx="9271">
                  <c:v>47</c:v>
                </c:pt>
                <c:pt idx="9272">
                  <c:v>76</c:v>
                </c:pt>
                <c:pt idx="9273">
                  <c:v>29</c:v>
                </c:pt>
                <c:pt idx="9274">
                  <c:v>87</c:v>
                </c:pt>
                <c:pt idx="9275">
                  <c:v>71</c:v>
                </c:pt>
                <c:pt idx="9276">
                  <c:v>75</c:v>
                </c:pt>
                <c:pt idx="9277">
                  <c:v>63</c:v>
                </c:pt>
                <c:pt idx="9278">
                  <c:v>28</c:v>
                </c:pt>
                <c:pt idx="9279">
                  <c:v>64</c:v>
                </c:pt>
                <c:pt idx="9280">
                  <c:v>16</c:v>
                </c:pt>
                <c:pt idx="9281">
                  <c:v>89</c:v>
                </c:pt>
                <c:pt idx="9282">
                  <c:v>90</c:v>
                </c:pt>
                <c:pt idx="9283">
                  <c:v>91</c:v>
                </c:pt>
                <c:pt idx="9284">
                  <c:v>43</c:v>
                </c:pt>
                <c:pt idx="9285">
                  <c:v>84</c:v>
                </c:pt>
                <c:pt idx="9286">
                  <c:v>47</c:v>
                </c:pt>
                <c:pt idx="9287">
                  <c:v>47</c:v>
                </c:pt>
                <c:pt idx="9288">
                  <c:v>71</c:v>
                </c:pt>
                <c:pt idx="9289">
                  <c:v>37</c:v>
                </c:pt>
                <c:pt idx="9290">
                  <c:v>35</c:v>
                </c:pt>
                <c:pt idx="9291">
                  <c:v>38</c:v>
                </c:pt>
                <c:pt idx="9292">
                  <c:v>85</c:v>
                </c:pt>
                <c:pt idx="9293">
                  <c:v>58</c:v>
                </c:pt>
                <c:pt idx="9294">
                  <c:v>69</c:v>
                </c:pt>
                <c:pt idx="9295">
                  <c:v>74</c:v>
                </c:pt>
                <c:pt idx="9296">
                  <c:v>89</c:v>
                </c:pt>
                <c:pt idx="9297">
                  <c:v>80</c:v>
                </c:pt>
                <c:pt idx="9298">
                  <c:v>21</c:v>
                </c:pt>
                <c:pt idx="9299">
                  <c:v>45</c:v>
                </c:pt>
                <c:pt idx="9300">
                  <c:v>74</c:v>
                </c:pt>
                <c:pt idx="9301">
                  <c:v>77</c:v>
                </c:pt>
                <c:pt idx="9302">
                  <c:v>51</c:v>
                </c:pt>
                <c:pt idx="9303">
                  <c:v>38</c:v>
                </c:pt>
                <c:pt idx="9304">
                  <c:v>69</c:v>
                </c:pt>
                <c:pt idx="9305">
                  <c:v>98</c:v>
                </c:pt>
                <c:pt idx="9306">
                  <c:v>85</c:v>
                </c:pt>
                <c:pt idx="9307">
                  <c:v>62</c:v>
                </c:pt>
                <c:pt idx="9308">
                  <c:v>38</c:v>
                </c:pt>
                <c:pt idx="9309">
                  <c:v>57</c:v>
                </c:pt>
                <c:pt idx="9310">
                  <c:v>41</c:v>
                </c:pt>
                <c:pt idx="9311">
                  <c:v>76</c:v>
                </c:pt>
                <c:pt idx="9312">
                  <c:v>30</c:v>
                </c:pt>
                <c:pt idx="9313">
                  <c:v>28</c:v>
                </c:pt>
                <c:pt idx="9314">
                  <c:v>56</c:v>
                </c:pt>
                <c:pt idx="9315">
                  <c:v>77</c:v>
                </c:pt>
                <c:pt idx="9316">
                  <c:v>85</c:v>
                </c:pt>
                <c:pt idx="9317">
                  <c:v>72</c:v>
                </c:pt>
                <c:pt idx="9318">
                  <c:v>42</c:v>
                </c:pt>
                <c:pt idx="9319">
                  <c:v>56</c:v>
                </c:pt>
                <c:pt idx="9320">
                  <c:v>43</c:v>
                </c:pt>
                <c:pt idx="9321">
                  <c:v>38</c:v>
                </c:pt>
                <c:pt idx="9322">
                  <c:v>38</c:v>
                </c:pt>
                <c:pt idx="9323">
                  <c:v>30</c:v>
                </c:pt>
                <c:pt idx="9324">
                  <c:v>52</c:v>
                </c:pt>
                <c:pt idx="9325">
                  <c:v>55</c:v>
                </c:pt>
                <c:pt idx="9326">
                  <c:v>67</c:v>
                </c:pt>
                <c:pt idx="9327">
                  <c:v>78</c:v>
                </c:pt>
                <c:pt idx="9328">
                  <c:v>51</c:v>
                </c:pt>
                <c:pt idx="9329">
                  <c:v>39</c:v>
                </c:pt>
                <c:pt idx="9330">
                  <c:v>46</c:v>
                </c:pt>
                <c:pt idx="9331">
                  <c:v>67</c:v>
                </c:pt>
                <c:pt idx="9332">
                  <c:v>52</c:v>
                </c:pt>
                <c:pt idx="9333">
                  <c:v>36</c:v>
                </c:pt>
                <c:pt idx="9334">
                  <c:v>54</c:v>
                </c:pt>
                <c:pt idx="9335">
                  <c:v>25</c:v>
                </c:pt>
                <c:pt idx="9336">
                  <c:v>53</c:v>
                </c:pt>
                <c:pt idx="9337">
                  <c:v>28</c:v>
                </c:pt>
                <c:pt idx="9338">
                  <c:v>64</c:v>
                </c:pt>
                <c:pt idx="9339">
                  <c:v>77</c:v>
                </c:pt>
                <c:pt idx="9340">
                  <c:v>46</c:v>
                </c:pt>
                <c:pt idx="9341">
                  <c:v>69</c:v>
                </c:pt>
                <c:pt idx="9342">
                  <c:v>74</c:v>
                </c:pt>
                <c:pt idx="9343">
                  <c:v>85</c:v>
                </c:pt>
                <c:pt idx="9344">
                  <c:v>49</c:v>
                </c:pt>
                <c:pt idx="9345">
                  <c:v>89</c:v>
                </c:pt>
                <c:pt idx="9346">
                  <c:v>88</c:v>
                </c:pt>
                <c:pt idx="9347">
                  <c:v>40</c:v>
                </c:pt>
                <c:pt idx="9348">
                  <c:v>58</c:v>
                </c:pt>
                <c:pt idx="9349">
                  <c:v>63</c:v>
                </c:pt>
                <c:pt idx="9350">
                  <c:v>57</c:v>
                </c:pt>
                <c:pt idx="9351">
                  <c:v>87</c:v>
                </c:pt>
                <c:pt idx="9352">
                  <c:v>40</c:v>
                </c:pt>
                <c:pt idx="9353">
                  <c:v>67</c:v>
                </c:pt>
                <c:pt idx="9354">
                  <c:v>32</c:v>
                </c:pt>
                <c:pt idx="9355">
                  <c:v>27</c:v>
                </c:pt>
                <c:pt idx="9356">
                  <c:v>47</c:v>
                </c:pt>
                <c:pt idx="9357">
                  <c:v>51</c:v>
                </c:pt>
                <c:pt idx="9358">
                  <c:v>72</c:v>
                </c:pt>
                <c:pt idx="9359">
                  <c:v>31</c:v>
                </c:pt>
                <c:pt idx="9360">
                  <c:v>42</c:v>
                </c:pt>
                <c:pt idx="9361">
                  <c:v>28</c:v>
                </c:pt>
                <c:pt idx="9362">
                  <c:v>45</c:v>
                </c:pt>
                <c:pt idx="9363">
                  <c:v>75</c:v>
                </c:pt>
                <c:pt idx="9364">
                  <c:v>81</c:v>
                </c:pt>
                <c:pt idx="9365">
                  <c:v>88</c:v>
                </c:pt>
                <c:pt idx="9366">
                  <c:v>67</c:v>
                </c:pt>
                <c:pt idx="9367">
                  <c:v>62</c:v>
                </c:pt>
                <c:pt idx="9368">
                  <c:v>59</c:v>
                </c:pt>
                <c:pt idx="9369">
                  <c:v>75</c:v>
                </c:pt>
                <c:pt idx="9370">
                  <c:v>30</c:v>
                </c:pt>
                <c:pt idx="9371">
                  <c:v>62</c:v>
                </c:pt>
                <c:pt idx="9372">
                  <c:v>17</c:v>
                </c:pt>
                <c:pt idx="9373">
                  <c:v>47</c:v>
                </c:pt>
                <c:pt idx="9374">
                  <c:v>87</c:v>
                </c:pt>
                <c:pt idx="9375">
                  <c:v>51</c:v>
                </c:pt>
                <c:pt idx="9376">
                  <c:v>72</c:v>
                </c:pt>
                <c:pt idx="9377">
                  <c:v>76</c:v>
                </c:pt>
                <c:pt idx="9378">
                  <c:v>56</c:v>
                </c:pt>
                <c:pt idx="9379">
                  <c:v>86</c:v>
                </c:pt>
                <c:pt idx="9380">
                  <c:v>37</c:v>
                </c:pt>
                <c:pt idx="9381">
                  <c:v>35</c:v>
                </c:pt>
                <c:pt idx="9382">
                  <c:v>54</c:v>
                </c:pt>
                <c:pt idx="9383">
                  <c:v>83</c:v>
                </c:pt>
                <c:pt idx="9384">
                  <c:v>40</c:v>
                </c:pt>
                <c:pt idx="9385">
                  <c:v>78</c:v>
                </c:pt>
                <c:pt idx="9386">
                  <c:v>47</c:v>
                </c:pt>
                <c:pt idx="9387">
                  <c:v>68</c:v>
                </c:pt>
                <c:pt idx="9388">
                  <c:v>67</c:v>
                </c:pt>
                <c:pt idx="9389">
                  <c:v>92</c:v>
                </c:pt>
                <c:pt idx="9390">
                  <c:v>67</c:v>
                </c:pt>
                <c:pt idx="9391">
                  <c:v>59</c:v>
                </c:pt>
                <c:pt idx="9392">
                  <c:v>61</c:v>
                </c:pt>
                <c:pt idx="9393">
                  <c:v>69</c:v>
                </c:pt>
                <c:pt idx="9394">
                  <c:v>53</c:v>
                </c:pt>
                <c:pt idx="9395">
                  <c:v>48</c:v>
                </c:pt>
                <c:pt idx="9396">
                  <c:v>32</c:v>
                </c:pt>
                <c:pt idx="9397">
                  <c:v>47</c:v>
                </c:pt>
                <c:pt idx="9398">
                  <c:v>71</c:v>
                </c:pt>
                <c:pt idx="9399">
                  <c:v>48</c:v>
                </c:pt>
                <c:pt idx="9400">
                  <c:v>43</c:v>
                </c:pt>
                <c:pt idx="9401">
                  <c:v>44</c:v>
                </c:pt>
                <c:pt idx="9402">
                  <c:v>53</c:v>
                </c:pt>
                <c:pt idx="9403">
                  <c:v>24</c:v>
                </c:pt>
                <c:pt idx="9404">
                  <c:v>76</c:v>
                </c:pt>
                <c:pt idx="9405">
                  <c:v>58</c:v>
                </c:pt>
                <c:pt idx="9406">
                  <c:v>59</c:v>
                </c:pt>
                <c:pt idx="9407">
                  <c:v>51</c:v>
                </c:pt>
                <c:pt idx="9408">
                  <c:v>68</c:v>
                </c:pt>
                <c:pt idx="9409">
                  <c:v>73</c:v>
                </c:pt>
                <c:pt idx="9410">
                  <c:v>60</c:v>
                </c:pt>
                <c:pt idx="9411">
                  <c:v>56</c:v>
                </c:pt>
                <c:pt idx="9412">
                  <c:v>66</c:v>
                </c:pt>
                <c:pt idx="9413">
                  <c:v>34</c:v>
                </c:pt>
                <c:pt idx="9414">
                  <c:v>75</c:v>
                </c:pt>
                <c:pt idx="9415">
                  <c:v>53</c:v>
                </c:pt>
                <c:pt idx="9416">
                  <c:v>31</c:v>
                </c:pt>
                <c:pt idx="9417">
                  <c:v>88</c:v>
                </c:pt>
                <c:pt idx="9418">
                  <c:v>48</c:v>
                </c:pt>
                <c:pt idx="9419">
                  <c:v>56</c:v>
                </c:pt>
                <c:pt idx="9420">
                  <c:v>67</c:v>
                </c:pt>
                <c:pt idx="9421">
                  <c:v>29</c:v>
                </c:pt>
                <c:pt idx="9422">
                  <c:v>30</c:v>
                </c:pt>
                <c:pt idx="9423">
                  <c:v>40</c:v>
                </c:pt>
                <c:pt idx="9424">
                  <c:v>64</c:v>
                </c:pt>
                <c:pt idx="9425">
                  <c:v>23</c:v>
                </c:pt>
                <c:pt idx="9426">
                  <c:v>39</c:v>
                </c:pt>
                <c:pt idx="9427">
                  <c:v>33</c:v>
                </c:pt>
                <c:pt idx="9428">
                  <c:v>33</c:v>
                </c:pt>
                <c:pt idx="9429">
                  <c:v>68</c:v>
                </c:pt>
                <c:pt idx="9430">
                  <c:v>32</c:v>
                </c:pt>
                <c:pt idx="9431">
                  <c:v>33</c:v>
                </c:pt>
                <c:pt idx="9432">
                  <c:v>83</c:v>
                </c:pt>
                <c:pt idx="9433">
                  <c:v>41</c:v>
                </c:pt>
                <c:pt idx="9434">
                  <c:v>76</c:v>
                </c:pt>
                <c:pt idx="9435">
                  <c:v>76</c:v>
                </c:pt>
                <c:pt idx="9436">
                  <c:v>45</c:v>
                </c:pt>
                <c:pt idx="9437">
                  <c:v>72</c:v>
                </c:pt>
                <c:pt idx="9438">
                  <c:v>60</c:v>
                </c:pt>
                <c:pt idx="9439">
                  <c:v>75</c:v>
                </c:pt>
                <c:pt idx="9440">
                  <c:v>55</c:v>
                </c:pt>
                <c:pt idx="9441">
                  <c:v>91</c:v>
                </c:pt>
                <c:pt idx="9442">
                  <c:v>56</c:v>
                </c:pt>
                <c:pt idx="9443">
                  <c:v>77</c:v>
                </c:pt>
                <c:pt idx="9444">
                  <c:v>47</c:v>
                </c:pt>
                <c:pt idx="9445">
                  <c:v>37</c:v>
                </c:pt>
                <c:pt idx="9446">
                  <c:v>61</c:v>
                </c:pt>
                <c:pt idx="9447">
                  <c:v>58</c:v>
                </c:pt>
                <c:pt idx="9448">
                  <c:v>42</c:v>
                </c:pt>
                <c:pt idx="9449">
                  <c:v>40</c:v>
                </c:pt>
                <c:pt idx="9450">
                  <c:v>59</c:v>
                </c:pt>
                <c:pt idx="9451">
                  <c:v>53</c:v>
                </c:pt>
                <c:pt idx="9452">
                  <c:v>47</c:v>
                </c:pt>
                <c:pt idx="9453">
                  <c:v>72</c:v>
                </c:pt>
                <c:pt idx="9454">
                  <c:v>90</c:v>
                </c:pt>
                <c:pt idx="9455">
                  <c:v>43</c:v>
                </c:pt>
                <c:pt idx="9456">
                  <c:v>35</c:v>
                </c:pt>
                <c:pt idx="9457">
                  <c:v>52</c:v>
                </c:pt>
                <c:pt idx="9458">
                  <c:v>47</c:v>
                </c:pt>
                <c:pt idx="9459">
                  <c:v>50</c:v>
                </c:pt>
                <c:pt idx="9460">
                  <c:v>57</c:v>
                </c:pt>
                <c:pt idx="9461">
                  <c:v>58</c:v>
                </c:pt>
                <c:pt idx="9462">
                  <c:v>78</c:v>
                </c:pt>
                <c:pt idx="9463">
                  <c:v>25</c:v>
                </c:pt>
                <c:pt idx="9464">
                  <c:v>64</c:v>
                </c:pt>
                <c:pt idx="9465">
                  <c:v>61</c:v>
                </c:pt>
                <c:pt idx="9466">
                  <c:v>42</c:v>
                </c:pt>
                <c:pt idx="9467">
                  <c:v>39</c:v>
                </c:pt>
                <c:pt idx="9468">
                  <c:v>46</c:v>
                </c:pt>
                <c:pt idx="9469">
                  <c:v>88</c:v>
                </c:pt>
                <c:pt idx="9470">
                  <c:v>26</c:v>
                </c:pt>
                <c:pt idx="9471">
                  <c:v>49</c:v>
                </c:pt>
                <c:pt idx="9472">
                  <c:v>34</c:v>
                </c:pt>
                <c:pt idx="9473">
                  <c:v>31</c:v>
                </c:pt>
                <c:pt idx="9474">
                  <c:v>52</c:v>
                </c:pt>
                <c:pt idx="9475">
                  <c:v>68</c:v>
                </c:pt>
                <c:pt idx="9476">
                  <c:v>50</c:v>
                </c:pt>
                <c:pt idx="9477">
                  <c:v>93</c:v>
                </c:pt>
                <c:pt idx="9478">
                  <c:v>32</c:v>
                </c:pt>
                <c:pt idx="9479">
                  <c:v>48</c:v>
                </c:pt>
                <c:pt idx="9480">
                  <c:v>36</c:v>
                </c:pt>
                <c:pt idx="9481">
                  <c:v>54</c:v>
                </c:pt>
                <c:pt idx="9482">
                  <c:v>55</c:v>
                </c:pt>
                <c:pt idx="9483">
                  <c:v>74</c:v>
                </c:pt>
                <c:pt idx="9484">
                  <c:v>53</c:v>
                </c:pt>
                <c:pt idx="9485">
                  <c:v>76</c:v>
                </c:pt>
                <c:pt idx="9486">
                  <c:v>54</c:v>
                </c:pt>
                <c:pt idx="9487">
                  <c:v>80</c:v>
                </c:pt>
                <c:pt idx="9488">
                  <c:v>68</c:v>
                </c:pt>
                <c:pt idx="9489">
                  <c:v>63</c:v>
                </c:pt>
                <c:pt idx="9490">
                  <c:v>46</c:v>
                </c:pt>
                <c:pt idx="9491">
                  <c:v>45</c:v>
                </c:pt>
                <c:pt idx="9492">
                  <c:v>43</c:v>
                </c:pt>
                <c:pt idx="9493">
                  <c:v>83</c:v>
                </c:pt>
                <c:pt idx="9494">
                  <c:v>56</c:v>
                </c:pt>
                <c:pt idx="9495">
                  <c:v>29</c:v>
                </c:pt>
                <c:pt idx="9496">
                  <c:v>79</c:v>
                </c:pt>
                <c:pt idx="9497">
                  <c:v>40</c:v>
                </c:pt>
                <c:pt idx="9498">
                  <c:v>55</c:v>
                </c:pt>
                <c:pt idx="9499">
                  <c:v>55</c:v>
                </c:pt>
                <c:pt idx="9500">
                  <c:v>65</c:v>
                </c:pt>
                <c:pt idx="9501">
                  <c:v>41</c:v>
                </c:pt>
                <c:pt idx="9502">
                  <c:v>53</c:v>
                </c:pt>
                <c:pt idx="9503">
                  <c:v>41</c:v>
                </c:pt>
                <c:pt idx="9504">
                  <c:v>34</c:v>
                </c:pt>
                <c:pt idx="9505">
                  <c:v>23</c:v>
                </c:pt>
                <c:pt idx="9506">
                  <c:v>70</c:v>
                </c:pt>
                <c:pt idx="9507">
                  <c:v>38</c:v>
                </c:pt>
                <c:pt idx="9508">
                  <c:v>45</c:v>
                </c:pt>
                <c:pt idx="9509">
                  <c:v>14</c:v>
                </c:pt>
                <c:pt idx="9510">
                  <c:v>37</c:v>
                </c:pt>
                <c:pt idx="9511">
                  <c:v>33</c:v>
                </c:pt>
                <c:pt idx="9512">
                  <c:v>81</c:v>
                </c:pt>
                <c:pt idx="9513">
                  <c:v>68</c:v>
                </c:pt>
                <c:pt idx="9514">
                  <c:v>76</c:v>
                </c:pt>
                <c:pt idx="9515">
                  <c:v>74</c:v>
                </c:pt>
                <c:pt idx="9516">
                  <c:v>41</c:v>
                </c:pt>
                <c:pt idx="9517">
                  <c:v>70</c:v>
                </c:pt>
                <c:pt idx="9518">
                  <c:v>89</c:v>
                </c:pt>
                <c:pt idx="9519">
                  <c:v>25</c:v>
                </c:pt>
                <c:pt idx="9520">
                  <c:v>36</c:v>
                </c:pt>
                <c:pt idx="9521">
                  <c:v>27</c:v>
                </c:pt>
                <c:pt idx="9522">
                  <c:v>71</c:v>
                </c:pt>
                <c:pt idx="9523">
                  <c:v>56</c:v>
                </c:pt>
                <c:pt idx="9524">
                  <c:v>41</c:v>
                </c:pt>
                <c:pt idx="9525">
                  <c:v>41</c:v>
                </c:pt>
                <c:pt idx="9526">
                  <c:v>34</c:v>
                </c:pt>
                <c:pt idx="9527">
                  <c:v>23</c:v>
                </c:pt>
                <c:pt idx="9528">
                  <c:v>78</c:v>
                </c:pt>
                <c:pt idx="9529">
                  <c:v>76</c:v>
                </c:pt>
                <c:pt idx="9530">
                  <c:v>78</c:v>
                </c:pt>
                <c:pt idx="9531">
                  <c:v>38</c:v>
                </c:pt>
                <c:pt idx="9532">
                  <c:v>48</c:v>
                </c:pt>
                <c:pt idx="9533">
                  <c:v>65</c:v>
                </c:pt>
                <c:pt idx="9534">
                  <c:v>59</c:v>
                </c:pt>
                <c:pt idx="9535">
                  <c:v>52</c:v>
                </c:pt>
                <c:pt idx="9536">
                  <c:v>97</c:v>
                </c:pt>
                <c:pt idx="9537">
                  <c:v>54</c:v>
                </c:pt>
                <c:pt idx="9538">
                  <c:v>34</c:v>
                </c:pt>
                <c:pt idx="9539">
                  <c:v>80</c:v>
                </c:pt>
                <c:pt idx="9540">
                  <c:v>54</c:v>
                </c:pt>
                <c:pt idx="9541">
                  <c:v>63</c:v>
                </c:pt>
                <c:pt idx="9542">
                  <c:v>26</c:v>
                </c:pt>
                <c:pt idx="9543">
                  <c:v>85</c:v>
                </c:pt>
                <c:pt idx="9544">
                  <c:v>40</c:v>
                </c:pt>
                <c:pt idx="9545">
                  <c:v>68</c:v>
                </c:pt>
                <c:pt idx="9546">
                  <c:v>32</c:v>
                </c:pt>
                <c:pt idx="9547">
                  <c:v>44</c:v>
                </c:pt>
                <c:pt idx="9548">
                  <c:v>70</c:v>
                </c:pt>
                <c:pt idx="9549">
                  <c:v>66</c:v>
                </c:pt>
                <c:pt idx="9550">
                  <c:v>76</c:v>
                </c:pt>
                <c:pt idx="9551">
                  <c:v>29</c:v>
                </c:pt>
                <c:pt idx="9552">
                  <c:v>70</c:v>
                </c:pt>
                <c:pt idx="9553">
                  <c:v>64</c:v>
                </c:pt>
                <c:pt idx="9554">
                  <c:v>76</c:v>
                </c:pt>
                <c:pt idx="9555">
                  <c:v>72</c:v>
                </c:pt>
                <c:pt idx="9556">
                  <c:v>24</c:v>
                </c:pt>
                <c:pt idx="9557">
                  <c:v>40</c:v>
                </c:pt>
                <c:pt idx="9558">
                  <c:v>37</c:v>
                </c:pt>
                <c:pt idx="9559">
                  <c:v>42</c:v>
                </c:pt>
                <c:pt idx="9560">
                  <c:v>28</c:v>
                </c:pt>
                <c:pt idx="9561">
                  <c:v>61</c:v>
                </c:pt>
                <c:pt idx="9562">
                  <c:v>53</c:v>
                </c:pt>
                <c:pt idx="9563">
                  <c:v>50</c:v>
                </c:pt>
                <c:pt idx="9564">
                  <c:v>55</c:v>
                </c:pt>
                <c:pt idx="9565">
                  <c:v>67</c:v>
                </c:pt>
                <c:pt idx="9566">
                  <c:v>79</c:v>
                </c:pt>
                <c:pt idx="9567">
                  <c:v>77</c:v>
                </c:pt>
                <c:pt idx="9568">
                  <c:v>26</c:v>
                </c:pt>
                <c:pt idx="9569">
                  <c:v>26</c:v>
                </c:pt>
                <c:pt idx="9570">
                  <c:v>44</c:v>
                </c:pt>
                <c:pt idx="9571">
                  <c:v>80</c:v>
                </c:pt>
                <c:pt idx="9572">
                  <c:v>73</c:v>
                </c:pt>
                <c:pt idx="9573">
                  <c:v>61</c:v>
                </c:pt>
                <c:pt idx="9574">
                  <c:v>53</c:v>
                </c:pt>
                <c:pt idx="9575">
                  <c:v>59</c:v>
                </c:pt>
                <c:pt idx="9576">
                  <c:v>40</c:v>
                </c:pt>
                <c:pt idx="9577">
                  <c:v>88</c:v>
                </c:pt>
                <c:pt idx="9578">
                  <c:v>76</c:v>
                </c:pt>
                <c:pt idx="9579">
                  <c:v>65</c:v>
                </c:pt>
                <c:pt idx="9580">
                  <c:v>23</c:v>
                </c:pt>
                <c:pt idx="9581">
                  <c:v>50</c:v>
                </c:pt>
                <c:pt idx="9582">
                  <c:v>59</c:v>
                </c:pt>
                <c:pt idx="9583">
                  <c:v>57</c:v>
                </c:pt>
                <c:pt idx="9584">
                  <c:v>14</c:v>
                </c:pt>
                <c:pt idx="9585">
                  <c:v>41</c:v>
                </c:pt>
                <c:pt idx="9586">
                  <c:v>81</c:v>
                </c:pt>
                <c:pt idx="9587">
                  <c:v>47</c:v>
                </c:pt>
                <c:pt idx="9588">
                  <c:v>67</c:v>
                </c:pt>
                <c:pt idx="9589">
                  <c:v>92</c:v>
                </c:pt>
                <c:pt idx="9590">
                  <c:v>95</c:v>
                </c:pt>
                <c:pt idx="9591">
                  <c:v>79</c:v>
                </c:pt>
                <c:pt idx="9592">
                  <c:v>24</c:v>
                </c:pt>
                <c:pt idx="9593">
                  <c:v>67</c:v>
                </c:pt>
                <c:pt idx="9594">
                  <c:v>30</c:v>
                </c:pt>
                <c:pt idx="9595">
                  <c:v>91</c:v>
                </c:pt>
                <c:pt idx="9596">
                  <c:v>21</c:v>
                </c:pt>
                <c:pt idx="9597">
                  <c:v>87</c:v>
                </c:pt>
                <c:pt idx="9598">
                  <c:v>69</c:v>
                </c:pt>
                <c:pt idx="9599">
                  <c:v>72</c:v>
                </c:pt>
                <c:pt idx="9600">
                  <c:v>70</c:v>
                </c:pt>
                <c:pt idx="9601">
                  <c:v>66</c:v>
                </c:pt>
                <c:pt idx="9602">
                  <c:v>55</c:v>
                </c:pt>
                <c:pt idx="9603">
                  <c:v>60</c:v>
                </c:pt>
                <c:pt idx="9604">
                  <c:v>67</c:v>
                </c:pt>
                <c:pt idx="9605">
                  <c:v>65</c:v>
                </c:pt>
                <c:pt idx="9606">
                  <c:v>87</c:v>
                </c:pt>
                <c:pt idx="9607">
                  <c:v>48</c:v>
                </c:pt>
                <c:pt idx="9608">
                  <c:v>87</c:v>
                </c:pt>
                <c:pt idx="9609">
                  <c:v>84</c:v>
                </c:pt>
                <c:pt idx="9610">
                  <c:v>32</c:v>
                </c:pt>
                <c:pt idx="9611">
                  <c:v>27</c:v>
                </c:pt>
                <c:pt idx="9612">
                  <c:v>37</c:v>
                </c:pt>
                <c:pt idx="9613">
                  <c:v>43</c:v>
                </c:pt>
                <c:pt idx="9614">
                  <c:v>77</c:v>
                </c:pt>
                <c:pt idx="9615">
                  <c:v>65</c:v>
                </c:pt>
                <c:pt idx="9616">
                  <c:v>43</c:v>
                </c:pt>
                <c:pt idx="9617">
                  <c:v>64</c:v>
                </c:pt>
                <c:pt idx="9618">
                  <c:v>43</c:v>
                </c:pt>
                <c:pt idx="9619">
                  <c:v>57</c:v>
                </c:pt>
                <c:pt idx="9620">
                  <c:v>73</c:v>
                </c:pt>
                <c:pt idx="9621">
                  <c:v>32</c:v>
                </c:pt>
                <c:pt idx="9622">
                  <c:v>85</c:v>
                </c:pt>
                <c:pt idx="9623">
                  <c:v>54</c:v>
                </c:pt>
                <c:pt idx="9624">
                  <c:v>81</c:v>
                </c:pt>
                <c:pt idx="9625">
                  <c:v>79</c:v>
                </c:pt>
                <c:pt idx="9626">
                  <c:v>58</c:v>
                </c:pt>
                <c:pt idx="9627">
                  <c:v>53</c:v>
                </c:pt>
                <c:pt idx="9628">
                  <c:v>25</c:v>
                </c:pt>
                <c:pt idx="9629">
                  <c:v>41</c:v>
                </c:pt>
                <c:pt idx="9630">
                  <c:v>44</c:v>
                </c:pt>
                <c:pt idx="9631">
                  <c:v>70</c:v>
                </c:pt>
                <c:pt idx="9632">
                  <c:v>29</c:v>
                </c:pt>
                <c:pt idx="9633">
                  <c:v>34</c:v>
                </c:pt>
                <c:pt idx="9634">
                  <c:v>56</c:v>
                </c:pt>
                <c:pt idx="9635">
                  <c:v>49</c:v>
                </c:pt>
                <c:pt idx="9636">
                  <c:v>78</c:v>
                </c:pt>
                <c:pt idx="9637">
                  <c:v>88</c:v>
                </c:pt>
                <c:pt idx="9638">
                  <c:v>45</c:v>
                </c:pt>
                <c:pt idx="9639">
                  <c:v>77</c:v>
                </c:pt>
                <c:pt idx="9640">
                  <c:v>76</c:v>
                </c:pt>
                <c:pt idx="9641">
                  <c:v>70</c:v>
                </c:pt>
                <c:pt idx="9642">
                  <c:v>80</c:v>
                </c:pt>
                <c:pt idx="9643">
                  <c:v>45</c:v>
                </c:pt>
                <c:pt idx="9644">
                  <c:v>71</c:v>
                </c:pt>
                <c:pt idx="9645">
                  <c:v>42</c:v>
                </c:pt>
                <c:pt idx="9646">
                  <c:v>65</c:v>
                </c:pt>
                <c:pt idx="9647">
                  <c:v>56</c:v>
                </c:pt>
                <c:pt idx="9648">
                  <c:v>93</c:v>
                </c:pt>
                <c:pt idx="9649">
                  <c:v>62</c:v>
                </c:pt>
                <c:pt idx="9650">
                  <c:v>52</c:v>
                </c:pt>
                <c:pt idx="9651">
                  <c:v>24</c:v>
                </c:pt>
                <c:pt idx="9652">
                  <c:v>61</c:v>
                </c:pt>
                <c:pt idx="9653">
                  <c:v>78</c:v>
                </c:pt>
                <c:pt idx="9654">
                  <c:v>28</c:v>
                </c:pt>
                <c:pt idx="9655">
                  <c:v>86</c:v>
                </c:pt>
                <c:pt idx="9656">
                  <c:v>69</c:v>
                </c:pt>
                <c:pt idx="9657">
                  <c:v>71</c:v>
                </c:pt>
                <c:pt idx="9658">
                  <c:v>91</c:v>
                </c:pt>
                <c:pt idx="9659">
                  <c:v>79</c:v>
                </c:pt>
                <c:pt idx="9660">
                  <c:v>41</c:v>
                </c:pt>
                <c:pt idx="9661">
                  <c:v>36</c:v>
                </c:pt>
                <c:pt idx="9662">
                  <c:v>57</c:v>
                </c:pt>
                <c:pt idx="9663">
                  <c:v>54</c:v>
                </c:pt>
                <c:pt idx="9664">
                  <c:v>75</c:v>
                </c:pt>
                <c:pt idx="9665">
                  <c:v>40</c:v>
                </c:pt>
                <c:pt idx="9666">
                  <c:v>61</c:v>
                </c:pt>
                <c:pt idx="9667">
                  <c:v>67</c:v>
                </c:pt>
                <c:pt idx="9668">
                  <c:v>72</c:v>
                </c:pt>
                <c:pt idx="9669">
                  <c:v>42</c:v>
                </c:pt>
                <c:pt idx="9670">
                  <c:v>60</c:v>
                </c:pt>
                <c:pt idx="9671">
                  <c:v>41</c:v>
                </c:pt>
                <c:pt idx="9672">
                  <c:v>32</c:v>
                </c:pt>
                <c:pt idx="9673">
                  <c:v>53</c:v>
                </c:pt>
                <c:pt idx="9674">
                  <c:v>42</c:v>
                </c:pt>
                <c:pt idx="9675">
                  <c:v>49</c:v>
                </c:pt>
                <c:pt idx="9676">
                  <c:v>56</c:v>
                </c:pt>
                <c:pt idx="9677">
                  <c:v>24</c:v>
                </c:pt>
                <c:pt idx="9678">
                  <c:v>39</c:v>
                </c:pt>
                <c:pt idx="9679">
                  <c:v>61</c:v>
                </c:pt>
                <c:pt idx="9680">
                  <c:v>78</c:v>
                </c:pt>
                <c:pt idx="9681">
                  <c:v>53</c:v>
                </c:pt>
                <c:pt idx="9682">
                  <c:v>48</c:v>
                </c:pt>
                <c:pt idx="9683">
                  <c:v>54</c:v>
                </c:pt>
                <c:pt idx="9684">
                  <c:v>70</c:v>
                </c:pt>
                <c:pt idx="9685">
                  <c:v>59</c:v>
                </c:pt>
                <c:pt idx="9686">
                  <c:v>89</c:v>
                </c:pt>
                <c:pt idx="9687">
                  <c:v>58</c:v>
                </c:pt>
                <c:pt idx="9688">
                  <c:v>52</c:v>
                </c:pt>
                <c:pt idx="9689">
                  <c:v>32</c:v>
                </c:pt>
                <c:pt idx="9690">
                  <c:v>32</c:v>
                </c:pt>
                <c:pt idx="9691">
                  <c:v>69</c:v>
                </c:pt>
                <c:pt idx="9692">
                  <c:v>40</c:v>
                </c:pt>
                <c:pt idx="9693">
                  <c:v>73</c:v>
                </c:pt>
                <c:pt idx="9694">
                  <c:v>39</c:v>
                </c:pt>
                <c:pt idx="9695">
                  <c:v>40</c:v>
                </c:pt>
                <c:pt idx="9696">
                  <c:v>35</c:v>
                </c:pt>
                <c:pt idx="9697">
                  <c:v>52</c:v>
                </c:pt>
                <c:pt idx="9698">
                  <c:v>77</c:v>
                </c:pt>
                <c:pt idx="9699">
                  <c:v>67</c:v>
                </c:pt>
                <c:pt idx="9700">
                  <c:v>58</c:v>
                </c:pt>
                <c:pt idx="9701">
                  <c:v>66</c:v>
                </c:pt>
                <c:pt idx="9702">
                  <c:v>66</c:v>
                </c:pt>
                <c:pt idx="9703">
                  <c:v>62</c:v>
                </c:pt>
                <c:pt idx="9704">
                  <c:v>66</c:v>
                </c:pt>
                <c:pt idx="9705">
                  <c:v>49</c:v>
                </c:pt>
                <c:pt idx="9706">
                  <c:v>32</c:v>
                </c:pt>
                <c:pt idx="9707">
                  <c:v>32</c:v>
                </c:pt>
                <c:pt idx="9708">
                  <c:v>38</c:v>
                </c:pt>
                <c:pt idx="9709">
                  <c:v>16</c:v>
                </c:pt>
                <c:pt idx="9710">
                  <c:v>35</c:v>
                </c:pt>
                <c:pt idx="9711">
                  <c:v>49</c:v>
                </c:pt>
                <c:pt idx="9712">
                  <c:v>29</c:v>
                </c:pt>
                <c:pt idx="9713">
                  <c:v>34</c:v>
                </c:pt>
                <c:pt idx="9714">
                  <c:v>33</c:v>
                </c:pt>
                <c:pt idx="9715">
                  <c:v>73</c:v>
                </c:pt>
                <c:pt idx="9716">
                  <c:v>23</c:v>
                </c:pt>
                <c:pt idx="9717">
                  <c:v>35</c:v>
                </c:pt>
                <c:pt idx="9718">
                  <c:v>30</c:v>
                </c:pt>
                <c:pt idx="9719">
                  <c:v>73</c:v>
                </c:pt>
                <c:pt idx="9720">
                  <c:v>43</c:v>
                </c:pt>
                <c:pt idx="9721">
                  <c:v>38</c:v>
                </c:pt>
                <c:pt idx="9722">
                  <c:v>21</c:v>
                </c:pt>
                <c:pt idx="9723">
                  <c:v>26</c:v>
                </c:pt>
                <c:pt idx="9724">
                  <c:v>43</c:v>
                </c:pt>
                <c:pt idx="9725">
                  <c:v>32</c:v>
                </c:pt>
                <c:pt idx="9726">
                  <c:v>64</c:v>
                </c:pt>
                <c:pt idx="9727">
                  <c:v>20</c:v>
                </c:pt>
                <c:pt idx="9728">
                  <c:v>41</c:v>
                </c:pt>
                <c:pt idx="9729">
                  <c:v>70</c:v>
                </c:pt>
                <c:pt idx="9730">
                  <c:v>36</c:v>
                </c:pt>
                <c:pt idx="9731">
                  <c:v>26</c:v>
                </c:pt>
                <c:pt idx="9732">
                  <c:v>37</c:v>
                </c:pt>
                <c:pt idx="9733">
                  <c:v>89</c:v>
                </c:pt>
                <c:pt idx="9734">
                  <c:v>77</c:v>
                </c:pt>
                <c:pt idx="9735">
                  <c:v>47</c:v>
                </c:pt>
                <c:pt idx="9736">
                  <c:v>33</c:v>
                </c:pt>
                <c:pt idx="9737">
                  <c:v>61</c:v>
                </c:pt>
                <c:pt idx="9738">
                  <c:v>39</c:v>
                </c:pt>
                <c:pt idx="9739">
                  <c:v>74</c:v>
                </c:pt>
                <c:pt idx="9740">
                  <c:v>54</c:v>
                </c:pt>
                <c:pt idx="9741">
                  <c:v>47</c:v>
                </c:pt>
                <c:pt idx="9742">
                  <c:v>49</c:v>
                </c:pt>
                <c:pt idx="9743">
                  <c:v>53</c:v>
                </c:pt>
                <c:pt idx="9744">
                  <c:v>66</c:v>
                </c:pt>
                <c:pt idx="9745">
                  <c:v>84</c:v>
                </c:pt>
                <c:pt idx="9746">
                  <c:v>27</c:v>
                </c:pt>
                <c:pt idx="9747">
                  <c:v>23</c:v>
                </c:pt>
                <c:pt idx="9748">
                  <c:v>72</c:v>
                </c:pt>
                <c:pt idx="9749">
                  <c:v>16</c:v>
                </c:pt>
                <c:pt idx="9750">
                  <c:v>47</c:v>
                </c:pt>
                <c:pt idx="9751">
                  <c:v>73</c:v>
                </c:pt>
                <c:pt idx="9752">
                  <c:v>45</c:v>
                </c:pt>
                <c:pt idx="9753">
                  <c:v>68</c:v>
                </c:pt>
                <c:pt idx="9754">
                  <c:v>69</c:v>
                </c:pt>
                <c:pt idx="9755">
                  <c:v>69</c:v>
                </c:pt>
                <c:pt idx="9756">
                  <c:v>69</c:v>
                </c:pt>
                <c:pt idx="9757">
                  <c:v>65</c:v>
                </c:pt>
                <c:pt idx="9758">
                  <c:v>48</c:v>
                </c:pt>
                <c:pt idx="9759">
                  <c:v>57</c:v>
                </c:pt>
                <c:pt idx="9760">
                  <c:v>62</c:v>
                </c:pt>
                <c:pt idx="9761">
                  <c:v>70</c:v>
                </c:pt>
                <c:pt idx="9762">
                  <c:v>73</c:v>
                </c:pt>
                <c:pt idx="9763">
                  <c:v>39</c:v>
                </c:pt>
                <c:pt idx="9764">
                  <c:v>53</c:v>
                </c:pt>
                <c:pt idx="9765">
                  <c:v>40</c:v>
                </c:pt>
                <c:pt idx="9766">
                  <c:v>47</c:v>
                </c:pt>
                <c:pt idx="9767">
                  <c:v>68</c:v>
                </c:pt>
                <c:pt idx="9768">
                  <c:v>73</c:v>
                </c:pt>
                <c:pt idx="9769">
                  <c:v>23</c:v>
                </c:pt>
                <c:pt idx="9770">
                  <c:v>39</c:v>
                </c:pt>
                <c:pt idx="9771">
                  <c:v>40</c:v>
                </c:pt>
                <c:pt idx="9772">
                  <c:v>42</c:v>
                </c:pt>
                <c:pt idx="9773">
                  <c:v>35</c:v>
                </c:pt>
                <c:pt idx="9774">
                  <c:v>47</c:v>
                </c:pt>
                <c:pt idx="9775">
                  <c:v>46</c:v>
                </c:pt>
                <c:pt idx="9776">
                  <c:v>26</c:v>
                </c:pt>
                <c:pt idx="9777">
                  <c:v>36</c:v>
                </c:pt>
                <c:pt idx="9778">
                  <c:v>75</c:v>
                </c:pt>
                <c:pt idx="9779">
                  <c:v>48</c:v>
                </c:pt>
                <c:pt idx="9780">
                  <c:v>57</c:v>
                </c:pt>
                <c:pt idx="9781">
                  <c:v>62</c:v>
                </c:pt>
                <c:pt idx="9782">
                  <c:v>50</c:v>
                </c:pt>
                <c:pt idx="9783">
                  <c:v>30</c:v>
                </c:pt>
                <c:pt idx="9784">
                  <c:v>44</c:v>
                </c:pt>
                <c:pt idx="9785">
                  <c:v>36</c:v>
                </c:pt>
                <c:pt idx="9786">
                  <c:v>69</c:v>
                </c:pt>
                <c:pt idx="9787">
                  <c:v>66</c:v>
                </c:pt>
                <c:pt idx="9788">
                  <c:v>46</c:v>
                </c:pt>
                <c:pt idx="9789">
                  <c:v>68</c:v>
                </c:pt>
                <c:pt idx="9790">
                  <c:v>68</c:v>
                </c:pt>
                <c:pt idx="9791">
                  <c:v>37</c:v>
                </c:pt>
                <c:pt idx="9792">
                  <c:v>36</c:v>
                </c:pt>
                <c:pt idx="9793">
                  <c:v>40</c:v>
                </c:pt>
                <c:pt idx="9794">
                  <c:v>40</c:v>
                </c:pt>
                <c:pt idx="9795">
                  <c:v>60</c:v>
                </c:pt>
                <c:pt idx="9796">
                  <c:v>70</c:v>
                </c:pt>
                <c:pt idx="9797">
                  <c:v>43</c:v>
                </c:pt>
                <c:pt idx="9798">
                  <c:v>81</c:v>
                </c:pt>
                <c:pt idx="9799">
                  <c:v>42</c:v>
                </c:pt>
                <c:pt idx="9800">
                  <c:v>60</c:v>
                </c:pt>
                <c:pt idx="9801">
                  <c:v>36</c:v>
                </c:pt>
                <c:pt idx="9802">
                  <c:v>46</c:v>
                </c:pt>
                <c:pt idx="9803">
                  <c:v>60</c:v>
                </c:pt>
                <c:pt idx="9804">
                  <c:v>67</c:v>
                </c:pt>
                <c:pt idx="9805">
                  <c:v>49</c:v>
                </c:pt>
                <c:pt idx="9806">
                  <c:v>47</c:v>
                </c:pt>
                <c:pt idx="9807">
                  <c:v>79</c:v>
                </c:pt>
                <c:pt idx="9808">
                  <c:v>61</c:v>
                </c:pt>
                <c:pt idx="9809">
                  <c:v>82</c:v>
                </c:pt>
                <c:pt idx="9810">
                  <c:v>48</c:v>
                </c:pt>
                <c:pt idx="9811">
                  <c:v>54</c:v>
                </c:pt>
                <c:pt idx="9812">
                  <c:v>75</c:v>
                </c:pt>
                <c:pt idx="9813">
                  <c:v>68</c:v>
                </c:pt>
                <c:pt idx="9814">
                  <c:v>50</c:v>
                </c:pt>
                <c:pt idx="9815">
                  <c:v>87</c:v>
                </c:pt>
                <c:pt idx="9816">
                  <c:v>25</c:v>
                </c:pt>
                <c:pt idx="9817">
                  <c:v>45</c:v>
                </c:pt>
                <c:pt idx="9818">
                  <c:v>25</c:v>
                </c:pt>
                <c:pt idx="9819">
                  <c:v>28</c:v>
                </c:pt>
                <c:pt idx="9820">
                  <c:v>36</c:v>
                </c:pt>
                <c:pt idx="9821">
                  <c:v>53</c:v>
                </c:pt>
                <c:pt idx="9822">
                  <c:v>47</c:v>
                </c:pt>
                <c:pt idx="9823">
                  <c:v>84</c:v>
                </c:pt>
                <c:pt idx="9824">
                  <c:v>66</c:v>
                </c:pt>
                <c:pt idx="9825">
                  <c:v>66</c:v>
                </c:pt>
                <c:pt idx="9826">
                  <c:v>55</c:v>
                </c:pt>
                <c:pt idx="9827">
                  <c:v>71</c:v>
                </c:pt>
                <c:pt idx="9828">
                  <c:v>86</c:v>
                </c:pt>
                <c:pt idx="9829">
                  <c:v>80</c:v>
                </c:pt>
                <c:pt idx="9830">
                  <c:v>36</c:v>
                </c:pt>
                <c:pt idx="9831">
                  <c:v>57</c:v>
                </c:pt>
                <c:pt idx="9832">
                  <c:v>77</c:v>
                </c:pt>
                <c:pt idx="9833">
                  <c:v>52</c:v>
                </c:pt>
                <c:pt idx="9834">
                  <c:v>29</c:v>
                </c:pt>
                <c:pt idx="9835">
                  <c:v>43</c:v>
                </c:pt>
                <c:pt idx="9836">
                  <c:v>30</c:v>
                </c:pt>
                <c:pt idx="9837">
                  <c:v>74</c:v>
                </c:pt>
                <c:pt idx="9838">
                  <c:v>27</c:v>
                </c:pt>
                <c:pt idx="9839">
                  <c:v>72</c:v>
                </c:pt>
                <c:pt idx="9840">
                  <c:v>82</c:v>
                </c:pt>
                <c:pt idx="9841">
                  <c:v>31</c:v>
                </c:pt>
                <c:pt idx="9842">
                  <c:v>62</c:v>
                </c:pt>
                <c:pt idx="9843">
                  <c:v>79</c:v>
                </c:pt>
                <c:pt idx="9844">
                  <c:v>92</c:v>
                </c:pt>
                <c:pt idx="9845">
                  <c:v>27</c:v>
                </c:pt>
                <c:pt idx="9846">
                  <c:v>79</c:v>
                </c:pt>
                <c:pt idx="9847">
                  <c:v>82</c:v>
                </c:pt>
                <c:pt idx="9848">
                  <c:v>28</c:v>
                </c:pt>
                <c:pt idx="9849">
                  <c:v>73</c:v>
                </c:pt>
                <c:pt idx="9850">
                  <c:v>59</c:v>
                </c:pt>
                <c:pt idx="9851">
                  <c:v>81</c:v>
                </c:pt>
                <c:pt idx="9852">
                  <c:v>59</c:v>
                </c:pt>
                <c:pt idx="9853">
                  <c:v>77</c:v>
                </c:pt>
                <c:pt idx="9854">
                  <c:v>26</c:v>
                </c:pt>
                <c:pt idx="9855">
                  <c:v>70</c:v>
                </c:pt>
                <c:pt idx="9856">
                  <c:v>38</c:v>
                </c:pt>
                <c:pt idx="9857">
                  <c:v>42</c:v>
                </c:pt>
                <c:pt idx="9858">
                  <c:v>40</c:v>
                </c:pt>
                <c:pt idx="9859">
                  <c:v>35</c:v>
                </c:pt>
                <c:pt idx="9860">
                  <c:v>56</c:v>
                </c:pt>
                <c:pt idx="9861">
                  <c:v>48</c:v>
                </c:pt>
                <c:pt idx="9862">
                  <c:v>76</c:v>
                </c:pt>
                <c:pt idx="9863">
                  <c:v>71</c:v>
                </c:pt>
                <c:pt idx="9864">
                  <c:v>20</c:v>
                </c:pt>
                <c:pt idx="9865">
                  <c:v>75</c:v>
                </c:pt>
                <c:pt idx="9866">
                  <c:v>89</c:v>
                </c:pt>
                <c:pt idx="9867">
                  <c:v>79</c:v>
                </c:pt>
                <c:pt idx="9868">
                  <c:v>40</c:v>
                </c:pt>
                <c:pt idx="9869">
                  <c:v>57</c:v>
                </c:pt>
                <c:pt idx="9870">
                  <c:v>66</c:v>
                </c:pt>
                <c:pt idx="9871">
                  <c:v>69</c:v>
                </c:pt>
                <c:pt idx="9872">
                  <c:v>85</c:v>
                </c:pt>
                <c:pt idx="9873">
                  <c:v>53</c:v>
                </c:pt>
                <c:pt idx="9874">
                  <c:v>37</c:v>
                </c:pt>
                <c:pt idx="9875">
                  <c:v>58</c:v>
                </c:pt>
                <c:pt idx="9876">
                  <c:v>71</c:v>
                </c:pt>
                <c:pt idx="9877">
                  <c:v>42</c:v>
                </c:pt>
                <c:pt idx="9878">
                  <c:v>58</c:v>
                </c:pt>
                <c:pt idx="9879">
                  <c:v>68</c:v>
                </c:pt>
                <c:pt idx="9880">
                  <c:v>56</c:v>
                </c:pt>
                <c:pt idx="9881">
                  <c:v>52</c:v>
                </c:pt>
                <c:pt idx="9882">
                  <c:v>54</c:v>
                </c:pt>
                <c:pt idx="9883">
                  <c:v>66</c:v>
                </c:pt>
                <c:pt idx="9884">
                  <c:v>48</c:v>
                </c:pt>
                <c:pt idx="9885">
                  <c:v>69</c:v>
                </c:pt>
                <c:pt idx="9886">
                  <c:v>62</c:v>
                </c:pt>
                <c:pt idx="9887">
                  <c:v>80</c:v>
                </c:pt>
                <c:pt idx="9888">
                  <c:v>71</c:v>
                </c:pt>
                <c:pt idx="9889">
                  <c:v>82</c:v>
                </c:pt>
                <c:pt idx="9890">
                  <c:v>56</c:v>
                </c:pt>
                <c:pt idx="9891">
                  <c:v>53</c:v>
                </c:pt>
                <c:pt idx="9892">
                  <c:v>72</c:v>
                </c:pt>
                <c:pt idx="9893">
                  <c:v>76</c:v>
                </c:pt>
                <c:pt idx="9894">
                  <c:v>63</c:v>
                </c:pt>
                <c:pt idx="9895">
                  <c:v>70</c:v>
                </c:pt>
                <c:pt idx="9896">
                  <c:v>59</c:v>
                </c:pt>
                <c:pt idx="9897">
                  <c:v>42</c:v>
                </c:pt>
                <c:pt idx="9898">
                  <c:v>67</c:v>
                </c:pt>
                <c:pt idx="9899">
                  <c:v>52</c:v>
                </c:pt>
                <c:pt idx="9900">
                  <c:v>40</c:v>
                </c:pt>
                <c:pt idx="9901">
                  <c:v>50</c:v>
                </c:pt>
                <c:pt idx="9902">
                  <c:v>79</c:v>
                </c:pt>
                <c:pt idx="9903">
                  <c:v>75</c:v>
                </c:pt>
                <c:pt idx="9904">
                  <c:v>63</c:v>
                </c:pt>
                <c:pt idx="9905">
                  <c:v>56</c:v>
                </c:pt>
                <c:pt idx="9906">
                  <c:v>40</c:v>
                </c:pt>
                <c:pt idx="9907">
                  <c:v>57</c:v>
                </c:pt>
                <c:pt idx="9908">
                  <c:v>50</c:v>
                </c:pt>
                <c:pt idx="9909">
                  <c:v>39</c:v>
                </c:pt>
                <c:pt idx="9910">
                  <c:v>36</c:v>
                </c:pt>
                <c:pt idx="9911">
                  <c:v>59</c:v>
                </c:pt>
                <c:pt idx="9912">
                  <c:v>49</c:v>
                </c:pt>
                <c:pt idx="9913">
                  <c:v>26</c:v>
                </c:pt>
                <c:pt idx="9914">
                  <c:v>28</c:v>
                </c:pt>
                <c:pt idx="9915">
                  <c:v>88</c:v>
                </c:pt>
                <c:pt idx="9916">
                  <c:v>17</c:v>
                </c:pt>
                <c:pt idx="9917">
                  <c:v>81</c:v>
                </c:pt>
                <c:pt idx="9918">
                  <c:v>63</c:v>
                </c:pt>
                <c:pt idx="9919">
                  <c:v>74</c:v>
                </c:pt>
                <c:pt idx="9920">
                  <c:v>32</c:v>
                </c:pt>
                <c:pt idx="9921">
                  <c:v>72</c:v>
                </c:pt>
                <c:pt idx="9922">
                  <c:v>91</c:v>
                </c:pt>
                <c:pt idx="9923">
                  <c:v>44</c:v>
                </c:pt>
                <c:pt idx="9924">
                  <c:v>66</c:v>
                </c:pt>
                <c:pt idx="9925">
                  <c:v>45</c:v>
                </c:pt>
                <c:pt idx="9926">
                  <c:v>68</c:v>
                </c:pt>
                <c:pt idx="9927">
                  <c:v>71</c:v>
                </c:pt>
                <c:pt idx="9928">
                  <c:v>59</c:v>
                </c:pt>
                <c:pt idx="9929">
                  <c:v>56</c:v>
                </c:pt>
                <c:pt idx="9930">
                  <c:v>78</c:v>
                </c:pt>
                <c:pt idx="9931">
                  <c:v>81</c:v>
                </c:pt>
                <c:pt idx="9932">
                  <c:v>74</c:v>
                </c:pt>
                <c:pt idx="9933">
                  <c:v>65</c:v>
                </c:pt>
                <c:pt idx="9934">
                  <c:v>65</c:v>
                </c:pt>
                <c:pt idx="9935">
                  <c:v>40</c:v>
                </c:pt>
                <c:pt idx="9936">
                  <c:v>49</c:v>
                </c:pt>
                <c:pt idx="9937">
                  <c:v>54</c:v>
                </c:pt>
                <c:pt idx="9938">
                  <c:v>48</c:v>
                </c:pt>
                <c:pt idx="9939">
                  <c:v>40</c:v>
                </c:pt>
                <c:pt idx="9940">
                  <c:v>90</c:v>
                </c:pt>
                <c:pt idx="9941">
                  <c:v>36</c:v>
                </c:pt>
                <c:pt idx="9942">
                  <c:v>89</c:v>
                </c:pt>
                <c:pt idx="9943">
                  <c:v>78</c:v>
                </c:pt>
                <c:pt idx="9944">
                  <c:v>69</c:v>
                </c:pt>
                <c:pt idx="9945">
                  <c:v>75</c:v>
                </c:pt>
                <c:pt idx="9946">
                  <c:v>58</c:v>
                </c:pt>
                <c:pt idx="9947">
                  <c:v>44</c:v>
                </c:pt>
                <c:pt idx="9948">
                  <c:v>74</c:v>
                </c:pt>
                <c:pt idx="9949">
                  <c:v>75</c:v>
                </c:pt>
                <c:pt idx="9950">
                  <c:v>69</c:v>
                </c:pt>
                <c:pt idx="9951">
                  <c:v>34</c:v>
                </c:pt>
                <c:pt idx="9952">
                  <c:v>38</c:v>
                </c:pt>
                <c:pt idx="9953">
                  <c:v>58</c:v>
                </c:pt>
                <c:pt idx="9954">
                  <c:v>92</c:v>
                </c:pt>
                <c:pt idx="9955">
                  <c:v>84</c:v>
                </c:pt>
                <c:pt idx="9956">
                  <c:v>62</c:v>
                </c:pt>
                <c:pt idx="9957">
                  <c:v>59</c:v>
                </c:pt>
                <c:pt idx="9958">
                  <c:v>62</c:v>
                </c:pt>
                <c:pt idx="9959">
                  <c:v>75</c:v>
                </c:pt>
                <c:pt idx="9960">
                  <c:v>59</c:v>
                </c:pt>
                <c:pt idx="9961">
                  <c:v>52</c:v>
                </c:pt>
                <c:pt idx="9962">
                  <c:v>69</c:v>
                </c:pt>
                <c:pt idx="9963">
                  <c:v>67</c:v>
                </c:pt>
                <c:pt idx="9964">
                  <c:v>65</c:v>
                </c:pt>
                <c:pt idx="9965">
                  <c:v>70</c:v>
                </c:pt>
                <c:pt idx="9966">
                  <c:v>12</c:v>
                </c:pt>
                <c:pt idx="9967">
                  <c:v>86</c:v>
                </c:pt>
                <c:pt idx="9968">
                  <c:v>73</c:v>
                </c:pt>
                <c:pt idx="9969">
                  <c:v>41</c:v>
                </c:pt>
                <c:pt idx="9970">
                  <c:v>55</c:v>
                </c:pt>
                <c:pt idx="9971">
                  <c:v>62</c:v>
                </c:pt>
                <c:pt idx="9972">
                  <c:v>61</c:v>
                </c:pt>
                <c:pt idx="9973">
                  <c:v>33</c:v>
                </c:pt>
                <c:pt idx="9974">
                  <c:v>77</c:v>
                </c:pt>
                <c:pt idx="9975">
                  <c:v>63</c:v>
                </c:pt>
                <c:pt idx="9976">
                  <c:v>91</c:v>
                </c:pt>
                <c:pt idx="9977">
                  <c:v>82</c:v>
                </c:pt>
                <c:pt idx="9978">
                  <c:v>72</c:v>
                </c:pt>
                <c:pt idx="9979">
                  <c:v>20</c:v>
                </c:pt>
                <c:pt idx="9980">
                  <c:v>20</c:v>
                </c:pt>
                <c:pt idx="9981">
                  <c:v>46</c:v>
                </c:pt>
                <c:pt idx="9982">
                  <c:v>44</c:v>
                </c:pt>
                <c:pt idx="9983">
                  <c:v>79</c:v>
                </c:pt>
                <c:pt idx="9984">
                  <c:v>34</c:v>
                </c:pt>
                <c:pt idx="9985">
                  <c:v>92</c:v>
                </c:pt>
                <c:pt idx="9986">
                  <c:v>25</c:v>
                </c:pt>
                <c:pt idx="9987">
                  <c:v>69</c:v>
                </c:pt>
                <c:pt idx="9988">
                  <c:v>20</c:v>
                </c:pt>
                <c:pt idx="9989">
                  <c:v>27</c:v>
                </c:pt>
                <c:pt idx="9990">
                  <c:v>40</c:v>
                </c:pt>
                <c:pt idx="9991">
                  <c:v>83</c:v>
                </c:pt>
                <c:pt idx="9992">
                  <c:v>50</c:v>
                </c:pt>
                <c:pt idx="9993">
                  <c:v>55</c:v>
                </c:pt>
                <c:pt idx="9994">
                  <c:v>39</c:v>
                </c:pt>
                <c:pt idx="9995">
                  <c:v>23</c:v>
                </c:pt>
                <c:pt idx="9996">
                  <c:v>58</c:v>
                </c:pt>
                <c:pt idx="9997">
                  <c:v>74</c:v>
                </c:pt>
                <c:pt idx="9998">
                  <c:v>95</c:v>
                </c:pt>
                <c:pt idx="9999">
                  <c:v>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C92-4298-A09E-9BCEB11134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2687503"/>
        <c:axId val="1392690383"/>
      </c:scatterChart>
      <c:valAx>
        <c:axId val="13926875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Previous Scores </a:t>
                </a:r>
                <a:endParaRPr lang="en-US" sz="12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2690383"/>
        <c:crosses val="autoZero"/>
        <c:crossBetween val="midCat"/>
      </c:valAx>
      <c:valAx>
        <c:axId val="1392690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Performance Index</a:t>
                </a:r>
                <a:endParaRPr lang="en-US" sz="12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268750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Hours Studies</a:t>
            </a:r>
            <a:r>
              <a:rPr lang="en-US" b="1" baseline="0" dirty="0"/>
              <a:t> VS </a:t>
            </a:r>
            <a:r>
              <a:rPr lang="en-US" b="1" dirty="0"/>
              <a:t>Performance Index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Student_Performance!$G$1</c:f>
              <c:strCache>
                <c:ptCount val="1"/>
                <c:pt idx="0">
                  <c:v>Performance Index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Student_Performance!$E$2:$E$10001</c:f>
              <c:numCache>
                <c:formatCode>General</c:formatCode>
                <c:ptCount val="10000"/>
                <c:pt idx="0">
                  <c:v>7</c:v>
                </c:pt>
                <c:pt idx="1">
                  <c:v>4</c:v>
                </c:pt>
                <c:pt idx="2">
                  <c:v>8</c:v>
                </c:pt>
                <c:pt idx="3">
                  <c:v>5</c:v>
                </c:pt>
                <c:pt idx="4">
                  <c:v>7</c:v>
                </c:pt>
                <c:pt idx="5">
                  <c:v>3</c:v>
                </c:pt>
                <c:pt idx="6">
                  <c:v>7</c:v>
                </c:pt>
                <c:pt idx="7">
                  <c:v>8</c:v>
                </c:pt>
                <c:pt idx="8">
                  <c:v>5</c:v>
                </c:pt>
                <c:pt idx="9">
                  <c:v>4</c:v>
                </c:pt>
                <c:pt idx="10">
                  <c:v>8</c:v>
                </c:pt>
                <c:pt idx="11">
                  <c:v>8</c:v>
                </c:pt>
                <c:pt idx="12">
                  <c:v>3</c:v>
                </c:pt>
                <c:pt idx="13">
                  <c:v>6</c:v>
                </c:pt>
                <c:pt idx="14">
                  <c:v>5</c:v>
                </c:pt>
                <c:pt idx="15">
                  <c:v>2</c:v>
                </c:pt>
                <c:pt idx="16">
                  <c:v>8</c:v>
                </c:pt>
                <c:pt idx="17">
                  <c:v>6</c:v>
                </c:pt>
                <c:pt idx="18">
                  <c:v>2</c:v>
                </c:pt>
                <c:pt idx="19">
                  <c:v>5</c:v>
                </c:pt>
                <c:pt idx="20">
                  <c:v>1</c:v>
                </c:pt>
                <c:pt idx="21">
                  <c:v>6</c:v>
                </c:pt>
                <c:pt idx="22">
                  <c:v>9</c:v>
                </c:pt>
                <c:pt idx="23">
                  <c:v>1</c:v>
                </c:pt>
                <c:pt idx="24">
                  <c:v>3</c:v>
                </c:pt>
                <c:pt idx="25">
                  <c:v>7</c:v>
                </c:pt>
                <c:pt idx="26">
                  <c:v>4</c:v>
                </c:pt>
                <c:pt idx="27">
                  <c:v>9</c:v>
                </c:pt>
                <c:pt idx="28">
                  <c:v>3</c:v>
                </c:pt>
                <c:pt idx="29">
                  <c:v>5</c:v>
                </c:pt>
                <c:pt idx="30">
                  <c:v>3</c:v>
                </c:pt>
                <c:pt idx="31">
                  <c:v>7</c:v>
                </c:pt>
                <c:pt idx="32">
                  <c:v>5</c:v>
                </c:pt>
                <c:pt idx="33">
                  <c:v>9</c:v>
                </c:pt>
                <c:pt idx="34">
                  <c:v>7</c:v>
                </c:pt>
                <c:pt idx="35">
                  <c:v>2</c:v>
                </c:pt>
                <c:pt idx="36">
                  <c:v>4</c:v>
                </c:pt>
                <c:pt idx="37">
                  <c:v>9</c:v>
                </c:pt>
                <c:pt idx="38">
                  <c:v>2</c:v>
                </c:pt>
                <c:pt idx="39">
                  <c:v>9</c:v>
                </c:pt>
                <c:pt idx="40">
                  <c:v>5</c:v>
                </c:pt>
                <c:pt idx="41">
                  <c:v>2</c:v>
                </c:pt>
                <c:pt idx="42">
                  <c:v>4</c:v>
                </c:pt>
                <c:pt idx="43">
                  <c:v>7</c:v>
                </c:pt>
                <c:pt idx="44">
                  <c:v>8</c:v>
                </c:pt>
                <c:pt idx="45">
                  <c:v>3</c:v>
                </c:pt>
                <c:pt idx="46">
                  <c:v>1</c:v>
                </c:pt>
                <c:pt idx="47">
                  <c:v>4</c:v>
                </c:pt>
                <c:pt idx="48">
                  <c:v>2</c:v>
                </c:pt>
                <c:pt idx="49">
                  <c:v>8</c:v>
                </c:pt>
                <c:pt idx="50">
                  <c:v>4</c:v>
                </c:pt>
                <c:pt idx="51">
                  <c:v>2</c:v>
                </c:pt>
                <c:pt idx="52">
                  <c:v>6</c:v>
                </c:pt>
                <c:pt idx="53">
                  <c:v>6</c:v>
                </c:pt>
                <c:pt idx="54">
                  <c:v>4</c:v>
                </c:pt>
                <c:pt idx="55">
                  <c:v>6</c:v>
                </c:pt>
                <c:pt idx="56">
                  <c:v>2</c:v>
                </c:pt>
                <c:pt idx="57">
                  <c:v>2</c:v>
                </c:pt>
                <c:pt idx="58">
                  <c:v>4</c:v>
                </c:pt>
                <c:pt idx="59">
                  <c:v>8</c:v>
                </c:pt>
                <c:pt idx="60">
                  <c:v>7</c:v>
                </c:pt>
                <c:pt idx="61">
                  <c:v>9</c:v>
                </c:pt>
                <c:pt idx="62">
                  <c:v>8</c:v>
                </c:pt>
                <c:pt idx="63">
                  <c:v>5</c:v>
                </c:pt>
                <c:pt idx="64">
                  <c:v>2</c:v>
                </c:pt>
                <c:pt idx="65">
                  <c:v>5</c:v>
                </c:pt>
                <c:pt idx="66">
                  <c:v>8</c:v>
                </c:pt>
                <c:pt idx="67">
                  <c:v>9</c:v>
                </c:pt>
                <c:pt idx="68">
                  <c:v>9</c:v>
                </c:pt>
                <c:pt idx="69">
                  <c:v>1</c:v>
                </c:pt>
                <c:pt idx="70">
                  <c:v>9</c:v>
                </c:pt>
                <c:pt idx="71">
                  <c:v>7</c:v>
                </c:pt>
                <c:pt idx="72">
                  <c:v>9</c:v>
                </c:pt>
                <c:pt idx="73">
                  <c:v>8</c:v>
                </c:pt>
                <c:pt idx="74">
                  <c:v>1</c:v>
                </c:pt>
                <c:pt idx="75">
                  <c:v>8</c:v>
                </c:pt>
                <c:pt idx="76">
                  <c:v>8</c:v>
                </c:pt>
                <c:pt idx="77">
                  <c:v>3</c:v>
                </c:pt>
                <c:pt idx="78">
                  <c:v>1</c:v>
                </c:pt>
                <c:pt idx="79">
                  <c:v>8</c:v>
                </c:pt>
                <c:pt idx="80">
                  <c:v>3</c:v>
                </c:pt>
                <c:pt idx="81">
                  <c:v>3</c:v>
                </c:pt>
                <c:pt idx="82">
                  <c:v>1</c:v>
                </c:pt>
                <c:pt idx="83">
                  <c:v>5</c:v>
                </c:pt>
                <c:pt idx="84">
                  <c:v>7</c:v>
                </c:pt>
                <c:pt idx="85">
                  <c:v>9</c:v>
                </c:pt>
                <c:pt idx="86">
                  <c:v>7</c:v>
                </c:pt>
                <c:pt idx="87">
                  <c:v>9</c:v>
                </c:pt>
                <c:pt idx="88">
                  <c:v>8</c:v>
                </c:pt>
                <c:pt idx="89">
                  <c:v>2</c:v>
                </c:pt>
                <c:pt idx="90">
                  <c:v>1</c:v>
                </c:pt>
                <c:pt idx="91">
                  <c:v>7</c:v>
                </c:pt>
                <c:pt idx="92">
                  <c:v>7</c:v>
                </c:pt>
                <c:pt idx="93">
                  <c:v>8</c:v>
                </c:pt>
                <c:pt idx="94">
                  <c:v>5</c:v>
                </c:pt>
                <c:pt idx="95">
                  <c:v>3</c:v>
                </c:pt>
                <c:pt idx="96">
                  <c:v>8</c:v>
                </c:pt>
                <c:pt idx="97">
                  <c:v>6</c:v>
                </c:pt>
                <c:pt idx="98">
                  <c:v>3</c:v>
                </c:pt>
                <c:pt idx="99">
                  <c:v>1</c:v>
                </c:pt>
                <c:pt idx="100">
                  <c:v>3</c:v>
                </c:pt>
                <c:pt idx="101">
                  <c:v>5</c:v>
                </c:pt>
                <c:pt idx="102">
                  <c:v>3</c:v>
                </c:pt>
                <c:pt idx="103">
                  <c:v>1</c:v>
                </c:pt>
                <c:pt idx="104">
                  <c:v>5</c:v>
                </c:pt>
                <c:pt idx="105">
                  <c:v>7</c:v>
                </c:pt>
                <c:pt idx="106">
                  <c:v>7</c:v>
                </c:pt>
                <c:pt idx="107">
                  <c:v>9</c:v>
                </c:pt>
                <c:pt idx="108">
                  <c:v>3</c:v>
                </c:pt>
                <c:pt idx="109">
                  <c:v>7</c:v>
                </c:pt>
                <c:pt idx="110">
                  <c:v>1</c:v>
                </c:pt>
                <c:pt idx="111">
                  <c:v>4</c:v>
                </c:pt>
                <c:pt idx="112">
                  <c:v>4</c:v>
                </c:pt>
                <c:pt idx="113">
                  <c:v>5</c:v>
                </c:pt>
                <c:pt idx="114">
                  <c:v>7</c:v>
                </c:pt>
                <c:pt idx="115">
                  <c:v>7</c:v>
                </c:pt>
                <c:pt idx="116">
                  <c:v>4</c:v>
                </c:pt>
                <c:pt idx="117">
                  <c:v>7</c:v>
                </c:pt>
                <c:pt idx="118">
                  <c:v>3</c:v>
                </c:pt>
                <c:pt idx="119">
                  <c:v>6</c:v>
                </c:pt>
                <c:pt idx="120">
                  <c:v>2</c:v>
                </c:pt>
                <c:pt idx="121">
                  <c:v>9</c:v>
                </c:pt>
                <c:pt idx="122">
                  <c:v>5</c:v>
                </c:pt>
                <c:pt idx="123">
                  <c:v>6</c:v>
                </c:pt>
                <c:pt idx="124">
                  <c:v>4</c:v>
                </c:pt>
                <c:pt idx="125">
                  <c:v>7</c:v>
                </c:pt>
                <c:pt idx="126">
                  <c:v>9</c:v>
                </c:pt>
                <c:pt idx="127">
                  <c:v>7</c:v>
                </c:pt>
                <c:pt idx="128">
                  <c:v>1</c:v>
                </c:pt>
                <c:pt idx="129">
                  <c:v>1</c:v>
                </c:pt>
                <c:pt idx="130">
                  <c:v>9</c:v>
                </c:pt>
                <c:pt idx="131">
                  <c:v>9</c:v>
                </c:pt>
                <c:pt idx="132">
                  <c:v>4</c:v>
                </c:pt>
                <c:pt idx="133">
                  <c:v>9</c:v>
                </c:pt>
                <c:pt idx="134">
                  <c:v>3</c:v>
                </c:pt>
                <c:pt idx="135">
                  <c:v>7</c:v>
                </c:pt>
                <c:pt idx="136">
                  <c:v>6</c:v>
                </c:pt>
                <c:pt idx="137">
                  <c:v>8</c:v>
                </c:pt>
                <c:pt idx="138">
                  <c:v>9</c:v>
                </c:pt>
                <c:pt idx="139">
                  <c:v>5</c:v>
                </c:pt>
                <c:pt idx="140">
                  <c:v>1</c:v>
                </c:pt>
                <c:pt idx="141">
                  <c:v>3</c:v>
                </c:pt>
                <c:pt idx="142">
                  <c:v>8</c:v>
                </c:pt>
                <c:pt idx="143">
                  <c:v>6</c:v>
                </c:pt>
                <c:pt idx="144">
                  <c:v>8</c:v>
                </c:pt>
                <c:pt idx="145">
                  <c:v>9</c:v>
                </c:pt>
                <c:pt idx="146">
                  <c:v>4</c:v>
                </c:pt>
                <c:pt idx="147">
                  <c:v>1</c:v>
                </c:pt>
                <c:pt idx="148">
                  <c:v>1</c:v>
                </c:pt>
                <c:pt idx="149">
                  <c:v>4</c:v>
                </c:pt>
                <c:pt idx="150">
                  <c:v>7</c:v>
                </c:pt>
                <c:pt idx="151">
                  <c:v>2</c:v>
                </c:pt>
                <c:pt idx="152">
                  <c:v>3</c:v>
                </c:pt>
                <c:pt idx="153">
                  <c:v>1</c:v>
                </c:pt>
                <c:pt idx="154">
                  <c:v>5</c:v>
                </c:pt>
                <c:pt idx="155">
                  <c:v>1</c:v>
                </c:pt>
                <c:pt idx="156">
                  <c:v>8</c:v>
                </c:pt>
                <c:pt idx="157">
                  <c:v>1</c:v>
                </c:pt>
                <c:pt idx="158">
                  <c:v>1</c:v>
                </c:pt>
                <c:pt idx="159">
                  <c:v>2</c:v>
                </c:pt>
                <c:pt idx="160">
                  <c:v>2</c:v>
                </c:pt>
                <c:pt idx="161">
                  <c:v>6</c:v>
                </c:pt>
                <c:pt idx="162">
                  <c:v>7</c:v>
                </c:pt>
                <c:pt idx="163">
                  <c:v>5</c:v>
                </c:pt>
                <c:pt idx="164">
                  <c:v>1</c:v>
                </c:pt>
                <c:pt idx="165">
                  <c:v>1</c:v>
                </c:pt>
                <c:pt idx="166">
                  <c:v>3</c:v>
                </c:pt>
                <c:pt idx="167">
                  <c:v>2</c:v>
                </c:pt>
                <c:pt idx="168">
                  <c:v>5</c:v>
                </c:pt>
                <c:pt idx="169">
                  <c:v>6</c:v>
                </c:pt>
                <c:pt idx="170">
                  <c:v>7</c:v>
                </c:pt>
                <c:pt idx="171">
                  <c:v>4</c:v>
                </c:pt>
                <c:pt idx="172">
                  <c:v>7</c:v>
                </c:pt>
                <c:pt idx="173">
                  <c:v>8</c:v>
                </c:pt>
                <c:pt idx="174">
                  <c:v>1</c:v>
                </c:pt>
                <c:pt idx="175">
                  <c:v>6</c:v>
                </c:pt>
                <c:pt idx="176">
                  <c:v>8</c:v>
                </c:pt>
                <c:pt idx="177">
                  <c:v>5</c:v>
                </c:pt>
                <c:pt idx="178">
                  <c:v>4</c:v>
                </c:pt>
                <c:pt idx="179">
                  <c:v>2</c:v>
                </c:pt>
                <c:pt idx="180">
                  <c:v>6</c:v>
                </c:pt>
                <c:pt idx="181">
                  <c:v>6</c:v>
                </c:pt>
                <c:pt idx="182">
                  <c:v>1</c:v>
                </c:pt>
                <c:pt idx="183">
                  <c:v>9</c:v>
                </c:pt>
                <c:pt idx="184">
                  <c:v>6</c:v>
                </c:pt>
                <c:pt idx="185">
                  <c:v>3</c:v>
                </c:pt>
                <c:pt idx="186">
                  <c:v>4</c:v>
                </c:pt>
                <c:pt idx="187">
                  <c:v>4</c:v>
                </c:pt>
                <c:pt idx="188">
                  <c:v>3</c:v>
                </c:pt>
                <c:pt idx="189">
                  <c:v>3</c:v>
                </c:pt>
                <c:pt idx="190">
                  <c:v>3</c:v>
                </c:pt>
                <c:pt idx="191">
                  <c:v>4</c:v>
                </c:pt>
                <c:pt idx="192">
                  <c:v>7</c:v>
                </c:pt>
                <c:pt idx="193">
                  <c:v>4</c:v>
                </c:pt>
                <c:pt idx="194">
                  <c:v>9</c:v>
                </c:pt>
                <c:pt idx="195">
                  <c:v>1</c:v>
                </c:pt>
                <c:pt idx="196">
                  <c:v>8</c:v>
                </c:pt>
                <c:pt idx="197">
                  <c:v>7</c:v>
                </c:pt>
                <c:pt idx="198">
                  <c:v>2</c:v>
                </c:pt>
                <c:pt idx="199">
                  <c:v>8</c:v>
                </c:pt>
                <c:pt idx="200">
                  <c:v>1</c:v>
                </c:pt>
                <c:pt idx="201">
                  <c:v>9</c:v>
                </c:pt>
                <c:pt idx="202">
                  <c:v>9</c:v>
                </c:pt>
                <c:pt idx="203">
                  <c:v>2</c:v>
                </c:pt>
                <c:pt idx="204">
                  <c:v>7</c:v>
                </c:pt>
                <c:pt idx="205">
                  <c:v>3</c:v>
                </c:pt>
                <c:pt idx="206">
                  <c:v>7</c:v>
                </c:pt>
                <c:pt idx="207">
                  <c:v>9</c:v>
                </c:pt>
                <c:pt idx="208">
                  <c:v>4</c:v>
                </c:pt>
                <c:pt idx="209">
                  <c:v>1</c:v>
                </c:pt>
                <c:pt idx="210">
                  <c:v>2</c:v>
                </c:pt>
                <c:pt idx="211">
                  <c:v>1</c:v>
                </c:pt>
                <c:pt idx="212">
                  <c:v>5</c:v>
                </c:pt>
                <c:pt idx="213">
                  <c:v>5</c:v>
                </c:pt>
                <c:pt idx="214">
                  <c:v>7</c:v>
                </c:pt>
                <c:pt idx="215">
                  <c:v>9</c:v>
                </c:pt>
                <c:pt idx="216">
                  <c:v>9</c:v>
                </c:pt>
                <c:pt idx="217">
                  <c:v>3</c:v>
                </c:pt>
                <c:pt idx="218">
                  <c:v>3</c:v>
                </c:pt>
                <c:pt idx="219">
                  <c:v>3</c:v>
                </c:pt>
                <c:pt idx="220">
                  <c:v>4</c:v>
                </c:pt>
                <c:pt idx="221">
                  <c:v>8</c:v>
                </c:pt>
                <c:pt idx="222">
                  <c:v>6</c:v>
                </c:pt>
                <c:pt idx="223">
                  <c:v>8</c:v>
                </c:pt>
                <c:pt idx="224">
                  <c:v>1</c:v>
                </c:pt>
                <c:pt idx="225">
                  <c:v>8</c:v>
                </c:pt>
                <c:pt idx="226">
                  <c:v>4</c:v>
                </c:pt>
                <c:pt idx="227">
                  <c:v>1</c:v>
                </c:pt>
                <c:pt idx="228">
                  <c:v>8</c:v>
                </c:pt>
                <c:pt idx="229">
                  <c:v>4</c:v>
                </c:pt>
                <c:pt idx="230">
                  <c:v>6</c:v>
                </c:pt>
                <c:pt idx="231">
                  <c:v>8</c:v>
                </c:pt>
                <c:pt idx="232">
                  <c:v>4</c:v>
                </c:pt>
                <c:pt idx="233">
                  <c:v>3</c:v>
                </c:pt>
                <c:pt idx="234">
                  <c:v>9</c:v>
                </c:pt>
                <c:pt idx="235">
                  <c:v>3</c:v>
                </c:pt>
                <c:pt idx="236">
                  <c:v>9</c:v>
                </c:pt>
                <c:pt idx="237">
                  <c:v>2</c:v>
                </c:pt>
                <c:pt idx="238">
                  <c:v>2</c:v>
                </c:pt>
                <c:pt idx="239">
                  <c:v>2</c:v>
                </c:pt>
                <c:pt idx="240">
                  <c:v>6</c:v>
                </c:pt>
                <c:pt idx="241">
                  <c:v>3</c:v>
                </c:pt>
                <c:pt idx="242">
                  <c:v>9</c:v>
                </c:pt>
                <c:pt idx="243">
                  <c:v>4</c:v>
                </c:pt>
                <c:pt idx="244">
                  <c:v>1</c:v>
                </c:pt>
                <c:pt idx="245">
                  <c:v>4</c:v>
                </c:pt>
                <c:pt idx="246">
                  <c:v>1</c:v>
                </c:pt>
                <c:pt idx="247">
                  <c:v>5</c:v>
                </c:pt>
                <c:pt idx="248">
                  <c:v>4</c:v>
                </c:pt>
                <c:pt idx="249">
                  <c:v>8</c:v>
                </c:pt>
                <c:pt idx="250">
                  <c:v>8</c:v>
                </c:pt>
                <c:pt idx="251">
                  <c:v>7</c:v>
                </c:pt>
                <c:pt idx="252">
                  <c:v>3</c:v>
                </c:pt>
                <c:pt idx="253">
                  <c:v>1</c:v>
                </c:pt>
                <c:pt idx="254">
                  <c:v>1</c:v>
                </c:pt>
                <c:pt idx="255">
                  <c:v>3</c:v>
                </c:pt>
                <c:pt idx="256">
                  <c:v>6</c:v>
                </c:pt>
                <c:pt idx="257">
                  <c:v>7</c:v>
                </c:pt>
                <c:pt idx="258">
                  <c:v>6</c:v>
                </c:pt>
                <c:pt idx="259">
                  <c:v>6</c:v>
                </c:pt>
                <c:pt idx="260">
                  <c:v>6</c:v>
                </c:pt>
                <c:pt idx="261">
                  <c:v>3</c:v>
                </c:pt>
                <c:pt idx="262">
                  <c:v>6</c:v>
                </c:pt>
                <c:pt idx="263">
                  <c:v>8</c:v>
                </c:pt>
                <c:pt idx="264">
                  <c:v>2</c:v>
                </c:pt>
                <c:pt idx="265">
                  <c:v>5</c:v>
                </c:pt>
                <c:pt idx="266">
                  <c:v>1</c:v>
                </c:pt>
                <c:pt idx="267">
                  <c:v>1</c:v>
                </c:pt>
                <c:pt idx="268">
                  <c:v>5</c:v>
                </c:pt>
                <c:pt idx="269">
                  <c:v>3</c:v>
                </c:pt>
                <c:pt idx="270">
                  <c:v>4</c:v>
                </c:pt>
                <c:pt idx="271">
                  <c:v>3</c:v>
                </c:pt>
                <c:pt idx="272">
                  <c:v>1</c:v>
                </c:pt>
                <c:pt idx="273">
                  <c:v>1</c:v>
                </c:pt>
                <c:pt idx="274">
                  <c:v>5</c:v>
                </c:pt>
                <c:pt idx="275">
                  <c:v>6</c:v>
                </c:pt>
                <c:pt idx="276">
                  <c:v>3</c:v>
                </c:pt>
                <c:pt idx="277">
                  <c:v>9</c:v>
                </c:pt>
                <c:pt idx="278">
                  <c:v>5</c:v>
                </c:pt>
                <c:pt idx="279">
                  <c:v>8</c:v>
                </c:pt>
                <c:pt idx="280">
                  <c:v>1</c:v>
                </c:pt>
                <c:pt idx="281">
                  <c:v>5</c:v>
                </c:pt>
                <c:pt idx="282">
                  <c:v>3</c:v>
                </c:pt>
                <c:pt idx="283">
                  <c:v>1</c:v>
                </c:pt>
                <c:pt idx="284">
                  <c:v>4</c:v>
                </c:pt>
                <c:pt idx="285">
                  <c:v>5</c:v>
                </c:pt>
                <c:pt idx="286">
                  <c:v>7</c:v>
                </c:pt>
                <c:pt idx="287">
                  <c:v>1</c:v>
                </c:pt>
                <c:pt idx="288">
                  <c:v>3</c:v>
                </c:pt>
                <c:pt idx="289">
                  <c:v>2</c:v>
                </c:pt>
                <c:pt idx="290">
                  <c:v>9</c:v>
                </c:pt>
                <c:pt idx="291">
                  <c:v>6</c:v>
                </c:pt>
                <c:pt idx="292">
                  <c:v>3</c:v>
                </c:pt>
                <c:pt idx="293">
                  <c:v>8</c:v>
                </c:pt>
                <c:pt idx="294">
                  <c:v>8</c:v>
                </c:pt>
                <c:pt idx="295">
                  <c:v>2</c:v>
                </c:pt>
                <c:pt idx="296">
                  <c:v>6</c:v>
                </c:pt>
                <c:pt idx="297">
                  <c:v>7</c:v>
                </c:pt>
                <c:pt idx="298">
                  <c:v>2</c:v>
                </c:pt>
                <c:pt idx="299">
                  <c:v>2</c:v>
                </c:pt>
                <c:pt idx="300">
                  <c:v>1</c:v>
                </c:pt>
                <c:pt idx="301">
                  <c:v>8</c:v>
                </c:pt>
                <c:pt idx="302">
                  <c:v>1</c:v>
                </c:pt>
                <c:pt idx="303">
                  <c:v>9</c:v>
                </c:pt>
                <c:pt idx="304">
                  <c:v>6</c:v>
                </c:pt>
                <c:pt idx="305">
                  <c:v>7</c:v>
                </c:pt>
                <c:pt idx="306">
                  <c:v>7</c:v>
                </c:pt>
                <c:pt idx="307">
                  <c:v>3</c:v>
                </c:pt>
                <c:pt idx="308">
                  <c:v>2</c:v>
                </c:pt>
                <c:pt idx="309">
                  <c:v>9</c:v>
                </c:pt>
                <c:pt idx="310">
                  <c:v>8</c:v>
                </c:pt>
                <c:pt idx="311">
                  <c:v>7</c:v>
                </c:pt>
                <c:pt idx="312">
                  <c:v>9</c:v>
                </c:pt>
                <c:pt idx="313">
                  <c:v>4</c:v>
                </c:pt>
                <c:pt idx="314">
                  <c:v>4</c:v>
                </c:pt>
                <c:pt idx="315">
                  <c:v>1</c:v>
                </c:pt>
                <c:pt idx="316">
                  <c:v>8</c:v>
                </c:pt>
                <c:pt idx="317">
                  <c:v>3</c:v>
                </c:pt>
                <c:pt idx="318">
                  <c:v>7</c:v>
                </c:pt>
                <c:pt idx="319">
                  <c:v>2</c:v>
                </c:pt>
                <c:pt idx="320">
                  <c:v>2</c:v>
                </c:pt>
                <c:pt idx="321">
                  <c:v>7</c:v>
                </c:pt>
                <c:pt idx="322">
                  <c:v>6</c:v>
                </c:pt>
                <c:pt idx="323">
                  <c:v>3</c:v>
                </c:pt>
                <c:pt idx="324">
                  <c:v>9</c:v>
                </c:pt>
                <c:pt idx="325">
                  <c:v>6</c:v>
                </c:pt>
                <c:pt idx="326">
                  <c:v>6</c:v>
                </c:pt>
                <c:pt idx="327">
                  <c:v>1</c:v>
                </c:pt>
                <c:pt idx="328">
                  <c:v>4</c:v>
                </c:pt>
                <c:pt idx="329">
                  <c:v>6</c:v>
                </c:pt>
                <c:pt idx="330">
                  <c:v>6</c:v>
                </c:pt>
                <c:pt idx="331">
                  <c:v>5</c:v>
                </c:pt>
                <c:pt idx="332">
                  <c:v>1</c:v>
                </c:pt>
                <c:pt idx="333">
                  <c:v>8</c:v>
                </c:pt>
                <c:pt idx="334">
                  <c:v>5</c:v>
                </c:pt>
                <c:pt idx="335">
                  <c:v>5</c:v>
                </c:pt>
                <c:pt idx="336">
                  <c:v>7</c:v>
                </c:pt>
                <c:pt idx="337">
                  <c:v>4</c:v>
                </c:pt>
                <c:pt idx="338">
                  <c:v>6</c:v>
                </c:pt>
                <c:pt idx="339">
                  <c:v>4</c:v>
                </c:pt>
                <c:pt idx="340">
                  <c:v>3</c:v>
                </c:pt>
                <c:pt idx="341">
                  <c:v>7</c:v>
                </c:pt>
                <c:pt idx="342">
                  <c:v>8</c:v>
                </c:pt>
                <c:pt idx="343">
                  <c:v>4</c:v>
                </c:pt>
                <c:pt idx="344">
                  <c:v>2</c:v>
                </c:pt>
                <c:pt idx="345">
                  <c:v>3</c:v>
                </c:pt>
                <c:pt idx="346">
                  <c:v>1</c:v>
                </c:pt>
                <c:pt idx="347">
                  <c:v>8</c:v>
                </c:pt>
                <c:pt idx="348">
                  <c:v>3</c:v>
                </c:pt>
                <c:pt idx="349">
                  <c:v>7</c:v>
                </c:pt>
                <c:pt idx="350">
                  <c:v>5</c:v>
                </c:pt>
                <c:pt idx="351">
                  <c:v>5</c:v>
                </c:pt>
                <c:pt idx="352">
                  <c:v>7</c:v>
                </c:pt>
                <c:pt idx="353">
                  <c:v>9</c:v>
                </c:pt>
                <c:pt idx="354">
                  <c:v>5</c:v>
                </c:pt>
                <c:pt idx="355">
                  <c:v>1</c:v>
                </c:pt>
                <c:pt idx="356">
                  <c:v>1</c:v>
                </c:pt>
                <c:pt idx="357">
                  <c:v>2</c:v>
                </c:pt>
                <c:pt idx="358">
                  <c:v>6</c:v>
                </c:pt>
                <c:pt idx="359">
                  <c:v>9</c:v>
                </c:pt>
                <c:pt idx="360">
                  <c:v>8</c:v>
                </c:pt>
                <c:pt idx="361">
                  <c:v>5</c:v>
                </c:pt>
                <c:pt idx="362">
                  <c:v>1</c:v>
                </c:pt>
                <c:pt idx="363">
                  <c:v>7</c:v>
                </c:pt>
                <c:pt idx="364">
                  <c:v>5</c:v>
                </c:pt>
                <c:pt idx="365">
                  <c:v>6</c:v>
                </c:pt>
                <c:pt idx="366">
                  <c:v>7</c:v>
                </c:pt>
                <c:pt idx="367">
                  <c:v>3</c:v>
                </c:pt>
                <c:pt idx="368">
                  <c:v>3</c:v>
                </c:pt>
                <c:pt idx="369">
                  <c:v>5</c:v>
                </c:pt>
                <c:pt idx="370">
                  <c:v>6</c:v>
                </c:pt>
                <c:pt idx="371">
                  <c:v>9</c:v>
                </c:pt>
                <c:pt idx="372">
                  <c:v>5</c:v>
                </c:pt>
                <c:pt idx="373">
                  <c:v>1</c:v>
                </c:pt>
                <c:pt idx="374">
                  <c:v>4</c:v>
                </c:pt>
                <c:pt idx="375">
                  <c:v>5</c:v>
                </c:pt>
                <c:pt idx="376">
                  <c:v>5</c:v>
                </c:pt>
                <c:pt idx="377">
                  <c:v>7</c:v>
                </c:pt>
                <c:pt idx="378">
                  <c:v>4</c:v>
                </c:pt>
                <c:pt idx="379">
                  <c:v>1</c:v>
                </c:pt>
                <c:pt idx="380">
                  <c:v>5</c:v>
                </c:pt>
                <c:pt idx="381">
                  <c:v>7</c:v>
                </c:pt>
                <c:pt idx="382">
                  <c:v>6</c:v>
                </c:pt>
                <c:pt idx="383">
                  <c:v>5</c:v>
                </c:pt>
                <c:pt idx="384">
                  <c:v>4</c:v>
                </c:pt>
                <c:pt idx="385">
                  <c:v>2</c:v>
                </c:pt>
                <c:pt idx="386">
                  <c:v>4</c:v>
                </c:pt>
                <c:pt idx="387">
                  <c:v>3</c:v>
                </c:pt>
                <c:pt idx="388">
                  <c:v>1</c:v>
                </c:pt>
                <c:pt idx="389">
                  <c:v>8</c:v>
                </c:pt>
                <c:pt idx="390">
                  <c:v>5</c:v>
                </c:pt>
                <c:pt idx="391">
                  <c:v>4</c:v>
                </c:pt>
                <c:pt idx="392">
                  <c:v>8</c:v>
                </c:pt>
                <c:pt idx="393">
                  <c:v>7</c:v>
                </c:pt>
                <c:pt idx="394">
                  <c:v>2</c:v>
                </c:pt>
                <c:pt idx="395">
                  <c:v>1</c:v>
                </c:pt>
                <c:pt idx="396">
                  <c:v>4</c:v>
                </c:pt>
                <c:pt idx="397">
                  <c:v>8</c:v>
                </c:pt>
                <c:pt idx="398">
                  <c:v>2</c:v>
                </c:pt>
                <c:pt idx="399">
                  <c:v>3</c:v>
                </c:pt>
                <c:pt idx="400">
                  <c:v>1</c:v>
                </c:pt>
                <c:pt idx="401">
                  <c:v>1</c:v>
                </c:pt>
                <c:pt idx="402">
                  <c:v>3</c:v>
                </c:pt>
                <c:pt idx="403">
                  <c:v>5</c:v>
                </c:pt>
                <c:pt idx="404">
                  <c:v>3</c:v>
                </c:pt>
                <c:pt idx="405">
                  <c:v>1</c:v>
                </c:pt>
                <c:pt idx="406">
                  <c:v>1</c:v>
                </c:pt>
                <c:pt idx="407">
                  <c:v>8</c:v>
                </c:pt>
                <c:pt idx="408">
                  <c:v>2</c:v>
                </c:pt>
                <c:pt idx="409">
                  <c:v>3</c:v>
                </c:pt>
                <c:pt idx="410">
                  <c:v>2</c:v>
                </c:pt>
                <c:pt idx="411">
                  <c:v>3</c:v>
                </c:pt>
                <c:pt idx="412">
                  <c:v>7</c:v>
                </c:pt>
                <c:pt idx="413">
                  <c:v>1</c:v>
                </c:pt>
                <c:pt idx="414">
                  <c:v>8</c:v>
                </c:pt>
                <c:pt idx="415">
                  <c:v>2</c:v>
                </c:pt>
                <c:pt idx="416">
                  <c:v>3</c:v>
                </c:pt>
                <c:pt idx="417">
                  <c:v>9</c:v>
                </c:pt>
                <c:pt idx="418">
                  <c:v>7</c:v>
                </c:pt>
                <c:pt idx="419">
                  <c:v>4</c:v>
                </c:pt>
                <c:pt idx="420">
                  <c:v>5</c:v>
                </c:pt>
                <c:pt idx="421">
                  <c:v>2</c:v>
                </c:pt>
                <c:pt idx="422">
                  <c:v>8</c:v>
                </c:pt>
                <c:pt idx="423">
                  <c:v>4</c:v>
                </c:pt>
                <c:pt idx="424">
                  <c:v>9</c:v>
                </c:pt>
                <c:pt idx="425">
                  <c:v>5</c:v>
                </c:pt>
                <c:pt idx="426">
                  <c:v>9</c:v>
                </c:pt>
                <c:pt idx="427">
                  <c:v>4</c:v>
                </c:pt>
                <c:pt idx="428">
                  <c:v>5</c:v>
                </c:pt>
                <c:pt idx="429">
                  <c:v>9</c:v>
                </c:pt>
                <c:pt idx="430">
                  <c:v>8</c:v>
                </c:pt>
                <c:pt idx="431">
                  <c:v>3</c:v>
                </c:pt>
                <c:pt idx="432">
                  <c:v>1</c:v>
                </c:pt>
                <c:pt idx="433">
                  <c:v>3</c:v>
                </c:pt>
                <c:pt idx="434">
                  <c:v>4</c:v>
                </c:pt>
                <c:pt idx="435">
                  <c:v>2</c:v>
                </c:pt>
                <c:pt idx="436">
                  <c:v>1</c:v>
                </c:pt>
                <c:pt idx="437">
                  <c:v>7</c:v>
                </c:pt>
                <c:pt idx="438">
                  <c:v>8</c:v>
                </c:pt>
                <c:pt idx="439">
                  <c:v>7</c:v>
                </c:pt>
                <c:pt idx="440">
                  <c:v>5</c:v>
                </c:pt>
                <c:pt idx="441">
                  <c:v>1</c:v>
                </c:pt>
                <c:pt idx="442">
                  <c:v>7</c:v>
                </c:pt>
                <c:pt idx="443">
                  <c:v>7</c:v>
                </c:pt>
                <c:pt idx="444">
                  <c:v>9</c:v>
                </c:pt>
                <c:pt idx="445">
                  <c:v>3</c:v>
                </c:pt>
                <c:pt idx="446">
                  <c:v>9</c:v>
                </c:pt>
                <c:pt idx="447">
                  <c:v>1</c:v>
                </c:pt>
                <c:pt idx="448">
                  <c:v>1</c:v>
                </c:pt>
                <c:pt idx="449">
                  <c:v>4</c:v>
                </c:pt>
                <c:pt idx="450">
                  <c:v>9</c:v>
                </c:pt>
                <c:pt idx="451">
                  <c:v>6</c:v>
                </c:pt>
                <c:pt idx="452">
                  <c:v>3</c:v>
                </c:pt>
                <c:pt idx="453">
                  <c:v>1</c:v>
                </c:pt>
                <c:pt idx="454">
                  <c:v>4</c:v>
                </c:pt>
                <c:pt idx="455">
                  <c:v>9</c:v>
                </c:pt>
                <c:pt idx="456">
                  <c:v>3</c:v>
                </c:pt>
                <c:pt idx="457">
                  <c:v>9</c:v>
                </c:pt>
                <c:pt idx="458">
                  <c:v>7</c:v>
                </c:pt>
                <c:pt idx="459">
                  <c:v>4</c:v>
                </c:pt>
                <c:pt idx="460">
                  <c:v>3</c:v>
                </c:pt>
                <c:pt idx="461">
                  <c:v>5</c:v>
                </c:pt>
                <c:pt idx="462">
                  <c:v>5</c:v>
                </c:pt>
                <c:pt idx="463">
                  <c:v>3</c:v>
                </c:pt>
                <c:pt idx="464">
                  <c:v>9</c:v>
                </c:pt>
                <c:pt idx="465">
                  <c:v>4</c:v>
                </c:pt>
                <c:pt idx="466">
                  <c:v>5</c:v>
                </c:pt>
                <c:pt idx="467">
                  <c:v>4</c:v>
                </c:pt>
                <c:pt idx="468">
                  <c:v>5</c:v>
                </c:pt>
                <c:pt idx="469">
                  <c:v>7</c:v>
                </c:pt>
                <c:pt idx="470">
                  <c:v>9</c:v>
                </c:pt>
                <c:pt idx="471">
                  <c:v>7</c:v>
                </c:pt>
                <c:pt idx="472">
                  <c:v>5</c:v>
                </c:pt>
                <c:pt idx="473">
                  <c:v>7</c:v>
                </c:pt>
                <c:pt idx="474">
                  <c:v>5</c:v>
                </c:pt>
                <c:pt idx="475">
                  <c:v>3</c:v>
                </c:pt>
                <c:pt idx="476">
                  <c:v>7</c:v>
                </c:pt>
                <c:pt idx="477">
                  <c:v>2</c:v>
                </c:pt>
                <c:pt idx="478">
                  <c:v>9</c:v>
                </c:pt>
                <c:pt idx="479">
                  <c:v>1</c:v>
                </c:pt>
                <c:pt idx="480">
                  <c:v>6</c:v>
                </c:pt>
                <c:pt idx="481">
                  <c:v>7</c:v>
                </c:pt>
                <c:pt idx="482">
                  <c:v>8</c:v>
                </c:pt>
                <c:pt idx="483">
                  <c:v>9</c:v>
                </c:pt>
                <c:pt idx="484">
                  <c:v>2</c:v>
                </c:pt>
                <c:pt idx="485">
                  <c:v>2</c:v>
                </c:pt>
                <c:pt idx="486">
                  <c:v>5</c:v>
                </c:pt>
                <c:pt idx="487">
                  <c:v>5</c:v>
                </c:pt>
                <c:pt idx="488">
                  <c:v>6</c:v>
                </c:pt>
                <c:pt idx="489">
                  <c:v>3</c:v>
                </c:pt>
                <c:pt idx="490">
                  <c:v>8</c:v>
                </c:pt>
                <c:pt idx="491">
                  <c:v>1</c:v>
                </c:pt>
                <c:pt idx="492">
                  <c:v>6</c:v>
                </c:pt>
                <c:pt idx="493">
                  <c:v>4</c:v>
                </c:pt>
                <c:pt idx="494">
                  <c:v>1</c:v>
                </c:pt>
                <c:pt idx="495">
                  <c:v>7</c:v>
                </c:pt>
                <c:pt idx="496">
                  <c:v>9</c:v>
                </c:pt>
                <c:pt idx="497">
                  <c:v>4</c:v>
                </c:pt>
                <c:pt idx="498">
                  <c:v>4</c:v>
                </c:pt>
                <c:pt idx="499">
                  <c:v>6</c:v>
                </c:pt>
                <c:pt idx="500">
                  <c:v>3</c:v>
                </c:pt>
                <c:pt idx="501">
                  <c:v>6</c:v>
                </c:pt>
                <c:pt idx="502">
                  <c:v>7</c:v>
                </c:pt>
                <c:pt idx="503">
                  <c:v>3</c:v>
                </c:pt>
                <c:pt idx="504">
                  <c:v>7</c:v>
                </c:pt>
                <c:pt idx="505">
                  <c:v>3</c:v>
                </c:pt>
                <c:pt idx="506">
                  <c:v>2</c:v>
                </c:pt>
                <c:pt idx="507">
                  <c:v>4</c:v>
                </c:pt>
                <c:pt idx="508">
                  <c:v>8</c:v>
                </c:pt>
                <c:pt idx="509">
                  <c:v>9</c:v>
                </c:pt>
                <c:pt idx="510">
                  <c:v>7</c:v>
                </c:pt>
                <c:pt idx="511">
                  <c:v>1</c:v>
                </c:pt>
                <c:pt idx="512">
                  <c:v>3</c:v>
                </c:pt>
                <c:pt idx="513">
                  <c:v>9</c:v>
                </c:pt>
                <c:pt idx="514">
                  <c:v>1</c:v>
                </c:pt>
                <c:pt idx="515">
                  <c:v>9</c:v>
                </c:pt>
                <c:pt idx="516">
                  <c:v>8</c:v>
                </c:pt>
                <c:pt idx="517">
                  <c:v>1</c:v>
                </c:pt>
                <c:pt idx="518">
                  <c:v>6</c:v>
                </c:pt>
                <c:pt idx="519">
                  <c:v>5</c:v>
                </c:pt>
                <c:pt idx="520">
                  <c:v>6</c:v>
                </c:pt>
                <c:pt idx="521">
                  <c:v>5</c:v>
                </c:pt>
                <c:pt idx="522">
                  <c:v>6</c:v>
                </c:pt>
                <c:pt idx="523">
                  <c:v>5</c:v>
                </c:pt>
                <c:pt idx="524">
                  <c:v>5</c:v>
                </c:pt>
                <c:pt idx="525">
                  <c:v>4</c:v>
                </c:pt>
                <c:pt idx="526">
                  <c:v>3</c:v>
                </c:pt>
                <c:pt idx="527">
                  <c:v>3</c:v>
                </c:pt>
                <c:pt idx="528">
                  <c:v>4</c:v>
                </c:pt>
                <c:pt idx="529">
                  <c:v>9</c:v>
                </c:pt>
                <c:pt idx="530">
                  <c:v>2</c:v>
                </c:pt>
                <c:pt idx="531">
                  <c:v>9</c:v>
                </c:pt>
                <c:pt idx="532">
                  <c:v>1</c:v>
                </c:pt>
                <c:pt idx="533">
                  <c:v>1</c:v>
                </c:pt>
                <c:pt idx="534">
                  <c:v>5</c:v>
                </c:pt>
                <c:pt idx="535">
                  <c:v>6</c:v>
                </c:pt>
                <c:pt idx="536">
                  <c:v>6</c:v>
                </c:pt>
                <c:pt idx="537">
                  <c:v>3</c:v>
                </c:pt>
                <c:pt idx="538">
                  <c:v>7</c:v>
                </c:pt>
                <c:pt idx="539">
                  <c:v>9</c:v>
                </c:pt>
                <c:pt idx="540">
                  <c:v>8</c:v>
                </c:pt>
                <c:pt idx="541">
                  <c:v>6</c:v>
                </c:pt>
                <c:pt idx="542">
                  <c:v>8</c:v>
                </c:pt>
                <c:pt idx="543">
                  <c:v>5</c:v>
                </c:pt>
                <c:pt idx="544">
                  <c:v>8</c:v>
                </c:pt>
                <c:pt idx="545">
                  <c:v>4</c:v>
                </c:pt>
                <c:pt idx="546">
                  <c:v>8</c:v>
                </c:pt>
                <c:pt idx="547">
                  <c:v>2</c:v>
                </c:pt>
                <c:pt idx="548">
                  <c:v>5</c:v>
                </c:pt>
                <c:pt idx="549">
                  <c:v>9</c:v>
                </c:pt>
                <c:pt idx="550">
                  <c:v>4</c:v>
                </c:pt>
                <c:pt idx="551">
                  <c:v>6</c:v>
                </c:pt>
                <c:pt idx="552">
                  <c:v>1</c:v>
                </c:pt>
                <c:pt idx="553">
                  <c:v>9</c:v>
                </c:pt>
                <c:pt idx="554">
                  <c:v>1</c:v>
                </c:pt>
                <c:pt idx="555">
                  <c:v>5</c:v>
                </c:pt>
                <c:pt idx="556">
                  <c:v>4</c:v>
                </c:pt>
                <c:pt idx="557">
                  <c:v>3</c:v>
                </c:pt>
                <c:pt idx="558">
                  <c:v>6</c:v>
                </c:pt>
                <c:pt idx="559">
                  <c:v>2</c:v>
                </c:pt>
                <c:pt idx="560">
                  <c:v>3</c:v>
                </c:pt>
                <c:pt idx="561">
                  <c:v>5</c:v>
                </c:pt>
                <c:pt idx="562">
                  <c:v>9</c:v>
                </c:pt>
                <c:pt idx="563">
                  <c:v>2</c:v>
                </c:pt>
                <c:pt idx="564">
                  <c:v>8</c:v>
                </c:pt>
                <c:pt idx="565">
                  <c:v>2</c:v>
                </c:pt>
                <c:pt idx="566">
                  <c:v>5</c:v>
                </c:pt>
                <c:pt idx="567">
                  <c:v>7</c:v>
                </c:pt>
                <c:pt idx="568">
                  <c:v>8</c:v>
                </c:pt>
                <c:pt idx="569">
                  <c:v>1</c:v>
                </c:pt>
                <c:pt idx="570">
                  <c:v>6</c:v>
                </c:pt>
                <c:pt idx="571">
                  <c:v>1</c:v>
                </c:pt>
                <c:pt idx="572">
                  <c:v>2</c:v>
                </c:pt>
                <c:pt idx="573">
                  <c:v>1</c:v>
                </c:pt>
                <c:pt idx="574">
                  <c:v>5</c:v>
                </c:pt>
                <c:pt idx="575">
                  <c:v>9</c:v>
                </c:pt>
                <c:pt idx="576">
                  <c:v>6</c:v>
                </c:pt>
                <c:pt idx="577">
                  <c:v>1</c:v>
                </c:pt>
                <c:pt idx="578">
                  <c:v>1</c:v>
                </c:pt>
                <c:pt idx="579">
                  <c:v>2</c:v>
                </c:pt>
                <c:pt idx="580">
                  <c:v>9</c:v>
                </c:pt>
                <c:pt idx="581">
                  <c:v>3</c:v>
                </c:pt>
                <c:pt idx="582">
                  <c:v>1</c:v>
                </c:pt>
                <c:pt idx="583">
                  <c:v>5</c:v>
                </c:pt>
                <c:pt idx="584">
                  <c:v>7</c:v>
                </c:pt>
                <c:pt idx="585">
                  <c:v>6</c:v>
                </c:pt>
                <c:pt idx="586">
                  <c:v>1</c:v>
                </c:pt>
                <c:pt idx="587">
                  <c:v>5</c:v>
                </c:pt>
                <c:pt idx="588">
                  <c:v>5</c:v>
                </c:pt>
                <c:pt idx="589">
                  <c:v>6</c:v>
                </c:pt>
                <c:pt idx="590">
                  <c:v>3</c:v>
                </c:pt>
                <c:pt idx="591">
                  <c:v>5</c:v>
                </c:pt>
                <c:pt idx="592">
                  <c:v>7</c:v>
                </c:pt>
                <c:pt idx="593">
                  <c:v>5</c:v>
                </c:pt>
                <c:pt idx="594">
                  <c:v>5</c:v>
                </c:pt>
                <c:pt idx="595">
                  <c:v>5</c:v>
                </c:pt>
                <c:pt idx="596">
                  <c:v>3</c:v>
                </c:pt>
                <c:pt idx="597">
                  <c:v>1</c:v>
                </c:pt>
                <c:pt idx="598">
                  <c:v>5</c:v>
                </c:pt>
                <c:pt idx="599">
                  <c:v>9</c:v>
                </c:pt>
                <c:pt idx="600">
                  <c:v>1</c:v>
                </c:pt>
                <c:pt idx="601">
                  <c:v>3</c:v>
                </c:pt>
                <c:pt idx="602">
                  <c:v>4</c:v>
                </c:pt>
                <c:pt idx="603">
                  <c:v>1</c:v>
                </c:pt>
                <c:pt idx="604">
                  <c:v>1</c:v>
                </c:pt>
                <c:pt idx="605">
                  <c:v>8</c:v>
                </c:pt>
                <c:pt idx="606">
                  <c:v>2</c:v>
                </c:pt>
                <c:pt idx="607">
                  <c:v>8</c:v>
                </c:pt>
                <c:pt idx="608">
                  <c:v>7</c:v>
                </c:pt>
                <c:pt idx="609">
                  <c:v>2</c:v>
                </c:pt>
                <c:pt idx="610">
                  <c:v>6</c:v>
                </c:pt>
                <c:pt idx="611">
                  <c:v>6</c:v>
                </c:pt>
                <c:pt idx="612">
                  <c:v>3</c:v>
                </c:pt>
                <c:pt idx="613">
                  <c:v>2</c:v>
                </c:pt>
                <c:pt idx="614">
                  <c:v>1</c:v>
                </c:pt>
                <c:pt idx="615">
                  <c:v>6</c:v>
                </c:pt>
                <c:pt idx="616">
                  <c:v>5</c:v>
                </c:pt>
                <c:pt idx="617">
                  <c:v>9</c:v>
                </c:pt>
                <c:pt idx="618">
                  <c:v>1</c:v>
                </c:pt>
                <c:pt idx="619">
                  <c:v>7</c:v>
                </c:pt>
                <c:pt idx="620">
                  <c:v>5</c:v>
                </c:pt>
                <c:pt idx="621">
                  <c:v>5</c:v>
                </c:pt>
                <c:pt idx="622">
                  <c:v>2</c:v>
                </c:pt>
                <c:pt idx="623">
                  <c:v>3</c:v>
                </c:pt>
                <c:pt idx="624">
                  <c:v>7</c:v>
                </c:pt>
                <c:pt idx="625">
                  <c:v>6</c:v>
                </c:pt>
                <c:pt idx="626">
                  <c:v>2</c:v>
                </c:pt>
                <c:pt idx="627">
                  <c:v>6</c:v>
                </c:pt>
                <c:pt idx="628">
                  <c:v>2</c:v>
                </c:pt>
                <c:pt idx="629">
                  <c:v>2</c:v>
                </c:pt>
                <c:pt idx="630">
                  <c:v>2</c:v>
                </c:pt>
                <c:pt idx="631">
                  <c:v>3</c:v>
                </c:pt>
                <c:pt idx="632">
                  <c:v>2</c:v>
                </c:pt>
                <c:pt idx="633">
                  <c:v>4</c:v>
                </c:pt>
                <c:pt idx="634">
                  <c:v>9</c:v>
                </c:pt>
                <c:pt idx="635">
                  <c:v>6</c:v>
                </c:pt>
                <c:pt idx="636">
                  <c:v>1</c:v>
                </c:pt>
                <c:pt idx="637">
                  <c:v>8</c:v>
                </c:pt>
                <c:pt idx="638">
                  <c:v>7</c:v>
                </c:pt>
                <c:pt idx="639">
                  <c:v>3</c:v>
                </c:pt>
                <c:pt idx="640">
                  <c:v>1</c:v>
                </c:pt>
                <c:pt idx="641">
                  <c:v>5</c:v>
                </c:pt>
                <c:pt idx="642">
                  <c:v>4</c:v>
                </c:pt>
                <c:pt idx="643">
                  <c:v>8</c:v>
                </c:pt>
                <c:pt idx="644">
                  <c:v>1</c:v>
                </c:pt>
                <c:pt idx="645">
                  <c:v>1</c:v>
                </c:pt>
                <c:pt idx="646">
                  <c:v>4</c:v>
                </c:pt>
                <c:pt idx="647">
                  <c:v>8</c:v>
                </c:pt>
                <c:pt idx="648">
                  <c:v>5</c:v>
                </c:pt>
                <c:pt idx="649">
                  <c:v>2</c:v>
                </c:pt>
                <c:pt idx="650">
                  <c:v>6</c:v>
                </c:pt>
                <c:pt idx="651">
                  <c:v>5</c:v>
                </c:pt>
                <c:pt idx="652">
                  <c:v>2</c:v>
                </c:pt>
                <c:pt idx="653">
                  <c:v>3</c:v>
                </c:pt>
                <c:pt idx="654">
                  <c:v>9</c:v>
                </c:pt>
                <c:pt idx="655">
                  <c:v>7</c:v>
                </c:pt>
                <c:pt idx="656">
                  <c:v>7</c:v>
                </c:pt>
                <c:pt idx="657">
                  <c:v>6</c:v>
                </c:pt>
                <c:pt idx="658">
                  <c:v>8</c:v>
                </c:pt>
                <c:pt idx="659">
                  <c:v>4</c:v>
                </c:pt>
                <c:pt idx="660">
                  <c:v>8</c:v>
                </c:pt>
                <c:pt idx="661">
                  <c:v>4</c:v>
                </c:pt>
                <c:pt idx="662">
                  <c:v>8</c:v>
                </c:pt>
                <c:pt idx="663">
                  <c:v>9</c:v>
                </c:pt>
                <c:pt idx="664">
                  <c:v>3</c:v>
                </c:pt>
                <c:pt idx="665">
                  <c:v>3</c:v>
                </c:pt>
                <c:pt idx="666">
                  <c:v>2</c:v>
                </c:pt>
                <c:pt idx="667">
                  <c:v>3</c:v>
                </c:pt>
                <c:pt idx="668">
                  <c:v>3</c:v>
                </c:pt>
                <c:pt idx="669">
                  <c:v>5</c:v>
                </c:pt>
                <c:pt idx="670">
                  <c:v>5</c:v>
                </c:pt>
                <c:pt idx="671">
                  <c:v>2</c:v>
                </c:pt>
                <c:pt idx="672">
                  <c:v>6</c:v>
                </c:pt>
                <c:pt idx="673">
                  <c:v>5</c:v>
                </c:pt>
                <c:pt idx="674">
                  <c:v>6</c:v>
                </c:pt>
                <c:pt idx="675">
                  <c:v>1</c:v>
                </c:pt>
                <c:pt idx="676">
                  <c:v>5</c:v>
                </c:pt>
                <c:pt idx="677">
                  <c:v>9</c:v>
                </c:pt>
                <c:pt idx="678">
                  <c:v>2</c:v>
                </c:pt>
                <c:pt idx="679">
                  <c:v>1</c:v>
                </c:pt>
                <c:pt idx="680">
                  <c:v>9</c:v>
                </c:pt>
                <c:pt idx="681">
                  <c:v>9</c:v>
                </c:pt>
                <c:pt idx="682">
                  <c:v>9</c:v>
                </c:pt>
                <c:pt idx="683">
                  <c:v>6</c:v>
                </c:pt>
                <c:pt idx="684">
                  <c:v>8</c:v>
                </c:pt>
                <c:pt idx="685">
                  <c:v>1</c:v>
                </c:pt>
                <c:pt idx="686">
                  <c:v>4</c:v>
                </c:pt>
                <c:pt idx="687">
                  <c:v>1</c:v>
                </c:pt>
                <c:pt idx="688">
                  <c:v>8</c:v>
                </c:pt>
                <c:pt idx="689">
                  <c:v>1</c:v>
                </c:pt>
                <c:pt idx="690">
                  <c:v>3</c:v>
                </c:pt>
                <c:pt idx="691">
                  <c:v>4</c:v>
                </c:pt>
                <c:pt idx="692">
                  <c:v>8</c:v>
                </c:pt>
                <c:pt idx="693">
                  <c:v>6</c:v>
                </c:pt>
                <c:pt idx="694">
                  <c:v>7</c:v>
                </c:pt>
                <c:pt idx="695">
                  <c:v>8</c:v>
                </c:pt>
                <c:pt idx="696">
                  <c:v>2</c:v>
                </c:pt>
                <c:pt idx="697">
                  <c:v>8</c:v>
                </c:pt>
                <c:pt idx="698">
                  <c:v>3</c:v>
                </c:pt>
                <c:pt idx="699">
                  <c:v>7</c:v>
                </c:pt>
                <c:pt idx="700">
                  <c:v>3</c:v>
                </c:pt>
                <c:pt idx="701">
                  <c:v>7</c:v>
                </c:pt>
                <c:pt idx="702">
                  <c:v>2</c:v>
                </c:pt>
                <c:pt idx="703">
                  <c:v>6</c:v>
                </c:pt>
                <c:pt idx="704">
                  <c:v>3</c:v>
                </c:pt>
                <c:pt idx="705">
                  <c:v>3</c:v>
                </c:pt>
                <c:pt idx="706">
                  <c:v>9</c:v>
                </c:pt>
                <c:pt idx="707">
                  <c:v>7</c:v>
                </c:pt>
                <c:pt idx="708">
                  <c:v>5</c:v>
                </c:pt>
                <c:pt idx="709">
                  <c:v>7</c:v>
                </c:pt>
                <c:pt idx="710">
                  <c:v>9</c:v>
                </c:pt>
                <c:pt idx="711">
                  <c:v>1</c:v>
                </c:pt>
                <c:pt idx="712">
                  <c:v>7</c:v>
                </c:pt>
                <c:pt idx="713">
                  <c:v>6</c:v>
                </c:pt>
                <c:pt idx="714">
                  <c:v>9</c:v>
                </c:pt>
                <c:pt idx="715">
                  <c:v>1</c:v>
                </c:pt>
                <c:pt idx="716">
                  <c:v>4</c:v>
                </c:pt>
                <c:pt idx="717">
                  <c:v>9</c:v>
                </c:pt>
                <c:pt idx="718">
                  <c:v>4</c:v>
                </c:pt>
                <c:pt idx="719">
                  <c:v>3</c:v>
                </c:pt>
                <c:pt idx="720">
                  <c:v>9</c:v>
                </c:pt>
                <c:pt idx="721">
                  <c:v>2</c:v>
                </c:pt>
                <c:pt idx="722">
                  <c:v>4</c:v>
                </c:pt>
                <c:pt idx="723">
                  <c:v>6</c:v>
                </c:pt>
                <c:pt idx="724">
                  <c:v>2</c:v>
                </c:pt>
                <c:pt idx="725">
                  <c:v>8</c:v>
                </c:pt>
                <c:pt idx="726">
                  <c:v>8</c:v>
                </c:pt>
                <c:pt idx="727">
                  <c:v>1</c:v>
                </c:pt>
                <c:pt idx="728">
                  <c:v>3</c:v>
                </c:pt>
                <c:pt idx="729">
                  <c:v>9</c:v>
                </c:pt>
                <c:pt idx="730">
                  <c:v>5</c:v>
                </c:pt>
                <c:pt idx="731">
                  <c:v>6</c:v>
                </c:pt>
                <c:pt idx="732">
                  <c:v>4</c:v>
                </c:pt>
                <c:pt idx="733">
                  <c:v>2</c:v>
                </c:pt>
                <c:pt idx="734">
                  <c:v>8</c:v>
                </c:pt>
                <c:pt idx="735">
                  <c:v>6</c:v>
                </c:pt>
                <c:pt idx="736">
                  <c:v>5</c:v>
                </c:pt>
                <c:pt idx="737">
                  <c:v>9</c:v>
                </c:pt>
                <c:pt idx="738">
                  <c:v>1</c:v>
                </c:pt>
                <c:pt idx="739">
                  <c:v>5</c:v>
                </c:pt>
                <c:pt idx="740">
                  <c:v>6</c:v>
                </c:pt>
                <c:pt idx="741">
                  <c:v>5</c:v>
                </c:pt>
                <c:pt idx="742">
                  <c:v>6</c:v>
                </c:pt>
                <c:pt idx="743">
                  <c:v>6</c:v>
                </c:pt>
                <c:pt idx="744">
                  <c:v>7</c:v>
                </c:pt>
                <c:pt idx="745">
                  <c:v>4</c:v>
                </c:pt>
                <c:pt idx="746">
                  <c:v>8</c:v>
                </c:pt>
                <c:pt idx="747">
                  <c:v>7</c:v>
                </c:pt>
                <c:pt idx="748">
                  <c:v>9</c:v>
                </c:pt>
                <c:pt idx="749">
                  <c:v>7</c:v>
                </c:pt>
                <c:pt idx="750">
                  <c:v>3</c:v>
                </c:pt>
                <c:pt idx="751">
                  <c:v>3</c:v>
                </c:pt>
                <c:pt idx="752">
                  <c:v>8</c:v>
                </c:pt>
                <c:pt idx="753">
                  <c:v>5</c:v>
                </c:pt>
                <c:pt idx="754">
                  <c:v>4</c:v>
                </c:pt>
                <c:pt idx="755">
                  <c:v>8</c:v>
                </c:pt>
                <c:pt idx="756">
                  <c:v>6</c:v>
                </c:pt>
                <c:pt idx="757">
                  <c:v>2</c:v>
                </c:pt>
                <c:pt idx="758">
                  <c:v>4</c:v>
                </c:pt>
                <c:pt idx="759">
                  <c:v>4</c:v>
                </c:pt>
                <c:pt idx="760">
                  <c:v>6</c:v>
                </c:pt>
                <c:pt idx="761">
                  <c:v>6</c:v>
                </c:pt>
                <c:pt idx="762">
                  <c:v>1</c:v>
                </c:pt>
                <c:pt idx="763">
                  <c:v>8</c:v>
                </c:pt>
                <c:pt idx="764">
                  <c:v>6</c:v>
                </c:pt>
                <c:pt idx="765">
                  <c:v>3</c:v>
                </c:pt>
                <c:pt idx="766">
                  <c:v>9</c:v>
                </c:pt>
                <c:pt idx="767">
                  <c:v>2</c:v>
                </c:pt>
                <c:pt idx="768">
                  <c:v>8</c:v>
                </c:pt>
                <c:pt idx="769">
                  <c:v>3</c:v>
                </c:pt>
                <c:pt idx="770">
                  <c:v>5</c:v>
                </c:pt>
                <c:pt idx="771">
                  <c:v>6</c:v>
                </c:pt>
                <c:pt idx="772">
                  <c:v>6</c:v>
                </c:pt>
                <c:pt idx="773">
                  <c:v>4</c:v>
                </c:pt>
                <c:pt idx="774">
                  <c:v>3</c:v>
                </c:pt>
                <c:pt idx="775">
                  <c:v>4</c:v>
                </c:pt>
                <c:pt idx="776">
                  <c:v>1</c:v>
                </c:pt>
                <c:pt idx="777">
                  <c:v>4</c:v>
                </c:pt>
                <c:pt idx="778">
                  <c:v>1</c:v>
                </c:pt>
                <c:pt idx="779">
                  <c:v>1</c:v>
                </c:pt>
                <c:pt idx="780">
                  <c:v>6</c:v>
                </c:pt>
                <c:pt idx="781">
                  <c:v>5</c:v>
                </c:pt>
                <c:pt idx="782">
                  <c:v>4</c:v>
                </c:pt>
                <c:pt idx="783">
                  <c:v>3</c:v>
                </c:pt>
                <c:pt idx="784">
                  <c:v>1</c:v>
                </c:pt>
                <c:pt idx="785">
                  <c:v>6</c:v>
                </c:pt>
                <c:pt idx="786">
                  <c:v>2</c:v>
                </c:pt>
                <c:pt idx="787">
                  <c:v>8</c:v>
                </c:pt>
                <c:pt idx="788">
                  <c:v>5</c:v>
                </c:pt>
                <c:pt idx="789">
                  <c:v>7</c:v>
                </c:pt>
                <c:pt idx="790">
                  <c:v>2</c:v>
                </c:pt>
                <c:pt idx="791">
                  <c:v>8</c:v>
                </c:pt>
                <c:pt idx="792">
                  <c:v>2</c:v>
                </c:pt>
                <c:pt idx="793">
                  <c:v>4</c:v>
                </c:pt>
                <c:pt idx="794">
                  <c:v>1</c:v>
                </c:pt>
                <c:pt idx="795">
                  <c:v>5</c:v>
                </c:pt>
                <c:pt idx="796">
                  <c:v>9</c:v>
                </c:pt>
                <c:pt idx="797">
                  <c:v>1</c:v>
                </c:pt>
                <c:pt idx="798">
                  <c:v>9</c:v>
                </c:pt>
                <c:pt idx="799">
                  <c:v>8</c:v>
                </c:pt>
                <c:pt idx="800">
                  <c:v>6</c:v>
                </c:pt>
                <c:pt idx="801">
                  <c:v>7</c:v>
                </c:pt>
                <c:pt idx="802">
                  <c:v>3</c:v>
                </c:pt>
                <c:pt idx="803">
                  <c:v>1</c:v>
                </c:pt>
                <c:pt idx="804">
                  <c:v>5</c:v>
                </c:pt>
                <c:pt idx="805">
                  <c:v>2</c:v>
                </c:pt>
                <c:pt idx="806">
                  <c:v>5</c:v>
                </c:pt>
                <c:pt idx="807">
                  <c:v>8</c:v>
                </c:pt>
                <c:pt idx="808">
                  <c:v>9</c:v>
                </c:pt>
                <c:pt idx="809">
                  <c:v>2</c:v>
                </c:pt>
                <c:pt idx="810">
                  <c:v>3</c:v>
                </c:pt>
                <c:pt idx="811">
                  <c:v>3</c:v>
                </c:pt>
                <c:pt idx="812">
                  <c:v>1</c:v>
                </c:pt>
                <c:pt idx="813">
                  <c:v>8</c:v>
                </c:pt>
                <c:pt idx="814">
                  <c:v>6</c:v>
                </c:pt>
                <c:pt idx="815">
                  <c:v>8</c:v>
                </c:pt>
                <c:pt idx="816">
                  <c:v>9</c:v>
                </c:pt>
                <c:pt idx="817">
                  <c:v>5</c:v>
                </c:pt>
                <c:pt idx="818">
                  <c:v>3</c:v>
                </c:pt>
                <c:pt idx="819">
                  <c:v>5</c:v>
                </c:pt>
                <c:pt idx="820">
                  <c:v>5</c:v>
                </c:pt>
                <c:pt idx="821">
                  <c:v>5</c:v>
                </c:pt>
                <c:pt idx="822">
                  <c:v>3</c:v>
                </c:pt>
                <c:pt idx="823">
                  <c:v>4</c:v>
                </c:pt>
                <c:pt idx="824">
                  <c:v>9</c:v>
                </c:pt>
                <c:pt idx="825">
                  <c:v>9</c:v>
                </c:pt>
                <c:pt idx="826">
                  <c:v>2</c:v>
                </c:pt>
                <c:pt idx="827">
                  <c:v>8</c:v>
                </c:pt>
                <c:pt idx="828">
                  <c:v>8</c:v>
                </c:pt>
                <c:pt idx="829">
                  <c:v>7</c:v>
                </c:pt>
                <c:pt idx="830">
                  <c:v>8</c:v>
                </c:pt>
                <c:pt idx="831">
                  <c:v>3</c:v>
                </c:pt>
                <c:pt idx="832">
                  <c:v>6</c:v>
                </c:pt>
                <c:pt idx="833">
                  <c:v>1</c:v>
                </c:pt>
                <c:pt idx="834">
                  <c:v>7</c:v>
                </c:pt>
                <c:pt idx="835">
                  <c:v>1</c:v>
                </c:pt>
                <c:pt idx="836">
                  <c:v>9</c:v>
                </c:pt>
                <c:pt idx="837">
                  <c:v>1</c:v>
                </c:pt>
                <c:pt idx="838">
                  <c:v>1</c:v>
                </c:pt>
                <c:pt idx="839">
                  <c:v>7</c:v>
                </c:pt>
                <c:pt idx="840">
                  <c:v>2</c:v>
                </c:pt>
                <c:pt idx="841">
                  <c:v>5</c:v>
                </c:pt>
                <c:pt idx="842">
                  <c:v>8</c:v>
                </c:pt>
                <c:pt idx="843">
                  <c:v>8</c:v>
                </c:pt>
                <c:pt idx="844">
                  <c:v>3</c:v>
                </c:pt>
                <c:pt idx="845">
                  <c:v>7</c:v>
                </c:pt>
                <c:pt idx="846">
                  <c:v>3</c:v>
                </c:pt>
                <c:pt idx="847">
                  <c:v>6</c:v>
                </c:pt>
                <c:pt idx="848">
                  <c:v>6</c:v>
                </c:pt>
                <c:pt idx="849">
                  <c:v>3</c:v>
                </c:pt>
                <c:pt idx="850">
                  <c:v>7</c:v>
                </c:pt>
                <c:pt idx="851">
                  <c:v>3</c:v>
                </c:pt>
                <c:pt idx="852">
                  <c:v>8</c:v>
                </c:pt>
                <c:pt idx="853">
                  <c:v>4</c:v>
                </c:pt>
                <c:pt idx="854">
                  <c:v>1</c:v>
                </c:pt>
                <c:pt idx="855">
                  <c:v>4</c:v>
                </c:pt>
                <c:pt idx="856">
                  <c:v>7</c:v>
                </c:pt>
                <c:pt idx="857">
                  <c:v>4</c:v>
                </c:pt>
                <c:pt idx="858">
                  <c:v>6</c:v>
                </c:pt>
                <c:pt idx="859">
                  <c:v>9</c:v>
                </c:pt>
                <c:pt idx="860">
                  <c:v>1</c:v>
                </c:pt>
                <c:pt idx="861">
                  <c:v>5</c:v>
                </c:pt>
                <c:pt idx="862">
                  <c:v>7</c:v>
                </c:pt>
                <c:pt idx="863">
                  <c:v>1</c:v>
                </c:pt>
                <c:pt idx="864">
                  <c:v>4</c:v>
                </c:pt>
                <c:pt idx="865">
                  <c:v>6</c:v>
                </c:pt>
                <c:pt idx="866">
                  <c:v>2</c:v>
                </c:pt>
                <c:pt idx="867">
                  <c:v>5</c:v>
                </c:pt>
                <c:pt idx="868">
                  <c:v>1</c:v>
                </c:pt>
                <c:pt idx="869">
                  <c:v>6</c:v>
                </c:pt>
                <c:pt idx="870">
                  <c:v>6</c:v>
                </c:pt>
                <c:pt idx="871">
                  <c:v>4</c:v>
                </c:pt>
                <c:pt idx="872">
                  <c:v>8</c:v>
                </c:pt>
                <c:pt idx="873">
                  <c:v>4</c:v>
                </c:pt>
                <c:pt idx="874">
                  <c:v>8</c:v>
                </c:pt>
                <c:pt idx="875">
                  <c:v>8</c:v>
                </c:pt>
                <c:pt idx="876">
                  <c:v>5</c:v>
                </c:pt>
                <c:pt idx="877">
                  <c:v>4</c:v>
                </c:pt>
                <c:pt idx="878">
                  <c:v>2</c:v>
                </c:pt>
                <c:pt idx="879">
                  <c:v>3</c:v>
                </c:pt>
                <c:pt idx="880">
                  <c:v>3</c:v>
                </c:pt>
                <c:pt idx="881">
                  <c:v>4</c:v>
                </c:pt>
                <c:pt idx="882">
                  <c:v>4</c:v>
                </c:pt>
                <c:pt idx="883">
                  <c:v>5</c:v>
                </c:pt>
                <c:pt idx="884">
                  <c:v>4</c:v>
                </c:pt>
                <c:pt idx="885">
                  <c:v>8</c:v>
                </c:pt>
                <c:pt idx="886">
                  <c:v>6</c:v>
                </c:pt>
                <c:pt idx="887">
                  <c:v>6</c:v>
                </c:pt>
                <c:pt idx="888">
                  <c:v>8</c:v>
                </c:pt>
                <c:pt idx="889">
                  <c:v>7</c:v>
                </c:pt>
                <c:pt idx="890">
                  <c:v>8</c:v>
                </c:pt>
                <c:pt idx="891">
                  <c:v>2</c:v>
                </c:pt>
                <c:pt idx="892">
                  <c:v>9</c:v>
                </c:pt>
                <c:pt idx="893">
                  <c:v>1</c:v>
                </c:pt>
                <c:pt idx="894">
                  <c:v>8</c:v>
                </c:pt>
                <c:pt idx="895">
                  <c:v>4</c:v>
                </c:pt>
                <c:pt idx="896">
                  <c:v>4</c:v>
                </c:pt>
                <c:pt idx="897">
                  <c:v>5</c:v>
                </c:pt>
                <c:pt idx="898">
                  <c:v>8</c:v>
                </c:pt>
                <c:pt idx="899">
                  <c:v>5</c:v>
                </c:pt>
                <c:pt idx="900">
                  <c:v>8</c:v>
                </c:pt>
                <c:pt idx="901">
                  <c:v>1</c:v>
                </c:pt>
                <c:pt idx="902">
                  <c:v>9</c:v>
                </c:pt>
                <c:pt idx="903">
                  <c:v>6</c:v>
                </c:pt>
                <c:pt idx="904">
                  <c:v>3</c:v>
                </c:pt>
                <c:pt idx="905">
                  <c:v>8</c:v>
                </c:pt>
                <c:pt idx="906">
                  <c:v>9</c:v>
                </c:pt>
                <c:pt idx="907">
                  <c:v>6</c:v>
                </c:pt>
                <c:pt idx="908">
                  <c:v>7</c:v>
                </c:pt>
                <c:pt idx="909">
                  <c:v>1</c:v>
                </c:pt>
                <c:pt idx="910">
                  <c:v>5</c:v>
                </c:pt>
                <c:pt idx="911">
                  <c:v>5</c:v>
                </c:pt>
                <c:pt idx="912">
                  <c:v>4</c:v>
                </c:pt>
                <c:pt idx="913">
                  <c:v>6</c:v>
                </c:pt>
                <c:pt idx="914">
                  <c:v>7</c:v>
                </c:pt>
                <c:pt idx="915">
                  <c:v>9</c:v>
                </c:pt>
                <c:pt idx="916">
                  <c:v>1</c:v>
                </c:pt>
                <c:pt idx="917">
                  <c:v>6</c:v>
                </c:pt>
                <c:pt idx="918">
                  <c:v>7</c:v>
                </c:pt>
                <c:pt idx="919">
                  <c:v>3</c:v>
                </c:pt>
                <c:pt idx="920">
                  <c:v>8</c:v>
                </c:pt>
                <c:pt idx="921">
                  <c:v>5</c:v>
                </c:pt>
                <c:pt idx="922">
                  <c:v>9</c:v>
                </c:pt>
                <c:pt idx="923">
                  <c:v>5</c:v>
                </c:pt>
                <c:pt idx="924">
                  <c:v>9</c:v>
                </c:pt>
                <c:pt idx="925">
                  <c:v>4</c:v>
                </c:pt>
                <c:pt idx="926">
                  <c:v>9</c:v>
                </c:pt>
                <c:pt idx="927">
                  <c:v>5</c:v>
                </c:pt>
                <c:pt idx="928">
                  <c:v>9</c:v>
                </c:pt>
                <c:pt idx="929">
                  <c:v>3</c:v>
                </c:pt>
                <c:pt idx="930">
                  <c:v>4</c:v>
                </c:pt>
                <c:pt idx="931">
                  <c:v>9</c:v>
                </c:pt>
                <c:pt idx="932">
                  <c:v>6</c:v>
                </c:pt>
                <c:pt idx="933">
                  <c:v>2</c:v>
                </c:pt>
                <c:pt idx="934">
                  <c:v>7</c:v>
                </c:pt>
                <c:pt idx="935">
                  <c:v>2</c:v>
                </c:pt>
                <c:pt idx="936">
                  <c:v>2</c:v>
                </c:pt>
                <c:pt idx="937">
                  <c:v>1</c:v>
                </c:pt>
                <c:pt idx="938">
                  <c:v>3</c:v>
                </c:pt>
                <c:pt idx="939">
                  <c:v>6</c:v>
                </c:pt>
                <c:pt idx="940">
                  <c:v>8</c:v>
                </c:pt>
                <c:pt idx="941">
                  <c:v>9</c:v>
                </c:pt>
                <c:pt idx="942">
                  <c:v>7</c:v>
                </c:pt>
                <c:pt idx="943">
                  <c:v>4</c:v>
                </c:pt>
                <c:pt idx="944">
                  <c:v>6</c:v>
                </c:pt>
                <c:pt idx="945">
                  <c:v>5</c:v>
                </c:pt>
                <c:pt idx="946">
                  <c:v>8</c:v>
                </c:pt>
                <c:pt idx="947">
                  <c:v>1</c:v>
                </c:pt>
                <c:pt idx="948">
                  <c:v>1</c:v>
                </c:pt>
                <c:pt idx="949">
                  <c:v>6</c:v>
                </c:pt>
                <c:pt idx="950">
                  <c:v>2</c:v>
                </c:pt>
                <c:pt idx="951">
                  <c:v>5</c:v>
                </c:pt>
                <c:pt idx="952">
                  <c:v>1</c:v>
                </c:pt>
                <c:pt idx="953">
                  <c:v>7</c:v>
                </c:pt>
                <c:pt idx="954">
                  <c:v>1</c:v>
                </c:pt>
                <c:pt idx="955">
                  <c:v>4</c:v>
                </c:pt>
                <c:pt idx="956">
                  <c:v>9</c:v>
                </c:pt>
                <c:pt idx="957">
                  <c:v>1</c:v>
                </c:pt>
                <c:pt idx="958">
                  <c:v>4</c:v>
                </c:pt>
                <c:pt idx="959">
                  <c:v>6</c:v>
                </c:pt>
                <c:pt idx="960">
                  <c:v>6</c:v>
                </c:pt>
                <c:pt idx="961">
                  <c:v>8</c:v>
                </c:pt>
                <c:pt idx="962">
                  <c:v>1</c:v>
                </c:pt>
                <c:pt idx="963">
                  <c:v>7</c:v>
                </c:pt>
                <c:pt idx="964">
                  <c:v>1</c:v>
                </c:pt>
                <c:pt idx="965">
                  <c:v>7</c:v>
                </c:pt>
                <c:pt idx="966">
                  <c:v>3</c:v>
                </c:pt>
                <c:pt idx="967">
                  <c:v>8</c:v>
                </c:pt>
                <c:pt idx="968">
                  <c:v>3</c:v>
                </c:pt>
                <c:pt idx="969">
                  <c:v>1</c:v>
                </c:pt>
                <c:pt idx="970">
                  <c:v>8</c:v>
                </c:pt>
                <c:pt idx="971">
                  <c:v>3</c:v>
                </c:pt>
                <c:pt idx="972">
                  <c:v>2</c:v>
                </c:pt>
                <c:pt idx="973">
                  <c:v>1</c:v>
                </c:pt>
                <c:pt idx="974">
                  <c:v>3</c:v>
                </c:pt>
                <c:pt idx="975">
                  <c:v>2</c:v>
                </c:pt>
                <c:pt idx="976">
                  <c:v>2</c:v>
                </c:pt>
                <c:pt idx="977">
                  <c:v>6</c:v>
                </c:pt>
                <c:pt idx="978">
                  <c:v>1</c:v>
                </c:pt>
                <c:pt idx="979">
                  <c:v>2</c:v>
                </c:pt>
                <c:pt idx="980">
                  <c:v>6</c:v>
                </c:pt>
                <c:pt idx="981">
                  <c:v>3</c:v>
                </c:pt>
                <c:pt idx="982">
                  <c:v>4</c:v>
                </c:pt>
                <c:pt idx="983">
                  <c:v>1</c:v>
                </c:pt>
                <c:pt idx="984">
                  <c:v>8</c:v>
                </c:pt>
                <c:pt idx="985">
                  <c:v>7</c:v>
                </c:pt>
                <c:pt idx="986">
                  <c:v>7</c:v>
                </c:pt>
                <c:pt idx="987">
                  <c:v>3</c:v>
                </c:pt>
                <c:pt idx="988">
                  <c:v>3</c:v>
                </c:pt>
                <c:pt idx="989">
                  <c:v>2</c:v>
                </c:pt>
                <c:pt idx="990">
                  <c:v>1</c:v>
                </c:pt>
                <c:pt idx="991">
                  <c:v>7</c:v>
                </c:pt>
                <c:pt idx="992">
                  <c:v>7</c:v>
                </c:pt>
                <c:pt idx="993">
                  <c:v>2</c:v>
                </c:pt>
                <c:pt idx="994">
                  <c:v>7</c:v>
                </c:pt>
                <c:pt idx="995">
                  <c:v>8</c:v>
                </c:pt>
                <c:pt idx="996">
                  <c:v>1</c:v>
                </c:pt>
                <c:pt idx="997">
                  <c:v>9</c:v>
                </c:pt>
                <c:pt idx="998">
                  <c:v>7</c:v>
                </c:pt>
                <c:pt idx="999">
                  <c:v>3</c:v>
                </c:pt>
                <c:pt idx="1000">
                  <c:v>8</c:v>
                </c:pt>
                <c:pt idx="1001">
                  <c:v>7</c:v>
                </c:pt>
                <c:pt idx="1002">
                  <c:v>8</c:v>
                </c:pt>
                <c:pt idx="1003">
                  <c:v>6</c:v>
                </c:pt>
                <c:pt idx="1004">
                  <c:v>9</c:v>
                </c:pt>
                <c:pt idx="1005">
                  <c:v>5</c:v>
                </c:pt>
                <c:pt idx="1006">
                  <c:v>3</c:v>
                </c:pt>
                <c:pt idx="1007">
                  <c:v>3</c:v>
                </c:pt>
                <c:pt idx="1008">
                  <c:v>1</c:v>
                </c:pt>
                <c:pt idx="1009">
                  <c:v>8</c:v>
                </c:pt>
                <c:pt idx="1010">
                  <c:v>2</c:v>
                </c:pt>
                <c:pt idx="1011">
                  <c:v>3</c:v>
                </c:pt>
                <c:pt idx="1012">
                  <c:v>8</c:v>
                </c:pt>
                <c:pt idx="1013">
                  <c:v>8</c:v>
                </c:pt>
                <c:pt idx="1014">
                  <c:v>4</c:v>
                </c:pt>
                <c:pt idx="1015">
                  <c:v>4</c:v>
                </c:pt>
                <c:pt idx="1016">
                  <c:v>5</c:v>
                </c:pt>
                <c:pt idx="1017">
                  <c:v>6</c:v>
                </c:pt>
                <c:pt idx="1018">
                  <c:v>5</c:v>
                </c:pt>
                <c:pt idx="1019">
                  <c:v>7</c:v>
                </c:pt>
                <c:pt idx="1020">
                  <c:v>2</c:v>
                </c:pt>
                <c:pt idx="1021">
                  <c:v>7</c:v>
                </c:pt>
                <c:pt idx="1022">
                  <c:v>7</c:v>
                </c:pt>
                <c:pt idx="1023">
                  <c:v>1</c:v>
                </c:pt>
                <c:pt idx="1024">
                  <c:v>7</c:v>
                </c:pt>
                <c:pt idx="1025">
                  <c:v>5</c:v>
                </c:pt>
                <c:pt idx="1026">
                  <c:v>3</c:v>
                </c:pt>
                <c:pt idx="1027">
                  <c:v>3</c:v>
                </c:pt>
                <c:pt idx="1028">
                  <c:v>4</c:v>
                </c:pt>
                <c:pt idx="1029">
                  <c:v>2</c:v>
                </c:pt>
                <c:pt idx="1030">
                  <c:v>2</c:v>
                </c:pt>
                <c:pt idx="1031">
                  <c:v>1</c:v>
                </c:pt>
                <c:pt idx="1032">
                  <c:v>5</c:v>
                </c:pt>
                <c:pt idx="1033">
                  <c:v>4</c:v>
                </c:pt>
                <c:pt idx="1034">
                  <c:v>2</c:v>
                </c:pt>
                <c:pt idx="1035">
                  <c:v>3</c:v>
                </c:pt>
                <c:pt idx="1036">
                  <c:v>7</c:v>
                </c:pt>
                <c:pt idx="1037">
                  <c:v>7</c:v>
                </c:pt>
                <c:pt idx="1038">
                  <c:v>4</c:v>
                </c:pt>
                <c:pt idx="1039">
                  <c:v>5</c:v>
                </c:pt>
                <c:pt idx="1040">
                  <c:v>5</c:v>
                </c:pt>
                <c:pt idx="1041">
                  <c:v>6</c:v>
                </c:pt>
                <c:pt idx="1042">
                  <c:v>9</c:v>
                </c:pt>
                <c:pt idx="1043">
                  <c:v>2</c:v>
                </c:pt>
                <c:pt idx="1044">
                  <c:v>5</c:v>
                </c:pt>
                <c:pt idx="1045">
                  <c:v>3</c:v>
                </c:pt>
                <c:pt idx="1046">
                  <c:v>4</c:v>
                </c:pt>
                <c:pt idx="1047">
                  <c:v>6</c:v>
                </c:pt>
                <c:pt idx="1048">
                  <c:v>8</c:v>
                </c:pt>
                <c:pt idx="1049">
                  <c:v>1</c:v>
                </c:pt>
                <c:pt idx="1050">
                  <c:v>8</c:v>
                </c:pt>
                <c:pt idx="1051">
                  <c:v>7</c:v>
                </c:pt>
                <c:pt idx="1052">
                  <c:v>1</c:v>
                </c:pt>
                <c:pt idx="1053">
                  <c:v>2</c:v>
                </c:pt>
                <c:pt idx="1054">
                  <c:v>3</c:v>
                </c:pt>
                <c:pt idx="1055">
                  <c:v>1</c:v>
                </c:pt>
                <c:pt idx="1056">
                  <c:v>9</c:v>
                </c:pt>
                <c:pt idx="1057">
                  <c:v>8</c:v>
                </c:pt>
                <c:pt idx="1058">
                  <c:v>2</c:v>
                </c:pt>
                <c:pt idx="1059">
                  <c:v>9</c:v>
                </c:pt>
                <c:pt idx="1060">
                  <c:v>7</c:v>
                </c:pt>
                <c:pt idx="1061">
                  <c:v>9</c:v>
                </c:pt>
                <c:pt idx="1062">
                  <c:v>6</c:v>
                </c:pt>
                <c:pt idx="1063">
                  <c:v>6</c:v>
                </c:pt>
                <c:pt idx="1064">
                  <c:v>4</c:v>
                </c:pt>
                <c:pt idx="1065">
                  <c:v>2</c:v>
                </c:pt>
                <c:pt idx="1066">
                  <c:v>7</c:v>
                </c:pt>
                <c:pt idx="1067">
                  <c:v>5</c:v>
                </c:pt>
                <c:pt idx="1068">
                  <c:v>6</c:v>
                </c:pt>
                <c:pt idx="1069">
                  <c:v>2</c:v>
                </c:pt>
                <c:pt idx="1070">
                  <c:v>5</c:v>
                </c:pt>
                <c:pt idx="1071">
                  <c:v>4</c:v>
                </c:pt>
                <c:pt idx="1072">
                  <c:v>9</c:v>
                </c:pt>
                <c:pt idx="1073">
                  <c:v>6</c:v>
                </c:pt>
                <c:pt idx="1074">
                  <c:v>2</c:v>
                </c:pt>
                <c:pt idx="1075">
                  <c:v>1</c:v>
                </c:pt>
                <c:pt idx="1076">
                  <c:v>5</c:v>
                </c:pt>
                <c:pt idx="1077">
                  <c:v>9</c:v>
                </c:pt>
                <c:pt idx="1078">
                  <c:v>6</c:v>
                </c:pt>
                <c:pt idx="1079">
                  <c:v>7</c:v>
                </c:pt>
                <c:pt idx="1080">
                  <c:v>5</c:v>
                </c:pt>
                <c:pt idx="1081">
                  <c:v>6</c:v>
                </c:pt>
                <c:pt idx="1082">
                  <c:v>5</c:v>
                </c:pt>
                <c:pt idx="1083">
                  <c:v>9</c:v>
                </c:pt>
                <c:pt idx="1084">
                  <c:v>6</c:v>
                </c:pt>
                <c:pt idx="1085">
                  <c:v>8</c:v>
                </c:pt>
                <c:pt idx="1086">
                  <c:v>2</c:v>
                </c:pt>
                <c:pt idx="1087">
                  <c:v>9</c:v>
                </c:pt>
                <c:pt idx="1088">
                  <c:v>5</c:v>
                </c:pt>
                <c:pt idx="1089">
                  <c:v>7</c:v>
                </c:pt>
                <c:pt idx="1090">
                  <c:v>1</c:v>
                </c:pt>
                <c:pt idx="1091">
                  <c:v>5</c:v>
                </c:pt>
                <c:pt idx="1092">
                  <c:v>2</c:v>
                </c:pt>
                <c:pt idx="1093">
                  <c:v>6</c:v>
                </c:pt>
                <c:pt idx="1094">
                  <c:v>1</c:v>
                </c:pt>
                <c:pt idx="1095">
                  <c:v>3</c:v>
                </c:pt>
                <c:pt idx="1096">
                  <c:v>5</c:v>
                </c:pt>
                <c:pt idx="1097">
                  <c:v>4</c:v>
                </c:pt>
                <c:pt idx="1098">
                  <c:v>3</c:v>
                </c:pt>
                <c:pt idx="1099">
                  <c:v>5</c:v>
                </c:pt>
                <c:pt idx="1100">
                  <c:v>8</c:v>
                </c:pt>
                <c:pt idx="1101">
                  <c:v>4</c:v>
                </c:pt>
                <c:pt idx="1102">
                  <c:v>1</c:v>
                </c:pt>
                <c:pt idx="1103">
                  <c:v>7</c:v>
                </c:pt>
                <c:pt idx="1104">
                  <c:v>8</c:v>
                </c:pt>
                <c:pt idx="1105">
                  <c:v>3</c:v>
                </c:pt>
                <c:pt idx="1106">
                  <c:v>6</c:v>
                </c:pt>
                <c:pt idx="1107">
                  <c:v>2</c:v>
                </c:pt>
                <c:pt idx="1108">
                  <c:v>7</c:v>
                </c:pt>
                <c:pt idx="1109">
                  <c:v>8</c:v>
                </c:pt>
                <c:pt idx="1110">
                  <c:v>6</c:v>
                </c:pt>
                <c:pt idx="1111">
                  <c:v>6</c:v>
                </c:pt>
                <c:pt idx="1112">
                  <c:v>5</c:v>
                </c:pt>
                <c:pt idx="1113">
                  <c:v>8</c:v>
                </c:pt>
                <c:pt idx="1114">
                  <c:v>1</c:v>
                </c:pt>
                <c:pt idx="1115">
                  <c:v>4</c:v>
                </c:pt>
                <c:pt idx="1116">
                  <c:v>4</c:v>
                </c:pt>
                <c:pt idx="1117">
                  <c:v>3</c:v>
                </c:pt>
                <c:pt idx="1118">
                  <c:v>3</c:v>
                </c:pt>
                <c:pt idx="1119">
                  <c:v>4</c:v>
                </c:pt>
                <c:pt idx="1120">
                  <c:v>1</c:v>
                </c:pt>
                <c:pt idx="1121">
                  <c:v>2</c:v>
                </c:pt>
                <c:pt idx="1122">
                  <c:v>9</c:v>
                </c:pt>
                <c:pt idx="1123">
                  <c:v>2</c:v>
                </c:pt>
                <c:pt idx="1124">
                  <c:v>5</c:v>
                </c:pt>
                <c:pt idx="1125">
                  <c:v>9</c:v>
                </c:pt>
                <c:pt idx="1126">
                  <c:v>9</c:v>
                </c:pt>
                <c:pt idx="1127">
                  <c:v>8</c:v>
                </c:pt>
                <c:pt idx="1128">
                  <c:v>1</c:v>
                </c:pt>
                <c:pt idx="1129">
                  <c:v>1</c:v>
                </c:pt>
                <c:pt idx="1130">
                  <c:v>9</c:v>
                </c:pt>
                <c:pt idx="1131">
                  <c:v>8</c:v>
                </c:pt>
                <c:pt idx="1132">
                  <c:v>9</c:v>
                </c:pt>
                <c:pt idx="1133">
                  <c:v>7</c:v>
                </c:pt>
                <c:pt idx="1134">
                  <c:v>3</c:v>
                </c:pt>
                <c:pt idx="1135">
                  <c:v>3</c:v>
                </c:pt>
                <c:pt idx="1136">
                  <c:v>2</c:v>
                </c:pt>
                <c:pt idx="1137">
                  <c:v>5</c:v>
                </c:pt>
                <c:pt idx="1138">
                  <c:v>3</c:v>
                </c:pt>
                <c:pt idx="1139">
                  <c:v>6</c:v>
                </c:pt>
                <c:pt idx="1140">
                  <c:v>2</c:v>
                </c:pt>
                <c:pt idx="1141">
                  <c:v>3</c:v>
                </c:pt>
                <c:pt idx="1142">
                  <c:v>5</c:v>
                </c:pt>
                <c:pt idx="1143">
                  <c:v>1</c:v>
                </c:pt>
                <c:pt idx="1144">
                  <c:v>1</c:v>
                </c:pt>
                <c:pt idx="1145">
                  <c:v>9</c:v>
                </c:pt>
                <c:pt idx="1146">
                  <c:v>7</c:v>
                </c:pt>
                <c:pt idx="1147">
                  <c:v>1</c:v>
                </c:pt>
                <c:pt idx="1148">
                  <c:v>8</c:v>
                </c:pt>
                <c:pt idx="1149">
                  <c:v>3</c:v>
                </c:pt>
                <c:pt idx="1150">
                  <c:v>8</c:v>
                </c:pt>
                <c:pt idx="1151">
                  <c:v>5</c:v>
                </c:pt>
                <c:pt idx="1152">
                  <c:v>1</c:v>
                </c:pt>
                <c:pt idx="1153">
                  <c:v>7</c:v>
                </c:pt>
                <c:pt idx="1154">
                  <c:v>5</c:v>
                </c:pt>
                <c:pt idx="1155">
                  <c:v>6</c:v>
                </c:pt>
                <c:pt idx="1156">
                  <c:v>6</c:v>
                </c:pt>
                <c:pt idx="1157">
                  <c:v>8</c:v>
                </c:pt>
                <c:pt idx="1158">
                  <c:v>9</c:v>
                </c:pt>
                <c:pt idx="1159">
                  <c:v>2</c:v>
                </c:pt>
                <c:pt idx="1160">
                  <c:v>9</c:v>
                </c:pt>
                <c:pt idx="1161">
                  <c:v>9</c:v>
                </c:pt>
                <c:pt idx="1162">
                  <c:v>7</c:v>
                </c:pt>
                <c:pt idx="1163">
                  <c:v>1</c:v>
                </c:pt>
                <c:pt idx="1164">
                  <c:v>7</c:v>
                </c:pt>
                <c:pt idx="1165">
                  <c:v>5</c:v>
                </c:pt>
                <c:pt idx="1166">
                  <c:v>6</c:v>
                </c:pt>
                <c:pt idx="1167">
                  <c:v>7</c:v>
                </c:pt>
                <c:pt idx="1168">
                  <c:v>5</c:v>
                </c:pt>
                <c:pt idx="1169">
                  <c:v>7</c:v>
                </c:pt>
                <c:pt idx="1170">
                  <c:v>9</c:v>
                </c:pt>
                <c:pt idx="1171">
                  <c:v>3</c:v>
                </c:pt>
                <c:pt idx="1172">
                  <c:v>8</c:v>
                </c:pt>
                <c:pt idx="1173">
                  <c:v>2</c:v>
                </c:pt>
                <c:pt idx="1174">
                  <c:v>7</c:v>
                </c:pt>
                <c:pt idx="1175">
                  <c:v>2</c:v>
                </c:pt>
                <c:pt idx="1176">
                  <c:v>4</c:v>
                </c:pt>
                <c:pt idx="1177">
                  <c:v>7</c:v>
                </c:pt>
                <c:pt idx="1178">
                  <c:v>3</c:v>
                </c:pt>
                <c:pt idx="1179">
                  <c:v>2</c:v>
                </c:pt>
                <c:pt idx="1180">
                  <c:v>7</c:v>
                </c:pt>
                <c:pt idx="1181">
                  <c:v>1</c:v>
                </c:pt>
                <c:pt idx="1182">
                  <c:v>8</c:v>
                </c:pt>
                <c:pt idx="1183">
                  <c:v>3</c:v>
                </c:pt>
                <c:pt idx="1184">
                  <c:v>2</c:v>
                </c:pt>
                <c:pt idx="1185">
                  <c:v>3</c:v>
                </c:pt>
                <c:pt idx="1186">
                  <c:v>5</c:v>
                </c:pt>
                <c:pt idx="1187">
                  <c:v>8</c:v>
                </c:pt>
                <c:pt idx="1188">
                  <c:v>7</c:v>
                </c:pt>
                <c:pt idx="1189">
                  <c:v>7</c:v>
                </c:pt>
                <c:pt idx="1190">
                  <c:v>7</c:v>
                </c:pt>
                <c:pt idx="1191">
                  <c:v>8</c:v>
                </c:pt>
                <c:pt idx="1192">
                  <c:v>1</c:v>
                </c:pt>
                <c:pt idx="1193">
                  <c:v>4</c:v>
                </c:pt>
                <c:pt idx="1194">
                  <c:v>6</c:v>
                </c:pt>
                <c:pt idx="1195">
                  <c:v>9</c:v>
                </c:pt>
                <c:pt idx="1196">
                  <c:v>2</c:v>
                </c:pt>
                <c:pt idx="1197">
                  <c:v>1</c:v>
                </c:pt>
                <c:pt idx="1198">
                  <c:v>2</c:v>
                </c:pt>
                <c:pt idx="1199">
                  <c:v>7</c:v>
                </c:pt>
                <c:pt idx="1200">
                  <c:v>3</c:v>
                </c:pt>
                <c:pt idx="1201">
                  <c:v>2</c:v>
                </c:pt>
                <c:pt idx="1202">
                  <c:v>7</c:v>
                </c:pt>
                <c:pt idx="1203">
                  <c:v>2</c:v>
                </c:pt>
                <c:pt idx="1204">
                  <c:v>3</c:v>
                </c:pt>
                <c:pt idx="1205">
                  <c:v>7</c:v>
                </c:pt>
                <c:pt idx="1206">
                  <c:v>4</c:v>
                </c:pt>
                <c:pt idx="1207">
                  <c:v>1</c:v>
                </c:pt>
                <c:pt idx="1208">
                  <c:v>5</c:v>
                </c:pt>
                <c:pt idx="1209">
                  <c:v>9</c:v>
                </c:pt>
                <c:pt idx="1210">
                  <c:v>8</c:v>
                </c:pt>
                <c:pt idx="1211">
                  <c:v>9</c:v>
                </c:pt>
                <c:pt idx="1212">
                  <c:v>9</c:v>
                </c:pt>
                <c:pt idx="1213">
                  <c:v>7</c:v>
                </c:pt>
                <c:pt idx="1214">
                  <c:v>4</c:v>
                </c:pt>
                <c:pt idx="1215">
                  <c:v>5</c:v>
                </c:pt>
                <c:pt idx="1216">
                  <c:v>1</c:v>
                </c:pt>
                <c:pt idx="1217">
                  <c:v>1</c:v>
                </c:pt>
                <c:pt idx="1218">
                  <c:v>3</c:v>
                </c:pt>
                <c:pt idx="1219">
                  <c:v>8</c:v>
                </c:pt>
                <c:pt idx="1220">
                  <c:v>2</c:v>
                </c:pt>
                <c:pt idx="1221">
                  <c:v>4</c:v>
                </c:pt>
                <c:pt idx="1222">
                  <c:v>2</c:v>
                </c:pt>
                <c:pt idx="1223">
                  <c:v>5</c:v>
                </c:pt>
                <c:pt idx="1224">
                  <c:v>9</c:v>
                </c:pt>
                <c:pt idx="1225">
                  <c:v>1</c:v>
                </c:pt>
                <c:pt idx="1226">
                  <c:v>5</c:v>
                </c:pt>
                <c:pt idx="1227">
                  <c:v>9</c:v>
                </c:pt>
                <c:pt idx="1228">
                  <c:v>1</c:v>
                </c:pt>
                <c:pt idx="1229">
                  <c:v>9</c:v>
                </c:pt>
                <c:pt idx="1230">
                  <c:v>8</c:v>
                </c:pt>
                <c:pt idx="1231">
                  <c:v>4</c:v>
                </c:pt>
                <c:pt idx="1232">
                  <c:v>5</c:v>
                </c:pt>
                <c:pt idx="1233">
                  <c:v>5</c:v>
                </c:pt>
                <c:pt idx="1234">
                  <c:v>6</c:v>
                </c:pt>
                <c:pt idx="1235">
                  <c:v>7</c:v>
                </c:pt>
                <c:pt idx="1236">
                  <c:v>8</c:v>
                </c:pt>
                <c:pt idx="1237">
                  <c:v>8</c:v>
                </c:pt>
                <c:pt idx="1238">
                  <c:v>2</c:v>
                </c:pt>
                <c:pt idx="1239">
                  <c:v>9</c:v>
                </c:pt>
                <c:pt idx="1240">
                  <c:v>7</c:v>
                </c:pt>
                <c:pt idx="1241">
                  <c:v>4</c:v>
                </c:pt>
                <c:pt idx="1242">
                  <c:v>4</c:v>
                </c:pt>
                <c:pt idx="1243">
                  <c:v>8</c:v>
                </c:pt>
                <c:pt idx="1244">
                  <c:v>4</c:v>
                </c:pt>
                <c:pt idx="1245">
                  <c:v>6</c:v>
                </c:pt>
                <c:pt idx="1246">
                  <c:v>5</c:v>
                </c:pt>
                <c:pt idx="1247">
                  <c:v>3</c:v>
                </c:pt>
                <c:pt idx="1248">
                  <c:v>2</c:v>
                </c:pt>
                <c:pt idx="1249">
                  <c:v>9</c:v>
                </c:pt>
                <c:pt idx="1250">
                  <c:v>9</c:v>
                </c:pt>
                <c:pt idx="1251">
                  <c:v>1</c:v>
                </c:pt>
                <c:pt idx="1252">
                  <c:v>3</c:v>
                </c:pt>
                <c:pt idx="1253">
                  <c:v>8</c:v>
                </c:pt>
                <c:pt idx="1254">
                  <c:v>6</c:v>
                </c:pt>
                <c:pt idx="1255">
                  <c:v>5</c:v>
                </c:pt>
                <c:pt idx="1256">
                  <c:v>5</c:v>
                </c:pt>
                <c:pt idx="1257">
                  <c:v>6</c:v>
                </c:pt>
                <c:pt idx="1258">
                  <c:v>7</c:v>
                </c:pt>
                <c:pt idx="1259">
                  <c:v>1</c:v>
                </c:pt>
                <c:pt idx="1260">
                  <c:v>9</c:v>
                </c:pt>
                <c:pt idx="1261">
                  <c:v>3</c:v>
                </c:pt>
                <c:pt idx="1262">
                  <c:v>4</c:v>
                </c:pt>
                <c:pt idx="1263">
                  <c:v>1</c:v>
                </c:pt>
                <c:pt idx="1264">
                  <c:v>3</c:v>
                </c:pt>
                <c:pt idx="1265">
                  <c:v>2</c:v>
                </c:pt>
                <c:pt idx="1266">
                  <c:v>2</c:v>
                </c:pt>
                <c:pt idx="1267">
                  <c:v>1</c:v>
                </c:pt>
                <c:pt idx="1268">
                  <c:v>8</c:v>
                </c:pt>
                <c:pt idx="1269">
                  <c:v>3</c:v>
                </c:pt>
                <c:pt idx="1270">
                  <c:v>3</c:v>
                </c:pt>
                <c:pt idx="1271">
                  <c:v>6</c:v>
                </c:pt>
                <c:pt idx="1272">
                  <c:v>8</c:v>
                </c:pt>
                <c:pt idx="1273">
                  <c:v>9</c:v>
                </c:pt>
                <c:pt idx="1274">
                  <c:v>9</c:v>
                </c:pt>
                <c:pt idx="1275">
                  <c:v>4</c:v>
                </c:pt>
                <c:pt idx="1276">
                  <c:v>5</c:v>
                </c:pt>
                <c:pt idx="1277">
                  <c:v>2</c:v>
                </c:pt>
                <c:pt idx="1278">
                  <c:v>9</c:v>
                </c:pt>
                <c:pt idx="1279">
                  <c:v>8</c:v>
                </c:pt>
                <c:pt idx="1280">
                  <c:v>3</c:v>
                </c:pt>
                <c:pt idx="1281">
                  <c:v>9</c:v>
                </c:pt>
                <c:pt idx="1282">
                  <c:v>3</c:v>
                </c:pt>
                <c:pt idx="1283">
                  <c:v>9</c:v>
                </c:pt>
                <c:pt idx="1284">
                  <c:v>2</c:v>
                </c:pt>
                <c:pt idx="1285">
                  <c:v>9</c:v>
                </c:pt>
                <c:pt idx="1286">
                  <c:v>8</c:v>
                </c:pt>
                <c:pt idx="1287">
                  <c:v>9</c:v>
                </c:pt>
                <c:pt idx="1288">
                  <c:v>5</c:v>
                </c:pt>
                <c:pt idx="1289">
                  <c:v>2</c:v>
                </c:pt>
                <c:pt idx="1290">
                  <c:v>8</c:v>
                </c:pt>
                <c:pt idx="1291">
                  <c:v>6</c:v>
                </c:pt>
                <c:pt idx="1292">
                  <c:v>8</c:v>
                </c:pt>
                <c:pt idx="1293">
                  <c:v>5</c:v>
                </c:pt>
                <c:pt idx="1294">
                  <c:v>2</c:v>
                </c:pt>
                <c:pt idx="1295">
                  <c:v>6</c:v>
                </c:pt>
                <c:pt idx="1296">
                  <c:v>5</c:v>
                </c:pt>
                <c:pt idx="1297">
                  <c:v>5</c:v>
                </c:pt>
                <c:pt idx="1298">
                  <c:v>1</c:v>
                </c:pt>
                <c:pt idx="1299">
                  <c:v>2</c:v>
                </c:pt>
                <c:pt idx="1300">
                  <c:v>8</c:v>
                </c:pt>
                <c:pt idx="1301">
                  <c:v>3</c:v>
                </c:pt>
                <c:pt idx="1302">
                  <c:v>3</c:v>
                </c:pt>
                <c:pt idx="1303">
                  <c:v>8</c:v>
                </c:pt>
                <c:pt idx="1304">
                  <c:v>8</c:v>
                </c:pt>
                <c:pt idx="1305">
                  <c:v>2</c:v>
                </c:pt>
                <c:pt idx="1306">
                  <c:v>8</c:v>
                </c:pt>
                <c:pt idx="1307">
                  <c:v>1</c:v>
                </c:pt>
                <c:pt idx="1308">
                  <c:v>6</c:v>
                </c:pt>
                <c:pt idx="1309">
                  <c:v>8</c:v>
                </c:pt>
                <c:pt idx="1310">
                  <c:v>3</c:v>
                </c:pt>
                <c:pt idx="1311">
                  <c:v>8</c:v>
                </c:pt>
                <c:pt idx="1312">
                  <c:v>1</c:v>
                </c:pt>
                <c:pt idx="1313">
                  <c:v>9</c:v>
                </c:pt>
                <c:pt idx="1314">
                  <c:v>9</c:v>
                </c:pt>
                <c:pt idx="1315">
                  <c:v>5</c:v>
                </c:pt>
                <c:pt idx="1316">
                  <c:v>4</c:v>
                </c:pt>
                <c:pt idx="1317">
                  <c:v>6</c:v>
                </c:pt>
                <c:pt idx="1318">
                  <c:v>7</c:v>
                </c:pt>
                <c:pt idx="1319">
                  <c:v>5</c:v>
                </c:pt>
                <c:pt idx="1320">
                  <c:v>9</c:v>
                </c:pt>
                <c:pt idx="1321">
                  <c:v>3</c:v>
                </c:pt>
                <c:pt idx="1322">
                  <c:v>7</c:v>
                </c:pt>
                <c:pt idx="1323">
                  <c:v>5</c:v>
                </c:pt>
                <c:pt idx="1324">
                  <c:v>7</c:v>
                </c:pt>
                <c:pt idx="1325">
                  <c:v>2</c:v>
                </c:pt>
                <c:pt idx="1326">
                  <c:v>4</c:v>
                </c:pt>
                <c:pt idx="1327">
                  <c:v>2</c:v>
                </c:pt>
                <c:pt idx="1328">
                  <c:v>7</c:v>
                </c:pt>
                <c:pt idx="1329">
                  <c:v>2</c:v>
                </c:pt>
                <c:pt idx="1330">
                  <c:v>1</c:v>
                </c:pt>
                <c:pt idx="1331">
                  <c:v>9</c:v>
                </c:pt>
                <c:pt idx="1332">
                  <c:v>1</c:v>
                </c:pt>
                <c:pt idx="1333">
                  <c:v>8</c:v>
                </c:pt>
                <c:pt idx="1334">
                  <c:v>2</c:v>
                </c:pt>
                <c:pt idx="1335">
                  <c:v>8</c:v>
                </c:pt>
                <c:pt idx="1336">
                  <c:v>3</c:v>
                </c:pt>
                <c:pt idx="1337">
                  <c:v>6</c:v>
                </c:pt>
                <c:pt idx="1338">
                  <c:v>3</c:v>
                </c:pt>
                <c:pt idx="1339">
                  <c:v>7</c:v>
                </c:pt>
                <c:pt idx="1340">
                  <c:v>9</c:v>
                </c:pt>
                <c:pt idx="1341">
                  <c:v>2</c:v>
                </c:pt>
                <c:pt idx="1342">
                  <c:v>5</c:v>
                </c:pt>
                <c:pt idx="1343">
                  <c:v>6</c:v>
                </c:pt>
                <c:pt idx="1344">
                  <c:v>4</c:v>
                </c:pt>
                <c:pt idx="1345">
                  <c:v>4</c:v>
                </c:pt>
                <c:pt idx="1346">
                  <c:v>4</c:v>
                </c:pt>
                <c:pt idx="1347">
                  <c:v>2</c:v>
                </c:pt>
                <c:pt idx="1348">
                  <c:v>4</c:v>
                </c:pt>
                <c:pt idx="1349">
                  <c:v>1</c:v>
                </c:pt>
                <c:pt idx="1350">
                  <c:v>6</c:v>
                </c:pt>
                <c:pt idx="1351">
                  <c:v>1</c:v>
                </c:pt>
                <c:pt idx="1352">
                  <c:v>6</c:v>
                </c:pt>
                <c:pt idx="1353">
                  <c:v>1</c:v>
                </c:pt>
                <c:pt idx="1354">
                  <c:v>6</c:v>
                </c:pt>
                <c:pt idx="1355">
                  <c:v>8</c:v>
                </c:pt>
                <c:pt idx="1356">
                  <c:v>2</c:v>
                </c:pt>
                <c:pt idx="1357">
                  <c:v>2</c:v>
                </c:pt>
                <c:pt idx="1358">
                  <c:v>4</c:v>
                </c:pt>
                <c:pt idx="1359">
                  <c:v>3</c:v>
                </c:pt>
                <c:pt idx="1360">
                  <c:v>4</c:v>
                </c:pt>
                <c:pt idx="1361">
                  <c:v>7</c:v>
                </c:pt>
                <c:pt idx="1362">
                  <c:v>1</c:v>
                </c:pt>
                <c:pt idx="1363">
                  <c:v>6</c:v>
                </c:pt>
                <c:pt idx="1364">
                  <c:v>3</c:v>
                </c:pt>
                <c:pt idx="1365">
                  <c:v>7</c:v>
                </c:pt>
                <c:pt idx="1366">
                  <c:v>2</c:v>
                </c:pt>
                <c:pt idx="1367">
                  <c:v>2</c:v>
                </c:pt>
                <c:pt idx="1368">
                  <c:v>4</c:v>
                </c:pt>
                <c:pt idx="1369">
                  <c:v>1</c:v>
                </c:pt>
                <c:pt idx="1370">
                  <c:v>3</c:v>
                </c:pt>
                <c:pt idx="1371">
                  <c:v>9</c:v>
                </c:pt>
                <c:pt idx="1372">
                  <c:v>7</c:v>
                </c:pt>
                <c:pt idx="1373">
                  <c:v>7</c:v>
                </c:pt>
                <c:pt idx="1374">
                  <c:v>4</c:v>
                </c:pt>
                <c:pt idx="1375">
                  <c:v>2</c:v>
                </c:pt>
                <c:pt idx="1376">
                  <c:v>4</c:v>
                </c:pt>
                <c:pt idx="1377">
                  <c:v>6</c:v>
                </c:pt>
                <c:pt idx="1378">
                  <c:v>3</c:v>
                </c:pt>
                <c:pt idx="1379">
                  <c:v>1</c:v>
                </c:pt>
                <c:pt idx="1380">
                  <c:v>8</c:v>
                </c:pt>
                <c:pt idx="1381">
                  <c:v>5</c:v>
                </c:pt>
                <c:pt idx="1382">
                  <c:v>5</c:v>
                </c:pt>
                <c:pt idx="1383">
                  <c:v>4</c:v>
                </c:pt>
                <c:pt idx="1384">
                  <c:v>6</c:v>
                </c:pt>
                <c:pt idx="1385">
                  <c:v>3</c:v>
                </c:pt>
                <c:pt idx="1386">
                  <c:v>9</c:v>
                </c:pt>
                <c:pt idx="1387">
                  <c:v>5</c:v>
                </c:pt>
                <c:pt idx="1388">
                  <c:v>3</c:v>
                </c:pt>
                <c:pt idx="1389">
                  <c:v>1</c:v>
                </c:pt>
                <c:pt idx="1390">
                  <c:v>6</c:v>
                </c:pt>
                <c:pt idx="1391">
                  <c:v>2</c:v>
                </c:pt>
                <c:pt idx="1392">
                  <c:v>3</c:v>
                </c:pt>
                <c:pt idx="1393">
                  <c:v>1</c:v>
                </c:pt>
                <c:pt idx="1394">
                  <c:v>9</c:v>
                </c:pt>
                <c:pt idx="1395">
                  <c:v>8</c:v>
                </c:pt>
                <c:pt idx="1396">
                  <c:v>2</c:v>
                </c:pt>
                <c:pt idx="1397">
                  <c:v>8</c:v>
                </c:pt>
                <c:pt idx="1398">
                  <c:v>9</c:v>
                </c:pt>
                <c:pt idx="1399">
                  <c:v>1</c:v>
                </c:pt>
                <c:pt idx="1400">
                  <c:v>5</c:v>
                </c:pt>
                <c:pt idx="1401">
                  <c:v>8</c:v>
                </c:pt>
                <c:pt idx="1402">
                  <c:v>2</c:v>
                </c:pt>
                <c:pt idx="1403">
                  <c:v>4</c:v>
                </c:pt>
                <c:pt idx="1404">
                  <c:v>7</c:v>
                </c:pt>
                <c:pt idx="1405">
                  <c:v>3</c:v>
                </c:pt>
                <c:pt idx="1406">
                  <c:v>5</c:v>
                </c:pt>
                <c:pt idx="1407">
                  <c:v>8</c:v>
                </c:pt>
                <c:pt idx="1408">
                  <c:v>3</c:v>
                </c:pt>
                <c:pt idx="1409">
                  <c:v>4</c:v>
                </c:pt>
                <c:pt idx="1410">
                  <c:v>9</c:v>
                </c:pt>
                <c:pt idx="1411">
                  <c:v>7</c:v>
                </c:pt>
                <c:pt idx="1412">
                  <c:v>1</c:v>
                </c:pt>
                <c:pt idx="1413">
                  <c:v>4</c:v>
                </c:pt>
                <c:pt idx="1414">
                  <c:v>4</c:v>
                </c:pt>
                <c:pt idx="1415">
                  <c:v>9</c:v>
                </c:pt>
                <c:pt idx="1416">
                  <c:v>6</c:v>
                </c:pt>
                <c:pt idx="1417">
                  <c:v>9</c:v>
                </c:pt>
                <c:pt idx="1418">
                  <c:v>6</c:v>
                </c:pt>
                <c:pt idx="1419">
                  <c:v>6</c:v>
                </c:pt>
                <c:pt idx="1420">
                  <c:v>5</c:v>
                </c:pt>
                <c:pt idx="1421">
                  <c:v>5</c:v>
                </c:pt>
                <c:pt idx="1422">
                  <c:v>2</c:v>
                </c:pt>
                <c:pt idx="1423">
                  <c:v>8</c:v>
                </c:pt>
                <c:pt idx="1424">
                  <c:v>8</c:v>
                </c:pt>
                <c:pt idx="1425">
                  <c:v>1</c:v>
                </c:pt>
                <c:pt idx="1426">
                  <c:v>8</c:v>
                </c:pt>
                <c:pt idx="1427">
                  <c:v>5</c:v>
                </c:pt>
                <c:pt idx="1428">
                  <c:v>2</c:v>
                </c:pt>
                <c:pt idx="1429">
                  <c:v>2</c:v>
                </c:pt>
                <c:pt idx="1430">
                  <c:v>6</c:v>
                </c:pt>
                <c:pt idx="1431">
                  <c:v>9</c:v>
                </c:pt>
                <c:pt idx="1432">
                  <c:v>1</c:v>
                </c:pt>
                <c:pt idx="1433">
                  <c:v>6</c:v>
                </c:pt>
                <c:pt idx="1434">
                  <c:v>9</c:v>
                </c:pt>
                <c:pt idx="1435">
                  <c:v>8</c:v>
                </c:pt>
                <c:pt idx="1436">
                  <c:v>6</c:v>
                </c:pt>
                <c:pt idx="1437">
                  <c:v>3</c:v>
                </c:pt>
                <c:pt idx="1438">
                  <c:v>8</c:v>
                </c:pt>
                <c:pt idx="1439">
                  <c:v>9</c:v>
                </c:pt>
                <c:pt idx="1440">
                  <c:v>1</c:v>
                </c:pt>
                <c:pt idx="1441">
                  <c:v>9</c:v>
                </c:pt>
                <c:pt idx="1442">
                  <c:v>6</c:v>
                </c:pt>
                <c:pt idx="1443">
                  <c:v>6</c:v>
                </c:pt>
                <c:pt idx="1444">
                  <c:v>4</c:v>
                </c:pt>
                <c:pt idx="1445">
                  <c:v>1</c:v>
                </c:pt>
                <c:pt idx="1446">
                  <c:v>8</c:v>
                </c:pt>
                <c:pt idx="1447">
                  <c:v>2</c:v>
                </c:pt>
                <c:pt idx="1448">
                  <c:v>1</c:v>
                </c:pt>
                <c:pt idx="1449">
                  <c:v>2</c:v>
                </c:pt>
                <c:pt idx="1450">
                  <c:v>1</c:v>
                </c:pt>
                <c:pt idx="1451">
                  <c:v>1</c:v>
                </c:pt>
                <c:pt idx="1452">
                  <c:v>9</c:v>
                </c:pt>
                <c:pt idx="1453">
                  <c:v>1</c:v>
                </c:pt>
                <c:pt idx="1454">
                  <c:v>4</c:v>
                </c:pt>
                <c:pt idx="1455">
                  <c:v>6</c:v>
                </c:pt>
                <c:pt idx="1456">
                  <c:v>7</c:v>
                </c:pt>
                <c:pt idx="1457">
                  <c:v>2</c:v>
                </c:pt>
                <c:pt idx="1458">
                  <c:v>6</c:v>
                </c:pt>
                <c:pt idx="1459">
                  <c:v>7</c:v>
                </c:pt>
                <c:pt idx="1460">
                  <c:v>2</c:v>
                </c:pt>
                <c:pt idx="1461">
                  <c:v>2</c:v>
                </c:pt>
                <c:pt idx="1462">
                  <c:v>7</c:v>
                </c:pt>
                <c:pt idx="1463">
                  <c:v>1</c:v>
                </c:pt>
                <c:pt idx="1464">
                  <c:v>8</c:v>
                </c:pt>
                <c:pt idx="1465">
                  <c:v>3</c:v>
                </c:pt>
                <c:pt idx="1466">
                  <c:v>6</c:v>
                </c:pt>
                <c:pt idx="1467">
                  <c:v>9</c:v>
                </c:pt>
                <c:pt idx="1468">
                  <c:v>6</c:v>
                </c:pt>
                <c:pt idx="1469">
                  <c:v>9</c:v>
                </c:pt>
                <c:pt idx="1470">
                  <c:v>7</c:v>
                </c:pt>
                <c:pt idx="1471">
                  <c:v>9</c:v>
                </c:pt>
                <c:pt idx="1472">
                  <c:v>2</c:v>
                </c:pt>
                <c:pt idx="1473">
                  <c:v>8</c:v>
                </c:pt>
                <c:pt idx="1474">
                  <c:v>8</c:v>
                </c:pt>
                <c:pt idx="1475">
                  <c:v>2</c:v>
                </c:pt>
                <c:pt idx="1476">
                  <c:v>4</c:v>
                </c:pt>
                <c:pt idx="1477">
                  <c:v>7</c:v>
                </c:pt>
                <c:pt idx="1478">
                  <c:v>4</c:v>
                </c:pt>
                <c:pt idx="1479">
                  <c:v>4</c:v>
                </c:pt>
                <c:pt idx="1480">
                  <c:v>6</c:v>
                </c:pt>
                <c:pt idx="1481">
                  <c:v>6</c:v>
                </c:pt>
                <c:pt idx="1482">
                  <c:v>3</c:v>
                </c:pt>
                <c:pt idx="1483">
                  <c:v>9</c:v>
                </c:pt>
                <c:pt idx="1484">
                  <c:v>2</c:v>
                </c:pt>
                <c:pt idx="1485">
                  <c:v>6</c:v>
                </c:pt>
                <c:pt idx="1486">
                  <c:v>7</c:v>
                </c:pt>
                <c:pt idx="1487">
                  <c:v>9</c:v>
                </c:pt>
                <c:pt idx="1488">
                  <c:v>3</c:v>
                </c:pt>
                <c:pt idx="1489">
                  <c:v>3</c:v>
                </c:pt>
                <c:pt idx="1490">
                  <c:v>7</c:v>
                </c:pt>
                <c:pt idx="1491">
                  <c:v>4</c:v>
                </c:pt>
                <c:pt idx="1492">
                  <c:v>8</c:v>
                </c:pt>
                <c:pt idx="1493">
                  <c:v>7</c:v>
                </c:pt>
                <c:pt idx="1494">
                  <c:v>5</c:v>
                </c:pt>
                <c:pt idx="1495">
                  <c:v>7</c:v>
                </c:pt>
                <c:pt idx="1496">
                  <c:v>3</c:v>
                </c:pt>
                <c:pt idx="1497">
                  <c:v>2</c:v>
                </c:pt>
                <c:pt idx="1498">
                  <c:v>6</c:v>
                </c:pt>
                <c:pt idx="1499">
                  <c:v>2</c:v>
                </c:pt>
                <c:pt idx="1500">
                  <c:v>3</c:v>
                </c:pt>
                <c:pt idx="1501">
                  <c:v>6</c:v>
                </c:pt>
                <c:pt idx="1502">
                  <c:v>5</c:v>
                </c:pt>
                <c:pt idx="1503">
                  <c:v>8</c:v>
                </c:pt>
                <c:pt idx="1504">
                  <c:v>9</c:v>
                </c:pt>
                <c:pt idx="1505">
                  <c:v>3</c:v>
                </c:pt>
                <c:pt idx="1506">
                  <c:v>3</c:v>
                </c:pt>
                <c:pt idx="1507">
                  <c:v>3</c:v>
                </c:pt>
                <c:pt idx="1508">
                  <c:v>6</c:v>
                </c:pt>
                <c:pt idx="1509">
                  <c:v>1</c:v>
                </c:pt>
                <c:pt idx="1510">
                  <c:v>7</c:v>
                </c:pt>
                <c:pt idx="1511">
                  <c:v>1</c:v>
                </c:pt>
                <c:pt idx="1512">
                  <c:v>5</c:v>
                </c:pt>
                <c:pt idx="1513">
                  <c:v>8</c:v>
                </c:pt>
                <c:pt idx="1514">
                  <c:v>4</c:v>
                </c:pt>
                <c:pt idx="1515">
                  <c:v>5</c:v>
                </c:pt>
                <c:pt idx="1516">
                  <c:v>4</c:v>
                </c:pt>
                <c:pt idx="1517">
                  <c:v>4</c:v>
                </c:pt>
                <c:pt idx="1518">
                  <c:v>8</c:v>
                </c:pt>
                <c:pt idx="1519">
                  <c:v>2</c:v>
                </c:pt>
                <c:pt idx="1520">
                  <c:v>1</c:v>
                </c:pt>
                <c:pt idx="1521">
                  <c:v>3</c:v>
                </c:pt>
                <c:pt idx="1522">
                  <c:v>9</c:v>
                </c:pt>
                <c:pt idx="1523">
                  <c:v>4</c:v>
                </c:pt>
                <c:pt idx="1524">
                  <c:v>5</c:v>
                </c:pt>
                <c:pt idx="1525">
                  <c:v>2</c:v>
                </c:pt>
                <c:pt idx="1526">
                  <c:v>4</c:v>
                </c:pt>
                <c:pt idx="1527">
                  <c:v>2</c:v>
                </c:pt>
                <c:pt idx="1528">
                  <c:v>2</c:v>
                </c:pt>
                <c:pt idx="1529">
                  <c:v>4</c:v>
                </c:pt>
                <c:pt idx="1530">
                  <c:v>6</c:v>
                </c:pt>
                <c:pt idx="1531">
                  <c:v>7</c:v>
                </c:pt>
                <c:pt idx="1532">
                  <c:v>3</c:v>
                </c:pt>
                <c:pt idx="1533">
                  <c:v>3</c:v>
                </c:pt>
                <c:pt idx="1534">
                  <c:v>6</c:v>
                </c:pt>
                <c:pt idx="1535">
                  <c:v>3</c:v>
                </c:pt>
                <c:pt idx="1536">
                  <c:v>2</c:v>
                </c:pt>
                <c:pt idx="1537">
                  <c:v>8</c:v>
                </c:pt>
                <c:pt idx="1538">
                  <c:v>5</c:v>
                </c:pt>
                <c:pt idx="1539">
                  <c:v>1</c:v>
                </c:pt>
                <c:pt idx="1540">
                  <c:v>3</c:v>
                </c:pt>
                <c:pt idx="1541">
                  <c:v>8</c:v>
                </c:pt>
                <c:pt idx="1542">
                  <c:v>4</c:v>
                </c:pt>
                <c:pt idx="1543">
                  <c:v>7</c:v>
                </c:pt>
                <c:pt idx="1544">
                  <c:v>2</c:v>
                </c:pt>
                <c:pt idx="1545">
                  <c:v>7</c:v>
                </c:pt>
                <c:pt idx="1546">
                  <c:v>5</c:v>
                </c:pt>
                <c:pt idx="1547">
                  <c:v>5</c:v>
                </c:pt>
                <c:pt idx="1548">
                  <c:v>6</c:v>
                </c:pt>
                <c:pt idx="1549">
                  <c:v>9</c:v>
                </c:pt>
                <c:pt idx="1550">
                  <c:v>6</c:v>
                </c:pt>
                <c:pt idx="1551">
                  <c:v>8</c:v>
                </c:pt>
                <c:pt idx="1552">
                  <c:v>7</c:v>
                </c:pt>
                <c:pt idx="1553">
                  <c:v>9</c:v>
                </c:pt>
                <c:pt idx="1554">
                  <c:v>4</c:v>
                </c:pt>
                <c:pt idx="1555">
                  <c:v>2</c:v>
                </c:pt>
                <c:pt idx="1556">
                  <c:v>7</c:v>
                </c:pt>
                <c:pt idx="1557">
                  <c:v>6</c:v>
                </c:pt>
                <c:pt idx="1558">
                  <c:v>1</c:v>
                </c:pt>
                <c:pt idx="1559">
                  <c:v>9</c:v>
                </c:pt>
                <c:pt idx="1560">
                  <c:v>9</c:v>
                </c:pt>
                <c:pt idx="1561">
                  <c:v>2</c:v>
                </c:pt>
                <c:pt idx="1562">
                  <c:v>3</c:v>
                </c:pt>
                <c:pt idx="1563">
                  <c:v>5</c:v>
                </c:pt>
                <c:pt idx="1564">
                  <c:v>5</c:v>
                </c:pt>
                <c:pt idx="1565">
                  <c:v>1</c:v>
                </c:pt>
                <c:pt idx="1566">
                  <c:v>8</c:v>
                </c:pt>
                <c:pt idx="1567">
                  <c:v>8</c:v>
                </c:pt>
                <c:pt idx="1568">
                  <c:v>4</c:v>
                </c:pt>
                <c:pt idx="1569">
                  <c:v>7</c:v>
                </c:pt>
                <c:pt idx="1570">
                  <c:v>3</c:v>
                </c:pt>
                <c:pt idx="1571">
                  <c:v>6</c:v>
                </c:pt>
                <c:pt idx="1572">
                  <c:v>9</c:v>
                </c:pt>
                <c:pt idx="1573">
                  <c:v>1</c:v>
                </c:pt>
                <c:pt idx="1574">
                  <c:v>5</c:v>
                </c:pt>
                <c:pt idx="1575">
                  <c:v>4</c:v>
                </c:pt>
                <c:pt idx="1576">
                  <c:v>8</c:v>
                </c:pt>
                <c:pt idx="1577">
                  <c:v>1</c:v>
                </c:pt>
                <c:pt idx="1578">
                  <c:v>9</c:v>
                </c:pt>
                <c:pt idx="1579">
                  <c:v>6</c:v>
                </c:pt>
                <c:pt idx="1580">
                  <c:v>4</c:v>
                </c:pt>
                <c:pt idx="1581">
                  <c:v>9</c:v>
                </c:pt>
                <c:pt idx="1582">
                  <c:v>5</c:v>
                </c:pt>
                <c:pt idx="1583">
                  <c:v>5</c:v>
                </c:pt>
                <c:pt idx="1584">
                  <c:v>5</c:v>
                </c:pt>
                <c:pt idx="1585">
                  <c:v>1</c:v>
                </c:pt>
                <c:pt idx="1586">
                  <c:v>1</c:v>
                </c:pt>
                <c:pt idx="1587">
                  <c:v>8</c:v>
                </c:pt>
                <c:pt idx="1588">
                  <c:v>8</c:v>
                </c:pt>
                <c:pt idx="1589">
                  <c:v>6</c:v>
                </c:pt>
                <c:pt idx="1590">
                  <c:v>4</c:v>
                </c:pt>
                <c:pt idx="1591">
                  <c:v>2</c:v>
                </c:pt>
                <c:pt idx="1592">
                  <c:v>2</c:v>
                </c:pt>
                <c:pt idx="1593">
                  <c:v>9</c:v>
                </c:pt>
                <c:pt idx="1594">
                  <c:v>5</c:v>
                </c:pt>
                <c:pt idx="1595">
                  <c:v>4</c:v>
                </c:pt>
                <c:pt idx="1596">
                  <c:v>1</c:v>
                </c:pt>
                <c:pt idx="1597">
                  <c:v>7</c:v>
                </c:pt>
                <c:pt idx="1598">
                  <c:v>3</c:v>
                </c:pt>
                <c:pt idx="1599">
                  <c:v>6</c:v>
                </c:pt>
                <c:pt idx="1600">
                  <c:v>5</c:v>
                </c:pt>
                <c:pt idx="1601">
                  <c:v>5</c:v>
                </c:pt>
                <c:pt idx="1602">
                  <c:v>5</c:v>
                </c:pt>
                <c:pt idx="1603">
                  <c:v>1</c:v>
                </c:pt>
                <c:pt idx="1604">
                  <c:v>1</c:v>
                </c:pt>
                <c:pt idx="1605">
                  <c:v>3</c:v>
                </c:pt>
                <c:pt idx="1606">
                  <c:v>4</c:v>
                </c:pt>
                <c:pt idx="1607">
                  <c:v>5</c:v>
                </c:pt>
                <c:pt idx="1608">
                  <c:v>2</c:v>
                </c:pt>
                <c:pt idx="1609">
                  <c:v>8</c:v>
                </c:pt>
                <c:pt idx="1610">
                  <c:v>2</c:v>
                </c:pt>
                <c:pt idx="1611">
                  <c:v>9</c:v>
                </c:pt>
                <c:pt idx="1612">
                  <c:v>2</c:v>
                </c:pt>
                <c:pt idx="1613">
                  <c:v>9</c:v>
                </c:pt>
                <c:pt idx="1614">
                  <c:v>7</c:v>
                </c:pt>
                <c:pt idx="1615">
                  <c:v>8</c:v>
                </c:pt>
                <c:pt idx="1616">
                  <c:v>2</c:v>
                </c:pt>
                <c:pt idx="1617">
                  <c:v>7</c:v>
                </c:pt>
                <c:pt idx="1618">
                  <c:v>6</c:v>
                </c:pt>
                <c:pt idx="1619">
                  <c:v>4</c:v>
                </c:pt>
                <c:pt idx="1620">
                  <c:v>7</c:v>
                </c:pt>
                <c:pt idx="1621">
                  <c:v>4</c:v>
                </c:pt>
                <c:pt idx="1622">
                  <c:v>2</c:v>
                </c:pt>
                <c:pt idx="1623">
                  <c:v>7</c:v>
                </c:pt>
                <c:pt idx="1624">
                  <c:v>8</c:v>
                </c:pt>
                <c:pt idx="1625">
                  <c:v>2</c:v>
                </c:pt>
                <c:pt idx="1626">
                  <c:v>5</c:v>
                </c:pt>
                <c:pt idx="1627">
                  <c:v>1</c:v>
                </c:pt>
                <c:pt idx="1628">
                  <c:v>7</c:v>
                </c:pt>
                <c:pt idx="1629">
                  <c:v>8</c:v>
                </c:pt>
                <c:pt idx="1630">
                  <c:v>6</c:v>
                </c:pt>
                <c:pt idx="1631">
                  <c:v>5</c:v>
                </c:pt>
                <c:pt idx="1632">
                  <c:v>6</c:v>
                </c:pt>
                <c:pt idx="1633">
                  <c:v>2</c:v>
                </c:pt>
                <c:pt idx="1634">
                  <c:v>1</c:v>
                </c:pt>
                <c:pt idx="1635">
                  <c:v>7</c:v>
                </c:pt>
                <c:pt idx="1636">
                  <c:v>7</c:v>
                </c:pt>
                <c:pt idx="1637">
                  <c:v>2</c:v>
                </c:pt>
                <c:pt idx="1638">
                  <c:v>2</c:v>
                </c:pt>
                <c:pt idx="1639">
                  <c:v>1</c:v>
                </c:pt>
                <c:pt idx="1640">
                  <c:v>8</c:v>
                </c:pt>
                <c:pt idx="1641">
                  <c:v>8</c:v>
                </c:pt>
                <c:pt idx="1642">
                  <c:v>1</c:v>
                </c:pt>
                <c:pt idx="1643">
                  <c:v>8</c:v>
                </c:pt>
                <c:pt idx="1644">
                  <c:v>9</c:v>
                </c:pt>
                <c:pt idx="1645">
                  <c:v>4</c:v>
                </c:pt>
                <c:pt idx="1646">
                  <c:v>1</c:v>
                </c:pt>
                <c:pt idx="1647">
                  <c:v>1</c:v>
                </c:pt>
                <c:pt idx="1648">
                  <c:v>3</c:v>
                </c:pt>
                <c:pt idx="1649">
                  <c:v>5</c:v>
                </c:pt>
                <c:pt idx="1650">
                  <c:v>5</c:v>
                </c:pt>
                <c:pt idx="1651">
                  <c:v>9</c:v>
                </c:pt>
                <c:pt idx="1652">
                  <c:v>2</c:v>
                </c:pt>
                <c:pt idx="1653">
                  <c:v>2</c:v>
                </c:pt>
                <c:pt idx="1654">
                  <c:v>6</c:v>
                </c:pt>
                <c:pt idx="1655">
                  <c:v>9</c:v>
                </c:pt>
                <c:pt idx="1656">
                  <c:v>1</c:v>
                </c:pt>
                <c:pt idx="1657">
                  <c:v>9</c:v>
                </c:pt>
                <c:pt idx="1658">
                  <c:v>9</c:v>
                </c:pt>
                <c:pt idx="1659">
                  <c:v>9</c:v>
                </c:pt>
                <c:pt idx="1660">
                  <c:v>5</c:v>
                </c:pt>
                <c:pt idx="1661">
                  <c:v>9</c:v>
                </c:pt>
                <c:pt idx="1662">
                  <c:v>4</c:v>
                </c:pt>
                <c:pt idx="1663">
                  <c:v>2</c:v>
                </c:pt>
                <c:pt idx="1664">
                  <c:v>6</c:v>
                </c:pt>
                <c:pt idx="1665">
                  <c:v>4</c:v>
                </c:pt>
                <c:pt idx="1666">
                  <c:v>6</c:v>
                </c:pt>
                <c:pt idx="1667">
                  <c:v>3</c:v>
                </c:pt>
                <c:pt idx="1668">
                  <c:v>6</c:v>
                </c:pt>
                <c:pt idx="1669">
                  <c:v>2</c:v>
                </c:pt>
                <c:pt idx="1670">
                  <c:v>2</c:v>
                </c:pt>
                <c:pt idx="1671">
                  <c:v>9</c:v>
                </c:pt>
                <c:pt idx="1672">
                  <c:v>7</c:v>
                </c:pt>
                <c:pt idx="1673">
                  <c:v>3</c:v>
                </c:pt>
                <c:pt idx="1674">
                  <c:v>1</c:v>
                </c:pt>
                <c:pt idx="1675">
                  <c:v>8</c:v>
                </c:pt>
                <c:pt idx="1676">
                  <c:v>6</c:v>
                </c:pt>
                <c:pt idx="1677">
                  <c:v>7</c:v>
                </c:pt>
                <c:pt idx="1678">
                  <c:v>9</c:v>
                </c:pt>
                <c:pt idx="1679">
                  <c:v>5</c:v>
                </c:pt>
                <c:pt idx="1680">
                  <c:v>1</c:v>
                </c:pt>
                <c:pt idx="1681">
                  <c:v>7</c:v>
                </c:pt>
                <c:pt idx="1682">
                  <c:v>5</c:v>
                </c:pt>
                <c:pt idx="1683">
                  <c:v>3</c:v>
                </c:pt>
                <c:pt idx="1684">
                  <c:v>9</c:v>
                </c:pt>
                <c:pt idx="1685">
                  <c:v>1</c:v>
                </c:pt>
                <c:pt idx="1686">
                  <c:v>1</c:v>
                </c:pt>
                <c:pt idx="1687">
                  <c:v>1</c:v>
                </c:pt>
                <c:pt idx="1688">
                  <c:v>3</c:v>
                </c:pt>
                <c:pt idx="1689">
                  <c:v>6</c:v>
                </c:pt>
                <c:pt idx="1690">
                  <c:v>3</c:v>
                </c:pt>
                <c:pt idx="1691">
                  <c:v>8</c:v>
                </c:pt>
                <c:pt idx="1692">
                  <c:v>2</c:v>
                </c:pt>
                <c:pt idx="1693">
                  <c:v>9</c:v>
                </c:pt>
                <c:pt idx="1694">
                  <c:v>3</c:v>
                </c:pt>
                <c:pt idx="1695">
                  <c:v>5</c:v>
                </c:pt>
                <c:pt idx="1696">
                  <c:v>8</c:v>
                </c:pt>
                <c:pt idx="1697">
                  <c:v>2</c:v>
                </c:pt>
                <c:pt idx="1698">
                  <c:v>6</c:v>
                </c:pt>
                <c:pt idx="1699">
                  <c:v>5</c:v>
                </c:pt>
                <c:pt idx="1700">
                  <c:v>9</c:v>
                </c:pt>
                <c:pt idx="1701">
                  <c:v>5</c:v>
                </c:pt>
                <c:pt idx="1702">
                  <c:v>2</c:v>
                </c:pt>
                <c:pt idx="1703">
                  <c:v>5</c:v>
                </c:pt>
                <c:pt idx="1704">
                  <c:v>4</c:v>
                </c:pt>
                <c:pt idx="1705">
                  <c:v>7</c:v>
                </c:pt>
                <c:pt idx="1706">
                  <c:v>6</c:v>
                </c:pt>
                <c:pt idx="1707">
                  <c:v>2</c:v>
                </c:pt>
                <c:pt idx="1708">
                  <c:v>5</c:v>
                </c:pt>
                <c:pt idx="1709">
                  <c:v>7</c:v>
                </c:pt>
                <c:pt idx="1710">
                  <c:v>7</c:v>
                </c:pt>
                <c:pt idx="1711">
                  <c:v>5</c:v>
                </c:pt>
                <c:pt idx="1712">
                  <c:v>9</c:v>
                </c:pt>
                <c:pt idx="1713">
                  <c:v>4</c:v>
                </c:pt>
                <c:pt idx="1714">
                  <c:v>3</c:v>
                </c:pt>
                <c:pt idx="1715">
                  <c:v>4</c:v>
                </c:pt>
                <c:pt idx="1716">
                  <c:v>5</c:v>
                </c:pt>
                <c:pt idx="1717">
                  <c:v>6</c:v>
                </c:pt>
                <c:pt idx="1718">
                  <c:v>3</c:v>
                </c:pt>
                <c:pt idx="1719">
                  <c:v>2</c:v>
                </c:pt>
                <c:pt idx="1720">
                  <c:v>4</c:v>
                </c:pt>
                <c:pt idx="1721">
                  <c:v>5</c:v>
                </c:pt>
                <c:pt idx="1722">
                  <c:v>4</c:v>
                </c:pt>
                <c:pt idx="1723">
                  <c:v>3</c:v>
                </c:pt>
                <c:pt idx="1724">
                  <c:v>8</c:v>
                </c:pt>
                <c:pt idx="1725">
                  <c:v>4</c:v>
                </c:pt>
                <c:pt idx="1726">
                  <c:v>2</c:v>
                </c:pt>
                <c:pt idx="1727">
                  <c:v>2</c:v>
                </c:pt>
                <c:pt idx="1728">
                  <c:v>1</c:v>
                </c:pt>
                <c:pt idx="1729">
                  <c:v>4</c:v>
                </c:pt>
                <c:pt idx="1730">
                  <c:v>9</c:v>
                </c:pt>
                <c:pt idx="1731">
                  <c:v>7</c:v>
                </c:pt>
                <c:pt idx="1732">
                  <c:v>7</c:v>
                </c:pt>
                <c:pt idx="1733">
                  <c:v>7</c:v>
                </c:pt>
                <c:pt idx="1734">
                  <c:v>8</c:v>
                </c:pt>
                <c:pt idx="1735">
                  <c:v>1</c:v>
                </c:pt>
                <c:pt idx="1736">
                  <c:v>8</c:v>
                </c:pt>
                <c:pt idx="1737">
                  <c:v>4</c:v>
                </c:pt>
                <c:pt idx="1738">
                  <c:v>4</c:v>
                </c:pt>
                <c:pt idx="1739">
                  <c:v>4</c:v>
                </c:pt>
                <c:pt idx="1740">
                  <c:v>6</c:v>
                </c:pt>
                <c:pt idx="1741">
                  <c:v>7</c:v>
                </c:pt>
                <c:pt idx="1742">
                  <c:v>6</c:v>
                </c:pt>
                <c:pt idx="1743">
                  <c:v>1</c:v>
                </c:pt>
                <c:pt idx="1744">
                  <c:v>8</c:v>
                </c:pt>
                <c:pt idx="1745">
                  <c:v>7</c:v>
                </c:pt>
                <c:pt idx="1746">
                  <c:v>6</c:v>
                </c:pt>
                <c:pt idx="1747">
                  <c:v>6</c:v>
                </c:pt>
                <c:pt idx="1748">
                  <c:v>5</c:v>
                </c:pt>
                <c:pt idx="1749">
                  <c:v>6</c:v>
                </c:pt>
                <c:pt idx="1750">
                  <c:v>9</c:v>
                </c:pt>
                <c:pt idx="1751">
                  <c:v>9</c:v>
                </c:pt>
                <c:pt idx="1752">
                  <c:v>8</c:v>
                </c:pt>
                <c:pt idx="1753">
                  <c:v>9</c:v>
                </c:pt>
                <c:pt idx="1754">
                  <c:v>8</c:v>
                </c:pt>
                <c:pt idx="1755">
                  <c:v>8</c:v>
                </c:pt>
                <c:pt idx="1756">
                  <c:v>1</c:v>
                </c:pt>
                <c:pt idx="1757">
                  <c:v>5</c:v>
                </c:pt>
                <c:pt idx="1758">
                  <c:v>4</c:v>
                </c:pt>
                <c:pt idx="1759">
                  <c:v>2</c:v>
                </c:pt>
                <c:pt idx="1760">
                  <c:v>8</c:v>
                </c:pt>
                <c:pt idx="1761">
                  <c:v>3</c:v>
                </c:pt>
                <c:pt idx="1762">
                  <c:v>4</c:v>
                </c:pt>
                <c:pt idx="1763">
                  <c:v>7</c:v>
                </c:pt>
                <c:pt idx="1764">
                  <c:v>9</c:v>
                </c:pt>
                <c:pt idx="1765">
                  <c:v>2</c:v>
                </c:pt>
                <c:pt idx="1766">
                  <c:v>3</c:v>
                </c:pt>
                <c:pt idx="1767">
                  <c:v>4</c:v>
                </c:pt>
                <c:pt idx="1768">
                  <c:v>1</c:v>
                </c:pt>
                <c:pt idx="1769">
                  <c:v>7</c:v>
                </c:pt>
                <c:pt idx="1770">
                  <c:v>2</c:v>
                </c:pt>
                <c:pt idx="1771">
                  <c:v>5</c:v>
                </c:pt>
                <c:pt idx="1772">
                  <c:v>1</c:v>
                </c:pt>
                <c:pt idx="1773">
                  <c:v>3</c:v>
                </c:pt>
                <c:pt idx="1774">
                  <c:v>2</c:v>
                </c:pt>
                <c:pt idx="1775">
                  <c:v>1</c:v>
                </c:pt>
                <c:pt idx="1776">
                  <c:v>7</c:v>
                </c:pt>
                <c:pt idx="1777">
                  <c:v>5</c:v>
                </c:pt>
                <c:pt idx="1778">
                  <c:v>1</c:v>
                </c:pt>
                <c:pt idx="1779">
                  <c:v>6</c:v>
                </c:pt>
                <c:pt idx="1780">
                  <c:v>5</c:v>
                </c:pt>
                <c:pt idx="1781">
                  <c:v>3</c:v>
                </c:pt>
                <c:pt idx="1782">
                  <c:v>7</c:v>
                </c:pt>
                <c:pt idx="1783">
                  <c:v>9</c:v>
                </c:pt>
                <c:pt idx="1784">
                  <c:v>9</c:v>
                </c:pt>
                <c:pt idx="1785">
                  <c:v>9</c:v>
                </c:pt>
                <c:pt idx="1786">
                  <c:v>2</c:v>
                </c:pt>
                <c:pt idx="1787">
                  <c:v>3</c:v>
                </c:pt>
                <c:pt idx="1788">
                  <c:v>7</c:v>
                </c:pt>
                <c:pt idx="1789">
                  <c:v>5</c:v>
                </c:pt>
                <c:pt idx="1790">
                  <c:v>2</c:v>
                </c:pt>
                <c:pt idx="1791">
                  <c:v>3</c:v>
                </c:pt>
                <c:pt idx="1792">
                  <c:v>6</c:v>
                </c:pt>
                <c:pt idx="1793">
                  <c:v>7</c:v>
                </c:pt>
                <c:pt idx="1794">
                  <c:v>9</c:v>
                </c:pt>
                <c:pt idx="1795">
                  <c:v>1</c:v>
                </c:pt>
                <c:pt idx="1796">
                  <c:v>7</c:v>
                </c:pt>
                <c:pt idx="1797">
                  <c:v>8</c:v>
                </c:pt>
                <c:pt idx="1798">
                  <c:v>3</c:v>
                </c:pt>
                <c:pt idx="1799">
                  <c:v>4</c:v>
                </c:pt>
                <c:pt idx="1800">
                  <c:v>6</c:v>
                </c:pt>
                <c:pt idx="1801">
                  <c:v>7</c:v>
                </c:pt>
                <c:pt idx="1802">
                  <c:v>4</c:v>
                </c:pt>
                <c:pt idx="1803">
                  <c:v>8</c:v>
                </c:pt>
                <c:pt idx="1804">
                  <c:v>5</c:v>
                </c:pt>
                <c:pt idx="1805">
                  <c:v>1</c:v>
                </c:pt>
                <c:pt idx="1806">
                  <c:v>4</c:v>
                </c:pt>
                <c:pt idx="1807">
                  <c:v>3</c:v>
                </c:pt>
                <c:pt idx="1808">
                  <c:v>9</c:v>
                </c:pt>
                <c:pt idx="1809">
                  <c:v>8</c:v>
                </c:pt>
                <c:pt idx="1810">
                  <c:v>1</c:v>
                </c:pt>
                <c:pt idx="1811">
                  <c:v>6</c:v>
                </c:pt>
                <c:pt idx="1812">
                  <c:v>9</c:v>
                </c:pt>
                <c:pt idx="1813">
                  <c:v>7</c:v>
                </c:pt>
                <c:pt idx="1814">
                  <c:v>4</c:v>
                </c:pt>
                <c:pt idx="1815">
                  <c:v>1</c:v>
                </c:pt>
                <c:pt idx="1816">
                  <c:v>2</c:v>
                </c:pt>
                <c:pt idx="1817">
                  <c:v>5</c:v>
                </c:pt>
                <c:pt idx="1818">
                  <c:v>5</c:v>
                </c:pt>
                <c:pt idx="1819">
                  <c:v>8</c:v>
                </c:pt>
                <c:pt idx="1820">
                  <c:v>6</c:v>
                </c:pt>
                <c:pt idx="1821">
                  <c:v>8</c:v>
                </c:pt>
                <c:pt idx="1822">
                  <c:v>2</c:v>
                </c:pt>
                <c:pt idx="1823">
                  <c:v>3</c:v>
                </c:pt>
                <c:pt idx="1824">
                  <c:v>6</c:v>
                </c:pt>
                <c:pt idx="1825">
                  <c:v>3</c:v>
                </c:pt>
                <c:pt idx="1826">
                  <c:v>6</c:v>
                </c:pt>
                <c:pt idx="1827">
                  <c:v>6</c:v>
                </c:pt>
                <c:pt idx="1828">
                  <c:v>2</c:v>
                </c:pt>
                <c:pt idx="1829">
                  <c:v>7</c:v>
                </c:pt>
                <c:pt idx="1830">
                  <c:v>2</c:v>
                </c:pt>
                <c:pt idx="1831">
                  <c:v>6</c:v>
                </c:pt>
                <c:pt idx="1832">
                  <c:v>1</c:v>
                </c:pt>
                <c:pt idx="1833">
                  <c:v>3</c:v>
                </c:pt>
                <c:pt idx="1834">
                  <c:v>2</c:v>
                </c:pt>
                <c:pt idx="1835">
                  <c:v>7</c:v>
                </c:pt>
                <c:pt idx="1836">
                  <c:v>4</c:v>
                </c:pt>
                <c:pt idx="1837">
                  <c:v>8</c:v>
                </c:pt>
                <c:pt idx="1838">
                  <c:v>6</c:v>
                </c:pt>
                <c:pt idx="1839">
                  <c:v>4</c:v>
                </c:pt>
                <c:pt idx="1840">
                  <c:v>5</c:v>
                </c:pt>
                <c:pt idx="1841">
                  <c:v>9</c:v>
                </c:pt>
                <c:pt idx="1842">
                  <c:v>7</c:v>
                </c:pt>
                <c:pt idx="1843">
                  <c:v>9</c:v>
                </c:pt>
                <c:pt idx="1844">
                  <c:v>7</c:v>
                </c:pt>
                <c:pt idx="1845">
                  <c:v>1</c:v>
                </c:pt>
                <c:pt idx="1846">
                  <c:v>8</c:v>
                </c:pt>
                <c:pt idx="1847">
                  <c:v>4</c:v>
                </c:pt>
                <c:pt idx="1848">
                  <c:v>3</c:v>
                </c:pt>
                <c:pt idx="1849">
                  <c:v>7</c:v>
                </c:pt>
                <c:pt idx="1850">
                  <c:v>3</c:v>
                </c:pt>
                <c:pt idx="1851">
                  <c:v>8</c:v>
                </c:pt>
                <c:pt idx="1852">
                  <c:v>6</c:v>
                </c:pt>
                <c:pt idx="1853">
                  <c:v>5</c:v>
                </c:pt>
                <c:pt idx="1854">
                  <c:v>4</c:v>
                </c:pt>
                <c:pt idx="1855">
                  <c:v>8</c:v>
                </c:pt>
                <c:pt idx="1856">
                  <c:v>8</c:v>
                </c:pt>
                <c:pt idx="1857">
                  <c:v>1</c:v>
                </c:pt>
                <c:pt idx="1858">
                  <c:v>9</c:v>
                </c:pt>
                <c:pt idx="1859">
                  <c:v>5</c:v>
                </c:pt>
                <c:pt idx="1860">
                  <c:v>4</c:v>
                </c:pt>
                <c:pt idx="1861">
                  <c:v>6</c:v>
                </c:pt>
                <c:pt idx="1862">
                  <c:v>6</c:v>
                </c:pt>
                <c:pt idx="1863">
                  <c:v>2</c:v>
                </c:pt>
                <c:pt idx="1864">
                  <c:v>8</c:v>
                </c:pt>
                <c:pt idx="1865">
                  <c:v>7</c:v>
                </c:pt>
                <c:pt idx="1866">
                  <c:v>1</c:v>
                </c:pt>
                <c:pt idx="1867">
                  <c:v>5</c:v>
                </c:pt>
                <c:pt idx="1868">
                  <c:v>6</c:v>
                </c:pt>
                <c:pt idx="1869">
                  <c:v>4</c:v>
                </c:pt>
                <c:pt idx="1870">
                  <c:v>2</c:v>
                </c:pt>
                <c:pt idx="1871">
                  <c:v>4</c:v>
                </c:pt>
                <c:pt idx="1872">
                  <c:v>1</c:v>
                </c:pt>
                <c:pt idx="1873">
                  <c:v>7</c:v>
                </c:pt>
                <c:pt idx="1874">
                  <c:v>2</c:v>
                </c:pt>
                <c:pt idx="1875">
                  <c:v>2</c:v>
                </c:pt>
                <c:pt idx="1876">
                  <c:v>9</c:v>
                </c:pt>
                <c:pt idx="1877">
                  <c:v>5</c:v>
                </c:pt>
                <c:pt idx="1878">
                  <c:v>2</c:v>
                </c:pt>
                <c:pt idx="1879">
                  <c:v>9</c:v>
                </c:pt>
                <c:pt idx="1880">
                  <c:v>9</c:v>
                </c:pt>
                <c:pt idx="1881">
                  <c:v>1</c:v>
                </c:pt>
                <c:pt idx="1882">
                  <c:v>3</c:v>
                </c:pt>
                <c:pt idx="1883">
                  <c:v>4</c:v>
                </c:pt>
                <c:pt idx="1884">
                  <c:v>7</c:v>
                </c:pt>
                <c:pt idx="1885">
                  <c:v>4</c:v>
                </c:pt>
                <c:pt idx="1886">
                  <c:v>2</c:v>
                </c:pt>
                <c:pt idx="1887">
                  <c:v>7</c:v>
                </c:pt>
                <c:pt idx="1888">
                  <c:v>6</c:v>
                </c:pt>
                <c:pt idx="1889">
                  <c:v>3</c:v>
                </c:pt>
                <c:pt idx="1890">
                  <c:v>6</c:v>
                </c:pt>
                <c:pt idx="1891">
                  <c:v>6</c:v>
                </c:pt>
                <c:pt idx="1892">
                  <c:v>5</c:v>
                </c:pt>
                <c:pt idx="1893">
                  <c:v>4</c:v>
                </c:pt>
                <c:pt idx="1894">
                  <c:v>1</c:v>
                </c:pt>
                <c:pt idx="1895">
                  <c:v>6</c:v>
                </c:pt>
                <c:pt idx="1896">
                  <c:v>2</c:v>
                </c:pt>
                <c:pt idx="1897">
                  <c:v>3</c:v>
                </c:pt>
                <c:pt idx="1898">
                  <c:v>8</c:v>
                </c:pt>
                <c:pt idx="1899">
                  <c:v>6</c:v>
                </c:pt>
                <c:pt idx="1900">
                  <c:v>3</c:v>
                </c:pt>
                <c:pt idx="1901">
                  <c:v>7</c:v>
                </c:pt>
                <c:pt idx="1902">
                  <c:v>4</c:v>
                </c:pt>
                <c:pt idx="1903">
                  <c:v>9</c:v>
                </c:pt>
                <c:pt idx="1904">
                  <c:v>5</c:v>
                </c:pt>
                <c:pt idx="1905">
                  <c:v>3</c:v>
                </c:pt>
                <c:pt idx="1906">
                  <c:v>2</c:v>
                </c:pt>
                <c:pt idx="1907">
                  <c:v>2</c:v>
                </c:pt>
                <c:pt idx="1908">
                  <c:v>3</c:v>
                </c:pt>
                <c:pt idx="1909">
                  <c:v>2</c:v>
                </c:pt>
                <c:pt idx="1910">
                  <c:v>4</c:v>
                </c:pt>
                <c:pt idx="1911">
                  <c:v>2</c:v>
                </c:pt>
                <c:pt idx="1912">
                  <c:v>9</c:v>
                </c:pt>
                <c:pt idx="1913">
                  <c:v>2</c:v>
                </c:pt>
                <c:pt idx="1914">
                  <c:v>9</c:v>
                </c:pt>
                <c:pt idx="1915">
                  <c:v>6</c:v>
                </c:pt>
                <c:pt idx="1916">
                  <c:v>1</c:v>
                </c:pt>
                <c:pt idx="1917">
                  <c:v>4</c:v>
                </c:pt>
                <c:pt idx="1918">
                  <c:v>1</c:v>
                </c:pt>
                <c:pt idx="1919">
                  <c:v>6</c:v>
                </c:pt>
                <c:pt idx="1920">
                  <c:v>4</c:v>
                </c:pt>
                <c:pt idx="1921">
                  <c:v>3</c:v>
                </c:pt>
                <c:pt idx="1922">
                  <c:v>3</c:v>
                </c:pt>
                <c:pt idx="1923">
                  <c:v>9</c:v>
                </c:pt>
                <c:pt idx="1924">
                  <c:v>6</c:v>
                </c:pt>
                <c:pt idx="1925">
                  <c:v>9</c:v>
                </c:pt>
                <c:pt idx="1926">
                  <c:v>5</c:v>
                </c:pt>
                <c:pt idx="1927">
                  <c:v>2</c:v>
                </c:pt>
                <c:pt idx="1928">
                  <c:v>8</c:v>
                </c:pt>
                <c:pt idx="1929">
                  <c:v>5</c:v>
                </c:pt>
                <c:pt idx="1930">
                  <c:v>2</c:v>
                </c:pt>
                <c:pt idx="1931">
                  <c:v>4</c:v>
                </c:pt>
                <c:pt idx="1932">
                  <c:v>9</c:v>
                </c:pt>
                <c:pt idx="1933">
                  <c:v>4</c:v>
                </c:pt>
                <c:pt idx="1934">
                  <c:v>4</c:v>
                </c:pt>
                <c:pt idx="1935">
                  <c:v>2</c:v>
                </c:pt>
                <c:pt idx="1936">
                  <c:v>6</c:v>
                </c:pt>
                <c:pt idx="1937">
                  <c:v>2</c:v>
                </c:pt>
                <c:pt idx="1938">
                  <c:v>7</c:v>
                </c:pt>
                <c:pt idx="1939">
                  <c:v>3</c:v>
                </c:pt>
                <c:pt idx="1940">
                  <c:v>3</c:v>
                </c:pt>
                <c:pt idx="1941">
                  <c:v>5</c:v>
                </c:pt>
                <c:pt idx="1942">
                  <c:v>3</c:v>
                </c:pt>
                <c:pt idx="1943">
                  <c:v>2</c:v>
                </c:pt>
                <c:pt idx="1944">
                  <c:v>9</c:v>
                </c:pt>
                <c:pt idx="1945">
                  <c:v>2</c:v>
                </c:pt>
                <c:pt idx="1946">
                  <c:v>2</c:v>
                </c:pt>
                <c:pt idx="1947">
                  <c:v>8</c:v>
                </c:pt>
                <c:pt idx="1948">
                  <c:v>9</c:v>
                </c:pt>
                <c:pt idx="1949">
                  <c:v>7</c:v>
                </c:pt>
                <c:pt idx="1950">
                  <c:v>3</c:v>
                </c:pt>
                <c:pt idx="1951">
                  <c:v>9</c:v>
                </c:pt>
                <c:pt idx="1952">
                  <c:v>3</c:v>
                </c:pt>
                <c:pt idx="1953">
                  <c:v>5</c:v>
                </c:pt>
                <c:pt idx="1954">
                  <c:v>9</c:v>
                </c:pt>
                <c:pt idx="1955">
                  <c:v>3</c:v>
                </c:pt>
                <c:pt idx="1956">
                  <c:v>7</c:v>
                </c:pt>
                <c:pt idx="1957">
                  <c:v>1</c:v>
                </c:pt>
                <c:pt idx="1958">
                  <c:v>4</c:v>
                </c:pt>
                <c:pt idx="1959">
                  <c:v>4</c:v>
                </c:pt>
                <c:pt idx="1960">
                  <c:v>7</c:v>
                </c:pt>
                <c:pt idx="1961">
                  <c:v>8</c:v>
                </c:pt>
                <c:pt idx="1962">
                  <c:v>1</c:v>
                </c:pt>
                <c:pt idx="1963">
                  <c:v>5</c:v>
                </c:pt>
                <c:pt idx="1964">
                  <c:v>7</c:v>
                </c:pt>
                <c:pt idx="1965">
                  <c:v>4</c:v>
                </c:pt>
                <c:pt idx="1966">
                  <c:v>4</c:v>
                </c:pt>
                <c:pt idx="1967">
                  <c:v>4</c:v>
                </c:pt>
                <c:pt idx="1968">
                  <c:v>6</c:v>
                </c:pt>
                <c:pt idx="1969">
                  <c:v>7</c:v>
                </c:pt>
                <c:pt idx="1970">
                  <c:v>2</c:v>
                </c:pt>
                <c:pt idx="1971">
                  <c:v>5</c:v>
                </c:pt>
                <c:pt idx="1972">
                  <c:v>4</c:v>
                </c:pt>
                <c:pt idx="1973">
                  <c:v>3</c:v>
                </c:pt>
                <c:pt idx="1974">
                  <c:v>7</c:v>
                </c:pt>
                <c:pt idx="1975">
                  <c:v>6</c:v>
                </c:pt>
                <c:pt idx="1976">
                  <c:v>7</c:v>
                </c:pt>
                <c:pt idx="1977">
                  <c:v>5</c:v>
                </c:pt>
                <c:pt idx="1978">
                  <c:v>6</c:v>
                </c:pt>
                <c:pt idx="1979">
                  <c:v>5</c:v>
                </c:pt>
                <c:pt idx="1980">
                  <c:v>7</c:v>
                </c:pt>
                <c:pt idx="1981">
                  <c:v>2</c:v>
                </c:pt>
                <c:pt idx="1982">
                  <c:v>5</c:v>
                </c:pt>
                <c:pt idx="1983">
                  <c:v>6</c:v>
                </c:pt>
                <c:pt idx="1984">
                  <c:v>6</c:v>
                </c:pt>
                <c:pt idx="1985">
                  <c:v>5</c:v>
                </c:pt>
                <c:pt idx="1986">
                  <c:v>7</c:v>
                </c:pt>
                <c:pt idx="1987">
                  <c:v>8</c:v>
                </c:pt>
                <c:pt idx="1988">
                  <c:v>7</c:v>
                </c:pt>
                <c:pt idx="1989">
                  <c:v>5</c:v>
                </c:pt>
                <c:pt idx="1990">
                  <c:v>1</c:v>
                </c:pt>
                <c:pt idx="1991">
                  <c:v>5</c:v>
                </c:pt>
                <c:pt idx="1992">
                  <c:v>2</c:v>
                </c:pt>
                <c:pt idx="1993">
                  <c:v>5</c:v>
                </c:pt>
                <c:pt idx="1994">
                  <c:v>5</c:v>
                </c:pt>
                <c:pt idx="1995">
                  <c:v>2</c:v>
                </c:pt>
                <c:pt idx="1996">
                  <c:v>5</c:v>
                </c:pt>
                <c:pt idx="1997">
                  <c:v>4</c:v>
                </c:pt>
                <c:pt idx="1998">
                  <c:v>1</c:v>
                </c:pt>
                <c:pt idx="1999">
                  <c:v>3</c:v>
                </c:pt>
                <c:pt idx="2000">
                  <c:v>1</c:v>
                </c:pt>
                <c:pt idx="2001">
                  <c:v>5</c:v>
                </c:pt>
                <c:pt idx="2002">
                  <c:v>4</c:v>
                </c:pt>
                <c:pt idx="2003">
                  <c:v>7</c:v>
                </c:pt>
                <c:pt idx="2004">
                  <c:v>5</c:v>
                </c:pt>
                <c:pt idx="2005">
                  <c:v>4</c:v>
                </c:pt>
                <c:pt idx="2006">
                  <c:v>2</c:v>
                </c:pt>
                <c:pt idx="2007">
                  <c:v>4</c:v>
                </c:pt>
                <c:pt idx="2008">
                  <c:v>2</c:v>
                </c:pt>
                <c:pt idx="2009">
                  <c:v>8</c:v>
                </c:pt>
                <c:pt idx="2010">
                  <c:v>3</c:v>
                </c:pt>
                <c:pt idx="2011">
                  <c:v>9</c:v>
                </c:pt>
                <c:pt idx="2012">
                  <c:v>4</c:v>
                </c:pt>
                <c:pt idx="2013">
                  <c:v>6</c:v>
                </c:pt>
                <c:pt idx="2014">
                  <c:v>5</c:v>
                </c:pt>
                <c:pt idx="2015">
                  <c:v>1</c:v>
                </c:pt>
                <c:pt idx="2016">
                  <c:v>9</c:v>
                </c:pt>
                <c:pt idx="2017">
                  <c:v>1</c:v>
                </c:pt>
                <c:pt idx="2018">
                  <c:v>8</c:v>
                </c:pt>
                <c:pt idx="2019">
                  <c:v>9</c:v>
                </c:pt>
                <c:pt idx="2020">
                  <c:v>9</c:v>
                </c:pt>
                <c:pt idx="2021">
                  <c:v>1</c:v>
                </c:pt>
                <c:pt idx="2022">
                  <c:v>2</c:v>
                </c:pt>
                <c:pt idx="2023">
                  <c:v>1</c:v>
                </c:pt>
                <c:pt idx="2024">
                  <c:v>2</c:v>
                </c:pt>
                <c:pt idx="2025">
                  <c:v>8</c:v>
                </c:pt>
                <c:pt idx="2026">
                  <c:v>5</c:v>
                </c:pt>
                <c:pt idx="2027">
                  <c:v>7</c:v>
                </c:pt>
                <c:pt idx="2028">
                  <c:v>2</c:v>
                </c:pt>
                <c:pt idx="2029">
                  <c:v>8</c:v>
                </c:pt>
                <c:pt idx="2030">
                  <c:v>6</c:v>
                </c:pt>
                <c:pt idx="2031">
                  <c:v>8</c:v>
                </c:pt>
                <c:pt idx="2032">
                  <c:v>1</c:v>
                </c:pt>
                <c:pt idx="2033">
                  <c:v>1</c:v>
                </c:pt>
                <c:pt idx="2034">
                  <c:v>7</c:v>
                </c:pt>
                <c:pt idx="2035">
                  <c:v>8</c:v>
                </c:pt>
                <c:pt idx="2036">
                  <c:v>3</c:v>
                </c:pt>
                <c:pt idx="2037">
                  <c:v>5</c:v>
                </c:pt>
                <c:pt idx="2038">
                  <c:v>1</c:v>
                </c:pt>
                <c:pt idx="2039">
                  <c:v>7</c:v>
                </c:pt>
                <c:pt idx="2040">
                  <c:v>5</c:v>
                </c:pt>
                <c:pt idx="2041">
                  <c:v>8</c:v>
                </c:pt>
                <c:pt idx="2042">
                  <c:v>8</c:v>
                </c:pt>
                <c:pt idx="2043">
                  <c:v>9</c:v>
                </c:pt>
                <c:pt idx="2044">
                  <c:v>7</c:v>
                </c:pt>
                <c:pt idx="2045">
                  <c:v>1</c:v>
                </c:pt>
                <c:pt idx="2046">
                  <c:v>3</c:v>
                </c:pt>
                <c:pt idx="2047">
                  <c:v>8</c:v>
                </c:pt>
                <c:pt idx="2048">
                  <c:v>3</c:v>
                </c:pt>
                <c:pt idx="2049">
                  <c:v>8</c:v>
                </c:pt>
                <c:pt idx="2050">
                  <c:v>1</c:v>
                </c:pt>
                <c:pt idx="2051">
                  <c:v>5</c:v>
                </c:pt>
                <c:pt idx="2052">
                  <c:v>4</c:v>
                </c:pt>
                <c:pt idx="2053">
                  <c:v>5</c:v>
                </c:pt>
                <c:pt idx="2054">
                  <c:v>8</c:v>
                </c:pt>
                <c:pt idx="2055">
                  <c:v>4</c:v>
                </c:pt>
                <c:pt idx="2056">
                  <c:v>4</c:v>
                </c:pt>
                <c:pt idx="2057">
                  <c:v>3</c:v>
                </c:pt>
                <c:pt idx="2058">
                  <c:v>7</c:v>
                </c:pt>
                <c:pt idx="2059">
                  <c:v>3</c:v>
                </c:pt>
                <c:pt idx="2060">
                  <c:v>3</c:v>
                </c:pt>
                <c:pt idx="2061">
                  <c:v>5</c:v>
                </c:pt>
                <c:pt idx="2062">
                  <c:v>5</c:v>
                </c:pt>
                <c:pt idx="2063">
                  <c:v>6</c:v>
                </c:pt>
                <c:pt idx="2064">
                  <c:v>8</c:v>
                </c:pt>
                <c:pt idx="2065">
                  <c:v>6</c:v>
                </c:pt>
                <c:pt idx="2066">
                  <c:v>1</c:v>
                </c:pt>
                <c:pt idx="2067">
                  <c:v>8</c:v>
                </c:pt>
                <c:pt idx="2068">
                  <c:v>8</c:v>
                </c:pt>
                <c:pt idx="2069">
                  <c:v>9</c:v>
                </c:pt>
                <c:pt idx="2070">
                  <c:v>9</c:v>
                </c:pt>
                <c:pt idx="2071">
                  <c:v>2</c:v>
                </c:pt>
                <c:pt idx="2072">
                  <c:v>2</c:v>
                </c:pt>
                <c:pt idx="2073">
                  <c:v>3</c:v>
                </c:pt>
                <c:pt idx="2074">
                  <c:v>1</c:v>
                </c:pt>
                <c:pt idx="2075">
                  <c:v>4</c:v>
                </c:pt>
                <c:pt idx="2076">
                  <c:v>4</c:v>
                </c:pt>
                <c:pt idx="2077">
                  <c:v>9</c:v>
                </c:pt>
                <c:pt idx="2078">
                  <c:v>9</c:v>
                </c:pt>
                <c:pt idx="2079">
                  <c:v>9</c:v>
                </c:pt>
                <c:pt idx="2080">
                  <c:v>7</c:v>
                </c:pt>
                <c:pt idx="2081">
                  <c:v>2</c:v>
                </c:pt>
                <c:pt idx="2082">
                  <c:v>5</c:v>
                </c:pt>
                <c:pt idx="2083">
                  <c:v>4</c:v>
                </c:pt>
                <c:pt idx="2084">
                  <c:v>8</c:v>
                </c:pt>
                <c:pt idx="2085">
                  <c:v>2</c:v>
                </c:pt>
                <c:pt idx="2086">
                  <c:v>6</c:v>
                </c:pt>
                <c:pt idx="2087">
                  <c:v>5</c:v>
                </c:pt>
                <c:pt idx="2088">
                  <c:v>2</c:v>
                </c:pt>
                <c:pt idx="2089">
                  <c:v>1</c:v>
                </c:pt>
                <c:pt idx="2090">
                  <c:v>8</c:v>
                </c:pt>
                <c:pt idx="2091">
                  <c:v>2</c:v>
                </c:pt>
                <c:pt idx="2092">
                  <c:v>7</c:v>
                </c:pt>
                <c:pt idx="2093">
                  <c:v>9</c:v>
                </c:pt>
                <c:pt idx="2094">
                  <c:v>9</c:v>
                </c:pt>
                <c:pt idx="2095">
                  <c:v>8</c:v>
                </c:pt>
                <c:pt idx="2096">
                  <c:v>9</c:v>
                </c:pt>
                <c:pt idx="2097">
                  <c:v>2</c:v>
                </c:pt>
                <c:pt idx="2098">
                  <c:v>6</c:v>
                </c:pt>
                <c:pt idx="2099">
                  <c:v>4</c:v>
                </c:pt>
                <c:pt idx="2100">
                  <c:v>4</c:v>
                </c:pt>
                <c:pt idx="2101">
                  <c:v>5</c:v>
                </c:pt>
                <c:pt idx="2102">
                  <c:v>3</c:v>
                </c:pt>
                <c:pt idx="2103">
                  <c:v>1</c:v>
                </c:pt>
                <c:pt idx="2104">
                  <c:v>8</c:v>
                </c:pt>
                <c:pt idx="2105">
                  <c:v>5</c:v>
                </c:pt>
                <c:pt idx="2106">
                  <c:v>3</c:v>
                </c:pt>
                <c:pt idx="2107">
                  <c:v>7</c:v>
                </c:pt>
                <c:pt idx="2108">
                  <c:v>7</c:v>
                </c:pt>
                <c:pt idx="2109">
                  <c:v>1</c:v>
                </c:pt>
                <c:pt idx="2110">
                  <c:v>9</c:v>
                </c:pt>
                <c:pt idx="2111">
                  <c:v>2</c:v>
                </c:pt>
                <c:pt idx="2112">
                  <c:v>5</c:v>
                </c:pt>
                <c:pt idx="2113">
                  <c:v>5</c:v>
                </c:pt>
                <c:pt idx="2114">
                  <c:v>8</c:v>
                </c:pt>
                <c:pt idx="2115">
                  <c:v>8</c:v>
                </c:pt>
                <c:pt idx="2116">
                  <c:v>7</c:v>
                </c:pt>
                <c:pt idx="2117">
                  <c:v>7</c:v>
                </c:pt>
                <c:pt idx="2118">
                  <c:v>6</c:v>
                </c:pt>
                <c:pt idx="2119">
                  <c:v>6</c:v>
                </c:pt>
                <c:pt idx="2120">
                  <c:v>9</c:v>
                </c:pt>
                <c:pt idx="2121">
                  <c:v>6</c:v>
                </c:pt>
                <c:pt idx="2122">
                  <c:v>2</c:v>
                </c:pt>
                <c:pt idx="2123">
                  <c:v>2</c:v>
                </c:pt>
                <c:pt idx="2124">
                  <c:v>5</c:v>
                </c:pt>
                <c:pt idx="2125">
                  <c:v>4</c:v>
                </c:pt>
                <c:pt idx="2126">
                  <c:v>2</c:v>
                </c:pt>
                <c:pt idx="2127">
                  <c:v>3</c:v>
                </c:pt>
                <c:pt idx="2128">
                  <c:v>7</c:v>
                </c:pt>
                <c:pt idx="2129">
                  <c:v>8</c:v>
                </c:pt>
                <c:pt idx="2130">
                  <c:v>6</c:v>
                </c:pt>
                <c:pt idx="2131">
                  <c:v>5</c:v>
                </c:pt>
                <c:pt idx="2132">
                  <c:v>1</c:v>
                </c:pt>
                <c:pt idx="2133">
                  <c:v>8</c:v>
                </c:pt>
                <c:pt idx="2134">
                  <c:v>3</c:v>
                </c:pt>
                <c:pt idx="2135">
                  <c:v>6</c:v>
                </c:pt>
                <c:pt idx="2136">
                  <c:v>3</c:v>
                </c:pt>
                <c:pt idx="2137">
                  <c:v>7</c:v>
                </c:pt>
                <c:pt idx="2138">
                  <c:v>7</c:v>
                </c:pt>
                <c:pt idx="2139">
                  <c:v>9</c:v>
                </c:pt>
                <c:pt idx="2140">
                  <c:v>5</c:v>
                </c:pt>
                <c:pt idx="2141">
                  <c:v>8</c:v>
                </c:pt>
                <c:pt idx="2142">
                  <c:v>8</c:v>
                </c:pt>
                <c:pt idx="2143">
                  <c:v>1</c:v>
                </c:pt>
                <c:pt idx="2144">
                  <c:v>5</c:v>
                </c:pt>
                <c:pt idx="2145">
                  <c:v>3</c:v>
                </c:pt>
                <c:pt idx="2146">
                  <c:v>1</c:v>
                </c:pt>
                <c:pt idx="2147">
                  <c:v>4</c:v>
                </c:pt>
                <c:pt idx="2148">
                  <c:v>8</c:v>
                </c:pt>
                <c:pt idx="2149">
                  <c:v>3</c:v>
                </c:pt>
                <c:pt idx="2150">
                  <c:v>2</c:v>
                </c:pt>
                <c:pt idx="2151">
                  <c:v>9</c:v>
                </c:pt>
                <c:pt idx="2152">
                  <c:v>5</c:v>
                </c:pt>
                <c:pt idx="2153">
                  <c:v>7</c:v>
                </c:pt>
                <c:pt idx="2154">
                  <c:v>2</c:v>
                </c:pt>
                <c:pt idx="2155">
                  <c:v>9</c:v>
                </c:pt>
                <c:pt idx="2156">
                  <c:v>9</c:v>
                </c:pt>
                <c:pt idx="2157">
                  <c:v>4</c:v>
                </c:pt>
                <c:pt idx="2158">
                  <c:v>4</c:v>
                </c:pt>
                <c:pt idx="2159">
                  <c:v>6</c:v>
                </c:pt>
                <c:pt idx="2160">
                  <c:v>6</c:v>
                </c:pt>
                <c:pt idx="2161">
                  <c:v>1</c:v>
                </c:pt>
                <c:pt idx="2162">
                  <c:v>9</c:v>
                </c:pt>
                <c:pt idx="2163">
                  <c:v>2</c:v>
                </c:pt>
                <c:pt idx="2164">
                  <c:v>5</c:v>
                </c:pt>
                <c:pt idx="2165">
                  <c:v>9</c:v>
                </c:pt>
                <c:pt idx="2166">
                  <c:v>4</c:v>
                </c:pt>
                <c:pt idx="2167">
                  <c:v>3</c:v>
                </c:pt>
                <c:pt idx="2168">
                  <c:v>7</c:v>
                </c:pt>
                <c:pt idx="2169">
                  <c:v>6</c:v>
                </c:pt>
                <c:pt idx="2170">
                  <c:v>8</c:v>
                </c:pt>
                <c:pt idx="2171">
                  <c:v>3</c:v>
                </c:pt>
                <c:pt idx="2172">
                  <c:v>5</c:v>
                </c:pt>
                <c:pt idx="2173">
                  <c:v>4</c:v>
                </c:pt>
                <c:pt idx="2174">
                  <c:v>4</c:v>
                </c:pt>
                <c:pt idx="2175">
                  <c:v>4</c:v>
                </c:pt>
                <c:pt idx="2176">
                  <c:v>8</c:v>
                </c:pt>
                <c:pt idx="2177">
                  <c:v>6</c:v>
                </c:pt>
                <c:pt idx="2178">
                  <c:v>3</c:v>
                </c:pt>
                <c:pt idx="2179">
                  <c:v>5</c:v>
                </c:pt>
                <c:pt idx="2180">
                  <c:v>6</c:v>
                </c:pt>
                <c:pt idx="2181">
                  <c:v>5</c:v>
                </c:pt>
                <c:pt idx="2182">
                  <c:v>6</c:v>
                </c:pt>
                <c:pt idx="2183">
                  <c:v>8</c:v>
                </c:pt>
                <c:pt idx="2184">
                  <c:v>7</c:v>
                </c:pt>
                <c:pt idx="2185">
                  <c:v>5</c:v>
                </c:pt>
                <c:pt idx="2186">
                  <c:v>6</c:v>
                </c:pt>
                <c:pt idx="2187">
                  <c:v>4</c:v>
                </c:pt>
                <c:pt idx="2188">
                  <c:v>9</c:v>
                </c:pt>
                <c:pt idx="2189">
                  <c:v>4</c:v>
                </c:pt>
                <c:pt idx="2190">
                  <c:v>1</c:v>
                </c:pt>
                <c:pt idx="2191">
                  <c:v>7</c:v>
                </c:pt>
                <c:pt idx="2192">
                  <c:v>7</c:v>
                </c:pt>
                <c:pt idx="2193">
                  <c:v>4</c:v>
                </c:pt>
                <c:pt idx="2194">
                  <c:v>3</c:v>
                </c:pt>
                <c:pt idx="2195">
                  <c:v>8</c:v>
                </c:pt>
                <c:pt idx="2196">
                  <c:v>5</c:v>
                </c:pt>
                <c:pt idx="2197">
                  <c:v>7</c:v>
                </c:pt>
                <c:pt idx="2198">
                  <c:v>4</c:v>
                </c:pt>
                <c:pt idx="2199">
                  <c:v>4</c:v>
                </c:pt>
                <c:pt idx="2200">
                  <c:v>8</c:v>
                </c:pt>
                <c:pt idx="2201">
                  <c:v>8</c:v>
                </c:pt>
                <c:pt idx="2202">
                  <c:v>2</c:v>
                </c:pt>
                <c:pt idx="2203">
                  <c:v>2</c:v>
                </c:pt>
                <c:pt idx="2204">
                  <c:v>3</c:v>
                </c:pt>
                <c:pt idx="2205">
                  <c:v>3</c:v>
                </c:pt>
                <c:pt idx="2206">
                  <c:v>1</c:v>
                </c:pt>
                <c:pt idx="2207">
                  <c:v>3</c:v>
                </c:pt>
                <c:pt idx="2208">
                  <c:v>6</c:v>
                </c:pt>
                <c:pt idx="2209">
                  <c:v>8</c:v>
                </c:pt>
                <c:pt idx="2210">
                  <c:v>6</c:v>
                </c:pt>
                <c:pt idx="2211">
                  <c:v>5</c:v>
                </c:pt>
                <c:pt idx="2212">
                  <c:v>4</c:v>
                </c:pt>
                <c:pt idx="2213">
                  <c:v>3</c:v>
                </c:pt>
                <c:pt idx="2214">
                  <c:v>4</c:v>
                </c:pt>
                <c:pt idx="2215">
                  <c:v>7</c:v>
                </c:pt>
                <c:pt idx="2216">
                  <c:v>1</c:v>
                </c:pt>
                <c:pt idx="2217">
                  <c:v>7</c:v>
                </c:pt>
                <c:pt idx="2218">
                  <c:v>1</c:v>
                </c:pt>
                <c:pt idx="2219">
                  <c:v>2</c:v>
                </c:pt>
                <c:pt idx="2220">
                  <c:v>4</c:v>
                </c:pt>
                <c:pt idx="2221">
                  <c:v>1</c:v>
                </c:pt>
                <c:pt idx="2222">
                  <c:v>9</c:v>
                </c:pt>
                <c:pt idx="2223">
                  <c:v>6</c:v>
                </c:pt>
                <c:pt idx="2224">
                  <c:v>1</c:v>
                </c:pt>
                <c:pt idx="2225">
                  <c:v>1</c:v>
                </c:pt>
                <c:pt idx="2226">
                  <c:v>6</c:v>
                </c:pt>
                <c:pt idx="2227">
                  <c:v>4</c:v>
                </c:pt>
                <c:pt idx="2228">
                  <c:v>4</c:v>
                </c:pt>
                <c:pt idx="2229">
                  <c:v>6</c:v>
                </c:pt>
                <c:pt idx="2230">
                  <c:v>7</c:v>
                </c:pt>
                <c:pt idx="2231">
                  <c:v>9</c:v>
                </c:pt>
                <c:pt idx="2232">
                  <c:v>5</c:v>
                </c:pt>
                <c:pt idx="2233">
                  <c:v>9</c:v>
                </c:pt>
                <c:pt idx="2234">
                  <c:v>4</c:v>
                </c:pt>
                <c:pt idx="2235">
                  <c:v>2</c:v>
                </c:pt>
                <c:pt idx="2236">
                  <c:v>3</c:v>
                </c:pt>
                <c:pt idx="2237">
                  <c:v>1</c:v>
                </c:pt>
                <c:pt idx="2238">
                  <c:v>6</c:v>
                </c:pt>
                <c:pt idx="2239">
                  <c:v>6</c:v>
                </c:pt>
                <c:pt idx="2240">
                  <c:v>1</c:v>
                </c:pt>
                <c:pt idx="2241">
                  <c:v>3</c:v>
                </c:pt>
                <c:pt idx="2242">
                  <c:v>5</c:v>
                </c:pt>
                <c:pt idx="2243">
                  <c:v>3</c:v>
                </c:pt>
                <c:pt idx="2244">
                  <c:v>3</c:v>
                </c:pt>
                <c:pt idx="2245">
                  <c:v>3</c:v>
                </c:pt>
                <c:pt idx="2246">
                  <c:v>5</c:v>
                </c:pt>
                <c:pt idx="2247">
                  <c:v>5</c:v>
                </c:pt>
                <c:pt idx="2248">
                  <c:v>4</c:v>
                </c:pt>
                <c:pt idx="2249">
                  <c:v>1</c:v>
                </c:pt>
                <c:pt idx="2250">
                  <c:v>5</c:v>
                </c:pt>
                <c:pt idx="2251">
                  <c:v>5</c:v>
                </c:pt>
                <c:pt idx="2252">
                  <c:v>4</c:v>
                </c:pt>
                <c:pt idx="2253">
                  <c:v>6</c:v>
                </c:pt>
                <c:pt idx="2254">
                  <c:v>4</c:v>
                </c:pt>
                <c:pt idx="2255">
                  <c:v>7</c:v>
                </c:pt>
                <c:pt idx="2256">
                  <c:v>7</c:v>
                </c:pt>
                <c:pt idx="2257">
                  <c:v>2</c:v>
                </c:pt>
                <c:pt idx="2258">
                  <c:v>3</c:v>
                </c:pt>
                <c:pt idx="2259">
                  <c:v>1</c:v>
                </c:pt>
                <c:pt idx="2260">
                  <c:v>8</c:v>
                </c:pt>
                <c:pt idx="2261">
                  <c:v>9</c:v>
                </c:pt>
                <c:pt idx="2262">
                  <c:v>4</c:v>
                </c:pt>
                <c:pt idx="2263">
                  <c:v>6</c:v>
                </c:pt>
                <c:pt idx="2264">
                  <c:v>9</c:v>
                </c:pt>
                <c:pt idx="2265">
                  <c:v>6</c:v>
                </c:pt>
                <c:pt idx="2266">
                  <c:v>9</c:v>
                </c:pt>
                <c:pt idx="2267">
                  <c:v>4</c:v>
                </c:pt>
                <c:pt idx="2268">
                  <c:v>8</c:v>
                </c:pt>
                <c:pt idx="2269">
                  <c:v>9</c:v>
                </c:pt>
                <c:pt idx="2270">
                  <c:v>4</c:v>
                </c:pt>
                <c:pt idx="2271">
                  <c:v>5</c:v>
                </c:pt>
                <c:pt idx="2272">
                  <c:v>8</c:v>
                </c:pt>
                <c:pt idx="2273">
                  <c:v>6</c:v>
                </c:pt>
                <c:pt idx="2274">
                  <c:v>7</c:v>
                </c:pt>
                <c:pt idx="2275">
                  <c:v>3</c:v>
                </c:pt>
                <c:pt idx="2276">
                  <c:v>7</c:v>
                </c:pt>
                <c:pt idx="2277">
                  <c:v>8</c:v>
                </c:pt>
                <c:pt idx="2278">
                  <c:v>6</c:v>
                </c:pt>
                <c:pt idx="2279">
                  <c:v>9</c:v>
                </c:pt>
                <c:pt idx="2280">
                  <c:v>6</c:v>
                </c:pt>
                <c:pt idx="2281">
                  <c:v>9</c:v>
                </c:pt>
                <c:pt idx="2282">
                  <c:v>4</c:v>
                </c:pt>
                <c:pt idx="2283">
                  <c:v>8</c:v>
                </c:pt>
                <c:pt idx="2284">
                  <c:v>4</c:v>
                </c:pt>
                <c:pt idx="2285">
                  <c:v>2</c:v>
                </c:pt>
                <c:pt idx="2286">
                  <c:v>9</c:v>
                </c:pt>
                <c:pt idx="2287">
                  <c:v>5</c:v>
                </c:pt>
                <c:pt idx="2288">
                  <c:v>4</c:v>
                </c:pt>
                <c:pt idx="2289">
                  <c:v>2</c:v>
                </c:pt>
                <c:pt idx="2290">
                  <c:v>1</c:v>
                </c:pt>
                <c:pt idx="2291">
                  <c:v>7</c:v>
                </c:pt>
                <c:pt idx="2292">
                  <c:v>6</c:v>
                </c:pt>
                <c:pt idx="2293">
                  <c:v>2</c:v>
                </c:pt>
                <c:pt idx="2294">
                  <c:v>8</c:v>
                </c:pt>
                <c:pt idx="2295">
                  <c:v>4</c:v>
                </c:pt>
                <c:pt idx="2296">
                  <c:v>8</c:v>
                </c:pt>
                <c:pt idx="2297">
                  <c:v>7</c:v>
                </c:pt>
                <c:pt idx="2298">
                  <c:v>5</c:v>
                </c:pt>
                <c:pt idx="2299">
                  <c:v>8</c:v>
                </c:pt>
                <c:pt idx="2300">
                  <c:v>9</c:v>
                </c:pt>
                <c:pt idx="2301">
                  <c:v>5</c:v>
                </c:pt>
                <c:pt idx="2302">
                  <c:v>5</c:v>
                </c:pt>
                <c:pt idx="2303">
                  <c:v>2</c:v>
                </c:pt>
                <c:pt idx="2304">
                  <c:v>5</c:v>
                </c:pt>
                <c:pt idx="2305">
                  <c:v>3</c:v>
                </c:pt>
                <c:pt idx="2306">
                  <c:v>7</c:v>
                </c:pt>
                <c:pt idx="2307">
                  <c:v>5</c:v>
                </c:pt>
                <c:pt idx="2308">
                  <c:v>8</c:v>
                </c:pt>
                <c:pt idx="2309">
                  <c:v>1</c:v>
                </c:pt>
                <c:pt idx="2310">
                  <c:v>3</c:v>
                </c:pt>
                <c:pt idx="2311">
                  <c:v>3</c:v>
                </c:pt>
                <c:pt idx="2312">
                  <c:v>9</c:v>
                </c:pt>
                <c:pt idx="2313">
                  <c:v>5</c:v>
                </c:pt>
                <c:pt idx="2314">
                  <c:v>9</c:v>
                </c:pt>
                <c:pt idx="2315">
                  <c:v>9</c:v>
                </c:pt>
                <c:pt idx="2316">
                  <c:v>1</c:v>
                </c:pt>
                <c:pt idx="2317">
                  <c:v>2</c:v>
                </c:pt>
                <c:pt idx="2318">
                  <c:v>5</c:v>
                </c:pt>
                <c:pt idx="2319">
                  <c:v>4</c:v>
                </c:pt>
                <c:pt idx="2320">
                  <c:v>9</c:v>
                </c:pt>
                <c:pt idx="2321">
                  <c:v>7</c:v>
                </c:pt>
                <c:pt idx="2322">
                  <c:v>6</c:v>
                </c:pt>
                <c:pt idx="2323">
                  <c:v>7</c:v>
                </c:pt>
                <c:pt idx="2324">
                  <c:v>1</c:v>
                </c:pt>
                <c:pt idx="2325">
                  <c:v>1</c:v>
                </c:pt>
                <c:pt idx="2326">
                  <c:v>8</c:v>
                </c:pt>
                <c:pt idx="2327">
                  <c:v>2</c:v>
                </c:pt>
                <c:pt idx="2328">
                  <c:v>9</c:v>
                </c:pt>
                <c:pt idx="2329">
                  <c:v>7</c:v>
                </c:pt>
                <c:pt idx="2330">
                  <c:v>6</c:v>
                </c:pt>
                <c:pt idx="2331">
                  <c:v>1</c:v>
                </c:pt>
                <c:pt idx="2332">
                  <c:v>1</c:v>
                </c:pt>
                <c:pt idx="2333">
                  <c:v>2</c:v>
                </c:pt>
                <c:pt idx="2334">
                  <c:v>6</c:v>
                </c:pt>
                <c:pt idx="2335">
                  <c:v>6</c:v>
                </c:pt>
                <c:pt idx="2336">
                  <c:v>2</c:v>
                </c:pt>
                <c:pt idx="2337">
                  <c:v>1</c:v>
                </c:pt>
                <c:pt idx="2338">
                  <c:v>5</c:v>
                </c:pt>
                <c:pt idx="2339">
                  <c:v>5</c:v>
                </c:pt>
                <c:pt idx="2340">
                  <c:v>2</c:v>
                </c:pt>
                <c:pt idx="2341">
                  <c:v>6</c:v>
                </c:pt>
                <c:pt idx="2342">
                  <c:v>9</c:v>
                </c:pt>
                <c:pt idx="2343">
                  <c:v>2</c:v>
                </c:pt>
                <c:pt idx="2344">
                  <c:v>2</c:v>
                </c:pt>
                <c:pt idx="2345">
                  <c:v>3</c:v>
                </c:pt>
                <c:pt idx="2346">
                  <c:v>7</c:v>
                </c:pt>
                <c:pt idx="2347">
                  <c:v>6</c:v>
                </c:pt>
                <c:pt idx="2348">
                  <c:v>8</c:v>
                </c:pt>
                <c:pt idx="2349">
                  <c:v>8</c:v>
                </c:pt>
                <c:pt idx="2350">
                  <c:v>6</c:v>
                </c:pt>
                <c:pt idx="2351">
                  <c:v>3</c:v>
                </c:pt>
                <c:pt idx="2352">
                  <c:v>3</c:v>
                </c:pt>
                <c:pt idx="2353">
                  <c:v>1</c:v>
                </c:pt>
                <c:pt idx="2354">
                  <c:v>7</c:v>
                </c:pt>
                <c:pt idx="2355">
                  <c:v>5</c:v>
                </c:pt>
                <c:pt idx="2356">
                  <c:v>4</c:v>
                </c:pt>
                <c:pt idx="2357">
                  <c:v>4</c:v>
                </c:pt>
                <c:pt idx="2358">
                  <c:v>4</c:v>
                </c:pt>
                <c:pt idx="2359">
                  <c:v>6</c:v>
                </c:pt>
                <c:pt idx="2360">
                  <c:v>8</c:v>
                </c:pt>
                <c:pt idx="2361">
                  <c:v>8</c:v>
                </c:pt>
                <c:pt idx="2362">
                  <c:v>5</c:v>
                </c:pt>
                <c:pt idx="2363">
                  <c:v>6</c:v>
                </c:pt>
                <c:pt idx="2364">
                  <c:v>4</c:v>
                </c:pt>
                <c:pt idx="2365">
                  <c:v>9</c:v>
                </c:pt>
                <c:pt idx="2366">
                  <c:v>8</c:v>
                </c:pt>
                <c:pt idx="2367">
                  <c:v>1</c:v>
                </c:pt>
                <c:pt idx="2368">
                  <c:v>2</c:v>
                </c:pt>
                <c:pt idx="2369">
                  <c:v>9</c:v>
                </c:pt>
                <c:pt idx="2370">
                  <c:v>8</c:v>
                </c:pt>
                <c:pt idx="2371">
                  <c:v>3</c:v>
                </c:pt>
                <c:pt idx="2372">
                  <c:v>8</c:v>
                </c:pt>
                <c:pt idx="2373">
                  <c:v>1</c:v>
                </c:pt>
                <c:pt idx="2374">
                  <c:v>4</c:v>
                </c:pt>
                <c:pt idx="2375">
                  <c:v>3</c:v>
                </c:pt>
                <c:pt idx="2376">
                  <c:v>6</c:v>
                </c:pt>
                <c:pt idx="2377">
                  <c:v>7</c:v>
                </c:pt>
                <c:pt idx="2378">
                  <c:v>4</c:v>
                </c:pt>
                <c:pt idx="2379">
                  <c:v>7</c:v>
                </c:pt>
                <c:pt idx="2380">
                  <c:v>9</c:v>
                </c:pt>
                <c:pt idx="2381">
                  <c:v>2</c:v>
                </c:pt>
                <c:pt idx="2382">
                  <c:v>3</c:v>
                </c:pt>
                <c:pt idx="2383">
                  <c:v>5</c:v>
                </c:pt>
                <c:pt idx="2384">
                  <c:v>3</c:v>
                </c:pt>
                <c:pt idx="2385">
                  <c:v>8</c:v>
                </c:pt>
                <c:pt idx="2386">
                  <c:v>8</c:v>
                </c:pt>
                <c:pt idx="2387">
                  <c:v>8</c:v>
                </c:pt>
                <c:pt idx="2388">
                  <c:v>9</c:v>
                </c:pt>
                <c:pt idx="2389">
                  <c:v>4</c:v>
                </c:pt>
                <c:pt idx="2390">
                  <c:v>5</c:v>
                </c:pt>
                <c:pt idx="2391">
                  <c:v>5</c:v>
                </c:pt>
                <c:pt idx="2392">
                  <c:v>8</c:v>
                </c:pt>
                <c:pt idx="2393">
                  <c:v>7</c:v>
                </c:pt>
                <c:pt idx="2394">
                  <c:v>9</c:v>
                </c:pt>
                <c:pt idx="2395">
                  <c:v>8</c:v>
                </c:pt>
                <c:pt idx="2396">
                  <c:v>2</c:v>
                </c:pt>
                <c:pt idx="2397">
                  <c:v>4</c:v>
                </c:pt>
                <c:pt idx="2398">
                  <c:v>6</c:v>
                </c:pt>
                <c:pt idx="2399">
                  <c:v>2</c:v>
                </c:pt>
                <c:pt idx="2400">
                  <c:v>7</c:v>
                </c:pt>
                <c:pt idx="2401">
                  <c:v>3</c:v>
                </c:pt>
                <c:pt idx="2402">
                  <c:v>3</c:v>
                </c:pt>
                <c:pt idx="2403">
                  <c:v>2</c:v>
                </c:pt>
                <c:pt idx="2404">
                  <c:v>8</c:v>
                </c:pt>
                <c:pt idx="2405">
                  <c:v>6</c:v>
                </c:pt>
                <c:pt idx="2406">
                  <c:v>1</c:v>
                </c:pt>
                <c:pt idx="2407">
                  <c:v>1</c:v>
                </c:pt>
                <c:pt idx="2408">
                  <c:v>7</c:v>
                </c:pt>
                <c:pt idx="2409">
                  <c:v>8</c:v>
                </c:pt>
                <c:pt idx="2410">
                  <c:v>5</c:v>
                </c:pt>
                <c:pt idx="2411">
                  <c:v>5</c:v>
                </c:pt>
                <c:pt idx="2412">
                  <c:v>4</c:v>
                </c:pt>
                <c:pt idx="2413">
                  <c:v>6</c:v>
                </c:pt>
                <c:pt idx="2414">
                  <c:v>6</c:v>
                </c:pt>
                <c:pt idx="2415">
                  <c:v>3</c:v>
                </c:pt>
                <c:pt idx="2416">
                  <c:v>9</c:v>
                </c:pt>
                <c:pt idx="2417">
                  <c:v>7</c:v>
                </c:pt>
                <c:pt idx="2418">
                  <c:v>1</c:v>
                </c:pt>
                <c:pt idx="2419">
                  <c:v>7</c:v>
                </c:pt>
                <c:pt idx="2420">
                  <c:v>5</c:v>
                </c:pt>
                <c:pt idx="2421">
                  <c:v>5</c:v>
                </c:pt>
                <c:pt idx="2422">
                  <c:v>2</c:v>
                </c:pt>
                <c:pt idx="2423">
                  <c:v>4</c:v>
                </c:pt>
                <c:pt idx="2424">
                  <c:v>6</c:v>
                </c:pt>
                <c:pt idx="2425">
                  <c:v>7</c:v>
                </c:pt>
                <c:pt idx="2426">
                  <c:v>5</c:v>
                </c:pt>
                <c:pt idx="2427">
                  <c:v>9</c:v>
                </c:pt>
                <c:pt idx="2428">
                  <c:v>3</c:v>
                </c:pt>
                <c:pt idx="2429">
                  <c:v>1</c:v>
                </c:pt>
                <c:pt idx="2430">
                  <c:v>4</c:v>
                </c:pt>
                <c:pt idx="2431">
                  <c:v>9</c:v>
                </c:pt>
                <c:pt idx="2432">
                  <c:v>4</c:v>
                </c:pt>
                <c:pt idx="2433">
                  <c:v>2</c:v>
                </c:pt>
                <c:pt idx="2434">
                  <c:v>5</c:v>
                </c:pt>
                <c:pt idx="2435">
                  <c:v>3</c:v>
                </c:pt>
                <c:pt idx="2436">
                  <c:v>9</c:v>
                </c:pt>
                <c:pt idx="2437">
                  <c:v>4</c:v>
                </c:pt>
                <c:pt idx="2438">
                  <c:v>6</c:v>
                </c:pt>
                <c:pt idx="2439">
                  <c:v>2</c:v>
                </c:pt>
                <c:pt idx="2440">
                  <c:v>6</c:v>
                </c:pt>
                <c:pt idx="2441">
                  <c:v>3</c:v>
                </c:pt>
                <c:pt idx="2442">
                  <c:v>9</c:v>
                </c:pt>
                <c:pt idx="2443">
                  <c:v>2</c:v>
                </c:pt>
                <c:pt idx="2444">
                  <c:v>9</c:v>
                </c:pt>
                <c:pt idx="2445">
                  <c:v>5</c:v>
                </c:pt>
                <c:pt idx="2446">
                  <c:v>8</c:v>
                </c:pt>
                <c:pt idx="2447">
                  <c:v>2</c:v>
                </c:pt>
                <c:pt idx="2448">
                  <c:v>6</c:v>
                </c:pt>
                <c:pt idx="2449">
                  <c:v>3</c:v>
                </c:pt>
                <c:pt idx="2450">
                  <c:v>5</c:v>
                </c:pt>
                <c:pt idx="2451">
                  <c:v>8</c:v>
                </c:pt>
                <c:pt idx="2452">
                  <c:v>1</c:v>
                </c:pt>
                <c:pt idx="2453">
                  <c:v>5</c:v>
                </c:pt>
                <c:pt idx="2454">
                  <c:v>3</c:v>
                </c:pt>
                <c:pt idx="2455">
                  <c:v>4</c:v>
                </c:pt>
                <c:pt idx="2456">
                  <c:v>2</c:v>
                </c:pt>
                <c:pt idx="2457">
                  <c:v>9</c:v>
                </c:pt>
                <c:pt idx="2458">
                  <c:v>3</c:v>
                </c:pt>
                <c:pt idx="2459">
                  <c:v>2</c:v>
                </c:pt>
                <c:pt idx="2460">
                  <c:v>9</c:v>
                </c:pt>
                <c:pt idx="2461">
                  <c:v>7</c:v>
                </c:pt>
                <c:pt idx="2462">
                  <c:v>6</c:v>
                </c:pt>
                <c:pt idx="2463">
                  <c:v>1</c:v>
                </c:pt>
                <c:pt idx="2464">
                  <c:v>5</c:v>
                </c:pt>
                <c:pt idx="2465">
                  <c:v>3</c:v>
                </c:pt>
                <c:pt idx="2466">
                  <c:v>1</c:v>
                </c:pt>
                <c:pt idx="2467">
                  <c:v>4</c:v>
                </c:pt>
                <c:pt idx="2468">
                  <c:v>2</c:v>
                </c:pt>
                <c:pt idx="2469">
                  <c:v>2</c:v>
                </c:pt>
                <c:pt idx="2470">
                  <c:v>3</c:v>
                </c:pt>
                <c:pt idx="2471">
                  <c:v>8</c:v>
                </c:pt>
                <c:pt idx="2472">
                  <c:v>8</c:v>
                </c:pt>
                <c:pt idx="2473">
                  <c:v>7</c:v>
                </c:pt>
                <c:pt idx="2474">
                  <c:v>6</c:v>
                </c:pt>
                <c:pt idx="2475">
                  <c:v>9</c:v>
                </c:pt>
                <c:pt idx="2476">
                  <c:v>4</c:v>
                </c:pt>
                <c:pt idx="2477">
                  <c:v>1</c:v>
                </c:pt>
                <c:pt idx="2478">
                  <c:v>8</c:v>
                </c:pt>
                <c:pt idx="2479">
                  <c:v>7</c:v>
                </c:pt>
                <c:pt idx="2480">
                  <c:v>7</c:v>
                </c:pt>
                <c:pt idx="2481">
                  <c:v>3</c:v>
                </c:pt>
                <c:pt idx="2482">
                  <c:v>4</c:v>
                </c:pt>
                <c:pt idx="2483">
                  <c:v>9</c:v>
                </c:pt>
                <c:pt idx="2484">
                  <c:v>6</c:v>
                </c:pt>
                <c:pt idx="2485">
                  <c:v>5</c:v>
                </c:pt>
                <c:pt idx="2486">
                  <c:v>3</c:v>
                </c:pt>
                <c:pt idx="2487">
                  <c:v>9</c:v>
                </c:pt>
                <c:pt idx="2488">
                  <c:v>5</c:v>
                </c:pt>
                <c:pt idx="2489">
                  <c:v>5</c:v>
                </c:pt>
                <c:pt idx="2490">
                  <c:v>4</c:v>
                </c:pt>
                <c:pt idx="2491">
                  <c:v>4</c:v>
                </c:pt>
                <c:pt idx="2492">
                  <c:v>1</c:v>
                </c:pt>
                <c:pt idx="2493">
                  <c:v>7</c:v>
                </c:pt>
                <c:pt idx="2494">
                  <c:v>9</c:v>
                </c:pt>
                <c:pt idx="2495">
                  <c:v>3</c:v>
                </c:pt>
                <c:pt idx="2496">
                  <c:v>2</c:v>
                </c:pt>
                <c:pt idx="2497">
                  <c:v>3</c:v>
                </c:pt>
                <c:pt idx="2498">
                  <c:v>1</c:v>
                </c:pt>
                <c:pt idx="2499">
                  <c:v>6</c:v>
                </c:pt>
                <c:pt idx="2500">
                  <c:v>7</c:v>
                </c:pt>
                <c:pt idx="2501">
                  <c:v>2</c:v>
                </c:pt>
                <c:pt idx="2502">
                  <c:v>8</c:v>
                </c:pt>
                <c:pt idx="2503">
                  <c:v>6</c:v>
                </c:pt>
                <c:pt idx="2504">
                  <c:v>4</c:v>
                </c:pt>
                <c:pt idx="2505">
                  <c:v>5</c:v>
                </c:pt>
                <c:pt idx="2506">
                  <c:v>8</c:v>
                </c:pt>
                <c:pt idx="2507">
                  <c:v>3</c:v>
                </c:pt>
                <c:pt idx="2508">
                  <c:v>3</c:v>
                </c:pt>
                <c:pt idx="2509">
                  <c:v>4</c:v>
                </c:pt>
                <c:pt idx="2510">
                  <c:v>1</c:v>
                </c:pt>
                <c:pt idx="2511">
                  <c:v>9</c:v>
                </c:pt>
                <c:pt idx="2512">
                  <c:v>8</c:v>
                </c:pt>
                <c:pt idx="2513">
                  <c:v>8</c:v>
                </c:pt>
                <c:pt idx="2514">
                  <c:v>6</c:v>
                </c:pt>
                <c:pt idx="2515">
                  <c:v>7</c:v>
                </c:pt>
                <c:pt idx="2516">
                  <c:v>6</c:v>
                </c:pt>
                <c:pt idx="2517">
                  <c:v>9</c:v>
                </c:pt>
                <c:pt idx="2518">
                  <c:v>3</c:v>
                </c:pt>
                <c:pt idx="2519">
                  <c:v>3</c:v>
                </c:pt>
                <c:pt idx="2520">
                  <c:v>3</c:v>
                </c:pt>
                <c:pt idx="2521">
                  <c:v>3</c:v>
                </c:pt>
                <c:pt idx="2522">
                  <c:v>9</c:v>
                </c:pt>
                <c:pt idx="2523">
                  <c:v>4</c:v>
                </c:pt>
                <c:pt idx="2524">
                  <c:v>7</c:v>
                </c:pt>
                <c:pt idx="2525">
                  <c:v>9</c:v>
                </c:pt>
                <c:pt idx="2526">
                  <c:v>7</c:v>
                </c:pt>
                <c:pt idx="2527">
                  <c:v>9</c:v>
                </c:pt>
                <c:pt idx="2528">
                  <c:v>3</c:v>
                </c:pt>
                <c:pt idx="2529">
                  <c:v>4</c:v>
                </c:pt>
                <c:pt idx="2530">
                  <c:v>8</c:v>
                </c:pt>
                <c:pt idx="2531">
                  <c:v>6</c:v>
                </c:pt>
                <c:pt idx="2532">
                  <c:v>5</c:v>
                </c:pt>
                <c:pt idx="2533">
                  <c:v>4</c:v>
                </c:pt>
                <c:pt idx="2534">
                  <c:v>8</c:v>
                </c:pt>
                <c:pt idx="2535">
                  <c:v>1</c:v>
                </c:pt>
                <c:pt idx="2536">
                  <c:v>9</c:v>
                </c:pt>
                <c:pt idx="2537">
                  <c:v>1</c:v>
                </c:pt>
                <c:pt idx="2538">
                  <c:v>8</c:v>
                </c:pt>
                <c:pt idx="2539">
                  <c:v>4</c:v>
                </c:pt>
                <c:pt idx="2540">
                  <c:v>9</c:v>
                </c:pt>
                <c:pt idx="2541">
                  <c:v>5</c:v>
                </c:pt>
                <c:pt idx="2542">
                  <c:v>3</c:v>
                </c:pt>
                <c:pt idx="2543">
                  <c:v>9</c:v>
                </c:pt>
                <c:pt idx="2544">
                  <c:v>9</c:v>
                </c:pt>
                <c:pt idx="2545">
                  <c:v>4</c:v>
                </c:pt>
                <c:pt idx="2546">
                  <c:v>4</c:v>
                </c:pt>
                <c:pt idx="2547">
                  <c:v>8</c:v>
                </c:pt>
                <c:pt idx="2548">
                  <c:v>2</c:v>
                </c:pt>
                <c:pt idx="2549">
                  <c:v>9</c:v>
                </c:pt>
                <c:pt idx="2550">
                  <c:v>6</c:v>
                </c:pt>
                <c:pt idx="2551">
                  <c:v>9</c:v>
                </c:pt>
                <c:pt idx="2552">
                  <c:v>8</c:v>
                </c:pt>
                <c:pt idx="2553">
                  <c:v>7</c:v>
                </c:pt>
                <c:pt idx="2554">
                  <c:v>1</c:v>
                </c:pt>
                <c:pt idx="2555">
                  <c:v>3</c:v>
                </c:pt>
                <c:pt idx="2556">
                  <c:v>2</c:v>
                </c:pt>
                <c:pt idx="2557">
                  <c:v>5</c:v>
                </c:pt>
                <c:pt idx="2558">
                  <c:v>5</c:v>
                </c:pt>
                <c:pt idx="2559">
                  <c:v>5</c:v>
                </c:pt>
                <c:pt idx="2560">
                  <c:v>4</c:v>
                </c:pt>
                <c:pt idx="2561">
                  <c:v>5</c:v>
                </c:pt>
                <c:pt idx="2562">
                  <c:v>3</c:v>
                </c:pt>
                <c:pt idx="2563">
                  <c:v>1</c:v>
                </c:pt>
                <c:pt idx="2564">
                  <c:v>5</c:v>
                </c:pt>
                <c:pt idx="2565">
                  <c:v>9</c:v>
                </c:pt>
                <c:pt idx="2566">
                  <c:v>9</c:v>
                </c:pt>
                <c:pt idx="2567">
                  <c:v>4</c:v>
                </c:pt>
                <c:pt idx="2568">
                  <c:v>3</c:v>
                </c:pt>
                <c:pt idx="2569">
                  <c:v>1</c:v>
                </c:pt>
                <c:pt idx="2570">
                  <c:v>2</c:v>
                </c:pt>
                <c:pt idx="2571">
                  <c:v>8</c:v>
                </c:pt>
                <c:pt idx="2572">
                  <c:v>1</c:v>
                </c:pt>
                <c:pt idx="2573">
                  <c:v>8</c:v>
                </c:pt>
                <c:pt idx="2574">
                  <c:v>7</c:v>
                </c:pt>
                <c:pt idx="2575">
                  <c:v>8</c:v>
                </c:pt>
                <c:pt idx="2576">
                  <c:v>6</c:v>
                </c:pt>
                <c:pt idx="2577">
                  <c:v>9</c:v>
                </c:pt>
                <c:pt idx="2578">
                  <c:v>3</c:v>
                </c:pt>
                <c:pt idx="2579">
                  <c:v>4</c:v>
                </c:pt>
                <c:pt idx="2580">
                  <c:v>6</c:v>
                </c:pt>
                <c:pt idx="2581">
                  <c:v>8</c:v>
                </c:pt>
                <c:pt idx="2582">
                  <c:v>5</c:v>
                </c:pt>
                <c:pt idx="2583">
                  <c:v>3</c:v>
                </c:pt>
                <c:pt idx="2584">
                  <c:v>6</c:v>
                </c:pt>
                <c:pt idx="2585">
                  <c:v>4</c:v>
                </c:pt>
                <c:pt idx="2586">
                  <c:v>9</c:v>
                </c:pt>
                <c:pt idx="2587">
                  <c:v>3</c:v>
                </c:pt>
                <c:pt idx="2588">
                  <c:v>4</c:v>
                </c:pt>
                <c:pt idx="2589">
                  <c:v>7</c:v>
                </c:pt>
                <c:pt idx="2590">
                  <c:v>7</c:v>
                </c:pt>
                <c:pt idx="2591">
                  <c:v>4</c:v>
                </c:pt>
                <c:pt idx="2592">
                  <c:v>6</c:v>
                </c:pt>
                <c:pt idx="2593">
                  <c:v>3</c:v>
                </c:pt>
                <c:pt idx="2594">
                  <c:v>6</c:v>
                </c:pt>
                <c:pt idx="2595">
                  <c:v>2</c:v>
                </c:pt>
                <c:pt idx="2596">
                  <c:v>8</c:v>
                </c:pt>
                <c:pt idx="2597">
                  <c:v>2</c:v>
                </c:pt>
                <c:pt idx="2598">
                  <c:v>7</c:v>
                </c:pt>
                <c:pt idx="2599">
                  <c:v>9</c:v>
                </c:pt>
                <c:pt idx="2600">
                  <c:v>1</c:v>
                </c:pt>
                <c:pt idx="2601">
                  <c:v>8</c:v>
                </c:pt>
                <c:pt idx="2602">
                  <c:v>7</c:v>
                </c:pt>
                <c:pt idx="2603">
                  <c:v>6</c:v>
                </c:pt>
                <c:pt idx="2604">
                  <c:v>6</c:v>
                </c:pt>
                <c:pt idx="2605">
                  <c:v>6</c:v>
                </c:pt>
                <c:pt idx="2606">
                  <c:v>9</c:v>
                </c:pt>
                <c:pt idx="2607">
                  <c:v>2</c:v>
                </c:pt>
                <c:pt idx="2608">
                  <c:v>1</c:v>
                </c:pt>
                <c:pt idx="2609">
                  <c:v>6</c:v>
                </c:pt>
                <c:pt idx="2610">
                  <c:v>8</c:v>
                </c:pt>
                <c:pt idx="2611">
                  <c:v>3</c:v>
                </c:pt>
                <c:pt idx="2612">
                  <c:v>1</c:v>
                </c:pt>
                <c:pt idx="2613">
                  <c:v>9</c:v>
                </c:pt>
                <c:pt idx="2614">
                  <c:v>1</c:v>
                </c:pt>
                <c:pt idx="2615">
                  <c:v>3</c:v>
                </c:pt>
                <c:pt idx="2616">
                  <c:v>8</c:v>
                </c:pt>
                <c:pt idx="2617">
                  <c:v>3</c:v>
                </c:pt>
                <c:pt idx="2618">
                  <c:v>4</c:v>
                </c:pt>
                <c:pt idx="2619">
                  <c:v>8</c:v>
                </c:pt>
                <c:pt idx="2620">
                  <c:v>1</c:v>
                </c:pt>
                <c:pt idx="2621">
                  <c:v>6</c:v>
                </c:pt>
                <c:pt idx="2622">
                  <c:v>1</c:v>
                </c:pt>
                <c:pt idx="2623">
                  <c:v>1</c:v>
                </c:pt>
                <c:pt idx="2624">
                  <c:v>8</c:v>
                </c:pt>
                <c:pt idx="2625">
                  <c:v>4</c:v>
                </c:pt>
                <c:pt idx="2626">
                  <c:v>1</c:v>
                </c:pt>
                <c:pt idx="2627">
                  <c:v>7</c:v>
                </c:pt>
                <c:pt idx="2628">
                  <c:v>5</c:v>
                </c:pt>
                <c:pt idx="2629">
                  <c:v>5</c:v>
                </c:pt>
                <c:pt idx="2630">
                  <c:v>1</c:v>
                </c:pt>
                <c:pt idx="2631">
                  <c:v>6</c:v>
                </c:pt>
                <c:pt idx="2632">
                  <c:v>9</c:v>
                </c:pt>
                <c:pt idx="2633">
                  <c:v>9</c:v>
                </c:pt>
                <c:pt idx="2634">
                  <c:v>8</c:v>
                </c:pt>
                <c:pt idx="2635">
                  <c:v>5</c:v>
                </c:pt>
                <c:pt idx="2636">
                  <c:v>1</c:v>
                </c:pt>
                <c:pt idx="2637">
                  <c:v>9</c:v>
                </c:pt>
                <c:pt idx="2638">
                  <c:v>1</c:v>
                </c:pt>
                <c:pt idx="2639">
                  <c:v>8</c:v>
                </c:pt>
                <c:pt idx="2640">
                  <c:v>5</c:v>
                </c:pt>
                <c:pt idx="2641">
                  <c:v>3</c:v>
                </c:pt>
                <c:pt idx="2642">
                  <c:v>7</c:v>
                </c:pt>
                <c:pt idx="2643">
                  <c:v>7</c:v>
                </c:pt>
                <c:pt idx="2644">
                  <c:v>9</c:v>
                </c:pt>
                <c:pt idx="2645">
                  <c:v>7</c:v>
                </c:pt>
                <c:pt idx="2646">
                  <c:v>3</c:v>
                </c:pt>
                <c:pt idx="2647">
                  <c:v>1</c:v>
                </c:pt>
                <c:pt idx="2648">
                  <c:v>8</c:v>
                </c:pt>
                <c:pt idx="2649">
                  <c:v>3</c:v>
                </c:pt>
                <c:pt idx="2650">
                  <c:v>8</c:v>
                </c:pt>
                <c:pt idx="2651">
                  <c:v>8</c:v>
                </c:pt>
                <c:pt idx="2652">
                  <c:v>5</c:v>
                </c:pt>
                <c:pt idx="2653">
                  <c:v>1</c:v>
                </c:pt>
                <c:pt idx="2654">
                  <c:v>7</c:v>
                </c:pt>
                <c:pt idx="2655">
                  <c:v>5</c:v>
                </c:pt>
                <c:pt idx="2656">
                  <c:v>8</c:v>
                </c:pt>
                <c:pt idx="2657">
                  <c:v>9</c:v>
                </c:pt>
                <c:pt idx="2658">
                  <c:v>7</c:v>
                </c:pt>
                <c:pt idx="2659">
                  <c:v>7</c:v>
                </c:pt>
                <c:pt idx="2660">
                  <c:v>1</c:v>
                </c:pt>
                <c:pt idx="2661">
                  <c:v>4</c:v>
                </c:pt>
                <c:pt idx="2662">
                  <c:v>2</c:v>
                </c:pt>
                <c:pt idx="2663">
                  <c:v>2</c:v>
                </c:pt>
                <c:pt idx="2664">
                  <c:v>2</c:v>
                </c:pt>
                <c:pt idx="2665">
                  <c:v>4</c:v>
                </c:pt>
                <c:pt idx="2666">
                  <c:v>1</c:v>
                </c:pt>
                <c:pt idx="2667">
                  <c:v>4</c:v>
                </c:pt>
                <c:pt idx="2668">
                  <c:v>2</c:v>
                </c:pt>
                <c:pt idx="2669">
                  <c:v>5</c:v>
                </c:pt>
                <c:pt idx="2670">
                  <c:v>3</c:v>
                </c:pt>
                <c:pt idx="2671">
                  <c:v>8</c:v>
                </c:pt>
                <c:pt idx="2672">
                  <c:v>4</c:v>
                </c:pt>
                <c:pt idx="2673">
                  <c:v>1</c:v>
                </c:pt>
                <c:pt idx="2674">
                  <c:v>1</c:v>
                </c:pt>
                <c:pt idx="2675">
                  <c:v>3</c:v>
                </c:pt>
                <c:pt idx="2676">
                  <c:v>9</c:v>
                </c:pt>
                <c:pt idx="2677">
                  <c:v>7</c:v>
                </c:pt>
                <c:pt idx="2678">
                  <c:v>2</c:v>
                </c:pt>
                <c:pt idx="2679">
                  <c:v>9</c:v>
                </c:pt>
                <c:pt idx="2680">
                  <c:v>2</c:v>
                </c:pt>
                <c:pt idx="2681">
                  <c:v>3</c:v>
                </c:pt>
                <c:pt idx="2682">
                  <c:v>2</c:v>
                </c:pt>
                <c:pt idx="2683">
                  <c:v>3</c:v>
                </c:pt>
                <c:pt idx="2684">
                  <c:v>6</c:v>
                </c:pt>
                <c:pt idx="2685">
                  <c:v>9</c:v>
                </c:pt>
                <c:pt idx="2686">
                  <c:v>9</c:v>
                </c:pt>
                <c:pt idx="2687">
                  <c:v>7</c:v>
                </c:pt>
                <c:pt idx="2688">
                  <c:v>3</c:v>
                </c:pt>
                <c:pt idx="2689">
                  <c:v>4</c:v>
                </c:pt>
                <c:pt idx="2690">
                  <c:v>6</c:v>
                </c:pt>
                <c:pt idx="2691">
                  <c:v>5</c:v>
                </c:pt>
                <c:pt idx="2692">
                  <c:v>2</c:v>
                </c:pt>
                <c:pt idx="2693">
                  <c:v>6</c:v>
                </c:pt>
                <c:pt idx="2694">
                  <c:v>3</c:v>
                </c:pt>
                <c:pt idx="2695">
                  <c:v>8</c:v>
                </c:pt>
                <c:pt idx="2696">
                  <c:v>2</c:v>
                </c:pt>
                <c:pt idx="2697">
                  <c:v>1</c:v>
                </c:pt>
                <c:pt idx="2698">
                  <c:v>9</c:v>
                </c:pt>
                <c:pt idx="2699">
                  <c:v>3</c:v>
                </c:pt>
                <c:pt idx="2700">
                  <c:v>1</c:v>
                </c:pt>
                <c:pt idx="2701">
                  <c:v>7</c:v>
                </c:pt>
                <c:pt idx="2702">
                  <c:v>5</c:v>
                </c:pt>
                <c:pt idx="2703">
                  <c:v>5</c:v>
                </c:pt>
                <c:pt idx="2704">
                  <c:v>1</c:v>
                </c:pt>
                <c:pt idx="2705">
                  <c:v>9</c:v>
                </c:pt>
                <c:pt idx="2706">
                  <c:v>7</c:v>
                </c:pt>
                <c:pt idx="2707">
                  <c:v>8</c:v>
                </c:pt>
                <c:pt idx="2708">
                  <c:v>9</c:v>
                </c:pt>
                <c:pt idx="2709">
                  <c:v>6</c:v>
                </c:pt>
                <c:pt idx="2710">
                  <c:v>5</c:v>
                </c:pt>
                <c:pt idx="2711">
                  <c:v>6</c:v>
                </c:pt>
                <c:pt idx="2712">
                  <c:v>2</c:v>
                </c:pt>
                <c:pt idx="2713">
                  <c:v>4</c:v>
                </c:pt>
                <c:pt idx="2714">
                  <c:v>3</c:v>
                </c:pt>
                <c:pt idx="2715">
                  <c:v>7</c:v>
                </c:pt>
                <c:pt idx="2716">
                  <c:v>9</c:v>
                </c:pt>
                <c:pt idx="2717">
                  <c:v>5</c:v>
                </c:pt>
                <c:pt idx="2718">
                  <c:v>6</c:v>
                </c:pt>
                <c:pt idx="2719">
                  <c:v>2</c:v>
                </c:pt>
                <c:pt idx="2720">
                  <c:v>3</c:v>
                </c:pt>
                <c:pt idx="2721">
                  <c:v>3</c:v>
                </c:pt>
                <c:pt idx="2722">
                  <c:v>9</c:v>
                </c:pt>
                <c:pt idx="2723">
                  <c:v>7</c:v>
                </c:pt>
                <c:pt idx="2724">
                  <c:v>8</c:v>
                </c:pt>
                <c:pt idx="2725">
                  <c:v>9</c:v>
                </c:pt>
                <c:pt idx="2726">
                  <c:v>6</c:v>
                </c:pt>
                <c:pt idx="2727">
                  <c:v>4</c:v>
                </c:pt>
                <c:pt idx="2728">
                  <c:v>1</c:v>
                </c:pt>
                <c:pt idx="2729">
                  <c:v>8</c:v>
                </c:pt>
                <c:pt idx="2730">
                  <c:v>7</c:v>
                </c:pt>
                <c:pt idx="2731">
                  <c:v>2</c:v>
                </c:pt>
                <c:pt idx="2732">
                  <c:v>8</c:v>
                </c:pt>
                <c:pt idx="2733">
                  <c:v>5</c:v>
                </c:pt>
                <c:pt idx="2734">
                  <c:v>7</c:v>
                </c:pt>
                <c:pt idx="2735">
                  <c:v>4</c:v>
                </c:pt>
                <c:pt idx="2736">
                  <c:v>5</c:v>
                </c:pt>
                <c:pt idx="2737">
                  <c:v>8</c:v>
                </c:pt>
                <c:pt idx="2738">
                  <c:v>1</c:v>
                </c:pt>
                <c:pt idx="2739">
                  <c:v>1</c:v>
                </c:pt>
                <c:pt idx="2740">
                  <c:v>4</c:v>
                </c:pt>
                <c:pt idx="2741">
                  <c:v>3</c:v>
                </c:pt>
                <c:pt idx="2742">
                  <c:v>2</c:v>
                </c:pt>
                <c:pt idx="2743">
                  <c:v>3</c:v>
                </c:pt>
                <c:pt idx="2744">
                  <c:v>1</c:v>
                </c:pt>
                <c:pt idx="2745">
                  <c:v>1</c:v>
                </c:pt>
                <c:pt idx="2746">
                  <c:v>6</c:v>
                </c:pt>
                <c:pt idx="2747">
                  <c:v>5</c:v>
                </c:pt>
                <c:pt idx="2748">
                  <c:v>8</c:v>
                </c:pt>
                <c:pt idx="2749">
                  <c:v>2</c:v>
                </c:pt>
                <c:pt idx="2750">
                  <c:v>4</c:v>
                </c:pt>
                <c:pt idx="2751">
                  <c:v>8</c:v>
                </c:pt>
                <c:pt idx="2752">
                  <c:v>6</c:v>
                </c:pt>
                <c:pt idx="2753">
                  <c:v>1</c:v>
                </c:pt>
                <c:pt idx="2754">
                  <c:v>4</c:v>
                </c:pt>
                <c:pt idx="2755">
                  <c:v>1</c:v>
                </c:pt>
                <c:pt idx="2756">
                  <c:v>2</c:v>
                </c:pt>
                <c:pt idx="2757">
                  <c:v>5</c:v>
                </c:pt>
                <c:pt idx="2758">
                  <c:v>8</c:v>
                </c:pt>
                <c:pt idx="2759">
                  <c:v>8</c:v>
                </c:pt>
                <c:pt idx="2760">
                  <c:v>3</c:v>
                </c:pt>
                <c:pt idx="2761">
                  <c:v>4</c:v>
                </c:pt>
                <c:pt idx="2762">
                  <c:v>6</c:v>
                </c:pt>
                <c:pt idx="2763">
                  <c:v>3</c:v>
                </c:pt>
                <c:pt idx="2764">
                  <c:v>2</c:v>
                </c:pt>
                <c:pt idx="2765">
                  <c:v>6</c:v>
                </c:pt>
                <c:pt idx="2766">
                  <c:v>5</c:v>
                </c:pt>
                <c:pt idx="2767">
                  <c:v>5</c:v>
                </c:pt>
                <c:pt idx="2768">
                  <c:v>5</c:v>
                </c:pt>
                <c:pt idx="2769">
                  <c:v>5</c:v>
                </c:pt>
                <c:pt idx="2770">
                  <c:v>3</c:v>
                </c:pt>
                <c:pt idx="2771">
                  <c:v>7</c:v>
                </c:pt>
                <c:pt idx="2772">
                  <c:v>6</c:v>
                </c:pt>
                <c:pt idx="2773">
                  <c:v>4</c:v>
                </c:pt>
                <c:pt idx="2774">
                  <c:v>2</c:v>
                </c:pt>
                <c:pt idx="2775">
                  <c:v>9</c:v>
                </c:pt>
                <c:pt idx="2776">
                  <c:v>1</c:v>
                </c:pt>
                <c:pt idx="2777">
                  <c:v>4</c:v>
                </c:pt>
                <c:pt idx="2778">
                  <c:v>1</c:v>
                </c:pt>
                <c:pt idx="2779">
                  <c:v>6</c:v>
                </c:pt>
                <c:pt idx="2780">
                  <c:v>4</c:v>
                </c:pt>
                <c:pt idx="2781">
                  <c:v>5</c:v>
                </c:pt>
                <c:pt idx="2782">
                  <c:v>5</c:v>
                </c:pt>
                <c:pt idx="2783">
                  <c:v>9</c:v>
                </c:pt>
                <c:pt idx="2784">
                  <c:v>1</c:v>
                </c:pt>
                <c:pt idx="2785">
                  <c:v>2</c:v>
                </c:pt>
                <c:pt idx="2786">
                  <c:v>6</c:v>
                </c:pt>
                <c:pt idx="2787">
                  <c:v>5</c:v>
                </c:pt>
                <c:pt idx="2788">
                  <c:v>7</c:v>
                </c:pt>
                <c:pt idx="2789">
                  <c:v>3</c:v>
                </c:pt>
                <c:pt idx="2790">
                  <c:v>3</c:v>
                </c:pt>
                <c:pt idx="2791">
                  <c:v>2</c:v>
                </c:pt>
                <c:pt idx="2792">
                  <c:v>3</c:v>
                </c:pt>
                <c:pt idx="2793">
                  <c:v>1</c:v>
                </c:pt>
                <c:pt idx="2794">
                  <c:v>5</c:v>
                </c:pt>
                <c:pt idx="2795">
                  <c:v>5</c:v>
                </c:pt>
                <c:pt idx="2796">
                  <c:v>7</c:v>
                </c:pt>
                <c:pt idx="2797">
                  <c:v>4</c:v>
                </c:pt>
                <c:pt idx="2798">
                  <c:v>3</c:v>
                </c:pt>
                <c:pt idx="2799">
                  <c:v>1</c:v>
                </c:pt>
                <c:pt idx="2800">
                  <c:v>8</c:v>
                </c:pt>
                <c:pt idx="2801">
                  <c:v>3</c:v>
                </c:pt>
                <c:pt idx="2802">
                  <c:v>2</c:v>
                </c:pt>
                <c:pt idx="2803">
                  <c:v>4</c:v>
                </c:pt>
                <c:pt idx="2804">
                  <c:v>3</c:v>
                </c:pt>
                <c:pt idx="2805">
                  <c:v>1</c:v>
                </c:pt>
                <c:pt idx="2806">
                  <c:v>3</c:v>
                </c:pt>
                <c:pt idx="2807">
                  <c:v>2</c:v>
                </c:pt>
                <c:pt idx="2808">
                  <c:v>8</c:v>
                </c:pt>
                <c:pt idx="2809">
                  <c:v>6</c:v>
                </c:pt>
                <c:pt idx="2810">
                  <c:v>9</c:v>
                </c:pt>
                <c:pt idx="2811">
                  <c:v>8</c:v>
                </c:pt>
                <c:pt idx="2812">
                  <c:v>3</c:v>
                </c:pt>
                <c:pt idx="2813">
                  <c:v>5</c:v>
                </c:pt>
                <c:pt idx="2814">
                  <c:v>7</c:v>
                </c:pt>
                <c:pt idx="2815">
                  <c:v>5</c:v>
                </c:pt>
                <c:pt idx="2816">
                  <c:v>8</c:v>
                </c:pt>
                <c:pt idx="2817">
                  <c:v>5</c:v>
                </c:pt>
                <c:pt idx="2818">
                  <c:v>1</c:v>
                </c:pt>
                <c:pt idx="2819">
                  <c:v>5</c:v>
                </c:pt>
                <c:pt idx="2820">
                  <c:v>4</c:v>
                </c:pt>
                <c:pt idx="2821">
                  <c:v>6</c:v>
                </c:pt>
                <c:pt idx="2822">
                  <c:v>3</c:v>
                </c:pt>
                <c:pt idx="2823">
                  <c:v>5</c:v>
                </c:pt>
                <c:pt idx="2824">
                  <c:v>2</c:v>
                </c:pt>
                <c:pt idx="2825">
                  <c:v>6</c:v>
                </c:pt>
                <c:pt idx="2826">
                  <c:v>6</c:v>
                </c:pt>
                <c:pt idx="2827">
                  <c:v>5</c:v>
                </c:pt>
                <c:pt idx="2828">
                  <c:v>6</c:v>
                </c:pt>
                <c:pt idx="2829">
                  <c:v>7</c:v>
                </c:pt>
                <c:pt idx="2830">
                  <c:v>5</c:v>
                </c:pt>
                <c:pt idx="2831">
                  <c:v>1</c:v>
                </c:pt>
                <c:pt idx="2832">
                  <c:v>8</c:v>
                </c:pt>
                <c:pt idx="2833">
                  <c:v>4</c:v>
                </c:pt>
                <c:pt idx="2834">
                  <c:v>9</c:v>
                </c:pt>
                <c:pt idx="2835">
                  <c:v>6</c:v>
                </c:pt>
                <c:pt idx="2836">
                  <c:v>1</c:v>
                </c:pt>
                <c:pt idx="2837">
                  <c:v>3</c:v>
                </c:pt>
                <c:pt idx="2838">
                  <c:v>3</c:v>
                </c:pt>
                <c:pt idx="2839">
                  <c:v>4</c:v>
                </c:pt>
                <c:pt idx="2840">
                  <c:v>6</c:v>
                </c:pt>
                <c:pt idx="2841">
                  <c:v>7</c:v>
                </c:pt>
                <c:pt idx="2842">
                  <c:v>4</c:v>
                </c:pt>
                <c:pt idx="2843">
                  <c:v>6</c:v>
                </c:pt>
                <c:pt idx="2844">
                  <c:v>1</c:v>
                </c:pt>
                <c:pt idx="2845">
                  <c:v>8</c:v>
                </c:pt>
                <c:pt idx="2846">
                  <c:v>7</c:v>
                </c:pt>
                <c:pt idx="2847">
                  <c:v>9</c:v>
                </c:pt>
                <c:pt idx="2848">
                  <c:v>3</c:v>
                </c:pt>
                <c:pt idx="2849">
                  <c:v>2</c:v>
                </c:pt>
                <c:pt idx="2850">
                  <c:v>1</c:v>
                </c:pt>
                <c:pt idx="2851">
                  <c:v>3</c:v>
                </c:pt>
                <c:pt idx="2852">
                  <c:v>5</c:v>
                </c:pt>
                <c:pt idx="2853">
                  <c:v>2</c:v>
                </c:pt>
                <c:pt idx="2854">
                  <c:v>3</c:v>
                </c:pt>
                <c:pt idx="2855">
                  <c:v>4</c:v>
                </c:pt>
                <c:pt idx="2856">
                  <c:v>7</c:v>
                </c:pt>
                <c:pt idx="2857">
                  <c:v>3</c:v>
                </c:pt>
                <c:pt idx="2858">
                  <c:v>9</c:v>
                </c:pt>
                <c:pt idx="2859">
                  <c:v>8</c:v>
                </c:pt>
                <c:pt idx="2860">
                  <c:v>4</c:v>
                </c:pt>
                <c:pt idx="2861">
                  <c:v>1</c:v>
                </c:pt>
                <c:pt idx="2862">
                  <c:v>1</c:v>
                </c:pt>
                <c:pt idx="2863">
                  <c:v>1</c:v>
                </c:pt>
                <c:pt idx="2864">
                  <c:v>1</c:v>
                </c:pt>
                <c:pt idx="2865">
                  <c:v>8</c:v>
                </c:pt>
                <c:pt idx="2866">
                  <c:v>3</c:v>
                </c:pt>
                <c:pt idx="2867">
                  <c:v>6</c:v>
                </c:pt>
                <c:pt idx="2868">
                  <c:v>3</c:v>
                </c:pt>
                <c:pt idx="2869">
                  <c:v>5</c:v>
                </c:pt>
                <c:pt idx="2870">
                  <c:v>7</c:v>
                </c:pt>
                <c:pt idx="2871">
                  <c:v>2</c:v>
                </c:pt>
                <c:pt idx="2872">
                  <c:v>6</c:v>
                </c:pt>
                <c:pt idx="2873">
                  <c:v>6</c:v>
                </c:pt>
                <c:pt idx="2874">
                  <c:v>3</c:v>
                </c:pt>
                <c:pt idx="2875">
                  <c:v>6</c:v>
                </c:pt>
                <c:pt idx="2876">
                  <c:v>5</c:v>
                </c:pt>
                <c:pt idx="2877">
                  <c:v>2</c:v>
                </c:pt>
                <c:pt idx="2878">
                  <c:v>9</c:v>
                </c:pt>
                <c:pt idx="2879">
                  <c:v>8</c:v>
                </c:pt>
                <c:pt idx="2880">
                  <c:v>3</c:v>
                </c:pt>
                <c:pt idx="2881">
                  <c:v>8</c:v>
                </c:pt>
                <c:pt idx="2882">
                  <c:v>9</c:v>
                </c:pt>
                <c:pt idx="2883">
                  <c:v>3</c:v>
                </c:pt>
                <c:pt idx="2884">
                  <c:v>3</c:v>
                </c:pt>
                <c:pt idx="2885">
                  <c:v>2</c:v>
                </c:pt>
                <c:pt idx="2886">
                  <c:v>8</c:v>
                </c:pt>
                <c:pt idx="2887">
                  <c:v>1</c:v>
                </c:pt>
                <c:pt idx="2888">
                  <c:v>8</c:v>
                </c:pt>
                <c:pt idx="2889">
                  <c:v>7</c:v>
                </c:pt>
                <c:pt idx="2890">
                  <c:v>7</c:v>
                </c:pt>
                <c:pt idx="2891">
                  <c:v>3</c:v>
                </c:pt>
                <c:pt idx="2892">
                  <c:v>1</c:v>
                </c:pt>
                <c:pt idx="2893">
                  <c:v>4</c:v>
                </c:pt>
                <c:pt idx="2894">
                  <c:v>9</c:v>
                </c:pt>
                <c:pt idx="2895">
                  <c:v>5</c:v>
                </c:pt>
                <c:pt idx="2896">
                  <c:v>1</c:v>
                </c:pt>
                <c:pt idx="2897">
                  <c:v>5</c:v>
                </c:pt>
                <c:pt idx="2898">
                  <c:v>8</c:v>
                </c:pt>
                <c:pt idx="2899">
                  <c:v>8</c:v>
                </c:pt>
                <c:pt idx="2900">
                  <c:v>5</c:v>
                </c:pt>
                <c:pt idx="2901">
                  <c:v>9</c:v>
                </c:pt>
                <c:pt idx="2902">
                  <c:v>1</c:v>
                </c:pt>
                <c:pt idx="2903">
                  <c:v>4</c:v>
                </c:pt>
                <c:pt idx="2904">
                  <c:v>3</c:v>
                </c:pt>
                <c:pt idx="2905">
                  <c:v>2</c:v>
                </c:pt>
                <c:pt idx="2906">
                  <c:v>8</c:v>
                </c:pt>
                <c:pt idx="2907">
                  <c:v>7</c:v>
                </c:pt>
                <c:pt idx="2908">
                  <c:v>9</c:v>
                </c:pt>
                <c:pt idx="2909">
                  <c:v>2</c:v>
                </c:pt>
                <c:pt idx="2910">
                  <c:v>4</c:v>
                </c:pt>
                <c:pt idx="2911">
                  <c:v>6</c:v>
                </c:pt>
                <c:pt idx="2912">
                  <c:v>3</c:v>
                </c:pt>
                <c:pt idx="2913">
                  <c:v>8</c:v>
                </c:pt>
                <c:pt idx="2914">
                  <c:v>3</c:v>
                </c:pt>
                <c:pt idx="2915">
                  <c:v>2</c:v>
                </c:pt>
                <c:pt idx="2916">
                  <c:v>3</c:v>
                </c:pt>
                <c:pt idx="2917">
                  <c:v>6</c:v>
                </c:pt>
                <c:pt idx="2918">
                  <c:v>2</c:v>
                </c:pt>
                <c:pt idx="2919">
                  <c:v>8</c:v>
                </c:pt>
                <c:pt idx="2920">
                  <c:v>1</c:v>
                </c:pt>
                <c:pt idx="2921">
                  <c:v>7</c:v>
                </c:pt>
                <c:pt idx="2922">
                  <c:v>2</c:v>
                </c:pt>
                <c:pt idx="2923">
                  <c:v>6</c:v>
                </c:pt>
                <c:pt idx="2924">
                  <c:v>2</c:v>
                </c:pt>
                <c:pt idx="2925">
                  <c:v>2</c:v>
                </c:pt>
                <c:pt idx="2926">
                  <c:v>8</c:v>
                </c:pt>
                <c:pt idx="2927">
                  <c:v>2</c:v>
                </c:pt>
                <c:pt idx="2928">
                  <c:v>7</c:v>
                </c:pt>
                <c:pt idx="2929">
                  <c:v>3</c:v>
                </c:pt>
                <c:pt idx="2930">
                  <c:v>8</c:v>
                </c:pt>
                <c:pt idx="2931">
                  <c:v>7</c:v>
                </c:pt>
                <c:pt idx="2932">
                  <c:v>8</c:v>
                </c:pt>
                <c:pt idx="2933">
                  <c:v>7</c:v>
                </c:pt>
                <c:pt idx="2934">
                  <c:v>6</c:v>
                </c:pt>
                <c:pt idx="2935">
                  <c:v>7</c:v>
                </c:pt>
                <c:pt idx="2936">
                  <c:v>5</c:v>
                </c:pt>
                <c:pt idx="2937">
                  <c:v>7</c:v>
                </c:pt>
                <c:pt idx="2938">
                  <c:v>1</c:v>
                </c:pt>
                <c:pt idx="2939">
                  <c:v>1</c:v>
                </c:pt>
                <c:pt idx="2940">
                  <c:v>9</c:v>
                </c:pt>
                <c:pt idx="2941">
                  <c:v>5</c:v>
                </c:pt>
                <c:pt idx="2942">
                  <c:v>5</c:v>
                </c:pt>
                <c:pt idx="2943">
                  <c:v>3</c:v>
                </c:pt>
                <c:pt idx="2944">
                  <c:v>5</c:v>
                </c:pt>
                <c:pt idx="2945">
                  <c:v>3</c:v>
                </c:pt>
                <c:pt idx="2946">
                  <c:v>9</c:v>
                </c:pt>
                <c:pt idx="2947">
                  <c:v>9</c:v>
                </c:pt>
                <c:pt idx="2948">
                  <c:v>6</c:v>
                </c:pt>
                <c:pt idx="2949">
                  <c:v>1</c:v>
                </c:pt>
                <c:pt idx="2950">
                  <c:v>7</c:v>
                </c:pt>
                <c:pt idx="2951">
                  <c:v>7</c:v>
                </c:pt>
                <c:pt idx="2952">
                  <c:v>4</c:v>
                </c:pt>
                <c:pt idx="2953">
                  <c:v>8</c:v>
                </c:pt>
                <c:pt idx="2954">
                  <c:v>6</c:v>
                </c:pt>
                <c:pt idx="2955">
                  <c:v>4</c:v>
                </c:pt>
                <c:pt idx="2956">
                  <c:v>4</c:v>
                </c:pt>
                <c:pt idx="2957">
                  <c:v>2</c:v>
                </c:pt>
                <c:pt idx="2958">
                  <c:v>2</c:v>
                </c:pt>
                <c:pt idx="2959">
                  <c:v>4</c:v>
                </c:pt>
                <c:pt idx="2960">
                  <c:v>5</c:v>
                </c:pt>
                <c:pt idx="2961">
                  <c:v>8</c:v>
                </c:pt>
                <c:pt idx="2962">
                  <c:v>6</c:v>
                </c:pt>
                <c:pt idx="2963">
                  <c:v>4</c:v>
                </c:pt>
                <c:pt idx="2964">
                  <c:v>7</c:v>
                </c:pt>
                <c:pt idx="2965">
                  <c:v>8</c:v>
                </c:pt>
                <c:pt idx="2966">
                  <c:v>2</c:v>
                </c:pt>
                <c:pt idx="2967">
                  <c:v>7</c:v>
                </c:pt>
                <c:pt idx="2968">
                  <c:v>2</c:v>
                </c:pt>
                <c:pt idx="2969">
                  <c:v>2</c:v>
                </c:pt>
                <c:pt idx="2970">
                  <c:v>8</c:v>
                </c:pt>
                <c:pt idx="2971">
                  <c:v>2</c:v>
                </c:pt>
                <c:pt idx="2972">
                  <c:v>9</c:v>
                </c:pt>
                <c:pt idx="2973">
                  <c:v>1</c:v>
                </c:pt>
                <c:pt idx="2974">
                  <c:v>9</c:v>
                </c:pt>
                <c:pt idx="2975">
                  <c:v>1</c:v>
                </c:pt>
                <c:pt idx="2976">
                  <c:v>2</c:v>
                </c:pt>
                <c:pt idx="2977">
                  <c:v>6</c:v>
                </c:pt>
                <c:pt idx="2978">
                  <c:v>6</c:v>
                </c:pt>
                <c:pt idx="2979">
                  <c:v>1</c:v>
                </c:pt>
                <c:pt idx="2980">
                  <c:v>7</c:v>
                </c:pt>
                <c:pt idx="2981">
                  <c:v>8</c:v>
                </c:pt>
                <c:pt idx="2982">
                  <c:v>2</c:v>
                </c:pt>
                <c:pt idx="2983">
                  <c:v>8</c:v>
                </c:pt>
                <c:pt idx="2984">
                  <c:v>9</c:v>
                </c:pt>
                <c:pt idx="2985">
                  <c:v>6</c:v>
                </c:pt>
                <c:pt idx="2986">
                  <c:v>5</c:v>
                </c:pt>
                <c:pt idx="2987">
                  <c:v>9</c:v>
                </c:pt>
                <c:pt idx="2988">
                  <c:v>9</c:v>
                </c:pt>
                <c:pt idx="2989">
                  <c:v>1</c:v>
                </c:pt>
                <c:pt idx="2990">
                  <c:v>3</c:v>
                </c:pt>
                <c:pt idx="2991">
                  <c:v>9</c:v>
                </c:pt>
                <c:pt idx="2992">
                  <c:v>2</c:v>
                </c:pt>
                <c:pt idx="2993">
                  <c:v>4</c:v>
                </c:pt>
                <c:pt idx="2994">
                  <c:v>4</c:v>
                </c:pt>
                <c:pt idx="2995">
                  <c:v>2</c:v>
                </c:pt>
                <c:pt idx="2996">
                  <c:v>3</c:v>
                </c:pt>
                <c:pt idx="2997">
                  <c:v>3</c:v>
                </c:pt>
                <c:pt idx="2998">
                  <c:v>1</c:v>
                </c:pt>
                <c:pt idx="2999">
                  <c:v>6</c:v>
                </c:pt>
                <c:pt idx="3000">
                  <c:v>8</c:v>
                </c:pt>
                <c:pt idx="3001">
                  <c:v>3</c:v>
                </c:pt>
                <c:pt idx="3002">
                  <c:v>5</c:v>
                </c:pt>
                <c:pt idx="3003">
                  <c:v>1</c:v>
                </c:pt>
                <c:pt idx="3004">
                  <c:v>7</c:v>
                </c:pt>
                <c:pt idx="3005">
                  <c:v>1</c:v>
                </c:pt>
                <c:pt idx="3006">
                  <c:v>9</c:v>
                </c:pt>
                <c:pt idx="3007">
                  <c:v>8</c:v>
                </c:pt>
                <c:pt idx="3008">
                  <c:v>7</c:v>
                </c:pt>
                <c:pt idx="3009">
                  <c:v>7</c:v>
                </c:pt>
                <c:pt idx="3010">
                  <c:v>5</c:v>
                </c:pt>
                <c:pt idx="3011">
                  <c:v>5</c:v>
                </c:pt>
                <c:pt idx="3012">
                  <c:v>5</c:v>
                </c:pt>
                <c:pt idx="3013">
                  <c:v>1</c:v>
                </c:pt>
                <c:pt idx="3014">
                  <c:v>8</c:v>
                </c:pt>
                <c:pt idx="3015">
                  <c:v>1</c:v>
                </c:pt>
                <c:pt idx="3016">
                  <c:v>4</c:v>
                </c:pt>
                <c:pt idx="3017">
                  <c:v>9</c:v>
                </c:pt>
                <c:pt idx="3018">
                  <c:v>9</c:v>
                </c:pt>
                <c:pt idx="3019">
                  <c:v>5</c:v>
                </c:pt>
                <c:pt idx="3020">
                  <c:v>4</c:v>
                </c:pt>
                <c:pt idx="3021">
                  <c:v>3</c:v>
                </c:pt>
                <c:pt idx="3022">
                  <c:v>3</c:v>
                </c:pt>
                <c:pt idx="3023">
                  <c:v>5</c:v>
                </c:pt>
                <c:pt idx="3024">
                  <c:v>1</c:v>
                </c:pt>
                <c:pt idx="3025">
                  <c:v>5</c:v>
                </c:pt>
                <c:pt idx="3026">
                  <c:v>6</c:v>
                </c:pt>
                <c:pt idx="3027">
                  <c:v>7</c:v>
                </c:pt>
                <c:pt idx="3028">
                  <c:v>9</c:v>
                </c:pt>
                <c:pt idx="3029">
                  <c:v>3</c:v>
                </c:pt>
                <c:pt idx="3030">
                  <c:v>2</c:v>
                </c:pt>
                <c:pt idx="3031">
                  <c:v>3</c:v>
                </c:pt>
                <c:pt idx="3032">
                  <c:v>9</c:v>
                </c:pt>
                <c:pt idx="3033">
                  <c:v>7</c:v>
                </c:pt>
                <c:pt idx="3034">
                  <c:v>9</c:v>
                </c:pt>
                <c:pt idx="3035">
                  <c:v>2</c:v>
                </c:pt>
                <c:pt idx="3036">
                  <c:v>5</c:v>
                </c:pt>
                <c:pt idx="3037">
                  <c:v>4</c:v>
                </c:pt>
                <c:pt idx="3038">
                  <c:v>2</c:v>
                </c:pt>
                <c:pt idx="3039">
                  <c:v>9</c:v>
                </c:pt>
                <c:pt idx="3040">
                  <c:v>9</c:v>
                </c:pt>
                <c:pt idx="3041">
                  <c:v>6</c:v>
                </c:pt>
                <c:pt idx="3042">
                  <c:v>6</c:v>
                </c:pt>
                <c:pt idx="3043">
                  <c:v>8</c:v>
                </c:pt>
                <c:pt idx="3044">
                  <c:v>6</c:v>
                </c:pt>
                <c:pt idx="3045">
                  <c:v>1</c:v>
                </c:pt>
                <c:pt idx="3046">
                  <c:v>4</c:v>
                </c:pt>
                <c:pt idx="3047">
                  <c:v>7</c:v>
                </c:pt>
                <c:pt idx="3048">
                  <c:v>2</c:v>
                </c:pt>
                <c:pt idx="3049">
                  <c:v>9</c:v>
                </c:pt>
                <c:pt idx="3050">
                  <c:v>8</c:v>
                </c:pt>
                <c:pt idx="3051">
                  <c:v>8</c:v>
                </c:pt>
                <c:pt idx="3052">
                  <c:v>7</c:v>
                </c:pt>
                <c:pt idx="3053">
                  <c:v>4</c:v>
                </c:pt>
                <c:pt idx="3054">
                  <c:v>2</c:v>
                </c:pt>
                <c:pt idx="3055">
                  <c:v>3</c:v>
                </c:pt>
                <c:pt idx="3056">
                  <c:v>6</c:v>
                </c:pt>
                <c:pt idx="3057">
                  <c:v>5</c:v>
                </c:pt>
                <c:pt idx="3058">
                  <c:v>8</c:v>
                </c:pt>
                <c:pt idx="3059">
                  <c:v>6</c:v>
                </c:pt>
                <c:pt idx="3060">
                  <c:v>6</c:v>
                </c:pt>
                <c:pt idx="3061">
                  <c:v>1</c:v>
                </c:pt>
                <c:pt idx="3062">
                  <c:v>4</c:v>
                </c:pt>
                <c:pt idx="3063">
                  <c:v>5</c:v>
                </c:pt>
                <c:pt idx="3064">
                  <c:v>3</c:v>
                </c:pt>
                <c:pt idx="3065">
                  <c:v>9</c:v>
                </c:pt>
                <c:pt idx="3066">
                  <c:v>1</c:v>
                </c:pt>
                <c:pt idx="3067">
                  <c:v>6</c:v>
                </c:pt>
                <c:pt idx="3068">
                  <c:v>6</c:v>
                </c:pt>
                <c:pt idx="3069">
                  <c:v>5</c:v>
                </c:pt>
                <c:pt idx="3070">
                  <c:v>5</c:v>
                </c:pt>
                <c:pt idx="3071">
                  <c:v>5</c:v>
                </c:pt>
                <c:pt idx="3072">
                  <c:v>6</c:v>
                </c:pt>
                <c:pt idx="3073">
                  <c:v>8</c:v>
                </c:pt>
                <c:pt idx="3074">
                  <c:v>2</c:v>
                </c:pt>
                <c:pt idx="3075">
                  <c:v>6</c:v>
                </c:pt>
                <c:pt idx="3076">
                  <c:v>1</c:v>
                </c:pt>
                <c:pt idx="3077">
                  <c:v>4</c:v>
                </c:pt>
                <c:pt idx="3078">
                  <c:v>3</c:v>
                </c:pt>
                <c:pt idx="3079">
                  <c:v>9</c:v>
                </c:pt>
                <c:pt idx="3080">
                  <c:v>3</c:v>
                </c:pt>
                <c:pt idx="3081">
                  <c:v>6</c:v>
                </c:pt>
                <c:pt idx="3082">
                  <c:v>1</c:v>
                </c:pt>
                <c:pt idx="3083">
                  <c:v>6</c:v>
                </c:pt>
                <c:pt idx="3084">
                  <c:v>4</c:v>
                </c:pt>
                <c:pt idx="3085">
                  <c:v>8</c:v>
                </c:pt>
                <c:pt idx="3086">
                  <c:v>9</c:v>
                </c:pt>
                <c:pt idx="3087">
                  <c:v>4</c:v>
                </c:pt>
                <c:pt idx="3088">
                  <c:v>6</c:v>
                </c:pt>
                <c:pt idx="3089">
                  <c:v>1</c:v>
                </c:pt>
                <c:pt idx="3090">
                  <c:v>4</c:v>
                </c:pt>
                <c:pt idx="3091">
                  <c:v>7</c:v>
                </c:pt>
                <c:pt idx="3092">
                  <c:v>1</c:v>
                </c:pt>
                <c:pt idx="3093">
                  <c:v>8</c:v>
                </c:pt>
                <c:pt idx="3094">
                  <c:v>6</c:v>
                </c:pt>
                <c:pt idx="3095">
                  <c:v>5</c:v>
                </c:pt>
                <c:pt idx="3096">
                  <c:v>9</c:v>
                </c:pt>
                <c:pt idx="3097">
                  <c:v>2</c:v>
                </c:pt>
                <c:pt idx="3098">
                  <c:v>5</c:v>
                </c:pt>
                <c:pt idx="3099">
                  <c:v>6</c:v>
                </c:pt>
                <c:pt idx="3100">
                  <c:v>7</c:v>
                </c:pt>
                <c:pt idx="3101">
                  <c:v>5</c:v>
                </c:pt>
                <c:pt idx="3102">
                  <c:v>9</c:v>
                </c:pt>
                <c:pt idx="3103">
                  <c:v>1</c:v>
                </c:pt>
                <c:pt idx="3104">
                  <c:v>7</c:v>
                </c:pt>
                <c:pt idx="3105">
                  <c:v>7</c:v>
                </c:pt>
                <c:pt idx="3106">
                  <c:v>4</c:v>
                </c:pt>
                <c:pt idx="3107">
                  <c:v>9</c:v>
                </c:pt>
                <c:pt idx="3108">
                  <c:v>5</c:v>
                </c:pt>
                <c:pt idx="3109">
                  <c:v>4</c:v>
                </c:pt>
                <c:pt idx="3110">
                  <c:v>7</c:v>
                </c:pt>
                <c:pt idx="3111">
                  <c:v>4</c:v>
                </c:pt>
                <c:pt idx="3112">
                  <c:v>3</c:v>
                </c:pt>
                <c:pt idx="3113">
                  <c:v>9</c:v>
                </c:pt>
                <c:pt idx="3114">
                  <c:v>8</c:v>
                </c:pt>
                <c:pt idx="3115">
                  <c:v>1</c:v>
                </c:pt>
                <c:pt idx="3116">
                  <c:v>7</c:v>
                </c:pt>
                <c:pt idx="3117">
                  <c:v>9</c:v>
                </c:pt>
                <c:pt idx="3118">
                  <c:v>8</c:v>
                </c:pt>
                <c:pt idx="3119">
                  <c:v>8</c:v>
                </c:pt>
                <c:pt idx="3120">
                  <c:v>6</c:v>
                </c:pt>
                <c:pt idx="3121">
                  <c:v>4</c:v>
                </c:pt>
                <c:pt idx="3122">
                  <c:v>8</c:v>
                </c:pt>
                <c:pt idx="3123">
                  <c:v>3</c:v>
                </c:pt>
                <c:pt idx="3124">
                  <c:v>9</c:v>
                </c:pt>
                <c:pt idx="3125">
                  <c:v>2</c:v>
                </c:pt>
                <c:pt idx="3126">
                  <c:v>2</c:v>
                </c:pt>
                <c:pt idx="3127">
                  <c:v>7</c:v>
                </c:pt>
                <c:pt idx="3128">
                  <c:v>4</c:v>
                </c:pt>
                <c:pt idx="3129">
                  <c:v>8</c:v>
                </c:pt>
                <c:pt idx="3130">
                  <c:v>9</c:v>
                </c:pt>
                <c:pt idx="3131">
                  <c:v>7</c:v>
                </c:pt>
                <c:pt idx="3132">
                  <c:v>5</c:v>
                </c:pt>
                <c:pt idx="3133">
                  <c:v>8</c:v>
                </c:pt>
                <c:pt idx="3134">
                  <c:v>4</c:v>
                </c:pt>
                <c:pt idx="3135">
                  <c:v>2</c:v>
                </c:pt>
                <c:pt idx="3136">
                  <c:v>6</c:v>
                </c:pt>
                <c:pt idx="3137">
                  <c:v>9</c:v>
                </c:pt>
                <c:pt idx="3138">
                  <c:v>1</c:v>
                </c:pt>
                <c:pt idx="3139">
                  <c:v>7</c:v>
                </c:pt>
                <c:pt idx="3140">
                  <c:v>9</c:v>
                </c:pt>
                <c:pt idx="3141">
                  <c:v>9</c:v>
                </c:pt>
                <c:pt idx="3142">
                  <c:v>3</c:v>
                </c:pt>
                <c:pt idx="3143">
                  <c:v>5</c:v>
                </c:pt>
                <c:pt idx="3144">
                  <c:v>8</c:v>
                </c:pt>
                <c:pt idx="3145">
                  <c:v>8</c:v>
                </c:pt>
                <c:pt idx="3146">
                  <c:v>4</c:v>
                </c:pt>
                <c:pt idx="3147">
                  <c:v>1</c:v>
                </c:pt>
                <c:pt idx="3148">
                  <c:v>1</c:v>
                </c:pt>
                <c:pt idx="3149">
                  <c:v>4</c:v>
                </c:pt>
                <c:pt idx="3150">
                  <c:v>6</c:v>
                </c:pt>
                <c:pt idx="3151">
                  <c:v>8</c:v>
                </c:pt>
                <c:pt idx="3152">
                  <c:v>6</c:v>
                </c:pt>
                <c:pt idx="3153">
                  <c:v>9</c:v>
                </c:pt>
                <c:pt idx="3154">
                  <c:v>9</c:v>
                </c:pt>
                <c:pt idx="3155">
                  <c:v>2</c:v>
                </c:pt>
                <c:pt idx="3156">
                  <c:v>1</c:v>
                </c:pt>
                <c:pt idx="3157">
                  <c:v>2</c:v>
                </c:pt>
                <c:pt idx="3158">
                  <c:v>5</c:v>
                </c:pt>
                <c:pt idx="3159">
                  <c:v>4</c:v>
                </c:pt>
                <c:pt idx="3160">
                  <c:v>4</c:v>
                </c:pt>
                <c:pt idx="3161">
                  <c:v>9</c:v>
                </c:pt>
                <c:pt idx="3162">
                  <c:v>8</c:v>
                </c:pt>
                <c:pt idx="3163">
                  <c:v>6</c:v>
                </c:pt>
                <c:pt idx="3164">
                  <c:v>1</c:v>
                </c:pt>
                <c:pt idx="3165">
                  <c:v>2</c:v>
                </c:pt>
                <c:pt idx="3166">
                  <c:v>6</c:v>
                </c:pt>
                <c:pt idx="3167">
                  <c:v>2</c:v>
                </c:pt>
                <c:pt idx="3168">
                  <c:v>5</c:v>
                </c:pt>
                <c:pt idx="3169">
                  <c:v>5</c:v>
                </c:pt>
                <c:pt idx="3170">
                  <c:v>6</c:v>
                </c:pt>
                <c:pt idx="3171">
                  <c:v>6</c:v>
                </c:pt>
                <c:pt idx="3172">
                  <c:v>6</c:v>
                </c:pt>
                <c:pt idx="3173">
                  <c:v>2</c:v>
                </c:pt>
                <c:pt idx="3174">
                  <c:v>3</c:v>
                </c:pt>
                <c:pt idx="3175">
                  <c:v>6</c:v>
                </c:pt>
                <c:pt idx="3176">
                  <c:v>8</c:v>
                </c:pt>
                <c:pt idx="3177">
                  <c:v>1</c:v>
                </c:pt>
                <c:pt idx="3178">
                  <c:v>1</c:v>
                </c:pt>
                <c:pt idx="3179">
                  <c:v>2</c:v>
                </c:pt>
                <c:pt idx="3180">
                  <c:v>6</c:v>
                </c:pt>
                <c:pt idx="3181">
                  <c:v>9</c:v>
                </c:pt>
                <c:pt idx="3182">
                  <c:v>4</c:v>
                </c:pt>
                <c:pt idx="3183">
                  <c:v>3</c:v>
                </c:pt>
                <c:pt idx="3184">
                  <c:v>8</c:v>
                </c:pt>
                <c:pt idx="3185">
                  <c:v>9</c:v>
                </c:pt>
                <c:pt idx="3186">
                  <c:v>5</c:v>
                </c:pt>
                <c:pt idx="3187">
                  <c:v>9</c:v>
                </c:pt>
                <c:pt idx="3188">
                  <c:v>2</c:v>
                </c:pt>
                <c:pt idx="3189">
                  <c:v>3</c:v>
                </c:pt>
                <c:pt idx="3190">
                  <c:v>7</c:v>
                </c:pt>
                <c:pt idx="3191">
                  <c:v>7</c:v>
                </c:pt>
                <c:pt idx="3192">
                  <c:v>6</c:v>
                </c:pt>
                <c:pt idx="3193">
                  <c:v>6</c:v>
                </c:pt>
                <c:pt idx="3194">
                  <c:v>2</c:v>
                </c:pt>
                <c:pt idx="3195">
                  <c:v>6</c:v>
                </c:pt>
                <c:pt idx="3196">
                  <c:v>4</c:v>
                </c:pt>
                <c:pt idx="3197">
                  <c:v>3</c:v>
                </c:pt>
                <c:pt idx="3198">
                  <c:v>2</c:v>
                </c:pt>
                <c:pt idx="3199">
                  <c:v>1</c:v>
                </c:pt>
                <c:pt idx="3200">
                  <c:v>5</c:v>
                </c:pt>
                <c:pt idx="3201">
                  <c:v>2</c:v>
                </c:pt>
                <c:pt idx="3202">
                  <c:v>2</c:v>
                </c:pt>
                <c:pt idx="3203">
                  <c:v>7</c:v>
                </c:pt>
                <c:pt idx="3204">
                  <c:v>8</c:v>
                </c:pt>
                <c:pt idx="3205">
                  <c:v>8</c:v>
                </c:pt>
                <c:pt idx="3206">
                  <c:v>4</c:v>
                </c:pt>
                <c:pt idx="3207">
                  <c:v>1</c:v>
                </c:pt>
                <c:pt idx="3208">
                  <c:v>7</c:v>
                </c:pt>
                <c:pt idx="3209">
                  <c:v>1</c:v>
                </c:pt>
                <c:pt idx="3210">
                  <c:v>4</c:v>
                </c:pt>
                <c:pt idx="3211">
                  <c:v>8</c:v>
                </c:pt>
                <c:pt idx="3212">
                  <c:v>2</c:v>
                </c:pt>
                <c:pt idx="3213">
                  <c:v>6</c:v>
                </c:pt>
                <c:pt idx="3214">
                  <c:v>6</c:v>
                </c:pt>
                <c:pt idx="3215">
                  <c:v>9</c:v>
                </c:pt>
                <c:pt idx="3216">
                  <c:v>5</c:v>
                </c:pt>
                <c:pt idx="3217">
                  <c:v>4</c:v>
                </c:pt>
                <c:pt idx="3218">
                  <c:v>5</c:v>
                </c:pt>
                <c:pt idx="3219">
                  <c:v>5</c:v>
                </c:pt>
                <c:pt idx="3220">
                  <c:v>8</c:v>
                </c:pt>
                <c:pt idx="3221">
                  <c:v>8</c:v>
                </c:pt>
                <c:pt idx="3222">
                  <c:v>2</c:v>
                </c:pt>
                <c:pt idx="3223">
                  <c:v>7</c:v>
                </c:pt>
                <c:pt idx="3224">
                  <c:v>8</c:v>
                </c:pt>
                <c:pt idx="3225">
                  <c:v>6</c:v>
                </c:pt>
                <c:pt idx="3226">
                  <c:v>5</c:v>
                </c:pt>
                <c:pt idx="3227">
                  <c:v>9</c:v>
                </c:pt>
                <c:pt idx="3228">
                  <c:v>3</c:v>
                </c:pt>
                <c:pt idx="3229">
                  <c:v>4</c:v>
                </c:pt>
                <c:pt idx="3230">
                  <c:v>9</c:v>
                </c:pt>
                <c:pt idx="3231">
                  <c:v>6</c:v>
                </c:pt>
                <c:pt idx="3232">
                  <c:v>8</c:v>
                </c:pt>
                <c:pt idx="3233">
                  <c:v>7</c:v>
                </c:pt>
                <c:pt idx="3234">
                  <c:v>2</c:v>
                </c:pt>
                <c:pt idx="3235">
                  <c:v>3</c:v>
                </c:pt>
                <c:pt idx="3236">
                  <c:v>1</c:v>
                </c:pt>
                <c:pt idx="3237">
                  <c:v>9</c:v>
                </c:pt>
                <c:pt idx="3238">
                  <c:v>7</c:v>
                </c:pt>
                <c:pt idx="3239">
                  <c:v>1</c:v>
                </c:pt>
                <c:pt idx="3240">
                  <c:v>3</c:v>
                </c:pt>
                <c:pt idx="3241">
                  <c:v>4</c:v>
                </c:pt>
                <c:pt idx="3242">
                  <c:v>4</c:v>
                </c:pt>
                <c:pt idx="3243">
                  <c:v>5</c:v>
                </c:pt>
                <c:pt idx="3244">
                  <c:v>3</c:v>
                </c:pt>
                <c:pt idx="3245">
                  <c:v>3</c:v>
                </c:pt>
                <c:pt idx="3246">
                  <c:v>1</c:v>
                </c:pt>
                <c:pt idx="3247">
                  <c:v>7</c:v>
                </c:pt>
                <c:pt idx="3248">
                  <c:v>1</c:v>
                </c:pt>
                <c:pt idx="3249">
                  <c:v>2</c:v>
                </c:pt>
                <c:pt idx="3250">
                  <c:v>4</c:v>
                </c:pt>
                <c:pt idx="3251">
                  <c:v>4</c:v>
                </c:pt>
                <c:pt idx="3252">
                  <c:v>5</c:v>
                </c:pt>
                <c:pt idx="3253">
                  <c:v>2</c:v>
                </c:pt>
                <c:pt idx="3254">
                  <c:v>4</c:v>
                </c:pt>
                <c:pt idx="3255">
                  <c:v>1</c:v>
                </c:pt>
                <c:pt idx="3256">
                  <c:v>2</c:v>
                </c:pt>
                <c:pt idx="3257">
                  <c:v>1</c:v>
                </c:pt>
                <c:pt idx="3258">
                  <c:v>4</c:v>
                </c:pt>
                <c:pt idx="3259">
                  <c:v>4</c:v>
                </c:pt>
                <c:pt idx="3260">
                  <c:v>7</c:v>
                </c:pt>
                <c:pt idx="3261">
                  <c:v>9</c:v>
                </c:pt>
                <c:pt idx="3262">
                  <c:v>9</c:v>
                </c:pt>
                <c:pt idx="3263">
                  <c:v>5</c:v>
                </c:pt>
                <c:pt idx="3264">
                  <c:v>1</c:v>
                </c:pt>
                <c:pt idx="3265">
                  <c:v>1</c:v>
                </c:pt>
                <c:pt idx="3266">
                  <c:v>6</c:v>
                </c:pt>
                <c:pt idx="3267">
                  <c:v>2</c:v>
                </c:pt>
                <c:pt idx="3268">
                  <c:v>8</c:v>
                </c:pt>
                <c:pt idx="3269">
                  <c:v>9</c:v>
                </c:pt>
                <c:pt idx="3270">
                  <c:v>4</c:v>
                </c:pt>
                <c:pt idx="3271">
                  <c:v>5</c:v>
                </c:pt>
                <c:pt idx="3272">
                  <c:v>8</c:v>
                </c:pt>
                <c:pt idx="3273">
                  <c:v>3</c:v>
                </c:pt>
                <c:pt idx="3274">
                  <c:v>5</c:v>
                </c:pt>
                <c:pt idx="3275">
                  <c:v>3</c:v>
                </c:pt>
                <c:pt idx="3276">
                  <c:v>3</c:v>
                </c:pt>
                <c:pt idx="3277">
                  <c:v>3</c:v>
                </c:pt>
                <c:pt idx="3278">
                  <c:v>7</c:v>
                </c:pt>
                <c:pt idx="3279">
                  <c:v>7</c:v>
                </c:pt>
                <c:pt idx="3280">
                  <c:v>7</c:v>
                </c:pt>
                <c:pt idx="3281">
                  <c:v>8</c:v>
                </c:pt>
                <c:pt idx="3282">
                  <c:v>5</c:v>
                </c:pt>
                <c:pt idx="3283">
                  <c:v>5</c:v>
                </c:pt>
                <c:pt idx="3284">
                  <c:v>4</c:v>
                </c:pt>
                <c:pt idx="3285">
                  <c:v>7</c:v>
                </c:pt>
                <c:pt idx="3286">
                  <c:v>4</c:v>
                </c:pt>
                <c:pt idx="3287">
                  <c:v>2</c:v>
                </c:pt>
                <c:pt idx="3288">
                  <c:v>4</c:v>
                </c:pt>
                <c:pt idx="3289">
                  <c:v>8</c:v>
                </c:pt>
                <c:pt idx="3290">
                  <c:v>9</c:v>
                </c:pt>
                <c:pt idx="3291">
                  <c:v>3</c:v>
                </c:pt>
                <c:pt idx="3292">
                  <c:v>7</c:v>
                </c:pt>
                <c:pt idx="3293">
                  <c:v>9</c:v>
                </c:pt>
                <c:pt idx="3294">
                  <c:v>4</c:v>
                </c:pt>
                <c:pt idx="3295">
                  <c:v>3</c:v>
                </c:pt>
                <c:pt idx="3296">
                  <c:v>5</c:v>
                </c:pt>
                <c:pt idx="3297">
                  <c:v>1</c:v>
                </c:pt>
                <c:pt idx="3298">
                  <c:v>3</c:v>
                </c:pt>
                <c:pt idx="3299">
                  <c:v>8</c:v>
                </c:pt>
                <c:pt idx="3300">
                  <c:v>8</c:v>
                </c:pt>
                <c:pt idx="3301">
                  <c:v>4</c:v>
                </c:pt>
                <c:pt idx="3302">
                  <c:v>2</c:v>
                </c:pt>
                <c:pt idx="3303">
                  <c:v>8</c:v>
                </c:pt>
                <c:pt idx="3304">
                  <c:v>8</c:v>
                </c:pt>
                <c:pt idx="3305">
                  <c:v>4</c:v>
                </c:pt>
                <c:pt idx="3306">
                  <c:v>3</c:v>
                </c:pt>
                <c:pt idx="3307">
                  <c:v>2</c:v>
                </c:pt>
                <c:pt idx="3308">
                  <c:v>9</c:v>
                </c:pt>
                <c:pt idx="3309">
                  <c:v>1</c:v>
                </c:pt>
                <c:pt idx="3310">
                  <c:v>7</c:v>
                </c:pt>
                <c:pt idx="3311">
                  <c:v>5</c:v>
                </c:pt>
                <c:pt idx="3312">
                  <c:v>8</c:v>
                </c:pt>
                <c:pt idx="3313">
                  <c:v>4</c:v>
                </c:pt>
                <c:pt idx="3314">
                  <c:v>7</c:v>
                </c:pt>
                <c:pt idx="3315">
                  <c:v>5</c:v>
                </c:pt>
                <c:pt idx="3316">
                  <c:v>5</c:v>
                </c:pt>
                <c:pt idx="3317">
                  <c:v>9</c:v>
                </c:pt>
                <c:pt idx="3318">
                  <c:v>9</c:v>
                </c:pt>
                <c:pt idx="3319">
                  <c:v>9</c:v>
                </c:pt>
                <c:pt idx="3320">
                  <c:v>6</c:v>
                </c:pt>
                <c:pt idx="3321">
                  <c:v>6</c:v>
                </c:pt>
                <c:pt idx="3322">
                  <c:v>5</c:v>
                </c:pt>
                <c:pt idx="3323">
                  <c:v>9</c:v>
                </c:pt>
                <c:pt idx="3324">
                  <c:v>8</c:v>
                </c:pt>
                <c:pt idx="3325">
                  <c:v>7</c:v>
                </c:pt>
                <c:pt idx="3326">
                  <c:v>7</c:v>
                </c:pt>
                <c:pt idx="3327">
                  <c:v>6</c:v>
                </c:pt>
                <c:pt idx="3328">
                  <c:v>5</c:v>
                </c:pt>
                <c:pt idx="3329">
                  <c:v>4</c:v>
                </c:pt>
                <c:pt idx="3330">
                  <c:v>3</c:v>
                </c:pt>
                <c:pt idx="3331">
                  <c:v>3</c:v>
                </c:pt>
                <c:pt idx="3332">
                  <c:v>6</c:v>
                </c:pt>
                <c:pt idx="3333">
                  <c:v>4</c:v>
                </c:pt>
                <c:pt idx="3334">
                  <c:v>6</c:v>
                </c:pt>
                <c:pt idx="3335">
                  <c:v>3</c:v>
                </c:pt>
                <c:pt idx="3336">
                  <c:v>4</c:v>
                </c:pt>
                <c:pt idx="3337">
                  <c:v>9</c:v>
                </c:pt>
                <c:pt idx="3338">
                  <c:v>5</c:v>
                </c:pt>
                <c:pt idx="3339">
                  <c:v>7</c:v>
                </c:pt>
                <c:pt idx="3340">
                  <c:v>2</c:v>
                </c:pt>
                <c:pt idx="3341">
                  <c:v>5</c:v>
                </c:pt>
                <c:pt idx="3342">
                  <c:v>9</c:v>
                </c:pt>
                <c:pt idx="3343">
                  <c:v>3</c:v>
                </c:pt>
                <c:pt idx="3344">
                  <c:v>9</c:v>
                </c:pt>
                <c:pt idx="3345">
                  <c:v>6</c:v>
                </c:pt>
                <c:pt idx="3346">
                  <c:v>4</c:v>
                </c:pt>
                <c:pt idx="3347">
                  <c:v>7</c:v>
                </c:pt>
                <c:pt idx="3348">
                  <c:v>8</c:v>
                </c:pt>
                <c:pt idx="3349">
                  <c:v>6</c:v>
                </c:pt>
                <c:pt idx="3350">
                  <c:v>5</c:v>
                </c:pt>
                <c:pt idx="3351">
                  <c:v>6</c:v>
                </c:pt>
                <c:pt idx="3352">
                  <c:v>5</c:v>
                </c:pt>
                <c:pt idx="3353">
                  <c:v>8</c:v>
                </c:pt>
                <c:pt idx="3354">
                  <c:v>1</c:v>
                </c:pt>
                <c:pt idx="3355">
                  <c:v>7</c:v>
                </c:pt>
                <c:pt idx="3356">
                  <c:v>2</c:v>
                </c:pt>
                <c:pt idx="3357">
                  <c:v>9</c:v>
                </c:pt>
                <c:pt idx="3358">
                  <c:v>1</c:v>
                </c:pt>
                <c:pt idx="3359">
                  <c:v>6</c:v>
                </c:pt>
                <c:pt idx="3360">
                  <c:v>9</c:v>
                </c:pt>
                <c:pt idx="3361">
                  <c:v>1</c:v>
                </c:pt>
                <c:pt idx="3362">
                  <c:v>4</c:v>
                </c:pt>
                <c:pt idx="3363">
                  <c:v>4</c:v>
                </c:pt>
                <c:pt idx="3364">
                  <c:v>9</c:v>
                </c:pt>
                <c:pt idx="3365">
                  <c:v>5</c:v>
                </c:pt>
                <c:pt idx="3366">
                  <c:v>5</c:v>
                </c:pt>
                <c:pt idx="3367">
                  <c:v>6</c:v>
                </c:pt>
                <c:pt idx="3368">
                  <c:v>1</c:v>
                </c:pt>
                <c:pt idx="3369">
                  <c:v>1</c:v>
                </c:pt>
                <c:pt idx="3370">
                  <c:v>9</c:v>
                </c:pt>
                <c:pt idx="3371">
                  <c:v>3</c:v>
                </c:pt>
                <c:pt idx="3372">
                  <c:v>4</c:v>
                </c:pt>
                <c:pt idx="3373">
                  <c:v>1</c:v>
                </c:pt>
                <c:pt idx="3374">
                  <c:v>9</c:v>
                </c:pt>
                <c:pt idx="3375">
                  <c:v>8</c:v>
                </c:pt>
                <c:pt idx="3376">
                  <c:v>2</c:v>
                </c:pt>
                <c:pt idx="3377">
                  <c:v>8</c:v>
                </c:pt>
                <c:pt idx="3378">
                  <c:v>7</c:v>
                </c:pt>
                <c:pt idx="3379">
                  <c:v>6</c:v>
                </c:pt>
                <c:pt idx="3380">
                  <c:v>1</c:v>
                </c:pt>
                <c:pt idx="3381">
                  <c:v>7</c:v>
                </c:pt>
                <c:pt idx="3382">
                  <c:v>7</c:v>
                </c:pt>
                <c:pt idx="3383">
                  <c:v>9</c:v>
                </c:pt>
                <c:pt idx="3384">
                  <c:v>1</c:v>
                </c:pt>
                <c:pt idx="3385">
                  <c:v>2</c:v>
                </c:pt>
                <c:pt idx="3386">
                  <c:v>9</c:v>
                </c:pt>
                <c:pt idx="3387">
                  <c:v>9</c:v>
                </c:pt>
                <c:pt idx="3388">
                  <c:v>6</c:v>
                </c:pt>
                <c:pt idx="3389">
                  <c:v>6</c:v>
                </c:pt>
                <c:pt idx="3390">
                  <c:v>4</c:v>
                </c:pt>
                <c:pt idx="3391">
                  <c:v>4</c:v>
                </c:pt>
                <c:pt idx="3392">
                  <c:v>5</c:v>
                </c:pt>
                <c:pt idx="3393">
                  <c:v>3</c:v>
                </c:pt>
                <c:pt idx="3394">
                  <c:v>1</c:v>
                </c:pt>
                <c:pt idx="3395">
                  <c:v>1</c:v>
                </c:pt>
                <c:pt idx="3396">
                  <c:v>7</c:v>
                </c:pt>
                <c:pt idx="3397">
                  <c:v>1</c:v>
                </c:pt>
                <c:pt idx="3398">
                  <c:v>1</c:v>
                </c:pt>
                <c:pt idx="3399">
                  <c:v>3</c:v>
                </c:pt>
                <c:pt idx="3400">
                  <c:v>4</c:v>
                </c:pt>
                <c:pt idx="3401">
                  <c:v>4</c:v>
                </c:pt>
                <c:pt idx="3402">
                  <c:v>2</c:v>
                </c:pt>
                <c:pt idx="3403">
                  <c:v>1</c:v>
                </c:pt>
                <c:pt idx="3404">
                  <c:v>3</c:v>
                </c:pt>
                <c:pt idx="3405">
                  <c:v>4</c:v>
                </c:pt>
                <c:pt idx="3406">
                  <c:v>3</c:v>
                </c:pt>
                <c:pt idx="3407">
                  <c:v>8</c:v>
                </c:pt>
                <c:pt idx="3408">
                  <c:v>1</c:v>
                </c:pt>
                <c:pt idx="3409">
                  <c:v>2</c:v>
                </c:pt>
                <c:pt idx="3410">
                  <c:v>7</c:v>
                </c:pt>
                <c:pt idx="3411">
                  <c:v>4</c:v>
                </c:pt>
                <c:pt idx="3412">
                  <c:v>8</c:v>
                </c:pt>
                <c:pt idx="3413">
                  <c:v>3</c:v>
                </c:pt>
                <c:pt idx="3414">
                  <c:v>6</c:v>
                </c:pt>
                <c:pt idx="3415">
                  <c:v>9</c:v>
                </c:pt>
                <c:pt idx="3416">
                  <c:v>1</c:v>
                </c:pt>
                <c:pt idx="3417">
                  <c:v>1</c:v>
                </c:pt>
                <c:pt idx="3418">
                  <c:v>8</c:v>
                </c:pt>
                <c:pt idx="3419">
                  <c:v>3</c:v>
                </c:pt>
                <c:pt idx="3420">
                  <c:v>5</c:v>
                </c:pt>
                <c:pt idx="3421">
                  <c:v>1</c:v>
                </c:pt>
                <c:pt idx="3422">
                  <c:v>5</c:v>
                </c:pt>
                <c:pt idx="3423">
                  <c:v>6</c:v>
                </c:pt>
                <c:pt idx="3424">
                  <c:v>8</c:v>
                </c:pt>
                <c:pt idx="3425">
                  <c:v>3</c:v>
                </c:pt>
                <c:pt idx="3426">
                  <c:v>3</c:v>
                </c:pt>
                <c:pt idx="3427">
                  <c:v>9</c:v>
                </c:pt>
                <c:pt idx="3428">
                  <c:v>4</c:v>
                </c:pt>
                <c:pt idx="3429">
                  <c:v>4</c:v>
                </c:pt>
                <c:pt idx="3430">
                  <c:v>7</c:v>
                </c:pt>
                <c:pt idx="3431">
                  <c:v>2</c:v>
                </c:pt>
                <c:pt idx="3432">
                  <c:v>8</c:v>
                </c:pt>
                <c:pt idx="3433">
                  <c:v>6</c:v>
                </c:pt>
                <c:pt idx="3434">
                  <c:v>3</c:v>
                </c:pt>
                <c:pt idx="3435">
                  <c:v>9</c:v>
                </c:pt>
                <c:pt idx="3436">
                  <c:v>5</c:v>
                </c:pt>
                <c:pt idx="3437">
                  <c:v>8</c:v>
                </c:pt>
                <c:pt idx="3438">
                  <c:v>7</c:v>
                </c:pt>
                <c:pt idx="3439">
                  <c:v>8</c:v>
                </c:pt>
                <c:pt idx="3440">
                  <c:v>7</c:v>
                </c:pt>
                <c:pt idx="3441">
                  <c:v>3</c:v>
                </c:pt>
                <c:pt idx="3442">
                  <c:v>2</c:v>
                </c:pt>
                <c:pt idx="3443">
                  <c:v>7</c:v>
                </c:pt>
                <c:pt idx="3444">
                  <c:v>3</c:v>
                </c:pt>
                <c:pt idx="3445">
                  <c:v>3</c:v>
                </c:pt>
                <c:pt idx="3446">
                  <c:v>2</c:v>
                </c:pt>
                <c:pt idx="3447">
                  <c:v>4</c:v>
                </c:pt>
                <c:pt idx="3448">
                  <c:v>8</c:v>
                </c:pt>
                <c:pt idx="3449">
                  <c:v>1</c:v>
                </c:pt>
                <c:pt idx="3450">
                  <c:v>1</c:v>
                </c:pt>
                <c:pt idx="3451">
                  <c:v>5</c:v>
                </c:pt>
                <c:pt idx="3452">
                  <c:v>5</c:v>
                </c:pt>
                <c:pt idx="3453">
                  <c:v>1</c:v>
                </c:pt>
                <c:pt idx="3454">
                  <c:v>6</c:v>
                </c:pt>
                <c:pt idx="3455">
                  <c:v>1</c:v>
                </c:pt>
                <c:pt idx="3456">
                  <c:v>5</c:v>
                </c:pt>
                <c:pt idx="3457">
                  <c:v>9</c:v>
                </c:pt>
                <c:pt idx="3458">
                  <c:v>5</c:v>
                </c:pt>
                <c:pt idx="3459">
                  <c:v>6</c:v>
                </c:pt>
                <c:pt idx="3460">
                  <c:v>8</c:v>
                </c:pt>
                <c:pt idx="3461">
                  <c:v>1</c:v>
                </c:pt>
                <c:pt idx="3462">
                  <c:v>2</c:v>
                </c:pt>
                <c:pt idx="3463">
                  <c:v>9</c:v>
                </c:pt>
                <c:pt idx="3464">
                  <c:v>3</c:v>
                </c:pt>
                <c:pt idx="3465">
                  <c:v>6</c:v>
                </c:pt>
                <c:pt idx="3466">
                  <c:v>5</c:v>
                </c:pt>
                <c:pt idx="3467">
                  <c:v>2</c:v>
                </c:pt>
                <c:pt idx="3468">
                  <c:v>7</c:v>
                </c:pt>
                <c:pt idx="3469">
                  <c:v>4</c:v>
                </c:pt>
                <c:pt idx="3470">
                  <c:v>1</c:v>
                </c:pt>
                <c:pt idx="3471">
                  <c:v>4</c:v>
                </c:pt>
                <c:pt idx="3472">
                  <c:v>6</c:v>
                </c:pt>
                <c:pt idx="3473">
                  <c:v>7</c:v>
                </c:pt>
                <c:pt idx="3474">
                  <c:v>7</c:v>
                </c:pt>
                <c:pt idx="3475">
                  <c:v>7</c:v>
                </c:pt>
                <c:pt idx="3476">
                  <c:v>3</c:v>
                </c:pt>
                <c:pt idx="3477">
                  <c:v>6</c:v>
                </c:pt>
                <c:pt idx="3478">
                  <c:v>8</c:v>
                </c:pt>
                <c:pt idx="3479">
                  <c:v>4</c:v>
                </c:pt>
                <c:pt idx="3480">
                  <c:v>8</c:v>
                </c:pt>
                <c:pt idx="3481">
                  <c:v>2</c:v>
                </c:pt>
                <c:pt idx="3482">
                  <c:v>9</c:v>
                </c:pt>
                <c:pt idx="3483">
                  <c:v>9</c:v>
                </c:pt>
                <c:pt idx="3484">
                  <c:v>8</c:v>
                </c:pt>
                <c:pt idx="3485">
                  <c:v>1</c:v>
                </c:pt>
                <c:pt idx="3486">
                  <c:v>2</c:v>
                </c:pt>
                <c:pt idx="3487">
                  <c:v>6</c:v>
                </c:pt>
                <c:pt idx="3488">
                  <c:v>5</c:v>
                </c:pt>
                <c:pt idx="3489">
                  <c:v>9</c:v>
                </c:pt>
                <c:pt idx="3490">
                  <c:v>5</c:v>
                </c:pt>
                <c:pt idx="3491">
                  <c:v>2</c:v>
                </c:pt>
                <c:pt idx="3492">
                  <c:v>4</c:v>
                </c:pt>
                <c:pt idx="3493">
                  <c:v>9</c:v>
                </c:pt>
                <c:pt idx="3494">
                  <c:v>1</c:v>
                </c:pt>
                <c:pt idx="3495">
                  <c:v>1</c:v>
                </c:pt>
                <c:pt idx="3496">
                  <c:v>7</c:v>
                </c:pt>
                <c:pt idx="3497">
                  <c:v>3</c:v>
                </c:pt>
                <c:pt idx="3498">
                  <c:v>2</c:v>
                </c:pt>
                <c:pt idx="3499">
                  <c:v>9</c:v>
                </c:pt>
                <c:pt idx="3500">
                  <c:v>3</c:v>
                </c:pt>
                <c:pt idx="3501">
                  <c:v>2</c:v>
                </c:pt>
                <c:pt idx="3502">
                  <c:v>8</c:v>
                </c:pt>
                <c:pt idx="3503">
                  <c:v>6</c:v>
                </c:pt>
                <c:pt idx="3504">
                  <c:v>6</c:v>
                </c:pt>
                <c:pt idx="3505">
                  <c:v>7</c:v>
                </c:pt>
                <c:pt idx="3506">
                  <c:v>7</c:v>
                </c:pt>
                <c:pt idx="3507">
                  <c:v>6</c:v>
                </c:pt>
                <c:pt idx="3508">
                  <c:v>4</c:v>
                </c:pt>
                <c:pt idx="3509">
                  <c:v>9</c:v>
                </c:pt>
                <c:pt idx="3510">
                  <c:v>6</c:v>
                </c:pt>
                <c:pt idx="3511">
                  <c:v>4</c:v>
                </c:pt>
                <c:pt idx="3512">
                  <c:v>3</c:v>
                </c:pt>
                <c:pt idx="3513">
                  <c:v>4</c:v>
                </c:pt>
                <c:pt idx="3514">
                  <c:v>3</c:v>
                </c:pt>
                <c:pt idx="3515">
                  <c:v>2</c:v>
                </c:pt>
                <c:pt idx="3516">
                  <c:v>5</c:v>
                </c:pt>
                <c:pt idx="3517">
                  <c:v>2</c:v>
                </c:pt>
                <c:pt idx="3518">
                  <c:v>6</c:v>
                </c:pt>
                <c:pt idx="3519">
                  <c:v>3</c:v>
                </c:pt>
                <c:pt idx="3520">
                  <c:v>6</c:v>
                </c:pt>
                <c:pt idx="3521">
                  <c:v>9</c:v>
                </c:pt>
                <c:pt idx="3522">
                  <c:v>1</c:v>
                </c:pt>
                <c:pt idx="3523">
                  <c:v>6</c:v>
                </c:pt>
                <c:pt idx="3524">
                  <c:v>9</c:v>
                </c:pt>
                <c:pt idx="3525">
                  <c:v>4</c:v>
                </c:pt>
                <c:pt idx="3526">
                  <c:v>2</c:v>
                </c:pt>
                <c:pt idx="3527">
                  <c:v>4</c:v>
                </c:pt>
                <c:pt idx="3528">
                  <c:v>1</c:v>
                </c:pt>
                <c:pt idx="3529">
                  <c:v>3</c:v>
                </c:pt>
                <c:pt idx="3530">
                  <c:v>9</c:v>
                </c:pt>
                <c:pt idx="3531">
                  <c:v>5</c:v>
                </c:pt>
                <c:pt idx="3532">
                  <c:v>6</c:v>
                </c:pt>
                <c:pt idx="3533">
                  <c:v>3</c:v>
                </c:pt>
                <c:pt idx="3534">
                  <c:v>5</c:v>
                </c:pt>
                <c:pt idx="3535">
                  <c:v>8</c:v>
                </c:pt>
                <c:pt idx="3536">
                  <c:v>6</c:v>
                </c:pt>
                <c:pt idx="3537">
                  <c:v>4</c:v>
                </c:pt>
                <c:pt idx="3538">
                  <c:v>2</c:v>
                </c:pt>
                <c:pt idx="3539">
                  <c:v>9</c:v>
                </c:pt>
                <c:pt idx="3540">
                  <c:v>1</c:v>
                </c:pt>
                <c:pt idx="3541">
                  <c:v>1</c:v>
                </c:pt>
                <c:pt idx="3542">
                  <c:v>4</c:v>
                </c:pt>
                <c:pt idx="3543">
                  <c:v>7</c:v>
                </c:pt>
                <c:pt idx="3544">
                  <c:v>1</c:v>
                </c:pt>
                <c:pt idx="3545">
                  <c:v>9</c:v>
                </c:pt>
                <c:pt idx="3546">
                  <c:v>4</c:v>
                </c:pt>
                <c:pt idx="3547">
                  <c:v>3</c:v>
                </c:pt>
                <c:pt idx="3548">
                  <c:v>1</c:v>
                </c:pt>
                <c:pt idx="3549">
                  <c:v>4</c:v>
                </c:pt>
                <c:pt idx="3550">
                  <c:v>9</c:v>
                </c:pt>
                <c:pt idx="3551">
                  <c:v>6</c:v>
                </c:pt>
                <c:pt idx="3552">
                  <c:v>6</c:v>
                </c:pt>
                <c:pt idx="3553">
                  <c:v>1</c:v>
                </c:pt>
                <c:pt idx="3554">
                  <c:v>2</c:v>
                </c:pt>
                <c:pt idx="3555">
                  <c:v>6</c:v>
                </c:pt>
                <c:pt idx="3556">
                  <c:v>2</c:v>
                </c:pt>
                <c:pt idx="3557">
                  <c:v>3</c:v>
                </c:pt>
                <c:pt idx="3558">
                  <c:v>4</c:v>
                </c:pt>
                <c:pt idx="3559">
                  <c:v>5</c:v>
                </c:pt>
                <c:pt idx="3560">
                  <c:v>9</c:v>
                </c:pt>
                <c:pt idx="3561">
                  <c:v>4</c:v>
                </c:pt>
                <c:pt idx="3562">
                  <c:v>9</c:v>
                </c:pt>
                <c:pt idx="3563">
                  <c:v>3</c:v>
                </c:pt>
                <c:pt idx="3564">
                  <c:v>8</c:v>
                </c:pt>
                <c:pt idx="3565">
                  <c:v>1</c:v>
                </c:pt>
                <c:pt idx="3566">
                  <c:v>9</c:v>
                </c:pt>
                <c:pt idx="3567">
                  <c:v>9</c:v>
                </c:pt>
                <c:pt idx="3568">
                  <c:v>2</c:v>
                </c:pt>
                <c:pt idx="3569">
                  <c:v>4</c:v>
                </c:pt>
                <c:pt idx="3570">
                  <c:v>8</c:v>
                </c:pt>
                <c:pt idx="3571">
                  <c:v>7</c:v>
                </c:pt>
                <c:pt idx="3572">
                  <c:v>1</c:v>
                </c:pt>
                <c:pt idx="3573">
                  <c:v>5</c:v>
                </c:pt>
                <c:pt idx="3574">
                  <c:v>7</c:v>
                </c:pt>
                <c:pt idx="3575">
                  <c:v>4</c:v>
                </c:pt>
                <c:pt idx="3576">
                  <c:v>1</c:v>
                </c:pt>
                <c:pt idx="3577">
                  <c:v>9</c:v>
                </c:pt>
                <c:pt idx="3578">
                  <c:v>5</c:v>
                </c:pt>
                <c:pt idx="3579">
                  <c:v>2</c:v>
                </c:pt>
                <c:pt idx="3580">
                  <c:v>8</c:v>
                </c:pt>
                <c:pt idx="3581">
                  <c:v>2</c:v>
                </c:pt>
                <c:pt idx="3582">
                  <c:v>3</c:v>
                </c:pt>
                <c:pt idx="3583">
                  <c:v>1</c:v>
                </c:pt>
                <c:pt idx="3584">
                  <c:v>2</c:v>
                </c:pt>
                <c:pt idx="3585">
                  <c:v>7</c:v>
                </c:pt>
                <c:pt idx="3586">
                  <c:v>2</c:v>
                </c:pt>
                <c:pt idx="3587">
                  <c:v>6</c:v>
                </c:pt>
                <c:pt idx="3588">
                  <c:v>3</c:v>
                </c:pt>
                <c:pt idx="3589">
                  <c:v>4</c:v>
                </c:pt>
                <c:pt idx="3590">
                  <c:v>8</c:v>
                </c:pt>
                <c:pt idx="3591">
                  <c:v>3</c:v>
                </c:pt>
                <c:pt idx="3592">
                  <c:v>6</c:v>
                </c:pt>
                <c:pt idx="3593">
                  <c:v>1</c:v>
                </c:pt>
                <c:pt idx="3594">
                  <c:v>7</c:v>
                </c:pt>
                <c:pt idx="3595">
                  <c:v>8</c:v>
                </c:pt>
                <c:pt idx="3596">
                  <c:v>8</c:v>
                </c:pt>
                <c:pt idx="3597">
                  <c:v>3</c:v>
                </c:pt>
                <c:pt idx="3598">
                  <c:v>1</c:v>
                </c:pt>
                <c:pt idx="3599">
                  <c:v>9</c:v>
                </c:pt>
                <c:pt idx="3600">
                  <c:v>6</c:v>
                </c:pt>
                <c:pt idx="3601">
                  <c:v>9</c:v>
                </c:pt>
                <c:pt idx="3602">
                  <c:v>7</c:v>
                </c:pt>
                <c:pt idx="3603">
                  <c:v>1</c:v>
                </c:pt>
                <c:pt idx="3604">
                  <c:v>1</c:v>
                </c:pt>
                <c:pt idx="3605">
                  <c:v>6</c:v>
                </c:pt>
                <c:pt idx="3606">
                  <c:v>5</c:v>
                </c:pt>
                <c:pt idx="3607">
                  <c:v>9</c:v>
                </c:pt>
                <c:pt idx="3608">
                  <c:v>2</c:v>
                </c:pt>
                <c:pt idx="3609">
                  <c:v>8</c:v>
                </c:pt>
                <c:pt idx="3610">
                  <c:v>5</c:v>
                </c:pt>
                <c:pt idx="3611">
                  <c:v>2</c:v>
                </c:pt>
                <c:pt idx="3612">
                  <c:v>6</c:v>
                </c:pt>
                <c:pt idx="3613">
                  <c:v>8</c:v>
                </c:pt>
                <c:pt idx="3614">
                  <c:v>4</c:v>
                </c:pt>
                <c:pt idx="3615">
                  <c:v>2</c:v>
                </c:pt>
                <c:pt idx="3616">
                  <c:v>5</c:v>
                </c:pt>
                <c:pt idx="3617">
                  <c:v>2</c:v>
                </c:pt>
                <c:pt idx="3618">
                  <c:v>2</c:v>
                </c:pt>
                <c:pt idx="3619">
                  <c:v>6</c:v>
                </c:pt>
                <c:pt idx="3620">
                  <c:v>9</c:v>
                </c:pt>
                <c:pt idx="3621">
                  <c:v>4</c:v>
                </c:pt>
                <c:pt idx="3622">
                  <c:v>6</c:v>
                </c:pt>
                <c:pt idx="3623">
                  <c:v>7</c:v>
                </c:pt>
                <c:pt idx="3624">
                  <c:v>6</c:v>
                </c:pt>
                <c:pt idx="3625">
                  <c:v>8</c:v>
                </c:pt>
                <c:pt idx="3626">
                  <c:v>4</c:v>
                </c:pt>
                <c:pt idx="3627">
                  <c:v>1</c:v>
                </c:pt>
                <c:pt idx="3628">
                  <c:v>7</c:v>
                </c:pt>
                <c:pt idx="3629">
                  <c:v>3</c:v>
                </c:pt>
                <c:pt idx="3630">
                  <c:v>6</c:v>
                </c:pt>
                <c:pt idx="3631">
                  <c:v>2</c:v>
                </c:pt>
                <c:pt idx="3632">
                  <c:v>9</c:v>
                </c:pt>
                <c:pt idx="3633">
                  <c:v>1</c:v>
                </c:pt>
                <c:pt idx="3634">
                  <c:v>6</c:v>
                </c:pt>
                <c:pt idx="3635">
                  <c:v>6</c:v>
                </c:pt>
                <c:pt idx="3636">
                  <c:v>5</c:v>
                </c:pt>
                <c:pt idx="3637">
                  <c:v>5</c:v>
                </c:pt>
                <c:pt idx="3638">
                  <c:v>1</c:v>
                </c:pt>
                <c:pt idx="3639">
                  <c:v>5</c:v>
                </c:pt>
                <c:pt idx="3640">
                  <c:v>2</c:v>
                </c:pt>
                <c:pt idx="3641">
                  <c:v>7</c:v>
                </c:pt>
                <c:pt idx="3642">
                  <c:v>3</c:v>
                </c:pt>
                <c:pt idx="3643">
                  <c:v>4</c:v>
                </c:pt>
                <c:pt idx="3644">
                  <c:v>3</c:v>
                </c:pt>
                <c:pt idx="3645">
                  <c:v>3</c:v>
                </c:pt>
                <c:pt idx="3646">
                  <c:v>4</c:v>
                </c:pt>
                <c:pt idx="3647">
                  <c:v>5</c:v>
                </c:pt>
                <c:pt idx="3648">
                  <c:v>1</c:v>
                </c:pt>
                <c:pt idx="3649">
                  <c:v>4</c:v>
                </c:pt>
                <c:pt idx="3650">
                  <c:v>8</c:v>
                </c:pt>
                <c:pt idx="3651">
                  <c:v>7</c:v>
                </c:pt>
                <c:pt idx="3652">
                  <c:v>9</c:v>
                </c:pt>
                <c:pt idx="3653">
                  <c:v>5</c:v>
                </c:pt>
                <c:pt idx="3654">
                  <c:v>4</c:v>
                </c:pt>
                <c:pt idx="3655">
                  <c:v>8</c:v>
                </c:pt>
                <c:pt idx="3656">
                  <c:v>9</c:v>
                </c:pt>
                <c:pt idx="3657">
                  <c:v>7</c:v>
                </c:pt>
                <c:pt idx="3658">
                  <c:v>7</c:v>
                </c:pt>
                <c:pt idx="3659">
                  <c:v>5</c:v>
                </c:pt>
                <c:pt idx="3660">
                  <c:v>4</c:v>
                </c:pt>
                <c:pt idx="3661">
                  <c:v>1</c:v>
                </c:pt>
                <c:pt idx="3662">
                  <c:v>7</c:v>
                </c:pt>
                <c:pt idx="3663">
                  <c:v>1</c:v>
                </c:pt>
                <c:pt idx="3664">
                  <c:v>1</c:v>
                </c:pt>
                <c:pt idx="3665">
                  <c:v>5</c:v>
                </c:pt>
                <c:pt idx="3666">
                  <c:v>9</c:v>
                </c:pt>
                <c:pt idx="3667">
                  <c:v>6</c:v>
                </c:pt>
                <c:pt idx="3668">
                  <c:v>3</c:v>
                </c:pt>
                <c:pt idx="3669">
                  <c:v>3</c:v>
                </c:pt>
                <c:pt idx="3670">
                  <c:v>7</c:v>
                </c:pt>
                <c:pt idx="3671">
                  <c:v>6</c:v>
                </c:pt>
                <c:pt idx="3672">
                  <c:v>9</c:v>
                </c:pt>
                <c:pt idx="3673">
                  <c:v>6</c:v>
                </c:pt>
                <c:pt idx="3674">
                  <c:v>5</c:v>
                </c:pt>
                <c:pt idx="3675">
                  <c:v>7</c:v>
                </c:pt>
                <c:pt idx="3676">
                  <c:v>1</c:v>
                </c:pt>
                <c:pt idx="3677">
                  <c:v>7</c:v>
                </c:pt>
                <c:pt idx="3678">
                  <c:v>3</c:v>
                </c:pt>
                <c:pt idx="3679">
                  <c:v>9</c:v>
                </c:pt>
                <c:pt idx="3680">
                  <c:v>6</c:v>
                </c:pt>
                <c:pt idx="3681">
                  <c:v>9</c:v>
                </c:pt>
                <c:pt idx="3682">
                  <c:v>5</c:v>
                </c:pt>
                <c:pt idx="3683">
                  <c:v>7</c:v>
                </c:pt>
                <c:pt idx="3684">
                  <c:v>4</c:v>
                </c:pt>
                <c:pt idx="3685">
                  <c:v>7</c:v>
                </c:pt>
                <c:pt idx="3686">
                  <c:v>1</c:v>
                </c:pt>
                <c:pt idx="3687">
                  <c:v>7</c:v>
                </c:pt>
                <c:pt idx="3688">
                  <c:v>8</c:v>
                </c:pt>
                <c:pt idx="3689">
                  <c:v>5</c:v>
                </c:pt>
                <c:pt idx="3690">
                  <c:v>2</c:v>
                </c:pt>
                <c:pt idx="3691">
                  <c:v>5</c:v>
                </c:pt>
                <c:pt idx="3692">
                  <c:v>6</c:v>
                </c:pt>
                <c:pt idx="3693">
                  <c:v>2</c:v>
                </c:pt>
                <c:pt idx="3694">
                  <c:v>6</c:v>
                </c:pt>
                <c:pt idx="3695">
                  <c:v>6</c:v>
                </c:pt>
                <c:pt idx="3696">
                  <c:v>1</c:v>
                </c:pt>
                <c:pt idx="3697">
                  <c:v>1</c:v>
                </c:pt>
                <c:pt idx="3698">
                  <c:v>3</c:v>
                </c:pt>
                <c:pt idx="3699">
                  <c:v>3</c:v>
                </c:pt>
                <c:pt idx="3700">
                  <c:v>4</c:v>
                </c:pt>
                <c:pt idx="3701">
                  <c:v>2</c:v>
                </c:pt>
                <c:pt idx="3702">
                  <c:v>9</c:v>
                </c:pt>
                <c:pt idx="3703">
                  <c:v>7</c:v>
                </c:pt>
                <c:pt idx="3704">
                  <c:v>7</c:v>
                </c:pt>
                <c:pt idx="3705">
                  <c:v>6</c:v>
                </c:pt>
                <c:pt idx="3706">
                  <c:v>3</c:v>
                </c:pt>
                <c:pt idx="3707">
                  <c:v>6</c:v>
                </c:pt>
                <c:pt idx="3708">
                  <c:v>8</c:v>
                </c:pt>
                <c:pt idx="3709">
                  <c:v>8</c:v>
                </c:pt>
                <c:pt idx="3710">
                  <c:v>9</c:v>
                </c:pt>
                <c:pt idx="3711">
                  <c:v>1</c:v>
                </c:pt>
                <c:pt idx="3712">
                  <c:v>1</c:v>
                </c:pt>
                <c:pt idx="3713">
                  <c:v>3</c:v>
                </c:pt>
                <c:pt idx="3714">
                  <c:v>3</c:v>
                </c:pt>
                <c:pt idx="3715">
                  <c:v>8</c:v>
                </c:pt>
                <c:pt idx="3716">
                  <c:v>1</c:v>
                </c:pt>
                <c:pt idx="3717">
                  <c:v>2</c:v>
                </c:pt>
                <c:pt idx="3718">
                  <c:v>2</c:v>
                </c:pt>
                <c:pt idx="3719">
                  <c:v>3</c:v>
                </c:pt>
                <c:pt idx="3720">
                  <c:v>6</c:v>
                </c:pt>
                <c:pt idx="3721">
                  <c:v>1</c:v>
                </c:pt>
                <c:pt idx="3722">
                  <c:v>2</c:v>
                </c:pt>
                <c:pt idx="3723">
                  <c:v>1</c:v>
                </c:pt>
                <c:pt idx="3724">
                  <c:v>5</c:v>
                </c:pt>
                <c:pt idx="3725">
                  <c:v>7</c:v>
                </c:pt>
                <c:pt idx="3726">
                  <c:v>8</c:v>
                </c:pt>
                <c:pt idx="3727">
                  <c:v>1</c:v>
                </c:pt>
                <c:pt idx="3728">
                  <c:v>7</c:v>
                </c:pt>
                <c:pt idx="3729">
                  <c:v>5</c:v>
                </c:pt>
                <c:pt idx="3730">
                  <c:v>1</c:v>
                </c:pt>
                <c:pt idx="3731">
                  <c:v>3</c:v>
                </c:pt>
                <c:pt idx="3732">
                  <c:v>7</c:v>
                </c:pt>
                <c:pt idx="3733">
                  <c:v>1</c:v>
                </c:pt>
                <c:pt idx="3734">
                  <c:v>7</c:v>
                </c:pt>
                <c:pt idx="3735">
                  <c:v>5</c:v>
                </c:pt>
                <c:pt idx="3736">
                  <c:v>1</c:v>
                </c:pt>
                <c:pt idx="3737">
                  <c:v>1</c:v>
                </c:pt>
                <c:pt idx="3738">
                  <c:v>1</c:v>
                </c:pt>
                <c:pt idx="3739">
                  <c:v>9</c:v>
                </c:pt>
                <c:pt idx="3740">
                  <c:v>3</c:v>
                </c:pt>
                <c:pt idx="3741">
                  <c:v>5</c:v>
                </c:pt>
                <c:pt idx="3742">
                  <c:v>9</c:v>
                </c:pt>
                <c:pt idx="3743">
                  <c:v>6</c:v>
                </c:pt>
                <c:pt idx="3744">
                  <c:v>9</c:v>
                </c:pt>
                <c:pt idx="3745">
                  <c:v>8</c:v>
                </c:pt>
                <c:pt idx="3746">
                  <c:v>8</c:v>
                </c:pt>
                <c:pt idx="3747">
                  <c:v>1</c:v>
                </c:pt>
                <c:pt idx="3748">
                  <c:v>9</c:v>
                </c:pt>
                <c:pt idx="3749">
                  <c:v>6</c:v>
                </c:pt>
                <c:pt idx="3750">
                  <c:v>9</c:v>
                </c:pt>
                <c:pt idx="3751">
                  <c:v>3</c:v>
                </c:pt>
                <c:pt idx="3752">
                  <c:v>3</c:v>
                </c:pt>
                <c:pt idx="3753">
                  <c:v>6</c:v>
                </c:pt>
                <c:pt idx="3754">
                  <c:v>9</c:v>
                </c:pt>
                <c:pt idx="3755">
                  <c:v>7</c:v>
                </c:pt>
                <c:pt idx="3756">
                  <c:v>3</c:v>
                </c:pt>
                <c:pt idx="3757">
                  <c:v>3</c:v>
                </c:pt>
                <c:pt idx="3758">
                  <c:v>2</c:v>
                </c:pt>
                <c:pt idx="3759">
                  <c:v>9</c:v>
                </c:pt>
                <c:pt idx="3760">
                  <c:v>3</c:v>
                </c:pt>
                <c:pt idx="3761">
                  <c:v>5</c:v>
                </c:pt>
                <c:pt idx="3762">
                  <c:v>9</c:v>
                </c:pt>
                <c:pt idx="3763">
                  <c:v>8</c:v>
                </c:pt>
                <c:pt idx="3764">
                  <c:v>2</c:v>
                </c:pt>
                <c:pt idx="3765">
                  <c:v>3</c:v>
                </c:pt>
                <c:pt idx="3766">
                  <c:v>2</c:v>
                </c:pt>
                <c:pt idx="3767">
                  <c:v>8</c:v>
                </c:pt>
                <c:pt idx="3768">
                  <c:v>6</c:v>
                </c:pt>
                <c:pt idx="3769">
                  <c:v>6</c:v>
                </c:pt>
                <c:pt idx="3770">
                  <c:v>9</c:v>
                </c:pt>
                <c:pt idx="3771">
                  <c:v>8</c:v>
                </c:pt>
                <c:pt idx="3772">
                  <c:v>4</c:v>
                </c:pt>
                <c:pt idx="3773">
                  <c:v>4</c:v>
                </c:pt>
                <c:pt idx="3774">
                  <c:v>9</c:v>
                </c:pt>
                <c:pt idx="3775">
                  <c:v>1</c:v>
                </c:pt>
                <c:pt idx="3776">
                  <c:v>2</c:v>
                </c:pt>
                <c:pt idx="3777">
                  <c:v>2</c:v>
                </c:pt>
                <c:pt idx="3778">
                  <c:v>6</c:v>
                </c:pt>
                <c:pt idx="3779">
                  <c:v>4</c:v>
                </c:pt>
                <c:pt idx="3780">
                  <c:v>3</c:v>
                </c:pt>
                <c:pt idx="3781">
                  <c:v>3</c:v>
                </c:pt>
                <c:pt idx="3782">
                  <c:v>3</c:v>
                </c:pt>
                <c:pt idx="3783">
                  <c:v>6</c:v>
                </c:pt>
                <c:pt idx="3784">
                  <c:v>8</c:v>
                </c:pt>
                <c:pt idx="3785">
                  <c:v>7</c:v>
                </c:pt>
                <c:pt idx="3786">
                  <c:v>4</c:v>
                </c:pt>
                <c:pt idx="3787">
                  <c:v>4</c:v>
                </c:pt>
                <c:pt idx="3788">
                  <c:v>2</c:v>
                </c:pt>
                <c:pt idx="3789">
                  <c:v>1</c:v>
                </c:pt>
                <c:pt idx="3790">
                  <c:v>9</c:v>
                </c:pt>
                <c:pt idx="3791">
                  <c:v>2</c:v>
                </c:pt>
                <c:pt idx="3792">
                  <c:v>8</c:v>
                </c:pt>
                <c:pt idx="3793">
                  <c:v>9</c:v>
                </c:pt>
                <c:pt idx="3794">
                  <c:v>4</c:v>
                </c:pt>
                <c:pt idx="3795">
                  <c:v>8</c:v>
                </c:pt>
                <c:pt idx="3796">
                  <c:v>9</c:v>
                </c:pt>
                <c:pt idx="3797">
                  <c:v>5</c:v>
                </c:pt>
                <c:pt idx="3798">
                  <c:v>7</c:v>
                </c:pt>
                <c:pt idx="3799">
                  <c:v>4</c:v>
                </c:pt>
                <c:pt idx="3800">
                  <c:v>1</c:v>
                </c:pt>
                <c:pt idx="3801">
                  <c:v>3</c:v>
                </c:pt>
                <c:pt idx="3802">
                  <c:v>5</c:v>
                </c:pt>
                <c:pt idx="3803">
                  <c:v>3</c:v>
                </c:pt>
                <c:pt idx="3804">
                  <c:v>7</c:v>
                </c:pt>
                <c:pt idx="3805">
                  <c:v>9</c:v>
                </c:pt>
                <c:pt idx="3806">
                  <c:v>6</c:v>
                </c:pt>
                <c:pt idx="3807">
                  <c:v>1</c:v>
                </c:pt>
                <c:pt idx="3808">
                  <c:v>7</c:v>
                </c:pt>
                <c:pt idx="3809">
                  <c:v>3</c:v>
                </c:pt>
                <c:pt idx="3810">
                  <c:v>5</c:v>
                </c:pt>
                <c:pt idx="3811">
                  <c:v>4</c:v>
                </c:pt>
                <c:pt idx="3812">
                  <c:v>5</c:v>
                </c:pt>
                <c:pt idx="3813">
                  <c:v>5</c:v>
                </c:pt>
                <c:pt idx="3814">
                  <c:v>6</c:v>
                </c:pt>
                <c:pt idx="3815">
                  <c:v>6</c:v>
                </c:pt>
                <c:pt idx="3816">
                  <c:v>8</c:v>
                </c:pt>
                <c:pt idx="3817">
                  <c:v>8</c:v>
                </c:pt>
                <c:pt idx="3818">
                  <c:v>9</c:v>
                </c:pt>
                <c:pt idx="3819">
                  <c:v>8</c:v>
                </c:pt>
                <c:pt idx="3820">
                  <c:v>2</c:v>
                </c:pt>
                <c:pt idx="3821">
                  <c:v>1</c:v>
                </c:pt>
                <c:pt idx="3822">
                  <c:v>2</c:v>
                </c:pt>
                <c:pt idx="3823">
                  <c:v>2</c:v>
                </c:pt>
                <c:pt idx="3824">
                  <c:v>3</c:v>
                </c:pt>
                <c:pt idx="3825">
                  <c:v>7</c:v>
                </c:pt>
                <c:pt idx="3826">
                  <c:v>2</c:v>
                </c:pt>
                <c:pt idx="3827">
                  <c:v>1</c:v>
                </c:pt>
                <c:pt idx="3828">
                  <c:v>6</c:v>
                </c:pt>
                <c:pt idx="3829">
                  <c:v>9</c:v>
                </c:pt>
                <c:pt idx="3830">
                  <c:v>3</c:v>
                </c:pt>
                <c:pt idx="3831">
                  <c:v>6</c:v>
                </c:pt>
                <c:pt idx="3832">
                  <c:v>3</c:v>
                </c:pt>
                <c:pt idx="3833">
                  <c:v>1</c:v>
                </c:pt>
                <c:pt idx="3834">
                  <c:v>5</c:v>
                </c:pt>
                <c:pt idx="3835">
                  <c:v>4</c:v>
                </c:pt>
                <c:pt idx="3836">
                  <c:v>7</c:v>
                </c:pt>
                <c:pt idx="3837">
                  <c:v>6</c:v>
                </c:pt>
                <c:pt idx="3838">
                  <c:v>7</c:v>
                </c:pt>
                <c:pt idx="3839">
                  <c:v>5</c:v>
                </c:pt>
                <c:pt idx="3840">
                  <c:v>4</c:v>
                </c:pt>
                <c:pt idx="3841">
                  <c:v>7</c:v>
                </c:pt>
                <c:pt idx="3842">
                  <c:v>7</c:v>
                </c:pt>
                <c:pt idx="3843">
                  <c:v>6</c:v>
                </c:pt>
                <c:pt idx="3844">
                  <c:v>8</c:v>
                </c:pt>
                <c:pt idx="3845">
                  <c:v>4</c:v>
                </c:pt>
                <c:pt idx="3846">
                  <c:v>5</c:v>
                </c:pt>
                <c:pt idx="3847">
                  <c:v>4</c:v>
                </c:pt>
                <c:pt idx="3848">
                  <c:v>1</c:v>
                </c:pt>
                <c:pt idx="3849">
                  <c:v>8</c:v>
                </c:pt>
                <c:pt idx="3850">
                  <c:v>1</c:v>
                </c:pt>
                <c:pt idx="3851">
                  <c:v>5</c:v>
                </c:pt>
                <c:pt idx="3852">
                  <c:v>6</c:v>
                </c:pt>
                <c:pt idx="3853">
                  <c:v>6</c:v>
                </c:pt>
                <c:pt idx="3854">
                  <c:v>5</c:v>
                </c:pt>
                <c:pt idx="3855">
                  <c:v>3</c:v>
                </c:pt>
                <c:pt idx="3856">
                  <c:v>5</c:v>
                </c:pt>
                <c:pt idx="3857">
                  <c:v>8</c:v>
                </c:pt>
                <c:pt idx="3858">
                  <c:v>2</c:v>
                </c:pt>
                <c:pt idx="3859">
                  <c:v>6</c:v>
                </c:pt>
                <c:pt idx="3860">
                  <c:v>9</c:v>
                </c:pt>
                <c:pt idx="3861">
                  <c:v>8</c:v>
                </c:pt>
                <c:pt idx="3862">
                  <c:v>8</c:v>
                </c:pt>
                <c:pt idx="3863">
                  <c:v>8</c:v>
                </c:pt>
                <c:pt idx="3864">
                  <c:v>7</c:v>
                </c:pt>
                <c:pt idx="3865">
                  <c:v>8</c:v>
                </c:pt>
                <c:pt idx="3866">
                  <c:v>6</c:v>
                </c:pt>
                <c:pt idx="3867">
                  <c:v>2</c:v>
                </c:pt>
                <c:pt idx="3868">
                  <c:v>2</c:v>
                </c:pt>
                <c:pt idx="3869">
                  <c:v>8</c:v>
                </c:pt>
                <c:pt idx="3870">
                  <c:v>1</c:v>
                </c:pt>
                <c:pt idx="3871">
                  <c:v>6</c:v>
                </c:pt>
                <c:pt idx="3872">
                  <c:v>6</c:v>
                </c:pt>
                <c:pt idx="3873">
                  <c:v>4</c:v>
                </c:pt>
                <c:pt idx="3874">
                  <c:v>3</c:v>
                </c:pt>
                <c:pt idx="3875">
                  <c:v>3</c:v>
                </c:pt>
                <c:pt idx="3876">
                  <c:v>1</c:v>
                </c:pt>
                <c:pt idx="3877">
                  <c:v>3</c:v>
                </c:pt>
                <c:pt idx="3878">
                  <c:v>4</c:v>
                </c:pt>
                <c:pt idx="3879">
                  <c:v>5</c:v>
                </c:pt>
                <c:pt idx="3880">
                  <c:v>3</c:v>
                </c:pt>
                <c:pt idx="3881">
                  <c:v>6</c:v>
                </c:pt>
                <c:pt idx="3882">
                  <c:v>5</c:v>
                </c:pt>
                <c:pt idx="3883">
                  <c:v>3</c:v>
                </c:pt>
                <c:pt idx="3884">
                  <c:v>6</c:v>
                </c:pt>
                <c:pt idx="3885">
                  <c:v>6</c:v>
                </c:pt>
                <c:pt idx="3886">
                  <c:v>8</c:v>
                </c:pt>
                <c:pt idx="3887">
                  <c:v>2</c:v>
                </c:pt>
                <c:pt idx="3888">
                  <c:v>1</c:v>
                </c:pt>
                <c:pt idx="3889">
                  <c:v>4</c:v>
                </c:pt>
                <c:pt idx="3890">
                  <c:v>7</c:v>
                </c:pt>
                <c:pt idx="3891">
                  <c:v>3</c:v>
                </c:pt>
                <c:pt idx="3892">
                  <c:v>3</c:v>
                </c:pt>
                <c:pt idx="3893">
                  <c:v>5</c:v>
                </c:pt>
                <c:pt idx="3894">
                  <c:v>5</c:v>
                </c:pt>
                <c:pt idx="3895">
                  <c:v>3</c:v>
                </c:pt>
                <c:pt idx="3896">
                  <c:v>9</c:v>
                </c:pt>
                <c:pt idx="3897">
                  <c:v>4</c:v>
                </c:pt>
                <c:pt idx="3898">
                  <c:v>3</c:v>
                </c:pt>
                <c:pt idx="3899">
                  <c:v>2</c:v>
                </c:pt>
                <c:pt idx="3900">
                  <c:v>9</c:v>
                </c:pt>
                <c:pt idx="3901">
                  <c:v>4</c:v>
                </c:pt>
                <c:pt idx="3902">
                  <c:v>3</c:v>
                </c:pt>
                <c:pt idx="3903">
                  <c:v>7</c:v>
                </c:pt>
                <c:pt idx="3904">
                  <c:v>8</c:v>
                </c:pt>
                <c:pt idx="3905">
                  <c:v>2</c:v>
                </c:pt>
                <c:pt idx="3906">
                  <c:v>7</c:v>
                </c:pt>
                <c:pt idx="3907">
                  <c:v>5</c:v>
                </c:pt>
                <c:pt idx="3908">
                  <c:v>5</c:v>
                </c:pt>
                <c:pt idx="3909">
                  <c:v>3</c:v>
                </c:pt>
                <c:pt idx="3910">
                  <c:v>5</c:v>
                </c:pt>
                <c:pt idx="3911">
                  <c:v>2</c:v>
                </c:pt>
                <c:pt idx="3912">
                  <c:v>4</c:v>
                </c:pt>
                <c:pt idx="3913">
                  <c:v>6</c:v>
                </c:pt>
                <c:pt idx="3914">
                  <c:v>1</c:v>
                </c:pt>
                <c:pt idx="3915">
                  <c:v>4</c:v>
                </c:pt>
                <c:pt idx="3916">
                  <c:v>6</c:v>
                </c:pt>
                <c:pt idx="3917">
                  <c:v>9</c:v>
                </c:pt>
                <c:pt idx="3918">
                  <c:v>2</c:v>
                </c:pt>
                <c:pt idx="3919">
                  <c:v>7</c:v>
                </c:pt>
                <c:pt idx="3920">
                  <c:v>6</c:v>
                </c:pt>
                <c:pt idx="3921">
                  <c:v>2</c:v>
                </c:pt>
                <c:pt idx="3922">
                  <c:v>8</c:v>
                </c:pt>
                <c:pt idx="3923">
                  <c:v>7</c:v>
                </c:pt>
                <c:pt idx="3924">
                  <c:v>5</c:v>
                </c:pt>
                <c:pt idx="3925">
                  <c:v>5</c:v>
                </c:pt>
                <c:pt idx="3926">
                  <c:v>7</c:v>
                </c:pt>
                <c:pt idx="3927">
                  <c:v>9</c:v>
                </c:pt>
                <c:pt idx="3928">
                  <c:v>9</c:v>
                </c:pt>
                <c:pt idx="3929">
                  <c:v>9</c:v>
                </c:pt>
                <c:pt idx="3930">
                  <c:v>6</c:v>
                </c:pt>
                <c:pt idx="3931">
                  <c:v>6</c:v>
                </c:pt>
                <c:pt idx="3932">
                  <c:v>3</c:v>
                </c:pt>
                <c:pt idx="3933">
                  <c:v>1</c:v>
                </c:pt>
                <c:pt idx="3934">
                  <c:v>7</c:v>
                </c:pt>
                <c:pt idx="3935">
                  <c:v>4</c:v>
                </c:pt>
                <c:pt idx="3936">
                  <c:v>1</c:v>
                </c:pt>
                <c:pt idx="3937">
                  <c:v>8</c:v>
                </c:pt>
                <c:pt idx="3938">
                  <c:v>6</c:v>
                </c:pt>
                <c:pt idx="3939">
                  <c:v>6</c:v>
                </c:pt>
                <c:pt idx="3940">
                  <c:v>2</c:v>
                </c:pt>
                <c:pt idx="3941">
                  <c:v>1</c:v>
                </c:pt>
                <c:pt idx="3942">
                  <c:v>2</c:v>
                </c:pt>
                <c:pt idx="3943">
                  <c:v>4</c:v>
                </c:pt>
                <c:pt idx="3944">
                  <c:v>2</c:v>
                </c:pt>
                <c:pt idx="3945">
                  <c:v>1</c:v>
                </c:pt>
                <c:pt idx="3946">
                  <c:v>7</c:v>
                </c:pt>
                <c:pt idx="3947">
                  <c:v>8</c:v>
                </c:pt>
                <c:pt idx="3948">
                  <c:v>6</c:v>
                </c:pt>
                <c:pt idx="3949">
                  <c:v>4</c:v>
                </c:pt>
                <c:pt idx="3950">
                  <c:v>6</c:v>
                </c:pt>
                <c:pt idx="3951">
                  <c:v>3</c:v>
                </c:pt>
                <c:pt idx="3952">
                  <c:v>8</c:v>
                </c:pt>
                <c:pt idx="3953">
                  <c:v>2</c:v>
                </c:pt>
                <c:pt idx="3954">
                  <c:v>5</c:v>
                </c:pt>
                <c:pt idx="3955">
                  <c:v>1</c:v>
                </c:pt>
                <c:pt idx="3956">
                  <c:v>6</c:v>
                </c:pt>
                <c:pt idx="3957">
                  <c:v>2</c:v>
                </c:pt>
                <c:pt idx="3958">
                  <c:v>4</c:v>
                </c:pt>
                <c:pt idx="3959">
                  <c:v>6</c:v>
                </c:pt>
                <c:pt idx="3960">
                  <c:v>8</c:v>
                </c:pt>
                <c:pt idx="3961">
                  <c:v>8</c:v>
                </c:pt>
                <c:pt idx="3962">
                  <c:v>6</c:v>
                </c:pt>
                <c:pt idx="3963">
                  <c:v>4</c:v>
                </c:pt>
                <c:pt idx="3964">
                  <c:v>8</c:v>
                </c:pt>
                <c:pt idx="3965">
                  <c:v>8</c:v>
                </c:pt>
                <c:pt idx="3966">
                  <c:v>1</c:v>
                </c:pt>
                <c:pt idx="3967">
                  <c:v>4</c:v>
                </c:pt>
                <c:pt idx="3968">
                  <c:v>4</c:v>
                </c:pt>
                <c:pt idx="3969">
                  <c:v>7</c:v>
                </c:pt>
                <c:pt idx="3970">
                  <c:v>7</c:v>
                </c:pt>
                <c:pt idx="3971">
                  <c:v>8</c:v>
                </c:pt>
                <c:pt idx="3972">
                  <c:v>5</c:v>
                </c:pt>
                <c:pt idx="3973">
                  <c:v>7</c:v>
                </c:pt>
                <c:pt idx="3974">
                  <c:v>8</c:v>
                </c:pt>
                <c:pt idx="3975">
                  <c:v>9</c:v>
                </c:pt>
                <c:pt idx="3976">
                  <c:v>3</c:v>
                </c:pt>
                <c:pt idx="3977">
                  <c:v>3</c:v>
                </c:pt>
                <c:pt idx="3978">
                  <c:v>4</c:v>
                </c:pt>
                <c:pt idx="3979">
                  <c:v>5</c:v>
                </c:pt>
                <c:pt idx="3980">
                  <c:v>1</c:v>
                </c:pt>
                <c:pt idx="3981">
                  <c:v>7</c:v>
                </c:pt>
                <c:pt idx="3982">
                  <c:v>9</c:v>
                </c:pt>
                <c:pt idx="3983">
                  <c:v>8</c:v>
                </c:pt>
                <c:pt idx="3984">
                  <c:v>5</c:v>
                </c:pt>
                <c:pt idx="3985">
                  <c:v>4</c:v>
                </c:pt>
                <c:pt idx="3986">
                  <c:v>7</c:v>
                </c:pt>
                <c:pt idx="3987">
                  <c:v>5</c:v>
                </c:pt>
                <c:pt idx="3988">
                  <c:v>7</c:v>
                </c:pt>
                <c:pt idx="3989">
                  <c:v>1</c:v>
                </c:pt>
                <c:pt idx="3990">
                  <c:v>1</c:v>
                </c:pt>
                <c:pt idx="3991">
                  <c:v>3</c:v>
                </c:pt>
                <c:pt idx="3992">
                  <c:v>2</c:v>
                </c:pt>
                <c:pt idx="3993">
                  <c:v>2</c:v>
                </c:pt>
                <c:pt idx="3994">
                  <c:v>7</c:v>
                </c:pt>
                <c:pt idx="3995">
                  <c:v>2</c:v>
                </c:pt>
                <c:pt idx="3996">
                  <c:v>4</c:v>
                </c:pt>
                <c:pt idx="3997">
                  <c:v>2</c:v>
                </c:pt>
                <c:pt idx="3998">
                  <c:v>6</c:v>
                </c:pt>
                <c:pt idx="3999">
                  <c:v>8</c:v>
                </c:pt>
                <c:pt idx="4000">
                  <c:v>4</c:v>
                </c:pt>
                <c:pt idx="4001">
                  <c:v>5</c:v>
                </c:pt>
                <c:pt idx="4002">
                  <c:v>4</c:v>
                </c:pt>
                <c:pt idx="4003">
                  <c:v>3</c:v>
                </c:pt>
                <c:pt idx="4004">
                  <c:v>5</c:v>
                </c:pt>
                <c:pt idx="4005">
                  <c:v>9</c:v>
                </c:pt>
                <c:pt idx="4006">
                  <c:v>8</c:v>
                </c:pt>
                <c:pt idx="4007">
                  <c:v>8</c:v>
                </c:pt>
                <c:pt idx="4008">
                  <c:v>8</c:v>
                </c:pt>
                <c:pt idx="4009">
                  <c:v>8</c:v>
                </c:pt>
                <c:pt idx="4010">
                  <c:v>7</c:v>
                </c:pt>
                <c:pt idx="4011">
                  <c:v>8</c:v>
                </c:pt>
                <c:pt idx="4012">
                  <c:v>8</c:v>
                </c:pt>
                <c:pt idx="4013">
                  <c:v>8</c:v>
                </c:pt>
                <c:pt idx="4014">
                  <c:v>7</c:v>
                </c:pt>
                <c:pt idx="4015">
                  <c:v>1</c:v>
                </c:pt>
                <c:pt idx="4016">
                  <c:v>4</c:v>
                </c:pt>
                <c:pt idx="4017">
                  <c:v>4</c:v>
                </c:pt>
                <c:pt idx="4018">
                  <c:v>5</c:v>
                </c:pt>
                <c:pt idx="4019">
                  <c:v>6</c:v>
                </c:pt>
                <c:pt idx="4020">
                  <c:v>4</c:v>
                </c:pt>
                <c:pt idx="4021">
                  <c:v>2</c:v>
                </c:pt>
                <c:pt idx="4022">
                  <c:v>6</c:v>
                </c:pt>
                <c:pt idx="4023">
                  <c:v>8</c:v>
                </c:pt>
                <c:pt idx="4024">
                  <c:v>8</c:v>
                </c:pt>
                <c:pt idx="4025">
                  <c:v>7</c:v>
                </c:pt>
                <c:pt idx="4026">
                  <c:v>6</c:v>
                </c:pt>
                <c:pt idx="4027">
                  <c:v>2</c:v>
                </c:pt>
                <c:pt idx="4028">
                  <c:v>7</c:v>
                </c:pt>
                <c:pt idx="4029">
                  <c:v>5</c:v>
                </c:pt>
                <c:pt idx="4030">
                  <c:v>6</c:v>
                </c:pt>
                <c:pt idx="4031">
                  <c:v>8</c:v>
                </c:pt>
                <c:pt idx="4032">
                  <c:v>8</c:v>
                </c:pt>
                <c:pt idx="4033">
                  <c:v>3</c:v>
                </c:pt>
                <c:pt idx="4034">
                  <c:v>7</c:v>
                </c:pt>
                <c:pt idx="4035">
                  <c:v>1</c:v>
                </c:pt>
                <c:pt idx="4036">
                  <c:v>1</c:v>
                </c:pt>
                <c:pt idx="4037">
                  <c:v>7</c:v>
                </c:pt>
                <c:pt idx="4038">
                  <c:v>9</c:v>
                </c:pt>
                <c:pt idx="4039">
                  <c:v>7</c:v>
                </c:pt>
                <c:pt idx="4040">
                  <c:v>5</c:v>
                </c:pt>
                <c:pt idx="4041">
                  <c:v>8</c:v>
                </c:pt>
                <c:pt idx="4042">
                  <c:v>2</c:v>
                </c:pt>
                <c:pt idx="4043">
                  <c:v>9</c:v>
                </c:pt>
                <c:pt idx="4044">
                  <c:v>6</c:v>
                </c:pt>
                <c:pt idx="4045">
                  <c:v>9</c:v>
                </c:pt>
                <c:pt idx="4046">
                  <c:v>2</c:v>
                </c:pt>
                <c:pt idx="4047">
                  <c:v>3</c:v>
                </c:pt>
                <c:pt idx="4048">
                  <c:v>8</c:v>
                </c:pt>
                <c:pt idx="4049">
                  <c:v>1</c:v>
                </c:pt>
                <c:pt idx="4050">
                  <c:v>7</c:v>
                </c:pt>
                <c:pt idx="4051">
                  <c:v>7</c:v>
                </c:pt>
                <c:pt idx="4052">
                  <c:v>1</c:v>
                </c:pt>
                <c:pt idx="4053">
                  <c:v>9</c:v>
                </c:pt>
                <c:pt idx="4054">
                  <c:v>8</c:v>
                </c:pt>
                <c:pt idx="4055">
                  <c:v>4</c:v>
                </c:pt>
                <c:pt idx="4056">
                  <c:v>5</c:v>
                </c:pt>
                <c:pt idx="4057">
                  <c:v>2</c:v>
                </c:pt>
                <c:pt idx="4058">
                  <c:v>9</c:v>
                </c:pt>
                <c:pt idx="4059">
                  <c:v>6</c:v>
                </c:pt>
                <c:pt idx="4060">
                  <c:v>3</c:v>
                </c:pt>
                <c:pt idx="4061">
                  <c:v>7</c:v>
                </c:pt>
                <c:pt idx="4062">
                  <c:v>9</c:v>
                </c:pt>
                <c:pt idx="4063">
                  <c:v>3</c:v>
                </c:pt>
                <c:pt idx="4064">
                  <c:v>2</c:v>
                </c:pt>
                <c:pt idx="4065">
                  <c:v>7</c:v>
                </c:pt>
                <c:pt idx="4066">
                  <c:v>7</c:v>
                </c:pt>
                <c:pt idx="4067">
                  <c:v>4</c:v>
                </c:pt>
                <c:pt idx="4068">
                  <c:v>9</c:v>
                </c:pt>
                <c:pt idx="4069">
                  <c:v>8</c:v>
                </c:pt>
                <c:pt idx="4070">
                  <c:v>1</c:v>
                </c:pt>
                <c:pt idx="4071">
                  <c:v>1</c:v>
                </c:pt>
                <c:pt idx="4072">
                  <c:v>5</c:v>
                </c:pt>
                <c:pt idx="4073">
                  <c:v>6</c:v>
                </c:pt>
                <c:pt idx="4074">
                  <c:v>3</c:v>
                </c:pt>
                <c:pt idx="4075">
                  <c:v>9</c:v>
                </c:pt>
                <c:pt idx="4076">
                  <c:v>6</c:v>
                </c:pt>
                <c:pt idx="4077">
                  <c:v>4</c:v>
                </c:pt>
                <c:pt idx="4078">
                  <c:v>7</c:v>
                </c:pt>
                <c:pt idx="4079">
                  <c:v>8</c:v>
                </c:pt>
                <c:pt idx="4080">
                  <c:v>9</c:v>
                </c:pt>
                <c:pt idx="4081">
                  <c:v>6</c:v>
                </c:pt>
                <c:pt idx="4082">
                  <c:v>6</c:v>
                </c:pt>
                <c:pt idx="4083">
                  <c:v>8</c:v>
                </c:pt>
                <c:pt idx="4084">
                  <c:v>5</c:v>
                </c:pt>
                <c:pt idx="4085">
                  <c:v>3</c:v>
                </c:pt>
                <c:pt idx="4086">
                  <c:v>3</c:v>
                </c:pt>
                <c:pt idx="4087">
                  <c:v>6</c:v>
                </c:pt>
                <c:pt idx="4088">
                  <c:v>2</c:v>
                </c:pt>
                <c:pt idx="4089">
                  <c:v>6</c:v>
                </c:pt>
                <c:pt idx="4090">
                  <c:v>6</c:v>
                </c:pt>
                <c:pt idx="4091">
                  <c:v>8</c:v>
                </c:pt>
                <c:pt idx="4092">
                  <c:v>7</c:v>
                </c:pt>
                <c:pt idx="4093">
                  <c:v>8</c:v>
                </c:pt>
                <c:pt idx="4094">
                  <c:v>9</c:v>
                </c:pt>
                <c:pt idx="4095">
                  <c:v>6</c:v>
                </c:pt>
                <c:pt idx="4096">
                  <c:v>3</c:v>
                </c:pt>
                <c:pt idx="4097">
                  <c:v>3</c:v>
                </c:pt>
                <c:pt idx="4098">
                  <c:v>1</c:v>
                </c:pt>
                <c:pt idx="4099">
                  <c:v>5</c:v>
                </c:pt>
                <c:pt idx="4100">
                  <c:v>4</c:v>
                </c:pt>
                <c:pt idx="4101">
                  <c:v>9</c:v>
                </c:pt>
                <c:pt idx="4102">
                  <c:v>9</c:v>
                </c:pt>
                <c:pt idx="4103">
                  <c:v>5</c:v>
                </c:pt>
                <c:pt idx="4104">
                  <c:v>4</c:v>
                </c:pt>
                <c:pt idx="4105">
                  <c:v>7</c:v>
                </c:pt>
                <c:pt idx="4106">
                  <c:v>6</c:v>
                </c:pt>
                <c:pt idx="4107">
                  <c:v>4</c:v>
                </c:pt>
                <c:pt idx="4108">
                  <c:v>2</c:v>
                </c:pt>
                <c:pt idx="4109">
                  <c:v>1</c:v>
                </c:pt>
                <c:pt idx="4110">
                  <c:v>4</c:v>
                </c:pt>
                <c:pt idx="4111">
                  <c:v>4</c:v>
                </c:pt>
                <c:pt idx="4112">
                  <c:v>1</c:v>
                </c:pt>
                <c:pt idx="4113">
                  <c:v>6</c:v>
                </c:pt>
                <c:pt idx="4114">
                  <c:v>4</c:v>
                </c:pt>
                <c:pt idx="4115">
                  <c:v>1</c:v>
                </c:pt>
                <c:pt idx="4116">
                  <c:v>1</c:v>
                </c:pt>
                <c:pt idx="4117">
                  <c:v>1</c:v>
                </c:pt>
                <c:pt idx="4118">
                  <c:v>8</c:v>
                </c:pt>
                <c:pt idx="4119">
                  <c:v>8</c:v>
                </c:pt>
                <c:pt idx="4120">
                  <c:v>2</c:v>
                </c:pt>
                <c:pt idx="4121">
                  <c:v>7</c:v>
                </c:pt>
                <c:pt idx="4122">
                  <c:v>8</c:v>
                </c:pt>
                <c:pt idx="4123">
                  <c:v>8</c:v>
                </c:pt>
                <c:pt idx="4124">
                  <c:v>7</c:v>
                </c:pt>
                <c:pt idx="4125">
                  <c:v>5</c:v>
                </c:pt>
                <c:pt idx="4126">
                  <c:v>1</c:v>
                </c:pt>
                <c:pt idx="4127">
                  <c:v>9</c:v>
                </c:pt>
                <c:pt idx="4128">
                  <c:v>7</c:v>
                </c:pt>
                <c:pt idx="4129">
                  <c:v>2</c:v>
                </c:pt>
                <c:pt idx="4130">
                  <c:v>6</c:v>
                </c:pt>
                <c:pt idx="4131">
                  <c:v>2</c:v>
                </c:pt>
                <c:pt idx="4132">
                  <c:v>1</c:v>
                </c:pt>
                <c:pt idx="4133">
                  <c:v>7</c:v>
                </c:pt>
                <c:pt idx="4134">
                  <c:v>2</c:v>
                </c:pt>
                <c:pt idx="4135">
                  <c:v>2</c:v>
                </c:pt>
                <c:pt idx="4136">
                  <c:v>5</c:v>
                </c:pt>
                <c:pt idx="4137">
                  <c:v>5</c:v>
                </c:pt>
                <c:pt idx="4138">
                  <c:v>7</c:v>
                </c:pt>
                <c:pt idx="4139">
                  <c:v>1</c:v>
                </c:pt>
                <c:pt idx="4140">
                  <c:v>8</c:v>
                </c:pt>
                <c:pt idx="4141">
                  <c:v>3</c:v>
                </c:pt>
                <c:pt idx="4142">
                  <c:v>4</c:v>
                </c:pt>
                <c:pt idx="4143">
                  <c:v>9</c:v>
                </c:pt>
                <c:pt idx="4144">
                  <c:v>4</c:v>
                </c:pt>
                <c:pt idx="4145">
                  <c:v>5</c:v>
                </c:pt>
                <c:pt idx="4146">
                  <c:v>7</c:v>
                </c:pt>
                <c:pt idx="4147">
                  <c:v>4</c:v>
                </c:pt>
                <c:pt idx="4148">
                  <c:v>1</c:v>
                </c:pt>
                <c:pt idx="4149">
                  <c:v>9</c:v>
                </c:pt>
                <c:pt idx="4150">
                  <c:v>4</c:v>
                </c:pt>
                <c:pt idx="4151">
                  <c:v>9</c:v>
                </c:pt>
                <c:pt idx="4152">
                  <c:v>6</c:v>
                </c:pt>
                <c:pt idx="4153">
                  <c:v>1</c:v>
                </c:pt>
                <c:pt idx="4154">
                  <c:v>3</c:v>
                </c:pt>
                <c:pt idx="4155">
                  <c:v>2</c:v>
                </c:pt>
                <c:pt idx="4156">
                  <c:v>9</c:v>
                </c:pt>
                <c:pt idx="4157">
                  <c:v>1</c:v>
                </c:pt>
                <c:pt idx="4158">
                  <c:v>9</c:v>
                </c:pt>
                <c:pt idx="4159">
                  <c:v>9</c:v>
                </c:pt>
                <c:pt idx="4160">
                  <c:v>8</c:v>
                </c:pt>
                <c:pt idx="4161">
                  <c:v>8</c:v>
                </c:pt>
                <c:pt idx="4162">
                  <c:v>1</c:v>
                </c:pt>
                <c:pt idx="4163">
                  <c:v>8</c:v>
                </c:pt>
                <c:pt idx="4164">
                  <c:v>3</c:v>
                </c:pt>
                <c:pt idx="4165">
                  <c:v>7</c:v>
                </c:pt>
                <c:pt idx="4166">
                  <c:v>1</c:v>
                </c:pt>
                <c:pt idx="4167">
                  <c:v>1</c:v>
                </c:pt>
                <c:pt idx="4168">
                  <c:v>5</c:v>
                </c:pt>
                <c:pt idx="4169">
                  <c:v>5</c:v>
                </c:pt>
                <c:pt idx="4170">
                  <c:v>8</c:v>
                </c:pt>
                <c:pt idx="4171">
                  <c:v>7</c:v>
                </c:pt>
                <c:pt idx="4172">
                  <c:v>8</c:v>
                </c:pt>
                <c:pt idx="4173">
                  <c:v>6</c:v>
                </c:pt>
                <c:pt idx="4174">
                  <c:v>6</c:v>
                </c:pt>
                <c:pt idx="4175">
                  <c:v>2</c:v>
                </c:pt>
                <c:pt idx="4176">
                  <c:v>6</c:v>
                </c:pt>
                <c:pt idx="4177">
                  <c:v>5</c:v>
                </c:pt>
                <c:pt idx="4178">
                  <c:v>3</c:v>
                </c:pt>
                <c:pt idx="4179">
                  <c:v>6</c:v>
                </c:pt>
                <c:pt idx="4180">
                  <c:v>8</c:v>
                </c:pt>
                <c:pt idx="4181">
                  <c:v>9</c:v>
                </c:pt>
                <c:pt idx="4182">
                  <c:v>1</c:v>
                </c:pt>
                <c:pt idx="4183">
                  <c:v>3</c:v>
                </c:pt>
                <c:pt idx="4184">
                  <c:v>3</c:v>
                </c:pt>
                <c:pt idx="4185">
                  <c:v>8</c:v>
                </c:pt>
                <c:pt idx="4186">
                  <c:v>1</c:v>
                </c:pt>
                <c:pt idx="4187">
                  <c:v>5</c:v>
                </c:pt>
                <c:pt idx="4188">
                  <c:v>3</c:v>
                </c:pt>
                <c:pt idx="4189">
                  <c:v>2</c:v>
                </c:pt>
                <c:pt idx="4190">
                  <c:v>8</c:v>
                </c:pt>
                <c:pt idx="4191">
                  <c:v>3</c:v>
                </c:pt>
                <c:pt idx="4192">
                  <c:v>7</c:v>
                </c:pt>
                <c:pt idx="4193">
                  <c:v>1</c:v>
                </c:pt>
                <c:pt idx="4194">
                  <c:v>6</c:v>
                </c:pt>
                <c:pt idx="4195">
                  <c:v>3</c:v>
                </c:pt>
                <c:pt idx="4196">
                  <c:v>8</c:v>
                </c:pt>
                <c:pt idx="4197">
                  <c:v>6</c:v>
                </c:pt>
                <c:pt idx="4198">
                  <c:v>2</c:v>
                </c:pt>
                <c:pt idx="4199">
                  <c:v>6</c:v>
                </c:pt>
                <c:pt idx="4200">
                  <c:v>7</c:v>
                </c:pt>
                <c:pt idx="4201">
                  <c:v>5</c:v>
                </c:pt>
                <c:pt idx="4202">
                  <c:v>3</c:v>
                </c:pt>
                <c:pt idx="4203">
                  <c:v>4</c:v>
                </c:pt>
                <c:pt idx="4204">
                  <c:v>4</c:v>
                </c:pt>
                <c:pt idx="4205">
                  <c:v>6</c:v>
                </c:pt>
                <c:pt idx="4206">
                  <c:v>1</c:v>
                </c:pt>
                <c:pt idx="4207">
                  <c:v>4</c:v>
                </c:pt>
                <c:pt idx="4208">
                  <c:v>4</c:v>
                </c:pt>
                <c:pt idx="4209">
                  <c:v>1</c:v>
                </c:pt>
                <c:pt idx="4210">
                  <c:v>9</c:v>
                </c:pt>
                <c:pt idx="4211">
                  <c:v>4</c:v>
                </c:pt>
                <c:pt idx="4212">
                  <c:v>7</c:v>
                </c:pt>
                <c:pt idx="4213">
                  <c:v>3</c:v>
                </c:pt>
                <c:pt idx="4214">
                  <c:v>3</c:v>
                </c:pt>
                <c:pt idx="4215">
                  <c:v>8</c:v>
                </c:pt>
                <c:pt idx="4216">
                  <c:v>8</c:v>
                </c:pt>
                <c:pt idx="4217">
                  <c:v>1</c:v>
                </c:pt>
                <c:pt idx="4218">
                  <c:v>2</c:v>
                </c:pt>
                <c:pt idx="4219">
                  <c:v>8</c:v>
                </c:pt>
                <c:pt idx="4220">
                  <c:v>1</c:v>
                </c:pt>
                <c:pt idx="4221">
                  <c:v>8</c:v>
                </c:pt>
                <c:pt idx="4222">
                  <c:v>8</c:v>
                </c:pt>
                <c:pt idx="4223">
                  <c:v>2</c:v>
                </c:pt>
                <c:pt idx="4224">
                  <c:v>4</c:v>
                </c:pt>
                <c:pt idx="4225">
                  <c:v>6</c:v>
                </c:pt>
                <c:pt idx="4226">
                  <c:v>9</c:v>
                </c:pt>
                <c:pt idx="4227">
                  <c:v>8</c:v>
                </c:pt>
                <c:pt idx="4228">
                  <c:v>8</c:v>
                </c:pt>
                <c:pt idx="4229">
                  <c:v>7</c:v>
                </c:pt>
                <c:pt idx="4230">
                  <c:v>9</c:v>
                </c:pt>
                <c:pt idx="4231">
                  <c:v>2</c:v>
                </c:pt>
                <c:pt idx="4232">
                  <c:v>3</c:v>
                </c:pt>
                <c:pt idx="4233">
                  <c:v>8</c:v>
                </c:pt>
                <c:pt idx="4234">
                  <c:v>6</c:v>
                </c:pt>
                <c:pt idx="4235">
                  <c:v>9</c:v>
                </c:pt>
                <c:pt idx="4236">
                  <c:v>4</c:v>
                </c:pt>
                <c:pt idx="4237">
                  <c:v>8</c:v>
                </c:pt>
                <c:pt idx="4238">
                  <c:v>3</c:v>
                </c:pt>
                <c:pt idx="4239">
                  <c:v>3</c:v>
                </c:pt>
                <c:pt idx="4240">
                  <c:v>8</c:v>
                </c:pt>
                <c:pt idx="4241">
                  <c:v>5</c:v>
                </c:pt>
                <c:pt idx="4242">
                  <c:v>3</c:v>
                </c:pt>
                <c:pt idx="4243">
                  <c:v>1</c:v>
                </c:pt>
                <c:pt idx="4244">
                  <c:v>3</c:v>
                </c:pt>
                <c:pt idx="4245">
                  <c:v>9</c:v>
                </c:pt>
                <c:pt idx="4246">
                  <c:v>5</c:v>
                </c:pt>
                <c:pt idx="4247">
                  <c:v>2</c:v>
                </c:pt>
                <c:pt idx="4248">
                  <c:v>7</c:v>
                </c:pt>
                <c:pt idx="4249">
                  <c:v>2</c:v>
                </c:pt>
                <c:pt idx="4250">
                  <c:v>4</c:v>
                </c:pt>
                <c:pt idx="4251">
                  <c:v>7</c:v>
                </c:pt>
                <c:pt idx="4252">
                  <c:v>4</c:v>
                </c:pt>
                <c:pt idx="4253">
                  <c:v>7</c:v>
                </c:pt>
                <c:pt idx="4254">
                  <c:v>7</c:v>
                </c:pt>
                <c:pt idx="4255">
                  <c:v>1</c:v>
                </c:pt>
                <c:pt idx="4256">
                  <c:v>6</c:v>
                </c:pt>
                <c:pt idx="4257">
                  <c:v>9</c:v>
                </c:pt>
                <c:pt idx="4258">
                  <c:v>2</c:v>
                </c:pt>
                <c:pt idx="4259">
                  <c:v>3</c:v>
                </c:pt>
                <c:pt idx="4260">
                  <c:v>5</c:v>
                </c:pt>
                <c:pt idx="4261">
                  <c:v>9</c:v>
                </c:pt>
                <c:pt idx="4262">
                  <c:v>4</c:v>
                </c:pt>
                <c:pt idx="4263">
                  <c:v>1</c:v>
                </c:pt>
                <c:pt idx="4264">
                  <c:v>4</c:v>
                </c:pt>
                <c:pt idx="4265">
                  <c:v>6</c:v>
                </c:pt>
                <c:pt idx="4266">
                  <c:v>5</c:v>
                </c:pt>
                <c:pt idx="4267">
                  <c:v>1</c:v>
                </c:pt>
                <c:pt idx="4268">
                  <c:v>4</c:v>
                </c:pt>
                <c:pt idx="4269">
                  <c:v>6</c:v>
                </c:pt>
                <c:pt idx="4270">
                  <c:v>4</c:v>
                </c:pt>
                <c:pt idx="4271">
                  <c:v>9</c:v>
                </c:pt>
                <c:pt idx="4272">
                  <c:v>5</c:v>
                </c:pt>
                <c:pt idx="4273">
                  <c:v>8</c:v>
                </c:pt>
                <c:pt idx="4274">
                  <c:v>9</c:v>
                </c:pt>
                <c:pt idx="4275">
                  <c:v>5</c:v>
                </c:pt>
                <c:pt idx="4276">
                  <c:v>6</c:v>
                </c:pt>
                <c:pt idx="4277">
                  <c:v>1</c:v>
                </c:pt>
                <c:pt idx="4278">
                  <c:v>7</c:v>
                </c:pt>
                <c:pt idx="4279">
                  <c:v>4</c:v>
                </c:pt>
                <c:pt idx="4280">
                  <c:v>2</c:v>
                </c:pt>
                <c:pt idx="4281">
                  <c:v>5</c:v>
                </c:pt>
                <c:pt idx="4282">
                  <c:v>3</c:v>
                </c:pt>
                <c:pt idx="4283">
                  <c:v>6</c:v>
                </c:pt>
                <c:pt idx="4284">
                  <c:v>8</c:v>
                </c:pt>
                <c:pt idx="4285">
                  <c:v>7</c:v>
                </c:pt>
                <c:pt idx="4286">
                  <c:v>3</c:v>
                </c:pt>
                <c:pt idx="4287">
                  <c:v>8</c:v>
                </c:pt>
                <c:pt idx="4288">
                  <c:v>2</c:v>
                </c:pt>
                <c:pt idx="4289">
                  <c:v>9</c:v>
                </c:pt>
                <c:pt idx="4290">
                  <c:v>4</c:v>
                </c:pt>
                <c:pt idx="4291">
                  <c:v>1</c:v>
                </c:pt>
                <c:pt idx="4292">
                  <c:v>8</c:v>
                </c:pt>
                <c:pt idx="4293">
                  <c:v>7</c:v>
                </c:pt>
                <c:pt idx="4294">
                  <c:v>5</c:v>
                </c:pt>
                <c:pt idx="4295">
                  <c:v>5</c:v>
                </c:pt>
                <c:pt idx="4296">
                  <c:v>7</c:v>
                </c:pt>
                <c:pt idx="4297">
                  <c:v>5</c:v>
                </c:pt>
                <c:pt idx="4298">
                  <c:v>8</c:v>
                </c:pt>
                <c:pt idx="4299">
                  <c:v>6</c:v>
                </c:pt>
                <c:pt idx="4300">
                  <c:v>5</c:v>
                </c:pt>
                <c:pt idx="4301">
                  <c:v>9</c:v>
                </c:pt>
                <c:pt idx="4302">
                  <c:v>2</c:v>
                </c:pt>
                <c:pt idx="4303">
                  <c:v>1</c:v>
                </c:pt>
                <c:pt idx="4304">
                  <c:v>8</c:v>
                </c:pt>
                <c:pt idx="4305">
                  <c:v>3</c:v>
                </c:pt>
                <c:pt idx="4306">
                  <c:v>7</c:v>
                </c:pt>
                <c:pt idx="4307">
                  <c:v>8</c:v>
                </c:pt>
                <c:pt idx="4308">
                  <c:v>6</c:v>
                </c:pt>
                <c:pt idx="4309">
                  <c:v>9</c:v>
                </c:pt>
                <c:pt idx="4310">
                  <c:v>7</c:v>
                </c:pt>
                <c:pt idx="4311">
                  <c:v>5</c:v>
                </c:pt>
                <c:pt idx="4312">
                  <c:v>8</c:v>
                </c:pt>
                <c:pt idx="4313">
                  <c:v>2</c:v>
                </c:pt>
                <c:pt idx="4314">
                  <c:v>7</c:v>
                </c:pt>
                <c:pt idx="4315">
                  <c:v>4</c:v>
                </c:pt>
                <c:pt idx="4316">
                  <c:v>9</c:v>
                </c:pt>
                <c:pt idx="4317">
                  <c:v>1</c:v>
                </c:pt>
                <c:pt idx="4318">
                  <c:v>7</c:v>
                </c:pt>
                <c:pt idx="4319">
                  <c:v>6</c:v>
                </c:pt>
                <c:pt idx="4320">
                  <c:v>8</c:v>
                </c:pt>
                <c:pt idx="4321">
                  <c:v>5</c:v>
                </c:pt>
                <c:pt idx="4322">
                  <c:v>1</c:v>
                </c:pt>
                <c:pt idx="4323">
                  <c:v>1</c:v>
                </c:pt>
                <c:pt idx="4324">
                  <c:v>9</c:v>
                </c:pt>
                <c:pt idx="4325">
                  <c:v>6</c:v>
                </c:pt>
                <c:pt idx="4326">
                  <c:v>5</c:v>
                </c:pt>
                <c:pt idx="4327">
                  <c:v>1</c:v>
                </c:pt>
                <c:pt idx="4328">
                  <c:v>6</c:v>
                </c:pt>
                <c:pt idx="4329">
                  <c:v>6</c:v>
                </c:pt>
                <c:pt idx="4330">
                  <c:v>3</c:v>
                </c:pt>
                <c:pt idx="4331">
                  <c:v>8</c:v>
                </c:pt>
                <c:pt idx="4332">
                  <c:v>1</c:v>
                </c:pt>
                <c:pt idx="4333">
                  <c:v>1</c:v>
                </c:pt>
                <c:pt idx="4334">
                  <c:v>6</c:v>
                </c:pt>
                <c:pt idx="4335">
                  <c:v>1</c:v>
                </c:pt>
                <c:pt idx="4336">
                  <c:v>6</c:v>
                </c:pt>
                <c:pt idx="4337">
                  <c:v>1</c:v>
                </c:pt>
                <c:pt idx="4338">
                  <c:v>6</c:v>
                </c:pt>
                <c:pt idx="4339">
                  <c:v>3</c:v>
                </c:pt>
                <c:pt idx="4340">
                  <c:v>8</c:v>
                </c:pt>
                <c:pt idx="4341">
                  <c:v>6</c:v>
                </c:pt>
                <c:pt idx="4342">
                  <c:v>1</c:v>
                </c:pt>
                <c:pt idx="4343">
                  <c:v>5</c:v>
                </c:pt>
                <c:pt idx="4344">
                  <c:v>8</c:v>
                </c:pt>
                <c:pt idx="4345">
                  <c:v>3</c:v>
                </c:pt>
                <c:pt idx="4346">
                  <c:v>6</c:v>
                </c:pt>
                <c:pt idx="4347">
                  <c:v>5</c:v>
                </c:pt>
                <c:pt idx="4348">
                  <c:v>6</c:v>
                </c:pt>
                <c:pt idx="4349">
                  <c:v>1</c:v>
                </c:pt>
                <c:pt idx="4350">
                  <c:v>7</c:v>
                </c:pt>
                <c:pt idx="4351">
                  <c:v>9</c:v>
                </c:pt>
                <c:pt idx="4352">
                  <c:v>2</c:v>
                </c:pt>
                <c:pt idx="4353">
                  <c:v>5</c:v>
                </c:pt>
                <c:pt idx="4354">
                  <c:v>4</c:v>
                </c:pt>
                <c:pt idx="4355">
                  <c:v>6</c:v>
                </c:pt>
                <c:pt idx="4356">
                  <c:v>6</c:v>
                </c:pt>
                <c:pt idx="4357">
                  <c:v>2</c:v>
                </c:pt>
                <c:pt idx="4358">
                  <c:v>2</c:v>
                </c:pt>
                <c:pt idx="4359">
                  <c:v>4</c:v>
                </c:pt>
                <c:pt idx="4360">
                  <c:v>1</c:v>
                </c:pt>
                <c:pt idx="4361">
                  <c:v>9</c:v>
                </c:pt>
                <c:pt idx="4362">
                  <c:v>7</c:v>
                </c:pt>
                <c:pt idx="4363">
                  <c:v>7</c:v>
                </c:pt>
                <c:pt idx="4364">
                  <c:v>3</c:v>
                </c:pt>
                <c:pt idx="4365">
                  <c:v>3</c:v>
                </c:pt>
                <c:pt idx="4366">
                  <c:v>1</c:v>
                </c:pt>
                <c:pt idx="4367">
                  <c:v>3</c:v>
                </c:pt>
                <c:pt idx="4368">
                  <c:v>3</c:v>
                </c:pt>
                <c:pt idx="4369">
                  <c:v>4</c:v>
                </c:pt>
                <c:pt idx="4370">
                  <c:v>4</c:v>
                </c:pt>
                <c:pt idx="4371">
                  <c:v>3</c:v>
                </c:pt>
                <c:pt idx="4372">
                  <c:v>8</c:v>
                </c:pt>
                <c:pt idx="4373">
                  <c:v>8</c:v>
                </c:pt>
                <c:pt idx="4374">
                  <c:v>1</c:v>
                </c:pt>
                <c:pt idx="4375">
                  <c:v>7</c:v>
                </c:pt>
                <c:pt idx="4376">
                  <c:v>2</c:v>
                </c:pt>
                <c:pt idx="4377">
                  <c:v>1</c:v>
                </c:pt>
                <c:pt idx="4378">
                  <c:v>3</c:v>
                </c:pt>
                <c:pt idx="4379">
                  <c:v>4</c:v>
                </c:pt>
                <c:pt idx="4380">
                  <c:v>6</c:v>
                </c:pt>
                <c:pt idx="4381">
                  <c:v>5</c:v>
                </c:pt>
                <c:pt idx="4382">
                  <c:v>4</c:v>
                </c:pt>
                <c:pt idx="4383">
                  <c:v>8</c:v>
                </c:pt>
                <c:pt idx="4384">
                  <c:v>4</c:v>
                </c:pt>
                <c:pt idx="4385">
                  <c:v>2</c:v>
                </c:pt>
                <c:pt idx="4386">
                  <c:v>3</c:v>
                </c:pt>
                <c:pt idx="4387">
                  <c:v>6</c:v>
                </c:pt>
                <c:pt idx="4388">
                  <c:v>8</c:v>
                </c:pt>
                <c:pt idx="4389">
                  <c:v>8</c:v>
                </c:pt>
                <c:pt idx="4390">
                  <c:v>9</c:v>
                </c:pt>
                <c:pt idx="4391">
                  <c:v>7</c:v>
                </c:pt>
                <c:pt idx="4392">
                  <c:v>2</c:v>
                </c:pt>
                <c:pt idx="4393">
                  <c:v>8</c:v>
                </c:pt>
                <c:pt idx="4394">
                  <c:v>7</c:v>
                </c:pt>
                <c:pt idx="4395">
                  <c:v>8</c:v>
                </c:pt>
                <c:pt idx="4396">
                  <c:v>3</c:v>
                </c:pt>
                <c:pt idx="4397">
                  <c:v>7</c:v>
                </c:pt>
                <c:pt idx="4398">
                  <c:v>9</c:v>
                </c:pt>
                <c:pt idx="4399">
                  <c:v>3</c:v>
                </c:pt>
                <c:pt idx="4400">
                  <c:v>6</c:v>
                </c:pt>
                <c:pt idx="4401">
                  <c:v>2</c:v>
                </c:pt>
                <c:pt idx="4402">
                  <c:v>2</c:v>
                </c:pt>
                <c:pt idx="4403">
                  <c:v>5</c:v>
                </c:pt>
                <c:pt idx="4404">
                  <c:v>5</c:v>
                </c:pt>
                <c:pt idx="4405">
                  <c:v>7</c:v>
                </c:pt>
                <c:pt idx="4406">
                  <c:v>2</c:v>
                </c:pt>
                <c:pt idx="4407">
                  <c:v>7</c:v>
                </c:pt>
                <c:pt idx="4408">
                  <c:v>5</c:v>
                </c:pt>
                <c:pt idx="4409">
                  <c:v>6</c:v>
                </c:pt>
                <c:pt idx="4410">
                  <c:v>8</c:v>
                </c:pt>
                <c:pt idx="4411">
                  <c:v>4</c:v>
                </c:pt>
                <c:pt idx="4412">
                  <c:v>7</c:v>
                </c:pt>
                <c:pt idx="4413">
                  <c:v>6</c:v>
                </c:pt>
                <c:pt idx="4414">
                  <c:v>2</c:v>
                </c:pt>
                <c:pt idx="4415">
                  <c:v>8</c:v>
                </c:pt>
                <c:pt idx="4416">
                  <c:v>9</c:v>
                </c:pt>
                <c:pt idx="4417">
                  <c:v>5</c:v>
                </c:pt>
                <c:pt idx="4418">
                  <c:v>4</c:v>
                </c:pt>
                <c:pt idx="4419">
                  <c:v>6</c:v>
                </c:pt>
                <c:pt idx="4420">
                  <c:v>8</c:v>
                </c:pt>
                <c:pt idx="4421">
                  <c:v>3</c:v>
                </c:pt>
                <c:pt idx="4422">
                  <c:v>1</c:v>
                </c:pt>
                <c:pt idx="4423">
                  <c:v>4</c:v>
                </c:pt>
                <c:pt idx="4424">
                  <c:v>4</c:v>
                </c:pt>
                <c:pt idx="4425">
                  <c:v>1</c:v>
                </c:pt>
                <c:pt idx="4426">
                  <c:v>9</c:v>
                </c:pt>
                <c:pt idx="4427">
                  <c:v>3</c:v>
                </c:pt>
                <c:pt idx="4428">
                  <c:v>5</c:v>
                </c:pt>
                <c:pt idx="4429">
                  <c:v>6</c:v>
                </c:pt>
                <c:pt idx="4430">
                  <c:v>8</c:v>
                </c:pt>
                <c:pt idx="4431">
                  <c:v>6</c:v>
                </c:pt>
                <c:pt idx="4432">
                  <c:v>3</c:v>
                </c:pt>
                <c:pt idx="4433">
                  <c:v>6</c:v>
                </c:pt>
                <c:pt idx="4434">
                  <c:v>1</c:v>
                </c:pt>
                <c:pt idx="4435">
                  <c:v>4</c:v>
                </c:pt>
                <c:pt idx="4436">
                  <c:v>6</c:v>
                </c:pt>
                <c:pt idx="4437">
                  <c:v>7</c:v>
                </c:pt>
                <c:pt idx="4438">
                  <c:v>3</c:v>
                </c:pt>
                <c:pt idx="4439">
                  <c:v>9</c:v>
                </c:pt>
                <c:pt idx="4440">
                  <c:v>7</c:v>
                </c:pt>
                <c:pt idx="4441">
                  <c:v>1</c:v>
                </c:pt>
                <c:pt idx="4442">
                  <c:v>2</c:v>
                </c:pt>
                <c:pt idx="4443">
                  <c:v>1</c:v>
                </c:pt>
                <c:pt idx="4444">
                  <c:v>9</c:v>
                </c:pt>
                <c:pt idx="4445">
                  <c:v>9</c:v>
                </c:pt>
                <c:pt idx="4446">
                  <c:v>7</c:v>
                </c:pt>
                <c:pt idx="4447">
                  <c:v>3</c:v>
                </c:pt>
                <c:pt idx="4448">
                  <c:v>5</c:v>
                </c:pt>
                <c:pt idx="4449">
                  <c:v>4</c:v>
                </c:pt>
                <c:pt idx="4450">
                  <c:v>7</c:v>
                </c:pt>
                <c:pt idx="4451">
                  <c:v>9</c:v>
                </c:pt>
                <c:pt idx="4452">
                  <c:v>2</c:v>
                </c:pt>
                <c:pt idx="4453">
                  <c:v>8</c:v>
                </c:pt>
                <c:pt idx="4454">
                  <c:v>9</c:v>
                </c:pt>
                <c:pt idx="4455">
                  <c:v>9</c:v>
                </c:pt>
                <c:pt idx="4456">
                  <c:v>7</c:v>
                </c:pt>
                <c:pt idx="4457">
                  <c:v>9</c:v>
                </c:pt>
                <c:pt idx="4458">
                  <c:v>9</c:v>
                </c:pt>
                <c:pt idx="4459">
                  <c:v>3</c:v>
                </c:pt>
                <c:pt idx="4460">
                  <c:v>4</c:v>
                </c:pt>
                <c:pt idx="4461">
                  <c:v>2</c:v>
                </c:pt>
                <c:pt idx="4462">
                  <c:v>3</c:v>
                </c:pt>
                <c:pt idx="4463">
                  <c:v>5</c:v>
                </c:pt>
                <c:pt idx="4464">
                  <c:v>5</c:v>
                </c:pt>
                <c:pt idx="4465">
                  <c:v>6</c:v>
                </c:pt>
                <c:pt idx="4466">
                  <c:v>7</c:v>
                </c:pt>
                <c:pt idx="4467">
                  <c:v>7</c:v>
                </c:pt>
                <c:pt idx="4468">
                  <c:v>1</c:v>
                </c:pt>
                <c:pt idx="4469">
                  <c:v>2</c:v>
                </c:pt>
                <c:pt idx="4470">
                  <c:v>9</c:v>
                </c:pt>
                <c:pt idx="4471">
                  <c:v>2</c:v>
                </c:pt>
                <c:pt idx="4472">
                  <c:v>6</c:v>
                </c:pt>
                <c:pt idx="4473">
                  <c:v>1</c:v>
                </c:pt>
                <c:pt idx="4474">
                  <c:v>3</c:v>
                </c:pt>
                <c:pt idx="4475">
                  <c:v>2</c:v>
                </c:pt>
                <c:pt idx="4476">
                  <c:v>3</c:v>
                </c:pt>
                <c:pt idx="4477">
                  <c:v>5</c:v>
                </c:pt>
                <c:pt idx="4478">
                  <c:v>6</c:v>
                </c:pt>
                <c:pt idx="4479">
                  <c:v>9</c:v>
                </c:pt>
                <c:pt idx="4480">
                  <c:v>4</c:v>
                </c:pt>
                <c:pt idx="4481">
                  <c:v>7</c:v>
                </c:pt>
                <c:pt idx="4482">
                  <c:v>6</c:v>
                </c:pt>
                <c:pt idx="4483">
                  <c:v>2</c:v>
                </c:pt>
                <c:pt idx="4484">
                  <c:v>8</c:v>
                </c:pt>
                <c:pt idx="4485">
                  <c:v>7</c:v>
                </c:pt>
                <c:pt idx="4486">
                  <c:v>7</c:v>
                </c:pt>
                <c:pt idx="4487">
                  <c:v>8</c:v>
                </c:pt>
                <c:pt idx="4488">
                  <c:v>1</c:v>
                </c:pt>
                <c:pt idx="4489">
                  <c:v>1</c:v>
                </c:pt>
                <c:pt idx="4490">
                  <c:v>8</c:v>
                </c:pt>
                <c:pt idx="4491">
                  <c:v>4</c:v>
                </c:pt>
                <c:pt idx="4492">
                  <c:v>5</c:v>
                </c:pt>
                <c:pt idx="4493">
                  <c:v>8</c:v>
                </c:pt>
                <c:pt idx="4494">
                  <c:v>5</c:v>
                </c:pt>
                <c:pt idx="4495">
                  <c:v>4</c:v>
                </c:pt>
                <c:pt idx="4496">
                  <c:v>6</c:v>
                </c:pt>
                <c:pt idx="4497">
                  <c:v>5</c:v>
                </c:pt>
                <c:pt idx="4498">
                  <c:v>7</c:v>
                </c:pt>
                <c:pt idx="4499">
                  <c:v>7</c:v>
                </c:pt>
                <c:pt idx="4500">
                  <c:v>4</c:v>
                </c:pt>
                <c:pt idx="4501">
                  <c:v>5</c:v>
                </c:pt>
                <c:pt idx="4502">
                  <c:v>3</c:v>
                </c:pt>
                <c:pt idx="4503">
                  <c:v>4</c:v>
                </c:pt>
                <c:pt idx="4504">
                  <c:v>4</c:v>
                </c:pt>
                <c:pt idx="4505">
                  <c:v>3</c:v>
                </c:pt>
                <c:pt idx="4506">
                  <c:v>5</c:v>
                </c:pt>
                <c:pt idx="4507">
                  <c:v>5</c:v>
                </c:pt>
                <c:pt idx="4508">
                  <c:v>7</c:v>
                </c:pt>
                <c:pt idx="4509">
                  <c:v>4</c:v>
                </c:pt>
                <c:pt idx="4510">
                  <c:v>4</c:v>
                </c:pt>
                <c:pt idx="4511">
                  <c:v>9</c:v>
                </c:pt>
                <c:pt idx="4512">
                  <c:v>6</c:v>
                </c:pt>
                <c:pt idx="4513">
                  <c:v>4</c:v>
                </c:pt>
                <c:pt idx="4514">
                  <c:v>2</c:v>
                </c:pt>
                <c:pt idx="4515">
                  <c:v>6</c:v>
                </c:pt>
                <c:pt idx="4516">
                  <c:v>2</c:v>
                </c:pt>
                <c:pt idx="4517">
                  <c:v>5</c:v>
                </c:pt>
                <c:pt idx="4518">
                  <c:v>6</c:v>
                </c:pt>
                <c:pt idx="4519">
                  <c:v>4</c:v>
                </c:pt>
                <c:pt idx="4520">
                  <c:v>3</c:v>
                </c:pt>
                <c:pt idx="4521">
                  <c:v>7</c:v>
                </c:pt>
                <c:pt idx="4522">
                  <c:v>2</c:v>
                </c:pt>
                <c:pt idx="4523">
                  <c:v>6</c:v>
                </c:pt>
                <c:pt idx="4524">
                  <c:v>4</c:v>
                </c:pt>
                <c:pt idx="4525">
                  <c:v>6</c:v>
                </c:pt>
                <c:pt idx="4526">
                  <c:v>4</c:v>
                </c:pt>
                <c:pt idx="4527">
                  <c:v>4</c:v>
                </c:pt>
                <c:pt idx="4528">
                  <c:v>4</c:v>
                </c:pt>
                <c:pt idx="4529">
                  <c:v>9</c:v>
                </c:pt>
                <c:pt idx="4530">
                  <c:v>7</c:v>
                </c:pt>
                <c:pt idx="4531">
                  <c:v>3</c:v>
                </c:pt>
                <c:pt idx="4532">
                  <c:v>3</c:v>
                </c:pt>
                <c:pt idx="4533">
                  <c:v>6</c:v>
                </c:pt>
                <c:pt idx="4534">
                  <c:v>6</c:v>
                </c:pt>
                <c:pt idx="4535">
                  <c:v>4</c:v>
                </c:pt>
                <c:pt idx="4536">
                  <c:v>9</c:v>
                </c:pt>
                <c:pt idx="4537">
                  <c:v>4</c:v>
                </c:pt>
                <c:pt idx="4538">
                  <c:v>9</c:v>
                </c:pt>
                <c:pt idx="4539">
                  <c:v>4</c:v>
                </c:pt>
                <c:pt idx="4540">
                  <c:v>2</c:v>
                </c:pt>
                <c:pt idx="4541">
                  <c:v>2</c:v>
                </c:pt>
                <c:pt idx="4542">
                  <c:v>5</c:v>
                </c:pt>
                <c:pt idx="4543">
                  <c:v>4</c:v>
                </c:pt>
                <c:pt idx="4544">
                  <c:v>7</c:v>
                </c:pt>
                <c:pt idx="4545">
                  <c:v>5</c:v>
                </c:pt>
                <c:pt idx="4546">
                  <c:v>6</c:v>
                </c:pt>
                <c:pt idx="4547">
                  <c:v>4</c:v>
                </c:pt>
                <c:pt idx="4548">
                  <c:v>2</c:v>
                </c:pt>
                <c:pt idx="4549">
                  <c:v>9</c:v>
                </c:pt>
                <c:pt idx="4550">
                  <c:v>7</c:v>
                </c:pt>
                <c:pt idx="4551">
                  <c:v>4</c:v>
                </c:pt>
                <c:pt idx="4552">
                  <c:v>3</c:v>
                </c:pt>
                <c:pt idx="4553">
                  <c:v>3</c:v>
                </c:pt>
                <c:pt idx="4554">
                  <c:v>9</c:v>
                </c:pt>
                <c:pt idx="4555">
                  <c:v>5</c:v>
                </c:pt>
                <c:pt idx="4556">
                  <c:v>3</c:v>
                </c:pt>
                <c:pt idx="4557">
                  <c:v>5</c:v>
                </c:pt>
                <c:pt idx="4558">
                  <c:v>2</c:v>
                </c:pt>
                <c:pt idx="4559">
                  <c:v>4</c:v>
                </c:pt>
                <c:pt idx="4560">
                  <c:v>2</c:v>
                </c:pt>
                <c:pt idx="4561">
                  <c:v>2</c:v>
                </c:pt>
                <c:pt idx="4562">
                  <c:v>8</c:v>
                </c:pt>
                <c:pt idx="4563">
                  <c:v>1</c:v>
                </c:pt>
                <c:pt idx="4564">
                  <c:v>7</c:v>
                </c:pt>
                <c:pt idx="4565">
                  <c:v>5</c:v>
                </c:pt>
                <c:pt idx="4566">
                  <c:v>8</c:v>
                </c:pt>
                <c:pt idx="4567">
                  <c:v>1</c:v>
                </c:pt>
                <c:pt idx="4568">
                  <c:v>7</c:v>
                </c:pt>
                <c:pt idx="4569">
                  <c:v>5</c:v>
                </c:pt>
                <c:pt idx="4570">
                  <c:v>4</c:v>
                </c:pt>
                <c:pt idx="4571">
                  <c:v>7</c:v>
                </c:pt>
                <c:pt idx="4572">
                  <c:v>2</c:v>
                </c:pt>
                <c:pt idx="4573">
                  <c:v>1</c:v>
                </c:pt>
                <c:pt idx="4574">
                  <c:v>1</c:v>
                </c:pt>
                <c:pt idx="4575">
                  <c:v>1</c:v>
                </c:pt>
                <c:pt idx="4576">
                  <c:v>5</c:v>
                </c:pt>
                <c:pt idx="4577">
                  <c:v>7</c:v>
                </c:pt>
                <c:pt idx="4578">
                  <c:v>2</c:v>
                </c:pt>
                <c:pt idx="4579">
                  <c:v>8</c:v>
                </c:pt>
                <c:pt idx="4580">
                  <c:v>4</c:v>
                </c:pt>
                <c:pt idx="4581">
                  <c:v>3</c:v>
                </c:pt>
                <c:pt idx="4582">
                  <c:v>8</c:v>
                </c:pt>
                <c:pt idx="4583">
                  <c:v>2</c:v>
                </c:pt>
                <c:pt idx="4584">
                  <c:v>3</c:v>
                </c:pt>
                <c:pt idx="4585">
                  <c:v>3</c:v>
                </c:pt>
                <c:pt idx="4586">
                  <c:v>1</c:v>
                </c:pt>
                <c:pt idx="4587">
                  <c:v>6</c:v>
                </c:pt>
                <c:pt idx="4588">
                  <c:v>2</c:v>
                </c:pt>
                <c:pt idx="4589">
                  <c:v>1</c:v>
                </c:pt>
                <c:pt idx="4590">
                  <c:v>2</c:v>
                </c:pt>
                <c:pt idx="4591">
                  <c:v>6</c:v>
                </c:pt>
                <c:pt idx="4592">
                  <c:v>4</c:v>
                </c:pt>
                <c:pt idx="4593">
                  <c:v>6</c:v>
                </c:pt>
                <c:pt idx="4594">
                  <c:v>9</c:v>
                </c:pt>
                <c:pt idx="4595">
                  <c:v>8</c:v>
                </c:pt>
                <c:pt idx="4596">
                  <c:v>1</c:v>
                </c:pt>
                <c:pt idx="4597">
                  <c:v>8</c:v>
                </c:pt>
                <c:pt idx="4598">
                  <c:v>9</c:v>
                </c:pt>
                <c:pt idx="4599">
                  <c:v>6</c:v>
                </c:pt>
                <c:pt idx="4600">
                  <c:v>5</c:v>
                </c:pt>
                <c:pt idx="4601">
                  <c:v>6</c:v>
                </c:pt>
                <c:pt idx="4602">
                  <c:v>6</c:v>
                </c:pt>
                <c:pt idx="4603">
                  <c:v>9</c:v>
                </c:pt>
                <c:pt idx="4604">
                  <c:v>4</c:v>
                </c:pt>
                <c:pt idx="4605">
                  <c:v>2</c:v>
                </c:pt>
                <c:pt idx="4606">
                  <c:v>9</c:v>
                </c:pt>
                <c:pt idx="4607">
                  <c:v>2</c:v>
                </c:pt>
                <c:pt idx="4608">
                  <c:v>9</c:v>
                </c:pt>
                <c:pt idx="4609">
                  <c:v>2</c:v>
                </c:pt>
                <c:pt idx="4610">
                  <c:v>8</c:v>
                </c:pt>
                <c:pt idx="4611">
                  <c:v>9</c:v>
                </c:pt>
                <c:pt idx="4612">
                  <c:v>9</c:v>
                </c:pt>
                <c:pt idx="4613">
                  <c:v>9</c:v>
                </c:pt>
                <c:pt idx="4614">
                  <c:v>2</c:v>
                </c:pt>
                <c:pt idx="4615">
                  <c:v>4</c:v>
                </c:pt>
                <c:pt idx="4616">
                  <c:v>7</c:v>
                </c:pt>
                <c:pt idx="4617">
                  <c:v>2</c:v>
                </c:pt>
                <c:pt idx="4618">
                  <c:v>1</c:v>
                </c:pt>
                <c:pt idx="4619">
                  <c:v>3</c:v>
                </c:pt>
                <c:pt idx="4620">
                  <c:v>4</c:v>
                </c:pt>
                <c:pt idx="4621">
                  <c:v>8</c:v>
                </c:pt>
                <c:pt idx="4622">
                  <c:v>6</c:v>
                </c:pt>
                <c:pt idx="4623">
                  <c:v>2</c:v>
                </c:pt>
                <c:pt idx="4624">
                  <c:v>9</c:v>
                </c:pt>
                <c:pt idx="4625">
                  <c:v>2</c:v>
                </c:pt>
                <c:pt idx="4626">
                  <c:v>5</c:v>
                </c:pt>
                <c:pt idx="4627">
                  <c:v>4</c:v>
                </c:pt>
                <c:pt idx="4628">
                  <c:v>7</c:v>
                </c:pt>
                <c:pt idx="4629">
                  <c:v>8</c:v>
                </c:pt>
                <c:pt idx="4630">
                  <c:v>5</c:v>
                </c:pt>
                <c:pt idx="4631">
                  <c:v>5</c:v>
                </c:pt>
                <c:pt idx="4632">
                  <c:v>2</c:v>
                </c:pt>
                <c:pt idx="4633">
                  <c:v>8</c:v>
                </c:pt>
                <c:pt idx="4634">
                  <c:v>2</c:v>
                </c:pt>
                <c:pt idx="4635">
                  <c:v>6</c:v>
                </c:pt>
                <c:pt idx="4636">
                  <c:v>8</c:v>
                </c:pt>
                <c:pt idx="4637">
                  <c:v>6</c:v>
                </c:pt>
                <c:pt idx="4638">
                  <c:v>4</c:v>
                </c:pt>
                <c:pt idx="4639">
                  <c:v>4</c:v>
                </c:pt>
                <c:pt idx="4640">
                  <c:v>6</c:v>
                </c:pt>
                <c:pt idx="4641">
                  <c:v>4</c:v>
                </c:pt>
                <c:pt idx="4642">
                  <c:v>8</c:v>
                </c:pt>
                <c:pt idx="4643">
                  <c:v>9</c:v>
                </c:pt>
                <c:pt idx="4644">
                  <c:v>1</c:v>
                </c:pt>
                <c:pt idx="4645">
                  <c:v>4</c:v>
                </c:pt>
                <c:pt idx="4646">
                  <c:v>4</c:v>
                </c:pt>
                <c:pt idx="4647">
                  <c:v>2</c:v>
                </c:pt>
                <c:pt idx="4648">
                  <c:v>6</c:v>
                </c:pt>
                <c:pt idx="4649">
                  <c:v>3</c:v>
                </c:pt>
                <c:pt idx="4650">
                  <c:v>7</c:v>
                </c:pt>
                <c:pt idx="4651">
                  <c:v>5</c:v>
                </c:pt>
                <c:pt idx="4652">
                  <c:v>4</c:v>
                </c:pt>
                <c:pt idx="4653">
                  <c:v>5</c:v>
                </c:pt>
                <c:pt idx="4654">
                  <c:v>8</c:v>
                </c:pt>
                <c:pt idx="4655">
                  <c:v>3</c:v>
                </c:pt>
                <c:pt idx="4656">
                  <c:v>7</c:v>
                </c:pt>
                <c:pt idx="4657">
                  <c:v>6</c:v>
                </c:pt>
                <c:pt idx="4658">
                  <c:v>1</c:v>
                </c:pt>
                <c:pt idx="4659">
                  <c:v>7</c:v>
                </c:pt>
                <c:pt idx="4660">
                  <c:v>7</c:v>
                </c:pt>
                <c:pt idx="4661">
                  <c:v>1</c:v>
                </c:pt>
                <c:pt idx="4662">
                  <c:v>9</c:v>
                </c:pt>
                <c:pt idx="4663">
                  <c:v>6</c:v>
                </c:pt>
                <c:pt idx="4664">
                  <c:v>2</c:v>
                </c:pt>
                <c:pt idx="4665">
                  <c:v>5</c:v>
                </c:pt>
                <c:pt idx="4666">
                  <c:v>4</c:v>
                </c:pt>
                <c:pt idx="4667">
                  <c:v>7</c:v>
                </c:pt>
                <c:pt idx="4668">
                  <c:v>8</c:v>
                </c:pt>
                <c:pt idx="4669">
                  <c:v>1</c:v>
                </c:pt>
                <c:pt idx="4670">
                  <c:v>5</c:v>
                </c:pt>
                <c:pt idx="4671">
                  <c:v>3</c:v>
                </c:pt>
                <c:pt idx="4672">
                  <c:v>1</c:v>
                </c:pt>
                <c:pt idx="4673">
                  <c:v>3</c:v>
                </c:pt>
                <c:pt idx="4674">
                  <c:v>6</c:v>
                </c:pt>
                <c:pt idx="4675">
                  <c:v>7</c:v>
                </c:pt>
                <c:pt idx="4676">
                  <c:v>8</c:v>
                </c:pt>
                <c:pt idx="4677">
                  <c:v>4</c:v>
                </c:pt>
                <c:pt idx="4678">
                  <c:v>3</c:v>
                </c:pt>
                <c:pt idx="4679">
                  <c:v>5</c:v>
                </c:pt>
                <c:pt idx="4680">
                  <c:v>9</c:v>
                </c:pt>
                <c:pt idx="4681">
                  <c:v>6</c:v>
                </c:pt>
                <c:pt idx="4682">
                  <c:v>9</c:v>
                </c:pt>
                <c:pt idx="4683">
                  <c:v>6</c:v>
                </c:pt>
                <c:pt idx="4684">
                  <c:v>2</c:v>
                </c:pt>
                <c:pt idx="4685">
                  <c:v>5</c:v>
                </c:pt>
                <c:pt idx="4686">
                  <c:v>9</c:v>
                </c:pt>
                <c:pt idx="4687">
                  <c:v>8</c:v>
                </c:pt>
                <c:pt idx="4688">
                  <c:v>7</c:v>
                </c:pt>
                <c:pt idx="4689">
                  <c:v>1</c:v>
                </c:pt>
                <c:pt idx="4690">
                  <c:v>4</c:v>
                </c:pt>
                <c:pt idx="4691">
                  <c:v>7</c:v>
                </c:pt>
                <c:pt idx="4692">
                  <c:v>7</c:v>
                </c:pt>
                <c:pt idx="4693">
                  <c:v>6</c:v>
                </c:pt>
                <c:pt idx="4694">
                  <c:v>8</c:v>
                </c:pt>
                <c:pt idx="4695">
                  <c:v>6</c:v>
                </c:pt>
                <c:pt idx="4696">
                  <c:v>3</c:v>
                </c:pt>
                <c:pt idx="4697">
                  <c:v>4</c:v>
                </c:pt>
                <c:pt idx="4698">
                  <c:v>3</c:v>
                </c:pt>
                <c:pt idx="4699">
                  <c:v>1</c:v>
                </c:pt>
                <c:pt idx="4700">
                  <c:v>5</c:v>
                </c:pt>
                <c:pt idx="4701">
                  <c:v>1</c:v>
                </c:pt>
                <c:pt idx="4702">
                  <c:v>1</c:v>
                </c:pt>
                <c:pt idx="4703">
                  <c:v>2</c:v>
                </c:pt>
                <c:pt idx="4704">
                  <c:v>4</c:v>
                </c:pt>
                <c:pt idx="4705">
                  <c:v>6</c:v>
                </c:pt>
                <c:pt idx="4706">
                  <c:v>8</c:v>
                </c:pt>
                <c:pt idx="4707">
                  <c:v>3</c:v>
                </c:pt>
                <c:pt idx="4708">
                  <c:v>1</c:v>
                </c:pt>
                <c:pt idx="4709">
                  <c:v>3</c:v>
                </c:pt>
                <c:pt idx="4710">
                  <c:v>3</c:v>
                </c:pt>
                <c:pt idx="4711">
                  <c:v>5</c:v>
                </c:pt>
                <c:pt idx="4712">
                  <c:v>4</c:v>
                </c:pt>
                <c:pt idx="4713">
                  <c:v>4</c:v>
                </c:pt>
                <c:pt idx="4714">
                  <c:v>9</c:v>
                </c:pt>
                <c:pt idx="4715">
                  <c:v>7</c:v>
                </c:pt>
                <c:pt idx="4716">
                  <c:v>4</c:v>
                </c:pt>
                <c:pt idx="4717">
                  <c:v>3</c:v>
                </c:pt>
                <c:pt idx="4718">
                  <c:v>6</c:v>
                </c:pt>
                <c:pt idx="4719">
                  <c:v>3</c:v>
                </c:pt>
                <c:pt idx="4720">
                  <c:v>6</c:v>
                </c:pt>
                <c:pt idx="4721">
                  <c:v>9</c:v>
                </c:pt>
                <c:pt idx="4722">
                  <c:v>6</c:v>
                </c:pt>
                <c:pt idx="4723">
                  <c:v>4</c:v>
                </c:pt>
                <c:pt idx="4724">
                  <c:v>5</c:v>
                </c:pt>
                <c:pt idx="4725">
                  <c:v>6</c:v>
                </c:pt>
                <c:pt idx="4726">
                  <c:v>3</c:v>
                </c:pt>
                <c:pt idx="4727">
                  <c:v>8</c:v>
                </c:pt>
                <c:pt idx="4728">
                  <c:v>4</c:v>
                </c:pt>
                <c:pt idx="4729">
                  <c:v>8</c:v>
                </c:pt>
                <c:pt idx="4730">
                  <c:v>3</c:v>
                </c:pt>
                <c:pt idx="4731">
                  <c:v>7</c:v>
                </c:pt>
                <c:pt idx="4732">
                  <c:v>9</c:v>
                </c:pt>
                <c:pt idx="4733">
                  <c:v>4</c:v>
                </c:pt>
                <c:pt idx="4734">
                  <c:v>8</c:v>
                </c:pt>
                <c:pt idx="4735">
                  <c:v>3</c:v>
                </c:pt>
                <c:pt idx="4736">
                  <c:v>7</c:v>
                </c:pt>
                <c:pt idx="4737">
                  <c:v>3</c:v>
                </c:pt>
                <c:pt idx="4738">
                  <c:v>7</c:v>
                </c:pt>
                <c:pt idx="4739">
                  <c:v>6</c:v>
                </c:pt>
                <c:pt idx="4740">
                  <c:v>2</c:v>
                </c:pt>
                <c:pt idx="4741">
                  <c:v>3</c:v>
                </c:pt>
                <c:pt idx="4742">
                  <c:v>6</c:v>
                </c:pt>
                <c:pt idx="4743">
                  <c:v>4</c:v>
                </c:pt>
                <c:pt idx="4744">
                  <c:v>6</c:v>
                </c:pt>
                <c:pt idx="4745">
                  <c:v>1</c:v>
                </c:pt>
                <c:pt idx="4746">
                  <c:v>1</c:v>
                </c:pt>
                <c:pt idx="4747">
                  <c:v>3</c:v>
                </c:pt>
                <c:pt idx="4748">
                  <c:v>8</c:v>
                </c:pt>
                <c:pt idx="4749">
                  <c:v>8</c:v>
                </c:pt>
                <c:pt idx="4750">
                  <c:v>4</c:v>
                </c:pt>
                <c:pt idx="4751">
                  <c:v>6</c:v>
                </c:pt>
                <c:pt idx="4752">
                  <c:v>8</c:v>
                </c:pt>
                <c:pt idx="4753">
                  <c:v>7</c:v>
                </c:pt>
                <c:pt idx="4754">
                  <c:v>7</c:v>
                </c:pt>
                <c:pt idx="4755">
                  <c:v>4</c:v>
                </c:pt>
                <c:pt idx="4756">
                  <c:v>9</c:v>
                </c:pt>
                <c:pt idx="4757">
                  <c:v>6</c:v>
                </c:pt>
                <c:pt idx="4758">
                  <c:v>3</c:v>
                </c:pt>
                <c:pt idx="4759">
                  <c:v>5</c:v>
                </c:pt>
                <c:pt idx="4760">
                  <c:v>5</c:v>
                </c:pt>
                <c:pt idx="4761">
                  <c:v>5</c:v>
                </c:pt>
                <c:pt idx="4762">
                  <c:v>8</c:v>
                </c:pt>
                <c:pt idx="4763">
                  <c:v>9</c:v>
                </c:pt>
                <c:pt idx="4764">
                  <c:v>9</c:v>
                </c:pt>
                <c:pt idx="4765">
                  <c:v>6</c:v>
                </c:pt>
                <c:pt idx="4766">
                  <c:v>6</c:v>
                </c:pt>
                <c:pt idx="4767">
                  <c:v>9</c:v>
                </c:pt>
                <c:pt idx="4768">
                  <c:v>4</c:v>
                </c:pt>
                <c:pt idx="4769">
                  <c:v>6</c:v>
                </c:pt>
                <c:pt idx="4770">
                  <c:v>4</c:v>
                </c:pt>
                <c:pt idx="4771">
                  <c:v>1</c:v>
                </c:pt>
                <c:pt idx="4772">
                  <c:v>7</c:v>
                </c:pt>
                <c:pt idx="4773">
                  <c:v>6</c:v>
                </c:pt>
                <c:pt idx="4774">
                  <c:v>9</c:v>
                </c:pt>
                <c:pt idx="4775">
                  <c:v>7</c:v>
                </c:pt>
                <c:pt idx="4776">
                  <c:v>7</c:v>
                </c:pt>
                <c:pt idx="4777">
                  <c:v>2</c:v>
                </c:pt>
                <c:pt idx="4778">
                  <c:v>9</c:v>
                </c:pt>
                <c:pt idx="4779">
                  <c:v>9</c:v>
                </c:pt>
                <c:pt idx="4780">
                  <c:v>6</c:v>
                </c:pt>
                <c:pt idx="4781">
                  <c:v>3</c:v>
                </c:pt>
                <c:pt idx="4782">
                  <c:v>1</c:v>
                </c:pt>
                <c:pt idx="4783">
                  <c:v>4</c:v>
                </c:pt>
                <c:pt idx="4784">
                  <c:v>3</c:v>
                </c:pt>
                <c:pt idx="4785">
                  <c:v>1</c:v>
                </c:pt>
                <c:pt idx="4786">
                  <c:v>3</c:v>
                </c:pt>
                <c:pt idx="4787">
                  <c:v>4</c:v>
                </c:pt>
                <c:pt idx="4788">
                  <c:v>8</c:v>
                </c:pt>
                <c:pt idx="4789">
                  <c:v>9</c:v>
                </c:pt>
                <c:pt idx="4790">
                  <c:v>3</c:v>
                </c:pt>
                <c:pt idx="4791">
                  <c:v>6</c:v>
                </c:pt>
                <c:pt idx="4792">
                  <c:v>5</c:v>
                </c:pt>
                <c:pt idx="4793">
                  <c:v>6</c:v>
                </c:pt>
                <c:pt idx="4794">
                  <c:v>4</c:v>
                </c:pt>
                <c:pt idx="4795">
                  <c:v>6</c:v>
                </c:pt>
                <c:pt idx="4796">
                  <c:v>7</c:v>
                </c:pt>
                <c:pt idx="4797">
                  <c:v>9</c:v>
                </c:pt>
                <c:pt idx="4798">
                  <c:v>7</c:v>
                </c:pt>
                <c:pt idx="4799">
                  <c:v>6</c:v>
                </c:pt>
                <c:pt idx="4800">
                  <c:v>1</c:v>
                </c:pt>
                <c:pt idx="4801">
                  <c:v>2</c:v>
                </c:pt>
                <c:pt idx="4802">
                  <c:v>1</c:v>
                </c:pt>
                <c:pt idx="4803">
                  <c:v>9</c:v>
                </c:pt>
                <c:pt idx="4804">
                  <c:v>9</c:v>
                </c:pt>
                <c:pt idx="4805">
                  <c:v>7</c:v>
                </c:pt>
                <c:pt idx="4806">
                  <c:v>2</c:v>
                </c:pt>
                <c:pt idx="4807">
                  <c:v>6</c:v>
                </c:pt>
                <c:pt idx="4808">
                  <c:v>4</c:v>
                </c:pt>
                <c:pt idx="4809">
                  <c:v>1</c:v>
                </c:pt>
                <c:pt idx="4810">
                  <c:v>1</c:v>
                </c:pt>
                <c:pt idx="4811">
                  <c:v>5</c:v>
                </c:pt>
                <c:pt idx="4812">
                  <c:v>2</c:v>
                </c:pt>
                <c:pt idx="4813">
                  <c:v>4</c:v>
                </c:pt>
                <c:pt idx="4814">
                  <c:v>1</c:v>
                </c:pt>
                <c:pt idx="4815">
                  <c:v>4</c:v>
                </c:pt>
                <c:pt idx="4816">
                  <c:v>6</c:v>
                </c:pt>
                <c:pt idx="4817">
                  <c:v>4</c:v>
                </c:pt>
                <c:pt idx="4818">
                  <c:v>1</c:v>
                </c:pt>
                <c:pt idx="4819">
                  <c:v>7</c:v>
                </c:pt>
                <c:pt idx="4820">
                  <c:v>2</c:v>
                </c:pt>
                <c:pt idx="4821">
                  <c:v>9</c:v>
                </c:pt>
                <c:pt idx="4822">
                  <c:v>3</c:v>
                </c:pt>
                <c:pt idx="4823">
                  <c:v>8</c:v>
                </c:pt>
                <c:pt idx="4824">
                  <c:v>8</c:v>
                </c:pt>
                <c:pt idx="4825">
                  <c:v>3</c:v>
                </c:pt>
                <c:pt idx="4826">
                  <c:v>4</c:v>
                </c:pt>
                <c:pt idx="4827">
                  <c:v>2</c:v>
                </c:pt>
                <c:pt idx="4828">
                  <c:v>4</c:v>
                </c:pt>
                <c:pt idx="4829">
                  <c:v>9</c:v>
                </c:pt>
                <c:pt idx="4830">
                  <c:v>2</c:v>
                </c:pt>
                <c:pt idx="4831">
                  <c:v>3</c:v>
                </c:pt>
                <c:pt idx="4832">
                  <c:v>4</c:v>
                </c:pt>
                <c:pt idx="4833">
                  <c:v>5</c:v>
                </c:pt>
                <c:pt idx="4834">
                  <c:v>1</c:v>
                </c:pt>
                <c:pt idx="4835">
                  <c:v>7</c:v>
                </c:pt>
                <c:pt idx="4836">
                  <c:v>7</c:v>
                </c:pt>
                <c:pt idx="4837">
                  <c:v>9</c:v>
                </c:pt>
                <c:pt idx="4838">
                  <c:v>4</c:v>
                </c:pt>
                <c:pt idx="4839">
                  <c:v>6</c:v>
                </c:pt>
                <c:pt idx="4840">
                  <c:v>2</c:v>
                </c:pt>
                <c:pt idx="4841">
                  <c:v>4</c:v>
                </c:pt>
                <c:pt idx="4842">
                  <c:v>2</c:v>
                </c:pt>
                <c:pt idx="4843">
                  <c:v>5</c:v>
                </c:pt>
                <c:pt idx="4844">
                  <c:v>7</c:v>
                </c:pt>
                <c:pt idx="4845">
                  <c:v>1</c:v>
                </c:pt>
                <c:pt idx="4846">
                  <c:v>7</c:v>
                </c:pt>
                <c:pt idx="4847">
                  <c:v>6</c:v>
                </c:pt>
                <c:pt idx="4848">
                  <c:v>6</c:v>
                </c:pt>
                <c:pt idx="4849">
                  <c:v>8</c:v>
                </c:pt>
                <c:pt idx="4850">
                  <c:v>8</c:v>
                </c:pt>
                <c:pt idx="4851">
                  <c:v>6</c:v>
                </c:pt>
                <c:pt idx="4852">
                  <c:v>3</c:v>
                </c:pt>
                <c:pt idx="4853">
                  <c:v>5</c:v>
                </c:pt>
                <c:pt idx="4854">
                  <c:v>2</c:v>
                </c:pt>
                <c:pt idx="4855">
                  <c:v>5</c:v>
                </c:pt>
                <c:pt idx="4856">
                  <c:v>9</c:v>
                </c:pt>
                <c:pt idx="4857">
                  <c:v>1</c:v>
                </c:pt>
                <c:pt idx="4858">
                  <c:v>5</c:v>
                </c:pt>
                <c:pt idx="4859">
                  <c:v>6</c:v>
                </c:pt>
                <c:pt idx="4860">
                  <c:v>7</c:v>
                </c:pt>
                <c:pt idx="4861">
                  <c:v>9</c:v>
                </c:pt>
                <c:pt idx="4862">
                  <c:v>6</c:v>
                </c:pt>
                <c:pt idx="4863">
                  <c:v>5</c:v>
                </c:pt>
                <c:pt idx="4864">
                  <c:v>7</c:v>
                </c:pt>
                <c:pt idx="4865">
                  <c:v>1</c:v>
                </c:pt>
                <c:pt idx="4866">
                  <c:v>5</c:v>
                </c:pt>
                <c:pt idx="4867">
                  <c:v>2</c:v>
                </c:pt>
                <c:pt idx="4868">
                  <c:v>4</c:v>
                </c:pt>
                <c:pt idx="4869">
                  <c:v>7</c:v>
                </c:pt>
                <c:pt idx="4870">
                  <c:v>5</c:v>
                </c:pt>
                <c:pt idx="4871">
                  <c:v>6</c:v>
                </c:pt>
                <c:pt idx="4872">
                  <c:v>2</c:v>
                </c:pt>
                <c:pt idx="4873">
                  <c:v>3</c:v>
                </c:pt>
                <c:pt idx="4874">
                  <c:v>7</c:v>
                </c:pt>
                <c:pt idx="4875">
                  <c:v>2</c:v>
                </c:pt>
                <c:pt idx="4876">
                  <c:v>6</c:v>
                </c:pt>
                <c:pt idx="4877">
                  <c:v>5</c:v>
                </c:pt>
                <c:pt idx="4878">
                  <c:v>1</c:v>
                </c:pt>
                <c:pt idx="4879">
                  <c:v>4</c:v>
                </c:pt>
                <c:pt idx="4880">
                  <c:v>2</c:v>
                </c:pt>
                <c:pt idx="4881">
                  <c:v>4</c:v>
                </c:pt>
                <c:pt idx="4882">
                  <c:v>1</c:v>
                </c:pt>
                <c:pt idx="4883">
                  <c:v>2</c:v>
                </c:pt>
                <c:pt idx="4884">
                  <c:v>8</c:v>
                </c:pt>
                <c:pt idx="4885">
                  <c:v>6</c:v>
                </c:pt>
                <c:pt idx="4886">
                  <c:v>2</c:v>
                </c:pt>
                <c:pt idx="4887">
                  <c:v>6</c:v>
                </c:pt>
                <c:pt idx="4888">
                  <c:v>9</c:v>
                </c:pt>
                <c:pt idx="4889">
                  <c:v>7</c:v>
                </c:pt>
                <c:pt idx="4890">
                  <c:v>9</c:v>
                </c:pt>
                <c:pt idx="4891">
                  <c:v>5</c:v>
                </c:pt>
                <c:pt idx="4892">
                  <c:v>7</c:v>
                </c:pt>
                <c:pt idx="4893">
                  <c:v>7</c:v>
                </c:pt>
                <c:pt idx="4894">
                  <c:v>3</c:v>
                </c:pt>
                <c:pt idx="4895">
                  <c:v>7</c:v>
                </c:pt>
                <c:pt idx="4896">
                  <c:v>1</c:v>
                </c:pt>
                <c:pt idx="4897">
                  <c:v>9</c:v>
                </c:pt>
                <c:pt idx="4898">
                  <c:v>6</c:v>
                </c:pt>
                <c:pt idx="4899">
                  <c:v>5</c:v>
                </c:pt>
                <c:pt idx="4900">
                  <c:v>7</c:v>
                </c:pt>
                <c:pt idx="4901">
                  <c:v>5</c:v>
                </c:pt>
                <c:pt idx="4902">
                  <c:v>5</c:v>
                </c:pt>
                <c:pt idx="4903">
                  <c:v>7</c:v>
                </c:pt>
                <c:pt idx="4904">
                  <c:v>7</c:v>
                </c:pt>
                <c:pt idx="4905">
                  <c:v>3</c:v>
                </c:pt>
                <c:pt idx="4906">
                  <c:v>3</c:v>
                </c:pt>
                <c:pt idx="4907">
                  <c:v>3</c:v>
                </c:pt>
                <c:pt idx="4908">
                  <c:v>6</c:v>
                </c:pt>
                <c:pt idx="4909">
                  <c:v>6</c:v>
                </c:pt>
                <c:pt idx="4910">
                  <c:v>3</c:v>
                </c:pt>
                <c:pt idx="4911">
                  <c:v>3</c:v>
                </c:pt>
                <c:pt idx="4912">
                  <c:v>8</c:v>
                </c:pt>
                <c:pt idx="4913">
                  <c:v>8</c:v>
                </c:pt>
                <c:pt idx="4914">
                  <c:v>7</c:v>
                </c:pt>
                <c:pt idx="4915">
                  <c:v>4</c:v>
                </c:pt>
                <c:pt idx="4916">
                  <c:v>4</c:v>
                </c:pt>
                <c:pt idx="4917">
                  <c:v>3</c:v>
                </c:pt>
                <c:pt idx="4918">
                  <c:v>5</c:v>
                </c:pt>
                <c:pt idx="4919">
                  <c:v>3</c:v>
                </c:pt>
                <c:pt idx="4920">
                  <c:v>8</c:v>
                </c:pt>
                <c:pt idx="4921">
                  <c:v>7</c:v>
                </c:pt>
                <c:pt idx="4922">
                  <c:v>3</c:v>
                </c:pt>
                <c:pt idx="4923">
                  <c:v>9</c:v>
                </c:pt>
                <c:pt idx="4924">
                  <c:v>5</c:v>
                </c:pt>
                <c:pt idx="4925">
                  <c:v>9</c:v>
                </c:pt>
                <c:pt idx="4926">
                  <c:v>7</c:v>
                </c:pt>
                <c:pt idx="4927">
                  <c:v>7</c:v>
                </c:pt>
                <c:pt idx="4928">
                  <c:v>6</c:v>
                </c:pt>
                <c:pt idx="4929">
                  <c:v>2</c:v>
                </c:pt>
                <c:pt idx="4930">
                  <c:v>9</c:v>
                </c:pt>
                <c:pt idx="4931">
                  <c:v>6</c:v>
                </c:pt>
                <c:pt idx="4932">
                  <c:v>8</c:v>
                </c:pt>
                <c:pt idx="4933">
                  <c:v>1</c:v>
                </c:pt>
                <c:pt idx="4934">
                  <c:v>5</c:v>
                </c:pt>
                <c:pt idx="4935">
                  <c:v>1</c:v>
                </c:pt>
                <c:pt idx="4936">
                  <c:v>8</c:v>
                </c:pt>
                <c:pt idx="4937">
                  <c:v>8</c:v>
                </c:pt>
                <c:pt idx="4938">
                  <c:v>1</c:v>
                </c:pt>
                <c:pt idx="4939">
                  <c:v>9</c:v>
                </c:pt>
                <c:pt idx="4940">
                  <c:v>2</c:v>
                </c:pt>
                <c:pt idx="4941">
                  <c:v>9</c:v>
                </c:pt>
                <c:pt idx="4942">
                  <c:v>1</c:v>
                </c:pt>
                <c:pt idx="4943">
                  <c:v>9</c:v>
                </c:pt>
                <c:pt idx="4944">
                  <c:v>4</c:v>
                </c:pt>
                <c:pt idx="4945">
                  <c:v>9</c:v>
                </c:pt>
                <c:pt idx="4946">
                  <c:v>7</c:v>
                </c:pt>
                <c:pt idx="4947">
                  <c:v>6</c:v>
                </c:pt>
                <c:pt idx="4948">
                  <c:v>5</c:v>
                </c:pt>
                <c:pt idx="4949">
                  <c:v>9</c:v>
                </c:pt>
                <c:pt idx="4950">
                  <c:v>2</c:v>
                </c:pt>
                <c:pt idx="4951">
                  <c:v>2</c:v>
                </c:pt>
                <c:pt idx="4952">
                  <c:v>9</c:v>
                </c:pt>
                <c:pt idx="4953">
                  <c:v>3</c:v>
                </c:pt>
                <c:pt idx="4954">
                  <c:v>8</c:v>
                </c:pt>
                <c:pt idx="4955">
                  <c:v>9</c:v>
                </c:pt>
                <c:pt idx="4956">
                  <c:v>8</c:v>
                </c:pt>
                <c:pt idx="4957">
                  <c:v>4</c:v>
                </c:pt>
                <c:pt idx="4958">
                  <c:v>1</c:v>
                </c:pt>
                <c:pt idx="4959">
                  <c:v>4</c:v>
                </c:pt>
                <c:pt idx="4960">
                  <c:v>9</c:v>
                </c:pt>
                <c:pt idx="4961">
                  <c:v>2</c:v>
                </c:pt>
                <c:pt idx="4962">
                  <c:v>3</c:v>
                </c:pt>
                <c:pt idx="4963">
                  <c:v>8</c:v>
                </c:pt>
                <c:pt idx="4964">
                  <c:v>6</c:v>
                </c:pt>
                <c:pt idx="4965">
                  <c:v>8</c:v>
                </c:pt>
                <c:pt idx="4966">
                  <c:v>7</c:v>
                </c:pt>
                <c:pt idx="4967">
                  <c:v>5</c:v>
                </c:pt>
                <c:pt idx="4968">
                  <c:v>9</c:v>
                </c:pt>
                <c:pt idx="4969">
                  <c:v>4</c:v>
                </c:pt>
                <c:pt idx="4970">
                  <c:v>6</c:v>
                </c:pt>
                <c:pt idx="4971">
                  <c:v>2</c:v>
                </c:pt>
                <c:pt idx="4972">
                  <c:v>2</c:v>
                </c:pt>
                <c:pt idx="4973">
                  <c:v>2</c:v>
                </c:pt>
                <c:pt idx="4974">
                  <c:v>7</c:v>
                </c:pt>
                <c:pt idx="4975">
                  <c:v>2</c:v>
                </c:pt>
                <c:pt idx="4976">
                  <c:v>2</c:v>
                </c:pt>
                <c:pt idx="4977">
                  <c:v>9</c:v>
                </c:pt>
                <c:pt idx="4978">
                  <c:v>7</c:v>
                </c:pt>
                <c:pt idx="4979">
                  <c:v>3</c:v>
                </c:pt>
                <c:pt idx="4980">
                  <c:v>3</c:v>
                </c:pt>
                <c:pt idx="4981">
                  <c:v>7</c:v>
                </c:pt>
                <c:pt idx="4982">
                  <c:v>5</c:v>
                </c:pt>
                <c:pt idx="4983">
                  <c:v>6</c:v>
                </c:pt>
                <c:pt idx="4984">
                  <c:v>8</c:v>
                </c:pt>
                <c:pt idx="4985">
                  <c:v>9</c:v>
                </c:pt>
                <c:pt idx="4986">
                  <c:v>1</c:v>
                </c:pt>
                <c:pt idx="4987">
                  <c:v>3</c:v>
                </c:pt>
                <c:pt idx="4988">
                  <c:v>7</c:v>
                </c:pt>
                <c:pt idx="4989">
                  <c:v>6</c:v>
                </c:pt>
                <c:pt idx="4990">
                  <c:v>7</c:v>
                </c:pt>
                <c:pt idx="4991">
                  <c:v>8</c:v>
                </c:pt>
                <c:pt idx="4992">
                  <c:v>6</c:v>
                </c:pt>
                <c:pt idx="4993">
                  <c:v>3</c:v>
                </c:pt>
                <c:pt idx="4994">
                  <c:v>2</c:v>
                </c:pt>
                <c:pt idx="4995">
                  <c:v>7</c:v>
                </c:pt>
                <c:pt idx="4996">
                  <c:v>1</c:v>
                </c:pt>
                <c:pt idx="4997">
                  <c:v>3</c:v>
                </c:pt>
                <c:pt idx="4998">
                  <c:v>4</c:v>
                </c:pt>
                <c:pt idx="4999">
                  <c:v>1</c:v>
                </c:pt>
                <c:pt idx="5000">
                  <c:v>5</c:v>
                </c:pt>
                <c:pt idx="5001">
                  <c:v>3</c:v>
                </c:pt>
                <c:pt idx="5002">
                  <c:v>2</c:v>
                </c:pt>
                <c:pt idx="5003">
                  <c:v>3</c:v>
                </c:pt>
                <c:pt idx="5004">
                  <c:v>8</c:v>
                </c:pt>
                <c:pt idx="5005">
                  <c:v>6</c:v>
                </c:pt>
                <c:pt idx="5006">
                  <c:v>7</c:v>
                </c:pt>
                <c:pt idx="5007">
                  <c:v>6</c:v>
                </c:pt>
                <c:pt idx="5008">
                  <c:v>6</c:v>
                </c:pt>
                <c:pt idx="5009">
                  <c:v>3</c:v>
                </c:pt>
                <c:pt idx="5010">
                  <c:v>8</c:v>
                </c:pt>
                <c:pt idx="5011">
                  <c:v>7</c:v>
                </c:pt>
                <c:pt idx="5012">
                  <c:v>7</c:v>
                </c:pt>
                <c:pt idx="5013">
                  <c:v>6</c:v>
                </c:pt>
                <c:pt idx="5014">
                  <c:v>5</c:v>
                </c:pt>
                <c:pt idx="5015">
                  <c:v>8</c:v>
                </c:pt>
                <c:pt idx="5016">
                  <c:v>5</c:v>
                </c:pt>
                <c:pt idx="5017">
                  <c:v>9</c:v>
                </c:pt>
                <c:pt idx="5018">
                  <c:v>9</c:v>
                </c:pt>
                <c:pt idx="5019">
                  <c:v>1</c:v>
                </c:pt>
                <c:pt idx="5020">
                  <c:v>6</c:v>
                </c:pt>
                <c:pt idx="5021">
                  <c:v>7</c:v>
                </c:pt>
                <c:pt idx="5022">
                  <c:v>3</c:v>
                </c:pt>
                <c:pt idx="5023">
                  <c:v>7</c:v>
                </c:pt>
                <c:pt idx="5024">
                  <c:v>7</c:v>
                </c:pt>
                <c:pt idx="5025">
                  <c:v>2</c:v>
                </c:pt>
                <c:pt idx="5026">
                  <c:v>7</c:v>
                </c:pt>
                <c:pt idx="5027">
                  <c:v>1</c:v>
                </c:pt>
                <c:pt idx="5028">
                  <c:v>5</c:v>
                </c:pt>
                <c:pt idx="5029">
                  <c:v>9</c:v>
                </c:pt>
                <c:pt idx="5030">
                  <c:v>7</c:v>
                </c:pt>
                <c:pt idx="5031">
                  <c:v>7</c:v>
                </c:pt>
                <c:pt idx="5032">
                  <c:v>2</c:v>
                </c:pt>
                <c:pt idx="5033">
                  <c:v>8</c:v>
                </c:pt>
                <c:pt idx="5034">
                  <c:v>3</c:v>
                </c:pt>
                <c:pt idx="5035">
                  <c:v>8</c:v>
                </c:pt>
                <c:pt idx="5036">
                  <c:v>3</c:v>
                </c:pt>
                <c:pt idx="5037">
                  <c:v>7</c:v>
                </c:pt>
                <c:pt idx="5038">
                  <c:v>2</c:v>
                </c:pt>
                <c:pt idx="5039">
                  <c:v>4</c:v>
                </c:pt>
                <c:pt idx="5040">
                  <c:v>6</c:v>
                </c:pt>
                <c:pt idx="5041">
                  <c:v>9</c:v>
                </c:pt>
                <c:pt idx="5042">
                  <c:v>5</c:v>
                </c:pt>
                <c:pt idx="5043">
                  <c:v>9</c:v>
                </c:pt>
                <c:pt idx="5044">
                  <c:v>5</c:v>
                </c:pt>
                <c:pt idx="5045">
                  <c:v>8</c:v>
                </c:pt>
                <c:pt idx="5046">
                  <c:v>1</c:v>
                </c:pt>
                <c:pt idx="5047">
                  <c:v>7</c:v>
                </c:pt>
                <c:pt idx="5048">
                  <c:v>4</c:v>
                </c:pt>
                <c:pt idx="5049">
                  <c:v>5</c:v>
                </c:pt>
                <c:pt idx="5050">
                  <c:v>6</c:v>
                </c:pt>
                <c:pt idx="5051">
                  <c:v>5</c:v>
                </c:pt>
                <c:pt idx="5052">
                  <c:v>1</c:v>
                </c:pt>
                <c:pt idx="5053">
                  <c:v>9</c:v>
                </c:pt>
                <c:pt idx="5054">
                  <c:v>2</c:v>
                </c:pt>
                <c:pt idx="5055">
                  <c:v>9</c:v>
                </c:pt>
                <c:pt idx="5056">
                  <c:v>2</c:v>
                </c:pt>
                <c:pt idx="5057">
                  <c:v>9</c:v>
                </c:pt>
                <c:pt idx="5058">
                  <c:v>6</c:v>
                </c:pt>
                <c:pt idx="5059">
                  <c:v>9</c:v>
                </c:pt>
                <c:pt idx="5060">
                  <c:v>6</c:v>
                </c:pt>
                <c:pt idx="5061">
                  <c:v>6</c:v>
                </c:pt>
                <c:pt idx="5062">
                  <c:v>2</c:v>
                </c:pt>
                <c:pt idx="5063">
                  <c:v>8</c:v>
                </c:pt>
                <c:pt idx="5064">
                  <c:v>3</c:v>
                </c:pt>
                <c:pt idx="5065">
                  <c:v>7</c:v>
                </c:pt>
                <c:pt idx="5066">
                  <c:v>5</c:v>
                </c:pt>
                <c:pt idx="5067">
                  <c:v>3</c:v>
                </c:pt>
                <c:pt idx="5068">
                  <c:v>1</c:v>
                </c:pt>
                <c:pt idx="5069">
                  <c:v>8</c:v>
                </c:pt>
                <c:pt idx="5070">
                  <c:v>3</c:v>
                </c:pt>
                <c:pt idx="5071">
                  <c:v>2</c:v>
                </c:pt>
                <c:pt idx="5072">
                  <c:v>1</c:v>
                </c:pt>
                <c:pt idx="5073">
                  <c:v>4</c:v>
                </c:pt>
                <c:pt idx="5074">
                  <c:v>8</c:v>
                </c:pt>
                <c:pt idx="5075">
                  <c:v>3</c:v>
                </c:pt>
                <c:pt idx="5076">
                  <c:v>1</c:v>
                </c:pt>
                <c:pt idx="5077">
                  <c:v>4</c:v>
                </c:pt>
                <c:pt idx="5078">
                  <c:v>9</c:v>
                </c:pt>
                <c:pt idx="5079">
                  <c:v>1</c:v>
                </c:pt>
                <c:pt idx="5080">
                  <c:v>2</c:v>
                </c:pt>
                <c:pt idx="5081">
                  <c:v>9</c:v>
                </c:pt>
                <c:pt idx="5082">
                  <c:v>2</c:v>
                </c:pt>
                <c:pt idx="5083">
                  <c:v>3</c:v>
                </c:pt>
                <c:pt idx="5084">
                  <c:v>7</c:v>
                </c:pt>
                <c:pt idx="5085">
                  <c:v>3</c:v>
                </c:pt>
                <c:pt idx="5086">
                  <c:v>9</c:v>
                </c:pt>
                <c:pt idx="5087">
                  <c:v>6</c:v>
                </c:pt>
                <c:pt idx="5088">
                  <c:v>3</c:v>
                </c:pt>
                <c:pt idx="5089">
                  <c:v>9</c:v>
                </c:pt>
                <c:pt idx="5090">
                  <c:v>1</c:v>
                </c:pt>
                <c:pt idx="5091">
                  <c:v>3</c:v>
                </c:pt>
                <c:pt idx="5092">
                  <c:v>1</c:v>
                </c:pt>
                <c:pt idx="5093">
                  <c:v>2</c:v>
                </c:pt>
                <c:pt idx="5094">
                  <c:v>8</c:v>
                </c:pt>
                <c:pt idx="5095">
                  <c:v>7</c:v>
                </c:pt>
                <c:pt idx="5096">
                  <c:v>2</c:v>
                </c:pt>
                <c:pt idx="5097">
                  <c:v>2</c:v>
                </c:pt>
                <c:pt idx="5098">
                  <c:v>9</c:v>
                </c:pt>
                <c:pt idx="5099">
                  <c:v>6</c:v>
                </c:pt>
                <c:pt idx="5100">
                  <c:v>5</c:v>
                </c:pt>
                <c:pt idx="5101">
                  <c:v>6</c:v>
                </c:pt>
                <c:pt idx="5102">
                  <c:v>9</c:v>
                </c:pt>
                <c:pt idx="5103">
                  <c:v>7</c:v>
                </c:pt>
                <c:pt idx="5104">
                  <c:v>9</c:v>
                </c:pt>
                <c:pt idx="5105">
                  <c:v>4</c:v>
                </c:pt>
                <c:pt idx="5106">
                  <c:v>2</c:v>
                </c:pt>
                <c:pt idx="5107">
                  <c:v>8</c:v>
                </c:pt>
                <c:pt idx="5108">
                  <c:v>4</c:v>
                </c:pt>
                <c:pt idx="5109">
                  <c:v>9</c:v>
                </c:pt>
                <c:pt idx="5110">
                  <c:v>4</c:v>
                </c:pt>
                <c:pt idx="5111">
                  <c:v>8</c:v>
                </c:pt>
                <c:pt idx="5112">
                  <c:v>9</c:v>
                </c:pt>
                <c:pt idx="5113">
                  <c:v>9</c:v>
                </c:pt>
                <c:pt idx="5114">
                  <c:v>4</c:v>
                </c:pt>
                <c:pt idx="5115">
                  <c:v>1</c:v>
                </c:pt>
                <c:pt idx="5116">
                  <c:v>3</c:v>
                </c:pt>
                <c:pt idx="5117">
                  <c:v>9</c:v>
                </c:pt>
                <c:pt idx="5118">
                  <c:v>4</c:v>
                </c:pt>
                <c:pt idx="5119">
                  <c:v>5</c:v>
                </c:pt>
                <c:pt idx="5120">
                  <c:v>7</c:v>
                </c:pt>
                <c:pt idx="5121">
                  <c:v>5</c:v>
                </c:pt>
                <c:pt idx="5122">
                  <c:v>4</c:v>
                </c:pt>
                <c:pt idx="5123">
                  <c:v>2</c:v>
                </c:pt>
                <c:pt idx="5124">
                  <c:v>2</c:v>
                </c:pt>
                <c:pt idx="5125">
                  <c:v>4</c:v>
                </c:pt>
                <c:pt idx="5126">
                  <c:v>9</c:v>
                </c:pt>
                <c:pt idx="5127">
                  <c:v>8</c:v>
                </c:pt>
                <c:pt idx="5128">
                  <c:v>3</c:v>
                </c:pt>
                <c:pt idx="5129">
                  <c:v>9</c:v>
                </c:pt>
                <c:pt idx="5130">
                  <c:v>5</c:v>
                </c:pt>
                <c:pt idx="5131">
                  <c:v>3</c:v>
                </c:pt>
                <c:pt idx="5132">
                  <c:v>5</c:v>
                </c:pt>
                <c:pt idx="5133">
                  <c:v>4</c:v>
                </c:pt>
                <c:pt idx="5134">
                  <c:v>8</c:v>
                </c:pt>
                <c:pt idx="5135">
                  <c:v>5</c:v>
                </c:pt>
                <c:pt idx="5136">
                  <c:v>8</c:v>
                </c:pt>
                <c:pt idx="5137">
                  <c:v>9</c:v>
                </c:pt>
                <c:pt idx="5138">
                  <c:v>4</c:v>
                </c:pt>
                <c:pt idx="5139">
                  <c:v>7</c:v>
                </c:pt>
                <c:pt idx="5140">
                  <c:v>2</c:v>
                </c:pt>
                <c:pt idx="5141">
                  <c:v>6</c:v>
                </c:pt>
                <c:pt idx="5142">
                  <c:v>8</c:v>
                </c:pt>
                <c:pt idx="5143">
                  <c:v>7</c:v>
                </c:pt>
                <c:pt idx="5144">
                  <c:v>7</c:v>
                </c:pt>
                <c:pt idx="5145">
                  <c:v>8</c:v>
                </c:pt>
                <c:pt idx="5146">
                  <c:v>7</c:v>
                </c:pt>
                <c:pt idx="5147">
                  <c:v>5</c:v>
                </c:pt>
                <c:pt idx="5148">
                  <c:v>7</c:v>
                </c:pt>
                <c:pt idx="5149">
                  <c:v>3</c:v>
                </c:pt>
                <c:pt idx="5150">
                  <c:v>5</c:v>
                </c:pt>
                <c:pt idx="5151">
                  <c:v>7</c:v>
                </c:pt>
                <c:pt idx="5152">
                  <c:v>9</c:v>
                </c:pt>
                <c:pt idx="5153">
                  <c:v>2</c:v>
                </c:pt>
                <c:pt idx="5154">
                  <c:v>4</c:v>
                </c:pt>
                <c:pt idx="5155">
                  <c:v>7</c:v>
                </c:pt>
                <c:pt idx="5156">
                  <c:v>1</c:v>
                </c:pt>
                <c:pt idx="5157">
                  <c:v>2</c:v>
                </c:pt>
                <c:pt idx="5158">
                  <c:v>9</c:v>
                </c:pt>
                <c:pt idx="5159">
                  <c:v>7</c:v>
                </c:pt>
                <c:pt idx="5160">
                  <c:v>7</c:v>
                </c:pt>
                <c:pt idx="5161">
                  <c:v>6</c:v>
                </c:pt>
                <c:pt idx="5162">
                  <c:v>3</c:v>
                </c:pt>
                <c:pt idx="5163">
                  <c:v>3</c:v>
                </c:pt>
                <c:pt idx="5164">
                  <c:v>2</c:v>
                </c:pt>
                <c:pt idx="5165">
                  <c:v>6</c:v>
                </c:pt>
                <c:pt idx="5166">
                  <c:v>4</c:v>
                </c:pt>
                <c:pt idx="5167">
                  <c:v>5</c:v>
                </c:pt>
                <c:pt idx="5168">
                  <c:v>3</c:v>
                </c:pt>
                <c:pt idx="5169">
                  <c:v>6</c:v>
                </c:pt>
                <c:pt idx="5170">
                  <c:v>3</c:v>
                </c:pt>
                <c:pt idx="5171">
                  <c:v>8</c:v>
                </c:pt>
                <c:pt idx="5172">
                  <c:v>9</c:v>
                </c:pt>
                <c:pt idx="5173">
                  <c:v>4</c:v>
                </c:pt>
                <c:pt idx="5174">
                  <c:v>9</c:v>
                </c:pt>
                <c:pt idx="5175">
                  <c:v>7</c:v>
                </c:pt>
                <c:pt idx="5176">
                  <c:v>3</c:v>
                </c:pt>
                <c:pt idx="5177">
                  <c:v>7</c:v>
                </c:pt>
                <c:pt idx="5178">
                  <c:v>1</c:v>
                </c:pt>
                <c:pt idx="5179">
                  <c:v>3</c:v>
                </c:pt>
                <c:pt idx="5180">
                  <c:v>6</c:v>
                </c:pt>
                <c:pt idx="5181">
                  <c:v>4</c:v>
                </c:pt>
                <c:pt idx="5182">
                  <c:v>7</c:v>
                </c:pt>
                <c:pt idx="5183">
                  <c:v>3</c:v>
                </c:pt>
                <c:pt idx="5184">
                  <c:v>1</c:v>
                </c:pt>
                <c:pt idx="5185">
                  <c:v>9</c:v>
                </c:pt>
                <c:pt idx="5186">
                  <c:v>6</c:v>
                </c:pt>
                <c:pt idx="5187">
                  <c:v>8</c:v>
                </c:pt>
                <c:pt idx="5188">
                  <c:v>3</c:v>
                </c:pt>
                <c:pt idx="5189">
                  <c:v>8</c:v>
                </c:pt>
                <c:pt idx="5190">
                  <c:v>2</c:v>
                </c:pt>
                <c:pt idx="5191">
                  <c:v>4</c:v>
                </c:pt>
                <c:pt idx="5192">
                  <c:v>3</c:v>
                </c:pt>
                <c:pt idx="5193">
                  <c:v>1</c:v>
                </c:pt>
                <c:pt idx="5194">
                  <c:v>7</c:v>
                </c:pt>
                <c:pt idx="5195">
                  <c:v>2</c:v>
                </c:pt>
                <c:pt idx="5196">
                  <c:v>4</c:v>
                </c:pt>
                <c:pt idx="5197">
                  <c:v>9</c:v>
                </c:pt>
                <c:pt idx="5198">
                  <c:v>6</c:v>
                </c:pt>
                <c:pt idx="5199">
                  <c:v>8</c:v>
                </c:pt>
                <c:pt idx="5200">
                  <c:v>2</c:v>
                </c:pt>
                <c:pt idx="5201">
                  <c:v>7</c:v>
                </c:pt>
                <c:pt idx="5202">
                  <c:v>6</c:v>
                </c:pt>
                <c:pt idx="5203">
                  <c:v>9</c:v>
                </c:pt>
                <c:pt idx="5204">
                  <c:v>7</c:v>
                </c:pt>
                <c:pt idx="5205">
                  <c:v>1</c:v>
                </c:pt>
                <c:pt idx="5206">
                  <c:v>8</c:v>
                </c:pt>
                <c:pt idx="5207">
                  <c:v>3</c:v>
                </c:pt>
                <c:pt idx="5208">
                  <c:v>2</c:v>
                </c:pt>
                <c:pt idx="5209">
                  <c:v>3</c:v>
                </c:pt>
                <c:pt idx="5210">
                  <c:v>6</c:v>
                </c:pt>
                <c:pt idx="5211">
                  <c:v>3</c:v>
                </c:pt>
                <c:pt idx="5212">
                  <c:v>5</c:v>
                </c:pt>
                <c:pt idx="5213">
                  <c:v>6</c:v>
                </c:pt>
                <c:pt idx="5214">
                  <c:v>8</c:v>
                </c:pt>
                <c:pt idx="5215">
                  <c:v>7</c:v>
                </c:pt>
                <c:pt idx="5216">
                  <c:v>8</c:v>
                </c:pt>
                <c:pt idx="5217">
                  <c:v>3</c:v>
                </c:pt>
                <c:pt idx="5218">
                  <c:v>4</c:v>
                </c:pt>
                <c:pt idx="5219">
                  <c:v>6</c:v>
                </c:pt>
                <c:pt idx="5220">
                  <c:v>7</c:v>
                </c:pt>
                <c:pt idx="5221">
                  <c:v>9</c:v>
                </c:pt>
                <c:pt idx="5222">
                  <c:v>1</c:v>
                </c:pt>
                <c:pt idx="5223">
                  <c:v>8</c:v>
                </c:pt>
                <c:pt idx="5224">
                  <c:v>8</c:v>
                </c:pt>
                <c:pt idx="5225">
                  <c:v>6</c:v>
                </c:pt>
                <c:pt idx="5226">
                  <c:v>4</c:v>
                </c:pt>
                <c:pt idx="5227">
                  <c:v>3</c:v>
                </c:pt>
                <c:pt idx="5228">
                  <c:v>3</c:v>
                </c:pt>
                <c:pt idx="5229">
                  <c:v>6</c:v>
                </c:pt>
                <c:pt idx="5230">
                  <c:v>8</c:v>
                </c:pt>
                <c:pt idx="5231">
                  <c:v>7</c:v>
                </c:pt>
                <c:pt idx="5232">
                  <c:v>1</c:v>
                </c:pt>
                <c:pt idx="5233">
                  <c:v>6</c:v>
                </c:pt>
                <c:pt idx="5234">
                  <c:v>7</c:v>
                </c:pt>
                <c:pt idx="5235">
                  <c:v>7</c:v>
                </c:pt>
                <c:pt idx="5236">
                  <c:v>9</c:v>
                </c:pt>
                <c:pt idx="5237">
                  <c:v>5</c:v>
                </c:pt>
                <c:pt idx="5238">
                  <c:v>1</c:v>
                </c:pt>
                <c:pt idx="5239">
                  <c:v>2</c:v>
                </c:pt>
                <c:pt idx="5240">
                  <c:v>4</c:v>
                </c:pt>
                <c:pt idx="5241">
                  <c:v>5</c:v>
                </c:pt>
                <c:pt idx="5242">
                  <c:v>9</c:v>
                </c:pt>
                <c:pt idx="5243">
                  <c:v>1</c:v>
                </c:pt>
                <c:pt idx="5244">
                  <c:v>3</c:v>
                </c:pt>
                <c:pt idx="5245">
                  <c:v>5</c:v>
                </c:pt>
                <c:pt idx="5246">
                  <c:v>3</c:v>
                </c:pt>
                <c:pt idx="5247">
                  <c:v>4</c:v>
                </c:pt>
                <c:pt idx="5248">
                  <c:v>3</c:v>
                </c:pt>
                <c:pt idx="5249">
                  <c:v>4</c:v>
                </c:pt>
                <c:pt idx="5250">
                  <c:v>1</c:v>
                </c:pt>
                <c:pt idx="5251">
                  <c:v>8</c:v>
                </c:pt>
                <c:pt idx="5252">
                  <c:v>4</c:v>
                </c:pt>
                <c:pt idx="5253">
                  <c:v>7</c:v>
                </c:pt>
                <c:pt idx="5254">
                  <c:v>2</c:v>
                </c:pt>
                <c:pt idx="5255">
                  <c:v>2</c:v>
                </c:pt>
                <c:pt idx="5256">
                  <c:v>6</c:v>
                </c:pt>
                <c:pt idx="5257">
                  <c:v>2</c:v>
                </c:pt>
                <c:pt idx="5258">
                  <c:v>6</c:v>
                </c:pt>
                <c:pt idx="5259">
                  <c:v>2</c:v>
                </c:pt>
                <c:pt idx="5260">
                  <c:v>4</c:v>
                </c:pt>
                <c:pt idx="5261">
                  <c:v>7</c:v>
                </c:pt>
                <c:pt idx="5262">
                  <c:v>8</c:v>
                </c:pt>
                <c:pt idx="5263">
                  <c:v>3</c:v>
                </c:pt>
                <c:pt idx="5264">
                  <c:v>9</c:v>
                </c:pt>
                <c:pt idx="5265">
                  <c:v>2</c:v>
                </c:pt>
                <c:pt idx="5266">
                  <c:v>8</c:v>
                </c:pt>
                <c:pt idx="5267">
                  <c:v>8</c:v>
                </c:pt>
                <c:pt idx="5268">
                  <c:v>4</c:v>
                </c:pt>
                <c:pt idx="5269">
                  <c:v>1</c:v>
                </c:pt>
                <c:pt idx="5270">
                  <c:v>1</c:v>
                </c:pt>
                <c:pt idx="5271">
                  <c:v>2</c:v>
                </c:pt>
                <c:pt idx="5272">
                  <c:v>9</c:v>
                </c:pt>
                <c:pt idx="5273">
                  <c:v>2</c:v>
                </c:pt>
                <c:pt idx="5274">
                  <c:v>2</c:v>
                </c:pt>
                <c:pt idx="5275">
                  <c:v>6</c:v>
                </c:pt>
                <c:pt idx="5276">
                  <c:v>7</c:v>
                </c:pt>
                <c:pt idx="5277">
                  <c:v>7</c:v>
                </c:pt>
                <c:pt idx="5278">
                  <c:v>9</c:v>
                </c:pt>
                <c:pt idx="5279">
                  <c:v>6</c:v>
                </c:pt>
                <c:pt idx="5280">
                  <c:v>8</c:v>
                </c:pt>
                <c:pt idx="5281">
                  <c:v>6</c:v>
                </c:pt>
                <c:pt idx="5282">
                  <c:v>2</c:v>
                </c:pt>
                <c:pt idx="5283">
                  <c:v>1</c:v>
                </c:pt>
                <c:pt idx="5284">
                  <c:v>5</c:v>
                </c:pt>
                <c:pt idx="5285">
                  <c:v>9</c:v>
                </c:pt>
                <c:pt idx="5286">
                  <c:v>8</c:v>
                </c:pt>
                <c:pt idx="5287">
                  <c:v>4</c:v>
                </c:pt>
                <c:pt idx="5288">
                  <c:v>5</c:v>
                </c:pt>
                <c:pt idx="5289">
                  <c:v>5</c:v>
                </c:pt>
                <c:pt idx="5290">
                  <c:v>6</c:v>
                </c:pt>
                <c:pt idx="5291">
                  <c:v>3</c:v>
                </c:pt>
                <c:pt idx="5292">
                  <c:v>5</c:v>
                </c:pt>
                <c:pt idx="5293">
                  <c:v>2</c:v>
                </c:pt>
                <c:pt idx="5294">
                  <c:v>1</c:v>
                </c:pt>
                <c:pt idx="5295">
                  <c:v>1</c:v>
                </c:pt>
                <c:pt idx="5296">
                  <c:v>7</c:v>
                </c:pt>
                <c:pt idx="5297">
                  <c:v>2</c:v>
                </c:pt>
                <c:pt idx="5298">
                  <c:v>4</c:v>
                </c:pt>
                <c:pt idx="5299">
                  <c:v>5</c:v>
                </c:pt>
                <c:pt idx="5300">
                  <c:v>7</c:v>
                </c:pt>
                <c:pt idx="5301">
                  <c:v>2</c:v>
                </c:pt>
                <c:pt idx="5302">
                  <c:v>6</c:v>
                </c:pt>
                <c:pt idx="5303">
                  <c:v>1</c:v>
                </c:pt>
                <c:pt idx="5304">
                  <c:v>7</c:v>
                </c:pt>
                <c:pt idx="5305">
                  <c:v>9</c:v>
                </c:pt>
                <c:pt idx="5306">
                  <c:v>5</c:v>
                </c:pt>
                <c:pt idx="5307">
                  <c:v>5</c:v>
                </c:pt>
                <c:pt idx="5308">
                  <c:v>4</c:v>
                </c:pt>
                <c:pt idx="5309">
                  <c:v>3</c:v>
                </c:pt>
                <c:pt idx="5310">
                  <c:v>9</c:v>
                </c:pt>
                <c:pt idx="5311">
                  <c:v>5</c:v>
                </c:pt>
                <c:pt idx="5312">
                  <c:v>8</c:v>
                </c:pt>
                <c:pt idx="5313">
                  <c:v>9</c:v>
                </c:pt>
                <c:pt idx="5314">
                  <c:v>5</c:v>
                </c:pt>
                <c:pt idx="5315">
                  <c:v>9</c:v>
                </c:pt>
                <c:pt idx="5316">
                  <c:v>2</c:v>
                </c:pt>
                <c:pt idx="5317">
                  <c:v>9</c:v>
                </c:pt>
                <c:pt idx="5318">
                  <c:v>4</c:v>
                </c:pt>
                <c:pt idx="5319">
                  <c:v>6</c:v>
                </c:pt>
                <c:pt idx="5320">
                  <c:v>6</c:v>
                </c:pt>
                <c:pt idx="5321">
                  <c:v>6</c:v>
                </c:pt>
                <c:pt idx="5322">
                  <c:v>2</c:v>
                </c:pt>
                <c:pt idx="5323">
                  <c:v>7</c:v>
                </c:pt>
                <c:pt idx="5324">
                  <c:v>6</c:v>
                </c:pt>
                <c:pt idx="5325">
                  <c:v>1</c:v>
                </c:pt>
                <c:pt idx="5326">
                  <c:v>2</c:v>
                </c:pt>
                <c:pt idx="5327">
                  <c:v>7</c:v>
                </c:pt>
                <c:pt idx="5328">
                  <c:v>1</c:v>
                </c:pt>
                <c:pt idx="5329">
                  <c:v>1</c:v>
                </c:pt>
                <c:pt idx="5330">
                  <c:v>1</c:v>
                </c:pt>
                <c:pt idx="5331">
                  <c:v>8</c:v>
                </c:pt>
                <c:pt idx="5332">
                  <c:v>4</c:v>
                </c:pt>
                <c:pt idx="5333">
                  <c:v>4</c:v>
                </c:pt>
                <c:pt idx="5334">
                  <c:v>2</c:v>
                </c:pt>
                <c:pt idx="5335">
                  <c:v>1</c:v>
                </c:pt>
                <c:pt idx="5336">
                  <c:v>9</c:v>
                </c:pt>
                <c:pt idx="5337">
                  <c:v>7</c:v>
                </c:pt>
                <c:pt idx="5338">
                  <c:v>4</c:v>
                </c:pt>
                <c:pt idx="5339">
                  <c:v>6</c:v>
                </c:pt>
                <c:pt idx="5340">
                  <c:v>2</c:v>
                </c:pt>
                <c:pt idx="5341">
                  <c:v>7</c:v>
                </c:pt>
                <c:pt idx="5342">
                  <c:v>2</c:v>
                </c:pt>
                <c:pt idx="5343">
                  <c:v>8</c:v>
                </c:pt>
                <c:pt idx="5344">
                  <c:v>8</c:v>
                </c:pt>
                <c:pt idx="5345">
                  <c:v>1</c:v>
                </c:pt>
                <c:pt idx="5346">
                  <c:v>8</c:v>
                </c:pt>
                <c:pt idx="5347">
                  <c:v>2</c:v>
                </c:pt>
                <c:pt idx="5348">
                  <c:v>6</c:v>
                </c:pt>
                <c:pt idx="5349">
                  <c:v>1</c:v>
                </c:pt>
                <c:pt idx="5350">
                  <c:v>5</c:v>
                </c:pt>
                <c:pt idx="5351">
                  <c:v>7</c:v>
                </c:pt>
                <c:pt idx="5352">
                  <c:v>1</c:v>
                </c:pt>
                <c:pt idx="5353">
                  <c:v>2</c:v>
                </c:pt>
                <c:pt idx="5354">
                  <c:v>7</c:v>
                </c:pt>
                <c:pt idx="5355">
                  <c:v>6</c:v>
                </c:pt>
                <c:pt idx="5356">
                  <c:v>3</c:v>
                </c:pt>
                <c:pt idx="5357">
                  <c:v>2</c:v>
                </c:pt>
                <c:pt idx="5358">
                  <c:v>4</c:v>
                </c:pt>
                <c:pt idx="5359">
                  <c:v>3</c:v>
                </c:pt>
                <c:pt idx="5360">
                  <c:v>7</c:v>
                </c:pt>
                <c:pt idx="5361">
                  <c:v>8</c:v>
                </c:pt>
                <c:pt idx="5362">
                  <c:v>2</c:v>
                </c:pt>
                <c:pt idx="5363">
                  <c:v>7</c:v>
                </c:pt>
                <c:pt idx="5364">
                  <c:v>8</c:v>
                </c:pt>
                <c:pt idx="5365">
                  <c:v>6</c:v>
                </c:pt>
                <c:pt idx="5366">
                  <c:v>6</c:v>
                </c:pt>
                <c:pt idx="5367">
                  <c:v>1</c:v>
                </c:pt>
                <c:pt idx="5368">
                  <c:v>4</c:v>
                </c:pt>
                <c:pt idx="5369">
                  <c:v>1</c:v>
                </c:pt>
                <c:pt idx="5370">
                  <c:v>4</c:v>
                </c:pt>
                <c:pt idx="5371">
                  <c:v>2</c:v>
                </c:pt>
                <c:pt idx="5372">
                  <c:v>5</c:v>
                </c:pt>
                <c:pt idx="5373">
                  <c:v>9</c:v>
                </c:pt>
                <c:pt idx="5374">
                  <c:v>3</c:v>
                </c:pt>
                <c:pt idx="5375">
                  <c:v>8</c:v>
                </c:pt>
                <c:pt idx="5376">
                  <c:v>3</c:v>
                </c:pt>
                <c:pt idx="5377">
                  <c:v>6</c:v>
                </c:pt>
                <c:pt idx="5378">
                  <c:v>4</c:v>
                </c:pt>
                <c:pt idx="5379">
                  <c:v>8</c:v>
                </c:pt>
                <c:pt idx="5380">
                  <c:v>6</c:v>
                </c:pt>
                <c:pt idx="5381">
                  <c:v>8</c:v>
                </c:pt>
                <c:pt idx="5382">
                  <c:v>1</c:v>
                </c:pt>
                <c:pt idx="5383">
                  <c:v>6</c:v>
                </c:pt>
                <c:pt idx="5384">
                  <c:v>1</c:v>
                </c:pt>
                <c:pt idx="5385">
                  <c:v>1</c:v>
                </c:pt>
                <c:pt idx="5386">
                  <c:v>8</c:v>
                </c:pt>
                <c:pt idx="5387">
                  <c:v>7</c:v>
                </c:pt>
                <c:pt idx="5388">
                  <c:v>3</c:v>
                </c:pt>
                <c:pt idx="5389">
                  <c:v>6</c:v>
                </c:pt>
                <c:pt idx="5390">
                  <c:v>9</c:v>
                </c:pt>
                <c:pt idx="5391">
                  <c:v>7</c:v>
                </c:pt>
                <c:pt idx="5392">
                  <c:v>3</c:v>
                </c:pt>
                <c:pt idx="5393">
                  <c:v>6</c:v>
                </c:pt>
                <c:pt idx="5394">
                  <c:v>4</c:v>
                </c:pt>
                <c:pt idx="5395">
                  <c:v>3</c:v>
                </c:pt>
                <c:pt idx="5396">
                  <c:v>9</c:v>
                </c:pt>
                <c:pt idx="5397">
                  <c:v>2</c:v>
                </c:pt>
                <c:pt idx="5398">
                  <c:v>1</c:v>
                </c:pt>
                <c:pt idx="5399">
                  <c:v>2</c:v>
                </c:pt>
                <c:pt idx="5400">
                  <c:v>7</c:v>
                </c:pt>
                <c:pt idx="5401">
                  <c:v>1</c:v>
                </c:pt>
                <c:pt idx="5402">
                  <c:v>6</c:v>
                </c:pt>
                <c:pt idx="5403">
                  <c:v>7</c:v>
                </c:pt>
                <c:pt idx="5404">
                  <c:v>9</c:v>
                </c:pt>
                <c:pt idx="5405">
                  <c:v>8</c:v>
                </c:pt>
                <c:pt idx="5406">
                  <c:v>6</c:v>
                </c:pt>
                <c:pt idx="5407">
                  <c:v>3</c:v>
                </c:pt>
                <c:pt idx="5408">
                  <c:v>8</c:v>
                </c:pt>
                <c:pt idx="5409">
                  <c:v>7</c:v>
                </c:pt>
                <c:pt idx="5410">
                  <c:v>3</c:v>
                </c:pt>
                <c:pt idx="5411">
                  <c:v>9</c:v>
                </c:pt>
                <c:pt idx="5412">
                  <c:v>2</c:v>
                </c:pt>
                <c:pt idx="5413">
                  <c:v>3</c:v>
                </c:pt>
                <c:pt idx="5414">
                  <c:v>2</c:v>
                </c:pt>
                <c:pt idx="5415">
                  <c:v>1</c:v>
                </c:pt>
                <c:pt idx="5416">
                  <c:v>4</c:v>
                </c:pt>
                <c:pt idx="5417">
                  <c:v>5</c:v>
                </c:pt>
                <c:pt idx="5418">
                  <c:v>6</c:v>
                </c:pt>
                <c:pt idx="5419">
                  <c:v>5</c:v>
                </c:pt>
                <c:pt idx="5420">
                  <c:v>1</c:v>
                </c:pt>
                <c:pt idx="5421">
                  <c:v>3</c:v>
                </c:pt>
                <c:pt idx="5422">
                  <c:v>1</c:v>
                </c:pt>
                <c:pt idx="5423">
                  <c:v>5</c:v>
                </c:pt>
                <c:pt idx="5424">
                  <c:v>5</c:v>
                </c:pt>
                <c:pt idx="5425">
                  <c:v>6</c:v>
                </c:pt>
                <c:pt idx="5426">
                  <c:v>8</c:v>
                </c:pt>
                <c:pt idx="5427">
                  <c:v>1</c:v>
                </c:pt>
                <c:pt idx="5428">
                  <c:v>4</c:v>
                </c:pt>
                <c:pt idx="5429">
                  <c:v>1</c:v>
                </c:pt>
                <c:pt idx="5430">
                  <c:v>9</c:v>
                </c:pt>
                <c:pt idx="5431">
                  <c:v>7</c:v>
                </c:pt>
                <c:pt idx="5432">
                  <c:v>7</c:v>
                </c:pt>
                <c:pt idx="5433">
                  <c:v>5</c:v>
                </c:pt>
                <c:pt idx="5434">
                  <c:v>7</c:v>
                </c:pt>
                <c:pt idx="5435">
                  <c:v>2</c:v>
                </c:pt>
                <c:pt idx="5436">
                  <c:v>4</c:v>
                </c:pt>
                <c:pt idx="5437">
                  <c:v>7</c:v>
                </c:pt>
                <c:pt idx="5438">
                  <c:v>3</c:v>
                </c:pt>
                <c:pt idx="5439">
                  <c:v>2</c:v>
                </c:pt>
                <c:pt idx="5440">
                  <c:v>2</c:v>
                </c:pt>
                <c:pt idx="5441">
                  <c:v>1</c:v>
                </c:pt>
                <c:pt idx="5442">
                  <c:v>5</c:v>
                </c:pt>
                <c:pt idx="5443">
                  <c:v>6</c:v>
                </c:pt>
                <c:pt idx="5444">
                  <c:v>6</c:v>
                </c:pt>
                <c:pt idx="5445">
                  <c:v>9</c:v>
                </c:pt>
                <c:pt idx="5446">
                  <c:v>4</c:v>
                </c:pt>
                <c:pt idx="5447">
                  <c:v>1</c:v>
                </c:pt>
                <c:pt idx="5448">
                  <c:v>6</c:v>
                </c:pt>
                <c:pt idx="5449">
                  <c:v>5</c:v>
                </c:pt>
                <c:pt idx="5450">
                  <c:v>6</c:v>
                </c:pt>
                <c:pt idx="5451">
                  <c:v>3</c:v>
                </c:pt>
                <c:pt idx="5452">
                  <c:v>2</c:v>
                </c:pt>
                <c:pt idx="5453">
                  <c:v>6</c:v>
                </c:pt>
                <c:pt idx="5454">
                  <c:v>1</c:v>
                </c:pt>
                <c:pt idx="5455">
                  <c:v>7</c:v>
                </c:pt>
                <c:pt idx="5456">
                  <c:v>7</c:v>
                </c:pt>
                <c:pt idx="5457">
                  <c:v>7</c:v>
                </c:pt>
                <c:pt idx="5458">
                  <c:v>1</c:v>
                </c:pt>
                <c:pt idx="5459">
                  <c:v>4</c:v>
                </c:pt>
                <c:pt idx="5460">
                  <c:v>7</c:v>
                </c:pt>
                <c:pt idx="5461">
                  <c:v>9</c:v>
                </c:pt>
                <c:pt idx="5462">
                  <c:v>5</c:v>
                </c:pt>
                <c:pt idx="5463">
                  <c:v>2</c:v>
                </c:pt>
                <c:pt idx="5464">
                  <c:v>7</c:v>
                </c:pt>
                <c:pt idx="5465">
                  <c:v>1</c:v>
                </c:pt>
                <c:pt idx="5466">
                  <c:v>7</c:v>
                </c:pt>
                <c:pt idx="5467">
                  <c:v>6</c:v>
                </c:pt>
                <c:pt idx="5468">
                  <c:v>7</c:v>
                </c:pt>
                <c:pt idx="5469">
                  <c:v>3</c:v>
                </c:pt>
                <c:pt idx="5470">
                  <c:v>3</c:v>
                </c:pt>
                <c:pt idx="5471">
                  <c:v>7</c:v>
                </c:pt>
                <c:pt idx="5472">
                  <c:v>2</c:v>
                </c:pt>
                <c:pt idx="5473">
                  <c:v>1</c:v>
                </c:pt>
                <c:pt idx="5474">
                  <c:v>9</c:v>
                </c:pt>
                <c:pt idx="5475">
                  <c:v>9</c:v>
                </c:pt>
                <c:pt idx="5476">
                  <c:v>7</c:v>
                </c:pt>
                <c:pt idx="5477">
                  <c:v>7</c:v>
                </c:pt>
                <c:pt idx="5478">
                  <c:v>3</c:v>
                </c:pt>
                <c:pt idx="5479">
                  <c:v>2</c:v>
                </c:pt>
                <c:pt idx="5480">
                  <c:v>7</c:v>
                </c:pt>
                <c:pt idx="5481">
                  <c:v>9</c:v>
                </c:pt>
                <c:pt idx="5482">
                  <c:v>1</c:v>
                </c:pt>
                <c:pt idx="5483">
                  <c:v>4</c:v>
                </c:pt>
                <c:pt idx="5484">
                  <c:v>6</c:v>
                </c:pt>
                <c:pt idx="5485">
                  <c:v>7</c:v>
                </c:pt>
                <c:pt idx="5486">
                  <c:v>7</c:v>
                </c:pt>
                <c:pt idx="5487">
                  <c:v>2</c:v>
                </c:pt>
                <c:pt idx="5488">
                  <c:v>4</c:v>
                </c:pt>
                <c:pt idx="5489">
                  <c:v>5</c:v>
                </c:pt>
                <c:pt idx="5490">
                  <c:v>1</c:v>
                </c:pt>
                <c:pt idx="5491">
                  <c:v>1</c:v>
                </c:pt>
                <c:pt idx="5492">
                  <c:v>3</c:v>
                </c:pt>
                <c:pt idx="5493">
                  <c:v>3</c:v>
                </c:pt>
                <c:pt idx="5494">
                  <c:v>8</c:v>
                </c:pt>
                <c:pt idx="5495">
                  <c:v>9</c:v>
                </c:pt>
                <c:pt idx="5496">
                  <c:v>1</c:v>
                </c:pt>
                <c:pt idx="5497">
                  <c:v>2</c:v>
                </c:pt>
                <c:pt idx="5498">
                  <c:v>2</c:v>
                </c:pt>
                <c:pt idx="5499">
                  <c:v>4</c:v>
                </c:pt>
                <c:pt idx="5500">
                  <c:v>2</c:v>
                </c:pt>
                <c:pt idx="5501">
                  <c:v>7</c:v>
                </c:pt>
                <c:pt idx="5502">
                  <c:v>9</c:v>
                </c:pt>
                <c:pt idx="5503">
                  <c:v>7</c:v>
                </c:pt>
                <c:pt idx="5504">
                  <c:v>6</c:v>
                </c:pt>
                <c:pt idx="5505">
                  <c:v>1</c:v>
                </c:pt>
                <c:pt idx="5506">
                  <c:v>9</c:v>
                </c:pt>
                <c:pt idx="5507">
                  <c:v>5</c:v>
                </c:pt>
                <c:pt idx="5508">
                  <c:v>5</c:v>
                </c:pt>
                <c:pt idx="5509">
                  <c:v>6</c:v>
                </c:pt>
                <c:pt idx="5510">
                  <c:v>9</c:v>
                </c:pt>
                <c:pt idx="5511">
                  <c:v>8</c:v>
                </c:pt>
                <c:pt idx="5512">
                  <c:v>8</c:v>
                </c:pt>
                <c:pt idx="5513">
                  <c:v>8</c:v>
                </c:pt>
                <c:pt idx="5514">
                  <c:v>1</c:v>
                </c:pt>
                <c:pt idx="5515">
                  <c:v>1</c:v>
                </c:pt>
                <c:pt idx="5516">
                  <c:v>8</c:v>
                </c:pt>
                <c:pt idx="5517">
                  <c:v>5</c:v>
                </c:pt>
                <c:pt idx="5518">
                  <c:v>9</c:v>
                </c:pt>
                <c:pt idx="5519">
                  <c:v>2</c:v>
                </c:pt>
                <c:pt idx="5520">
                  <c:v>9</c:v>
                </c:pt>
                <c:pt idx="5521">
                  <c:v>8</c:v>
                </c:pt>
                <c:pt idx="5522">
                  <c:v>9</c:v>
                </c:pt>
                <c:pt idx="5523">
                  <c:v>4</c:v>
                </c:pt>
                <c:pt idx="5524">
                  <c:v>1</c:v>
                </c:pt>
                <c:pt idx="5525">
                  <c:v>1</c:v>
                </c:pt>
                <c:pt idx="5526">
                  <c:v>5</c:v>
                </c:pt>
                <c:pt idx="5527">
                  <c:v>2</c:v>
                </c:pt>
                <c:pt idx="5528">
                  <c:v>8</c:v>
                </c:pt>
                <c:pt idx="5529">
                  <c:v>5</c:v>
                </c:pt>
                <c:pt idx="5530">
                  <c:v>5</c:v>
                </c:pt>
                <c:pt idx="5531">
                  <c:v>2</c:v>
                </c:pt>
                <c:pt idx="5532">
                  <c:v>7</c:v>
                </c:pt>
                <c:pt idx="5533">
                  <c:v>8</c:v>
                </c:pt>
                <c:pt idx="5534">
                  <c:v>1</c:v>
                </c:pt>
                <c:pt idx="5535">
                  <c:v>2</c:v>
                </c:pt>
                <c:pt idx="5536">
                  <c:v>4</c:v>
                </c:pt>
                <c:pt idx="5537">
                  <c:v>5</c:v>
                </c:pt>
                <c:pt idx="5538">
                  <c:v>2</c:v>
                </c:pt>
                <c:pt idx="5539">
                  <c:v>1</c:v>
                </c:pt>
                <c:pt idx="5540">
                  <c:v>9</c:v>
                </c:pt>
                <c:pt idx="5541">
                  <c:v>1</c:v>
                </c:pt>
                <c:pt idx="5542">
                  <c:v>4</c:v>
                </c:pt>
                <c:pt idx="5543">
                  <c:v>2</c:v>
                </c:pt>
                <c:pt idx="5544">
                  <c:v>4</c:v>
                </c:pt>
                <c:pt idx="5545">
                  <c:v>8</c:v>
                </c:pt>
                <c:pt idx="5546">
                  <c:v>8</c:v>
                </c:pt>
                <c:pt idx="5547">
                  <c:v>9</c:v>
                </c:pt>
                <c:pt idx="5548">
                  <c:v>5</c:v>
                </c:pt>
                <c:pt idx="5549">
                  <c:v>7</c:v>
                </c:pt>
                <c:pt idx="5550">
                  <c:v>3</c:v>
                </c:pt>
                <c:pt idx="5551">
                  <c:v>4</c:v>
                </c:pt>
                <c:pt idx="5552">
                  <c:v>9</c:v>
                </c:pt>
                <c:pt idx="5553">
                  <c:v>1</c:v>
                </c:pt>
                <c:pt idx="5554">
                  <c:v>2</c:v>
                </c:pt>
                <c:pt idx="5555">
                  <c:v>5</c:v>
                </c:pt>
                <c:pt idx="5556">
                  <c:v>3</c:v>
                </c:pt>
                <c:pt idx="5557">
                  <c:v>2</c:v>
                </c:pt>
                <c:pt idx="5558">
                  <c:v>1</c:v>
                </c:pt>
                <c:pt idx="5559">
                  <c:v>3</c:v>
                </c:pt>
                <c:pt idx="5560">
                  <c:v>1</c:v>
                </c:pt>
                <c:pt idx="5561">
                  <c:v>1</c:v>
                </c:pt>
                <c:pt idx="5562">
                  <c:v>1</c:v>
                </c:pt>
                <c:pt idx="5563">
                  <c:v>8</c:v>
                </c:pt>
                <c:pt idx="5564">
                  <c:v>3</c:v>
                </c:pt>
                <c:pt idx="5565">
                  <c:v>1</c:v>
                </c:pt>
                <c:pt idx="5566">
                  <c:v>7</c:v>
                </c:pt>
                <c:pt idx="5567">
                  <c:v>3</c:v>
                </c:pt>
                <c:pt idx="5568">
                  <c:v>8</c:v>
                </c:pt>
                <c:pt idx="5569">
                  <c:v>4</c:v>
                </c:pt>
                <c:pt idx="5570">
                  <c:v>4</c:v>
                </c:pt>
                <c:pt idx="5571">
                  <c:v>5</c:v>
                </c:pt>
                <c:pt idx="5572">
                  <c:v>6</c:v>
                </c:pt>
                <c:pt idx="5573">
                  <c:v>7</c:v>
                </c:pt>
                <c:pt idx="5574">
                  <c:v>4</c:v>
                </c:pt>
                <c:pt idx="5575">
                  <c:v>8</c:v>
                </c:pt>
                <c:pt idx="5576">
                  <c:v>6</c:v>
                </c:pt>
                <c:pt idx="5577">
                  <c:v>1</c:v>
                </c:pt>
                <c:pt idx="5578">
                  <c:v>1</c:v>
                </c:pt>
                <c:pt idx="5579">
                  <c:v>9</c:v>
                </c:pt>
                <c:pt idx="5580">
                  <c:v>6</c:v>
                </c:pt>
                <c:pt idx="5581">
                  <c:v>8</c:v>
                </c:pt>
                <c:pt idx="5582">
                  <c:v>7</c:v>
                </c:pt>
                <c:pt idx="5583">
                  <c:v>6</c:v>
                </c:pt>
                <c:pt idx="5584">
                  <c:v>4</c:v>
                </c:pt>
                <c:pt idx="5585">
                  <c:v>7</c:v>
                </c:pt>
                <c:pt idx="5586">
                  <c:v>9</c:v>
                </c:pt>
                <c:pt idx="5587">
                  <c:v>7</c:v>
                </c:pt>
                <c:pt idx="5588">
                  <c:v>1</c:v>
                </c:pt>
                <c:pt idx="5589">
                  <c:v>9</c:v>
                </c:pt>
                <c:pt idx="5590">
                  <c:v>4</c:v>
                </c:pt>
                <c:pt idx="5591">
                  <c:v>3</c:v>
                </c:pt>
                <c:pt idx="5592">
                  <c:v>4</c:v>
                </c:pt>
                <c:pt idx="5593">
                  <c:v>4</c:v>
                </c:pt>
                <c:pt idx="5594">
                  <c:v>2</c:v>
                </c:pt>
                <c:pt idx="5595">
                  <c:v>1</c:v>
                </c:pt>
                <c:pt idx="5596">
                  <c:v>1</c:v>
                </c:pt>
                <c:pt idx="5597">
                  <c:v>8</c:v>
                </c:pt>
                <c:pt idx="5598">
                  <c:v>2</c:v>
                </c:pt>
                <c:pt idx="5599">
                  <c:v>5</c:v>
                </c:pt>
                <c:pt idx="5600">
                  <c:v>4</c:v>
                </c:pt>
                <c:pt idx="5601">
                  <c:v>8</c:v>
                </c:pt>
                <c:pt idx="5602">
                  <c:v>2</c:v>
                </c:pt>
                <c:pt idx="5603">
                  <c:v>9</c:v>
                </c:pt>
                <c:pt idx="5604">
                  <c:v>7</c:v>
                </c:pt>
                <c:pt idx="5605">
                  <c:v>7</c:v>
                </c:pt>
                <c:pt idx="5606">
                  <c:v>1</c:v>
                </c:pt>
                <c:pt idx="5607">
                  <c:v>2</c:v>
                </c:pt>
                <c:pt idx="5608">
                  <c:v>4</c:v>
                </c:pt>
                <c:pt idx="5609">
                  <c:v>4</c:v>
                </c:pt>
                <c:pt idx="5610">
                  <c:v>3</c:v>
                </c:pt>
                <c:pt idx="5611">
                  <c:v>7</c:v>
                </c:pt>
                <c:pt idx="5612">
                  <c:v>8</c:v>
                </c:pt>
                <c:pt idx="5613">
                  <c:v>2</c:v>
                </c:pt>
                <c:pt idx="5614">
                  <c:v>4</c:v>
                </c:pt>
                <c:pt idx="5615">
                  <c:v>3</c:v>
                </c:pt>
                <c:pt idx="5616">
                  <c:v>2</c:v>
                </c:pt>
                <c:pt idx="5617">
                  <c:v>6</c:v>
                </c:pt>
                <c:pt idx="5618">
                  <c:v>4</c:v>
                </c:pt>
                <c:pt idx="5619">
                  <c:v>6</c:v>
                </c:pt>
                <c:pt idx="5620">
                  <c:v>2</c:v>
                </c:pt>
                <c:pt idx="5621">
                  <c:v>4</c:v>
                </c:pt>
                <c:pt idx="5622">
                  <c:v>6</c:v>
                </c:pt>
                <c:pt idx="5623">
                  <c:v>5</c:v>
                </c:pt>
                <c:pt idx="5624">
                  <c:v>3</c:v>
                </c:pt>
                <c:pt idx="5625">
                  <c:v>8</c:v>
                </c:pt>
                <c:pt idx="5626">
                  <c:v>7</c:v>
                </c:pt>
                <c:pt idx="5627">
                  <c:v>3</c:v>
                </c:pt>
                <c:pt idx="5628">
                  <c:v>6</c:v>
                </c:pt>
                <c:pt idx="5629">
                  <c:v>4</c:v>
                </c:pt>
                <c:pt idx="5630">
                  <c:v>5</c:v>
                </c:pt>
                <c:pt idx="5631">
                  <c:v>5</c:v>
                </c:pt>
                <c:pt idx="5632">
                  <c:v>7</c:v>
                </c:pt>
                <c:pt idx="5633">
                  <c:v>5</c:v>
                </c:pt>
                <c:pt idx="5634">
                  <c:v>3</c:v>
                </c:pt>
                <c:pt idx="5635">
                  <c:v>5</c:v>
                </c:pt>
                <c:pt idx="5636">
                  <c:v>7</c:v>
                </c:pt>
                <c:pt idx="5637">
                  <c:v>5</c:v>
                </c:pt>
                <c:pt idx="5638">
                  <c:v>5</c:v>
                </c:pt>
                <c:pt idx="5639">
                  <c:v>9</c:v>
                </c:pt>
                <c:pt idx="5640">
                  <c:v>3</c:v>
                </c:pt>
                <c:pt idx="5641">
                  <c:v>6</c:v>
                </c:pt>
                <c:pt idx="5642">
                  <c:v>1</c:v>
                </c:pt>
                <c:pt idx="5643">
                  <c:v>5</c:v>
                </c:pt>
                <c:pt idx="5644">
                  <c:v>8</c:v>
                </c:pt>
                <c:pt idx="5645">
                  <c:v>5</c:v>
                </c:pt>
                <c:pt idx="5646">
                  <c:v>9</c:v>
                </c:pt>
                <c:pt idx="5647">
                  <c:v>6</c:v>
                </c:pt>
                <c:pt idx="5648">
                  <c:v>8</c:v>
                </c:pt>
                <c:pt idx="5649">
                  <c:v>8</c:v>
                </c:pt>
                <c:pt idx="5650">
                  <c:v>3</c:v>
                </c:pt>
                <c:pt idx="5651">
                  <c:v>7</c:v>
                </c:pt>
                <c:pt idx="5652">
                  <c:v>7</c:v>
                </c:pt>
                <c:pt idx="5653">
                  <c:v>6</c:v>
                </c:pt>
                <c:pt idx="5654">
                  <c:v>7</c:v>
                </c:pt>
                <c:pt idx="5655">
                  <c:v>2</c:v>
                </c:pt>
                <c:pt idx="5656">
                  <c:v>9</c:v>
                </c:pt>
                <c:pt idx="5657">
                  <c:v>1</c:v>
                </c:pt>
                <c:pt idx="5658">
                  <c:v>1</c:v>
                </c:pt>
                <c:pt idx="5659">
                  <c:v>3</c:v>
                </c:pt>
                <c:pt idx="5660">
                  <c:v>3</c:v>
                </c:pt>
                <c:pt idx="5661">
                  <c:v>1</c:v>
                </c:pt>
                <c:pt idx="5662">
                  <c:v>7</c:v>
                </c:pt>
                <c:pt idx="5663">
                  <c:v>4</c:v>
                </c:pt>
                <c:pt idx="5664">
                  <c:v>2</c:v>
                </c:pt>
                <c:pt idx="5665">
                  <c:v>5</c:v>
                </c:pt>
                <c:pt idx="5666">
                  <c:v>6</c:v>
                </c:pt>
                <c:pt idx="5667">
                  <c:v>9</c:v>
                </c:pt>
                <c:pt idx="5668">
                  <c:v>4</c:v>
                </c:pt>
                <c:pt idx="5669">
                  <c:v>2</c:v>
                </c:pt>
                <c:pt idx="5670">
                  <c:v>5</c:v>
                </c:pt>
                <c:pt idx="5671">
                  <c:v>3</c:v>
                </c:pt>
                <c:pt idx="5672">
                  <c:v>2</c:v>
                </c:pt>
                <c:pt idx="5673">
                  <c:v>1</c:v>
                </c:pt>
                <c:pt idx="5674">
                  <c:v>2</c:v>
                </c:pt>
                <c:pt idx="5675">
                  <c:v>6</c:v>
                </c:pt>
                <c:pt idx="5676">
                  <c:v>8</c:v>
                </c:pt>
                <c:pt idx="5677">
                  <c:v>3</c:v>
                </c:pt>
                <c:pt idx="5678">
                  <c:v>9</c:v>
                </c:pt>
                <c:pt idx="5679">
                  <c:v>9</c:v>
                </c:pt>
                <c:pt idx="5680">
                  <c:v>2</c:v>
                </c:pt>
                <c:pt idx="5681">
                  <c:v>8</c:v>
                </c:pt>
                <c:pt idx="5682">
                  <c:v>5</c:v>
                </c:pt>
                <c:pt idx="5683">
                  <c:v>4</c:v>
                </c:pt>
                <c:pt idx="5684">
                  <c:v>5</c:v>
                </c:pt>
                <c:pt idx="5685">
                  <c:v>4</c:v>
                </c:pt>
                <c:pt idx="5686">
                  <c:v>8</c:v>
                </c:pt>
                <c:pt idx="5687">
                  <c:v>4</c:v>
                </c:pt>
                <c:pt idx="5688">
                  <c:v>6</c:v>
                </c:pt>
                <c:pt idx="5689">
                  <c:v>2</c:v>
                </c:pt>
                <c:pt idx="5690">
                  <c:v>5</c:v>
                </c:pt>
                <c:pt idx="5691">
                  <c:v>6</c:v>
                </c:pt>
                <c:pt idx="5692">
                  <c:v>5</c:v>
                </c:pt>
                <c:pt idx="5693">
                  <c:v>2</c:v>
                </c:pt>
                <c:pt idx="5694">
                  <c:v>7</c:v>
                </c:pt>
                <c:pt idx="5695">
                  <c:v>4</c:v>
                </c:pt>
                <c:pt idx="5696">
                  <c:v>8</c:v>
                </c:pt>
                <c:pt idx="5697">
                  <c:v>7</c:v>
                </c:pt>
                <c:pt idx="5698">
                  <c:v>7</c:v>
                </c:pt>
                <c:pt idx="5699">
                  <c:v>9</c:v>
                </c:pt>
                <c:pt idx="5700">
                  <c:v>1</c:v>
                </c:pt>
                <c:pt idx="5701">
                  <c:v>6</c:v>
                </c:pt>
                <c:pt idx="5702">
                  <c:v>6</c:v>
                </c:pt>
                <c:pt idx="5703">
                  <c:v>6</c:v>
                </c:pt>
                <c:pt idx="5704">
                  <c:v>6</c:v>
                </c:pt>
                <c:pt idx="5705">
                  <c:v>7</c:v>
                </c:pt>
                <c:pt idx="5706">
                  <c:v>6</c:v>
                </c:pt>
                <c:pt idx="5707">
                  <c:v>1</c:v>
                </c:pt>
                <c:pt idx="5708">
                  <c:v>3</c:v>
                </c:pt>
                <c:pt idx="5709">
                  <c:v>2</c:v>
                </c:pt>
                <c:pt idx="5710">
                  <c:v>6</c:v>
                </c:pt>
                <c:pt idx="5711">
                  <c:v>8</c:v>
                </c:pt>
                <c:pt idx="5712">
                  <c:v>3</c:v>
                </c:pt>
                <c:pt idx="5713">
                  <c:v>8</c:v>
                </c:pt>
                <c:pt idx="5714">
                  <c:v>8</c:v>
                </c:pt>
                <c:pt idx="5715">
                  <c:v>5</c:v>
                </c:pt>
                <c:pt idx="5716">
                  <c:v>8</c:v>
                </c:pt>
                <c:pt idx="5717">
                  <c:v>6</c:v>
                </c:pt>
                <c:pt idx="5718">
                  <c:v>5</c:v>
                </c:pt>
                <c:pt idx="5719">
                  <c:v>9</c:v>
                </c:pt>
                <c:pt idx="5720">
                  <c:v>7</c:v>
                </c:pt>
                <c:pt idx="5721">
                  <c:v>8</c:v>
                </c:pt>
                <c:pt idx="5722">
                  <c:v>1</c:v>
                </c:pt>
                <c:pt idx="5723">
                  <c:v>2</c:v>
                </c:pt>
                <c:pt idx="5724">
                  <c:v>8</c:v>
                </c:pt>
                <c:pt idx="5725">
                  <c:v>9</c:v>
                </c:pt>
                <c:pt idx="5726">
                  <c:v>4</c:v>
                </c:pt>
                <c:pt idx="5727">
                  <c:v>9</c:v>
                </c:pt>
                <c:pt idx="5728">
                  <c:v>4</c:v>
                </c:pt>
                <c:pt idx="5729">
                  <c:v>9</c:v>
                </c:pt>
                <c:pt idx="5730">
                  <c:v>7</c:v>
                </c:pt>
                <c:pt idx="5731">
                  <c:v>2</c:v>
                </c:pt>
                <c:pt idx="5732">
                  <c:v>9</c:v>
                </c:pt>
                <c:pt idx="5733">
                  <c:v>4</c:v>
                </c:pt>
                <c:pt idx="5734">
                  <c:v>8</c:v>
                </c:pt>
                <c:pt idx="5735">
                  <c:v>7</c:v>
                </c:pt>
                <c:pt idx="5736">
                  <c:v>7</c:v>
                </c:pt>
                <c:pt idx="5737">
                  <c:v>8</c:v>
                </c:pt>
                <c:pt idx="5738">
                  <c:v>1</c:v>
                </c:pt>
                <c:pt idx="5739">
                  <c:v>5</c:v>
                </c:pt>
                <c:pt idx="5740">
                  <c:v>2</c:v>
                </c:pt>
                <c:pt idx="5741">
                  <c:v>2</c:v>
                </c:pt>
                <c:pt idx="5742">
                  <c:v>1</c:v>
                </c:pt>
                <c:pt idx="5743">
                  <c:v>5</c:v>
                </c:pt>
                <c:pt idx="5744">
                  <c:v>2</c:v>
                </c:pt>
                <c:pt idx="5745">
                  <c:v>4</c:v>
                </c:pt>
                <c:pt idx="5746">
                  <c:v>3</c:v>
                </c:pt>
                <c:pt idx="5747">
                  <c:v>3</c:v>
                </c:pt>
                <c:pt idx="5748">
                  <c:v>2</c:v>
                </c:pt>
                <c:pt idx="5749">
                  <c:v>6</c:v>
                </c:pt>
                <c:pt idx="5750">
                  <c:v>2</c:v>
                </c:pt>
                <c:pt idx="5751">
                  <c:v>8</c:v>
                </c:pt>
                <c:pt idx="5752">
                  <c:v>8</c:v>
                </c:pt>
                <c:pt idx="5753">
                  <c:v>5</c:v>
                </c:pt>
                <c:pt idx="5754">
                  <c:v>7</c:v>
                </c:pt>
                <c:pt idx="5755">
                  <c:v>4</c:v>
                </c:pt>
                <c:pt idx="5756">
                  <c:v>1</c:v>
                </c:pt>
                <c:pt idx="5757">
                  <c:v>2</c:v>
                </c:pt>
                <c:pt idx="5758">
                  <c:v>4</c:v>
                </c:pt>
                <c:pt idx="5759">
                  <c:v>1</c:v>
                </c:pt>
                <c:pt idx="5760">
                  <c:v>8</c:v>
                </c:pt>
                <c:pt idx="5761">
                  <c:v>9</c:v>
                </c:pt>
                <c:pt idx="5762">
                  <c:v>4</c:v>
                </c:pt>
                <c:pt idx="5763">
                  <c:v>3</c:v>
                </c:pt>
                <c:pt idx="5764">
                  <c:v>2</c:v>
                </c:pt>
                <c:pt idx="5765">
                  <c:v>5</c:v>
                </c:pt>
                <c:pt idx="5766">
                  <c:v>3</c:v>
                </c:pt>
                <c:pt idx="5767">
                  <c:v>7</c:v>
                </c:pt>
                <c:pt idx="5768">
                  <c:v>6</c:v>
                </c:pt>
                <c:pt idx="5769">
                  <c:v>1</c:v>
                </c:pt>
                <c:pt idx="5770">
                  <c:v>8</c:v>
                </c:pt>
                <c:pt idx="5771">
                  <c:v>2</c:v>
                </c:pt>
                <c:pt idx="5772">
                  <c:v>5</c:v>
                </c:pt>
                <c:pt idx="5773">
                  <c:v>9</c:v>
                </c:pt>
                <c:pt idx="5774">
                  <c:v>8</c:v>
                </c:pt>
                <c:pt idx="5775">
                  <c:v>2</c:v>
                </c:pt>
                <c:pt idx="5776">
                  <c:v>9</c:v>
                </c:pt>
                <c:pt idx="5777">
                  <c:v>5</c:v>
                </c:pt>
                <c:pt idx="5778">
                  <c:v>6</c:v>
                </c:pt>
                <c:pt idx="5779">
                  <c:v>3</c:v>
                </c:pt>
                <c:pt idx="5780">
                  <c:v>3</c:v>
                </c:pt>
                <c:pt idx="5781">
                  <c:v>8</c:v>
                </c:pt>
                <c:pt idx="5782">
                  <c:v>2</c:v>
                </c:pt>
                <c:pt idx="5783">
                  <c:v>2</c:v>
                </c:pt>
                <c:pt idx="5784">
                  <c:v>5</c:v>
                </c:pt>
                <c:pt idx="5785">
                  <c:v>6</c:v>
                </c:pt>
                <c:pt idx="5786">
                  <c:v>2</c:v>
                </c:pt>
                <c:pt idx="5787">
                  <c:v>5</c:v>
                </c:pt>
                <c:pt idx="5788">
                  <c:v>7</c:v>
                </c:pt>
                <c:pt idx="5789">
                  <c:v>8</c:v>
                </c:pt>
                <c:pt idx="5790">
                  <c:v>7</c:v>
                </c:pt>
                <c:pt idx="5791">
                  <c:v>8</c:v>
                </c:pt>
                <c:pt idx="5792">
                  <c:v>9</c:v>
                </c:pt>
                <c:pt idx="5793">
                  <c:v>5</c:v>
                </c:pt>
                <c:pt idx="5794">
                  <c:v>5</c:v>
                </c:pt>
                <c:pt idx="5795">
                  <c:v>4</c:v>
                </c:pt>
                <c:pt idx="5796">
                  <c:v>9</c:v>
                </c:pt>
                <c:pt idx="5797">
                  <c:v>5</c:v>
                </c:pt>
                <c:pt idx="5798">
                  <c:v>2</c:v>
                </c:pt>
                <c:pt idx="5799">
                  <c:v>8</c:v>
                </c:pt>
                <c:pt idx="5800">
                  <c:v>7</c:v>
                </c:pt>
                <c:pt idx="5801">
                  <c:v>8</c:v>
                </c:pt>
                <c:pt idx="5802">
                  <c:v>3</c:v>
                </c:pt>
                <c:pt idx="5803">
                  <c:v>4</c:v>
                </c:pt>
                <c:pt idx="5804">
                  <c:v>5</c:v>
                </c:pt>
                <c:pt idx="5805">
                  <c:v>6</c:v>
                </c:pt>
                <c:pt idx="5806">
                  <c:v>1</c:v>
                </c:pt>
                <c:pt idx="5807">
                  <c:v>4</c:v>
                </c:pt>
                <c:pt idx="5808">
                  <c:v>5</c:v>
                </c:pt>
                <c:pt idx="5809">
                  <c:v>7</c:v>
                </c:pt>
                <c:pt idx="5810">
                  <c:v>5</c:v>
                </c:pt>
                <c:pt idx="5811">
                  <c:v>1</c:v>
                </c:pt>
                <c:pt idx="5812">
                  <c:v>7</c:v>
                </c:pt>
                <c:pt idx="5813">
                  <c:v>8</c:v>
                </c:pt>
                <c:pt idx="5814">
                  <c:v>7</c:v>
                </c:pt>
                <c:pt idx="5815">
                  <c:v>4</c:v>
                </c:pt>
                <c:pt idx="5816">
                  <c:v>8</c:v>
                </c:pt>
                <c:pt idx="5817">
                  <c:v>5</c:v>
                </c:pt>
                <c:pt idx="5818">
                  <c:v>9</c:v>
                </c:pt>
                <c:pt idx="5819">
                  <c:v>5</c:v>
                </c:pt>
                <c:pt idx="5820">
                  <c:v>1</c:v>
                </c:pt>
                <c:pt idx="5821">
                  <c:v>9</c:v>
                </c:pt>
                <c:pt idx="5822">
                  <c:v>5</c:v>
                </c:pt>
                <c:pt idx="5823">
                  <c:v>6</c:v>
                </c:pt>
                <c:pt idx="5824">
                  <c:v>4</c:v>
                </c:pt>
                <c:pt idx="5825">
                  <c:v>6</c:v>
                </c:pt>
                <c:pt idx="5826">
                  <c:v>8</c:v>
                </c:pt>
                <c:pt idx="5827">
                  <c:v>3</c:v>
                </c:pt>
                <c:pt idx="5828">
                  <c:v>5</c:v>
                </c:pt>
                <c:pt idx="5829">
                  <c:v>2</c:v>
                </c:pt>
                <c:pt idx="5830">
                  <c:v>2</c:v>
                </c:pt>
                <c:pt idx="5831">
                  <c:v>7</c:v>
                </c:pt>
                <c:pt idx="5832">
                  <c:v>6</c:v>
                </c:pt>
                <c:pt idx="5833">
                  <c:v>4</c:v>
                </c:pt>
                <c:pt idx="5834">
                  <c:v>5</c:v>
                </c:pt>
                <c:pt idx="5835">
                  <c:v>1</c:v>
                </c:pt>
                <c:pt idx="5836">
                  <c:v>7</c:v>
                </c:pt>
                <c:pt idx="5837">
                  <c:v>8</c:v>
                </c:pt>
                <c:pt idx="5838">
                  <c:v>9</c:v>
                </c:pt>
                <c:pt idx="5839">
                  <c:v>8</c:v>
                </c:pt>
                <c:pt idx="5840">
                  <c:v>5</c:v>
                </c:pt>
                <c:pt idx="5841">
                  <c:v>3</c:v>
                </c:pt>
                <c:pt idx="5842">
                  <c:v>9</c:v>
                </c:pt>
                <c:pt idx="5843">
                  <c:v>6</c:v>
                </c:pt>
                <c:pt idx="5844">
                  <c:v>5</c:v>
                </c:pt>
                <c:pt idx="5845">
                  <c:v>3</c:v>
                </c:pt>
                <c:pt idx="5846">
                  <c:v>6</c:v>
                </c:pt>
                <c:pt idx="5847">
                  <c:v>3</c:v>
                </c:pt>
                <c:pt idx="5848">
                  <c:v>6</c:v>
                </c:pt>
                <c:pt idx="5849">
                  <c:v>4</c:v>
                </c:pt>
                <c:pt idx="5850">
                  <c:v>2</c:v>
                </c:pt>
                <c:pt idx="5851">
                  <c:v>8</c:v>
                </c:pt>
                <c:pt idx="5852">
                  <c:v>4</c:v>
                </c:pt>
                <c:pt idx="5853">
                  <c:v>9</c:v>
                </c:pt>
                <c:pt idx="5854">
                  <c:v>7</c:v>
                </c:pt>
                <c:pt idx="5855">
                  <c:v>2</c:v>
                </c:pt>
                <c:pt idx="5856">
                  <c:v>4</c:v>
                </c:pt>
                <c:pt idx="5857">
                  <c:v>5</c:v>
                </c:pt>
                <c:pt idx="5858">
                  <c:v>3</c:v>
                </c:pt>
                <c:pt idx="5859">
                  <c:v>9</c:v>
                </c:pt>
                <c:pt idx="5860">
                  <c:v>5</c:v>
                </c:pt>
                <c:pt idx="5861">
                  <c:v>2</c:v>
                </c:pt>
                <c:pt idx="5862">
                  <c:v>3</c:v>
                </c:pt>
                <c:pt idx="5863">
                  <c:v>9</c:v>
                </c:pt>
                <c:pt idx="5864">
                  <c:v>7</c:v>
                </c:pt>
                <c:pt idx="5865">
                  <c:v>2</c:v>
                </c:pt>
                <c:pt idx="5866">
                  <c:v>9</c:v>
                </c:pt>
                <c:pt idx="5867">
                  <c:v>4</c:v>
                </c:pt>
                <c:pt idx="5868">
                  <c:v>9</c:v>
                </c:pt>
                <c:pt idx="5869">
                  <c:v>2</c:v>
                </c:pt>
                <c:pt idx="5870">
                  <c:v>4</c:v>
                </c:pt>
                <c:pt idx="5871">
                  <c:v>5</c:v>
                </c:pt>
                <c:pt idx="5872">
                  <c:v>2</c:v>
                </c:pt>
                <c:pt idx="5873">
                  <c:v>1</c:v>
                </c:pt>
                <c:pt idx="5874">
                  <c:v>7</c:v>
                </c:pt>
                <c:pt idx="5875">
                  <c:v>1</c:v>
                </c:pt>
                <c:pt idx="5876">
                  <c:v>8</c:v>
                </c:pt>
                <c:pt idx="5877">
                  <c:v>3</c:v>
                </c:pt>
                <c:pt idx="5878">
                  <c:v>6</c:v>
                </c:pt>
                <c:pt idx="5879">
                  <c:v>7</c:v>
                </c:pt>
                <c:pt idx="5880">
                  <c:v>1</c:v>
                </c:pt>
                <c:pt idx="5881">
                  <c:v>6</c:v>
                </c:pt>
                <c:pt idx="5882">
                  <c:v>7</c:v>
                </c:pt>
                <c:pt idx="5883">
                  <c:v>6</c:v>
                </c:pt>
                <c:pt idx="5884">
                  <c:v>4</c:v>
                </c:pt>
                <c:pt idx="5885">
                  <c:v>1</c:v>
                </c:pt>
                <c:pt idx="5886">
                  <c:v>9</c:v>
                </c:pt>
                <c:pt idx="5887">
                  <c:v>4</c:v>
                </c:pt>
                <c:pt idx="5888">
                  <c:v>7</c:v>
                </c:pt>
                <c:pt idx="5889">
                  <c:v>7</c:v>
                </c:pt>
                <c:pt idx="5890">
                  <c:v>2</c:v>
                </c:pt>
                <c:pt idx="5891">
                  <c:v>1</c:v>
                </c:pt>
                <c:pt idx="5892">
                  <c:v>8</c:v>
                </c:pt>
                <c:pt idx="5893">
                  <c:v>8</c:v>
                </c:pt>
                <c:pt idx="5894">
                  <c:v>7</c:v>
                </c:pt>
                <c:pt idx="5895">
                  <c:v>8</c:v>
                </c:pt>
                <c:pt idx="5896">
                  <c:v>3</c:v>
                </c:pt>
                <c:pt idx="5897">
                  <c:v>2</c:v>
                </c:pt>
                <c:pt idx="5898">
                  <c:v>7</c:v>
                </c:pt>
                <c:pt idx="5899">
                  <c:v>8</c:v>
                </c:pt>
                <c:pt idx="5900">
                  <c:v>1</c:v>
                </c:pt>
                <c:pt idx="5901">
                  <c:v>9</c:v>
                </c:pt>
                <c:pt idx="5902">
                  <c:v>4</c:v>
                </c:pt>
                <c:pt idx="5903">
                  <c:v>4</c:v>
                </c:pt>
                <c:pt idx="5904">
                  <c:v>3</c:v>
                </c:pt>
                <c:pt idx="5905">
                  <c:v>6</c:v>
                </c:pt>
                <c:pt idx="5906">
                  <c:v>1</c:v>
                </c:pt>
                <c:pt idx="5907">
                  <c:v>6</c:v>
                </c:pt>
                <c:pt idx="5908">
                  <c:v>2</c:v>
                </c:pt>
                <c:pt idx="5909">
                  <c:v>9</c:v>
                </c:pt>
                <c:pt idx="5910">
                  <c:v>2</c:v>
                </c:pt>
                <c:pt idx="5911">
                  <c:v>7</c:v>
                </c:pt>
                <c:pt idx="5912">
                  <c:v>1</c:v>
                </c:pt>
                <c:pt idx="5913">
                  <c:v>7</c:v>
                </c:pt>
                <c:pt idx="5914">
                  <c:v>5</c:v>
                </c:pt>
                <c:pt idx="5915">
                  <c:v>8</c:v>
                </c:pt>
                <c:pt idx="5916">
                  <c:v>4</c:v>
                </c:pt>
                <c:pt idx="5917">
                  <c:v>7</c:v>
                </c:pt>
                <c:pt idx="5918">
                  <c:v>6</c:v>
                </c:pt>
                <c:pt idx="5919">
                  <c:v>5</c:v>
                </c:pt>
                <c:pt idx="5920">
                  <c:v>4</c:v>
                </c:pt>
                <c:pt idx="5921">
                  <c:v>7</c:v>
                </c:pt>
                <c:pt idx="5922">
                  <c:v>5</c:v>
                </c:pt>
                <c:pt idx="5923">
                  <c:v>5</c:v>
                </c:pt>
                <c:pt idx="5924">
                  <c:v>1</c:v>
                </c:pt>
                <c:pt idx="5925">
                  <c:v>2</c:v>
                </c:pt>
                <c:pt idx="5926">
                  <c:v>5</c:v>
                </c:pt>
                <c:pt idx="5927">
                  <c:v>3</c:v>
                </c:pt>
                <c:pt idx="5928">
                  <c:v>2</c:v>
                </c:pt>
                <c:pt idx="5929">
                  <c:v>4</c:v>
                </c:pt>
                <c:pt idx="5930">
                  <c:v>4</c:v>
                </c:pt>
                <c:pt idx="5931">
                  <c:v>4</c:v>
                </c:pt>
                <c:pt idx="5932">
                  <c:v>4</c:v>
                </c:pt>
                <c:pt idx="5933">
                  <c:v>3</c:v>
                </c:pt>
                <c:pt idx="5934">
                  <c:v>7</c:v>
                </c:pt>
                <c:pt idx="5935">
                  <c:v>9</c:v>
                </c:pt>
                <c:pt idx="5936">
                  <c:v>5</c:v>
                </c:pt>
                <c:pt idx="5937">
                  <c:v>4</c:v>
                </c:pt>
                <c:pt idx="5938">
                  <c:v>2</c:v>
                </c:pt>
                <c:pt idx="5939">
                  <c:v>2</c:v>
                </c:pt>
                <c:pt idx="5940">
                  <c:v>5</c:v>
                </c:pt>
                <c:pt idx="5941">
                  <c:v>7</c:v>
                </c:pt>
                <c:pt idx="5942">
                  <c:v>9</c:v>
                </c:pt>
                <c:pt idx="5943">
                  <c:v>7</c:v>
                </c:pt>
                <c:pt idx="5944">
                  <c:v>5</c:v>
                </c:pt>
                <c:pt idx="5945">
                  <c:v>6</c:v>
                </c:pt>
                <c:pt idx="5946">
                  <c:v>3</c:v>
                </c:pt>
                <c:pt idx="5947">
                  <c:v>5</c:v>
                </c:pt>
                <c:pt idx="5948">
                  <c:v>8</c:v>
                </c:pt>
                <c:pt idx="5949">
                  <c:v>1</c:v>
                </c:pt>
                <c:pt idx="5950">
                  <c:v>1</c:v>
                </c:pt>
                <c:pt idx="5951">
                  <c:v>7</c:v>
                </c:pt>
                <c:pt idx="5952">
                  <c:v>5</c:v>
                </c:pt>
                <c:pt idx="5953">
                  <c:v>5</c:v>
                </c:pt>
                <c:pt idx="5954">
                  <c:v>1</c:v>
                </c:pt>
                <c:pt idx="5955">
                  <c:v>9</c:v>
                </c:pt>
                <c:pt idx="5956">
                  <c:v>1</c:v>
                </c:pt>
                <c:pt idx="5957">
                  <c:v>5</c:v>
                </c:pt>
                <c:pt idx="5958">
                  <c:v>9</c:v>
                </c:pt>
                <c:pt idx="5959">
                  <c:v>4</c:v>
                </c:pt>
                <c:pt idx="5960">
                  <c:v>8</c:v>
                </c:pt>
                <c:pt idx="5961">
                  <c:v>6</c:v>
                </c:pt>
                <c:pt idx="5962">
                  <c:v>3</c:v>
                </c:pt>
                <c:pt idx="5963">
                  <c:v>4</c:v>
                </c:pt>
                <c:pt idx="5964">
                  <c:v>2</c:v>
                </c:pt>
                <c:pt idx="5965">
                  <c:v>1</c:v>
                </c:pt>
                <c:pt idx="5966">
                  <c:v>8</c:v>
                </c:pt>
                <c:pt idx="5967">
                  <c:v>1</c:v>
                </c:pt>
                <c:pt idx="5968">
                  <c:v>1</c:v>
                </c:pt>
                <c:pt idx="5969">
                  <c:v>4</c:v>
                </c:pt>
                <c:pt idx="5970">
                  <c:v>6</c:v>
                </c:pt>
                <c:pt idx="5971">
                  <c:v>9</c:v>
                </c:pt>
                <c:pt idx="5972">
                  <c:v>1</c:v>
                </c:pt>
                <c:pt idx="5973">
                  <c:v>7</c:v>
                </c:pt>
                <c:pt idx="5974">
                  <c:v>5</c:v>
                </c:pt>
                <c:pt idx="5975">
                  <c:v>8</c:v>
                </c:pt>
                <c:pt idx="5976">
                  <c:v>7</c:v>
                </c:pt>
                <c:pt idx="5977">
                  <c:v>4</c:v>
                </c:pt>
                <c:pt idx="5978">
                  <c:v>4</c:v>
                </c:pt>
                <c:pt idx="5979">
                  <c:v>6</c:v>
                </c:pt>
                <c:pt idx="5980">
                  <c:v>6</c:v>
                </c:pt>
                <c:pt idx="5981">
                  <c:v>9</c:v>
                </c:pt>
                <c:pt idx="5982">
                  <c:v>5</c:v>
                </c:pt>
                <c:pt idx="5983">
                  <c:v>8</c:v>
                </c:pt>
                <c:pt idx="5984">
                  <c:v>5</c:v>
                </c:pt>
                <c:pt idx="5985">
                  <c:v>2</c:v>
                </c:pt>
                <c:pt idx="5986">
                  <c:v>6</c:v>
                </c:pt>
                <c:pt idx="5987">
                  <c:v>9</c:v>
                </c:pt>
                <c:pt idx="5988">
                  <c:v>3</c:v>
                </c:pt>
                <c:pt idx="5989">
                  <c:v>1</c:v>
                </c:pt>
                <c:pt idx="5990">
                  <c:v>1</c:v>
                </c:pt>
                <c:pt idx="5991">
                  <c:v>3</c:v>
                </c:pt>
                <c:pt idx="5992">
                  <c:v>5</c:v>
                </c:pt>
                <c:pt idx="5993">
                  <c:v>3</c:v>
                </c:pt>
                <c:pt idx="5994">
                  <c:v>9</c:v>
                </c:pt>
                <c:pt idx="5995">
                  <c:v>8</c:v>
                </c:pt>
                <c:pt idx="5996">
                  <c:v>3</c:v>
                </c:pt>
                <c:pt idx="5997">
                  <c:v>9</c:v>
                </c:pt>
                <c:pt idx="5998">
                  <c:v>6</c:v>
                </c:pt>
                <c:pt idx="5999">
                  <c:v>7</c:v>
                </c:pt>
                <c:pt idx="6000">
                  <c:v>4</c:v>
                </c:pt>
                <c:pt idx="6001">
                  <c:v>4</c:v>
                </c:pt>
                <c:pt idx="6002">
                  <c:v>2</c:v>
                </c:pt>
                <c:pt idx="6003">
                  <c:v>5</c:v>
                </c:pt>
                <c:pt idx="6004">
                  <c:v>8</c:v>
                </c:pt>
                <c:pt idx="6005">
                  <c:v>7</c:v>
                </c:pt>
                <c:pt idx="6006">
                  <c:v>7</c:v>
                </c:pt>
                <c:pt idx="6007">
                  <c:v>6</c:v>
                </c:pt>
                <c:pt idx="6008">
                  <c:v>3</c:v>
                </c:pt>
                <c:pt idx="6009">
                  <c:v>5</c:v>
                </c:pt>
                <c:pt idx="6010">
                  <c:v>1</c:v>
                </c:pt>
                <c:pt idx="6011">
                  <c:v>7</c:v>
                </c:pt>
                <c:pt idx="6012">
                  <c:v>9</c:v>
                </c:pt>
                <c:pt idx="6013">
                  <c:v>1</c:v>
                </c:pt>
                <c:pt idx="6014">
                  <c:v>2</c:v>
                </c:pt>
                <c:pt idx="6015">
                  <c:v>3</c:v>
                </c:pt>
                <c:pt idx="6016">
                  <c:v>3</c:v>
                </c:pt>
                <c:pt idx="6017">
                  <c:v>8</c:v>
                </c:pt>
                <c:pt idx="6018">
                  <c:v>7</c:v>
                </c:pt>
                <c:pt idx="6019">
                  <c:v>6</c:v>
                </c:pt>
                <c:pt idx="6020">
                  <c:v>4</c:v>
                </c:pt>
                <c:pt idx="6021">
                  <c:v>9</c:v>
                </c:pt>
                <c:pt idx="6022">
                  <c:v>1</c:v>
                </c:pt>
                <c:pt idx="6023">
                  <c:v>2</c:v>
                </c:pt>
                <c:pt idx="6024">
                  <c:v>4</c:v>
                </c:pt>
                <c:pt idx="6025">
                  <c:v>3</c:v>
                </c:pt>
                <c:pt idx="6026">
                  <c:v>1</c:v>
                </c:pt>
                <c:pt idx="6027">
                  <c:v>5</c:v>
                </c:pt>
                <c:pt idx="6028">
                  <c:v>7</c:v>
                </c:pt>
                <c:pt idx="6029">
                  <c:v>2</c:v>
                </c:pt>
                <c:pt idx="6030">
                  <c:v>5</c:v>
                </c:pt>
                <c:pt idx="6031">
                  <c:v>6</c:v>
                </c:pt>
                <c:pt idx="6032">
                  <c:v>7</c:v>
                </c:pt>
                <c:pt idx="6033">
                  <c:v>1</c:v>
                </c:pt>
                <c:pt idx="6034">
                  <c:v>7</c:v>
                </c:pt>
                <c:pt idx="6035">
                  <c:v>4</c:v>
                </c:pt>
                <c:pt idx="6036">
                  <c:v>8</c:v>
                </c:pt>
                <c:pt idx="6037">
                  <c:v>4</c:v>
                </c:pt>
                <c:pt idx="6038">
                  <c:v>6</c:v>
                </c:pt>
                <c:pt idx="6039">
                  <c:v>9</c:v>
                </c:pt>
                <c:pt idx="6040">
                  <c:v>5</c:v>
                </c:pt>
                <c:pt idx="6041">
                  <c:v>4</c:v>
                </c:pt>
                <c:pt idx="6042">
                  <c:v>8</c:v>
                </c:pt>
                <c:pt idx="6043">
                  <c:v>9</c:v>
                </c:pt>
                <c:pt idx="6044">
                  <c:v>4</c:v>
                </c:pt>
                <c:pt idx="6045">
                  <c:v>3</c:v>
                </c:pt>
                <c:pt idx="6046">
                  <c:v>8</c:v>
                </c:pt>
                <c:pt idx="6047">
                  <c:v>5</c:v>
                </c:pt>
                <c:pt idx="6048">
                  <c:v>2</c:v>
                </c:pt>
                <c:pt idx="6049">
                  <c:v>9</c:v>
                </c:pt>
                <c:pt idx="6050">
                  <c:v>3</c:v>
                </c:pt>
                <c:pt idx="6051">
                  <c:v>2</c:v>
                </c:pt>
                <c:pt idx="6052">
                  <c:v>1</c:v>
                </c:pt>
                <c:pt idx="6053">
                  <c:v>8</c:v>
                </c:pt>
                <c:pt idx="6054">
                  <c:v>3</c:v>
                </c:pt>
                <c:pt idx="6055">
                  <c:v>7</c:v>
                </c:pt>
                <c:pt idx="6056">
                  <c:v>1</c:v>
                </c:pt>
                <c:pt idx="6057">
                  <c:v>1</c:v>
                </c:pt>
                <c:pt idx="6058">
                  <c:v>9</c:v>
                </c:pt>
                <c:pt idx="6059">
                  <c:v>8</c:v>
                </c:pt>
                <c:pt idx="6060">
                  <c:v>3</c:v>
                </c:pt>
                <c:pt idx="6061">
                  <c:v>6</c:v>
                </c:pt>
                <c:pt idx="6062">
                  <c:v>3</c:v>
                </c:pt>
                <c:pt idx="6063">
                  <c:v>4</c:v>
                </c:pt>
                <c:pt idx="6064">
                  <c:v>1</c:v>
                </c:pt>
                <c:pt idx="6065">
                  <c:v>5</c:v>
                </c:pt>
                <c:pt idx="6066">
                  <c:v>1</c:v>
                </c:pt>
                <c:pt idx="6067">
                  <c:v>1</c:v>
                </c:pt>
                <c:pt idx="6068">
                  <c:v>7</c:v>
                </c:pt>
                <c:pt idx="6069">
                  <c:v>6</c:v>
                </c:pt>
                <c:pt idx="6070">
                  <c:v>2</c:v>
                </c:pt>
                <c:pt idx="6071">
                  <c:v>2</c:v>
                </c:pt>
                <c:pt idx="6072">
                  <c:v>7</c:v>
                </c:pt>
                <c:pt idx="6073">
                  <c:v>1</c:v>
                </c:pt>
                <c:pt idx="6074">
                  <c:v>2</c:v>
                </c:pt>
                <c:pt idx="6075">
                  <c:v>8</c:v>
                </c:pt>
                <c:pt idx="6076">
                  <c:v>6</c:v>
                </c:pt>
                <c:pt idx="6077">
                  <c:v>2</c:v>
                </c:pt>
                <c:pt idx="6078">
                  <c:v>7</c:v>
                </c:pt>
                <c:pt idx="6079">
                  <c:v>4</c:v>
                </c:pt>
                <c:pt idx="6080">
                  <c:v>2</c:v>
                </c:pt>
                <c:pt idx="6081">
                  <c:v>6</c:v>
                </c:pt>
                <c:pt idx="6082">
                  <c:v>9</c:v>
                </c:pt>
                <c:pt idx="6083">
                  <c:v>9</c:v>
                </c:pt>
                <c:pt idx="6084">
                  <c:v>8</c:v>
                </c:pt>
                <c:pt idx="6085">
                  <c:v>3</c:v>
                </c:pt>
                <c:pt idx="6086">
                  <c:v>3</c:v>
                </c:pt>
                <c:pt idx="6087">
                  <c:v>2</c:v>
                </c:pt>
                <c:pt idx="6088">
                  <c:v>5</c:v>
                </c:pt>
                <c:pt idx="6089">
                  <c:v>4</c:v>
                </c:pt>
                <c:pt idx="6090">
                  <c:v>7</c:v>
                </c:pt>
                <c:pt idx="6091">
                  <c:v>4</c:v>
                </c:pt>
                <c:pt idx="6092">
                  <c:v>9</c:v>
                </c:pt>
                <c:pt idx="6093">
                  <c:v>2</c:v>
                </c:pt>
                <c:pt idx="6094">
                  <c:v>6</c:v>
                </c:pt>
                <c:pt idx="6095">
                  <c:v>7</c:v>
                </c:pt>
                <c:pt idx="6096">
                  <c:v>4</c:v>
                </c:pt>
                <c:pt idx="6097">
                  <c:v>6</c:v>
                </c:pt>
                <c:pt idx="6098">
                  <c:v>7</c:v>
                </c:pt>
                <c:pt idx="6099">
                  <c:v>4</c:v>
                </c:pt>
                <c:pt idx="6100">
                  <c:v>8</c:v>
                </c:pt>
                <c:pt idx="6101">
                  <c:v>9</c:v>
                </c:pt>
                <c:pt idx="6102">
                  <c:v>1</c:v>
                </c:pt>
                <c:pt idx="6103">
                  <c:v>7</c:v>
                </c:pt>
                <c:pt idx="6104">
                  <c:v>9</c:v>
                </c:pt>
                <c:pt idx="6105">
                  <c:v>5</c:v>
                </c:pt>
                <c:pt idx="6106">
                  <c:v>2</c:v>
                </c:pt>
                <c:pt idx="6107">
                  <c:v>6</c:v>
                </c:pt>
                <c:pt idx="6108">
                  <c:v>7</c:v>
                </c:pt>
                <c:pt idx="6109">
                  <c:v>2</c:v>
                </c:pt>
                <c:pt idx="6110">
                  <c:v>2</c:v>
                </c:pt>
                <c:pt idx="6111">
                  <c:v>1</c:v>
                </c:pt>
                <c:pt idx="6112">
                  <c:v>4</c:v>
                </c:pt>
                <c:pt idx="6113">
                  <c:v>7</c:v>
                </c:pt>
                <c:pt idx="6114">
                  <c:v>9</c:v>
                </c:pt>
                <c:pt idx="6115">
                  <c:v>3</c:v>
                </c:pt>
                <c:pt idx="6116">
                  <c:v>7</c:v>
                </c:pt>
                <c:pt idx="6117">
                  <c:v>7</c:v>
                </c:pt>
                <c:pt idx="6118">
                  <c:v>7</c:v>
                </c:pt>
                <c:pt idx="6119">
                  <c:v>2</c:v>
                </c:pt>
                <c:pt idx="6120">
                  <c:v>6</c:v>
                </c:pt>
                <c:pt idx="6121">
                  <c:v>2</c:v>
                </c:pt>
                <c:pt idx="6122">
                  <c:v>6</c:v>
                </c:pt>
                <c:pt idx="6123">
                  <c:v>3</c:v>
                </c:pt>
                <c:pt idx="6124">
                  <c:v>2</c:v>
                </c:pt>
                <c:pt idx="6125">
                  <c:v>6</c:v>
                </c:pt>
                <c:pt idx="6126">
                  <c:v>2</c:v>
                </c:pt>
                <c:pt idx="6127">
                  <c:v>5</c:v>
                </c:pt>
                <c:pt idx="6128">
                  <c:v>2</c:v>
                </c:pt>
                <c:pt idx="6129">
                  <c:v>3</c:v>
                </c:pt>
                <c:pt idx="6130">
                  <c:v>3</c:v>
                </c:pt>
                <c:pt idx="6131">
                  <c:v>6</c:v>
                </c:pt>
                <c:pt idx="6132">
                  <c:v>6</c:v>
                </c:pt>
                <c:pt idx="6133">
                  <c:v>3</c:v>
                </c:pt>
                <c:pt idx="6134">
                  <c:v>3</c:v>
                </c:pt>
                <c:pt idx="6135">
                  <c:v>1</c:v>
                </c:pt>
                <c:pt idx="6136">
                  <c:v>7</c:v>
                </c:pt>
                <c:pt idx="6137">
                  <c:v>8</c:v>
                </c:pt>
                <c:pt idx="6138">
                  <c:v>2</c:v>
                </c:pt>
                <c:pt idx="6139">
                  <c:v>4</c:v>
                </c:pt>
                <c:pt idx="6140">
                  <c:v>7</c:v>
                </c:pt>
                <c:pt idx="6141">
                  <c:v>8</c:v>
                </c:pt>
                <c:pt idx="6142">
                  <c:v>1</c:v>
                </c:pt>
                <c:pt idx="6143">
                  <c:v>4</c:v>
                </c:pt>
                <c:pt idx="6144">
                  <c:v>6</c:v>
                </c:pt>
                <c:pt idx="6145">
                  <c:v>3</c:v>
                </c:pt>
                <c:pt idx="6146">
                  <c:v>5</c:v>
                </c:pt>
                <c:pt idx="6147">
                  <c:v>9</c:v>
                </c:pt>
                <c:pt idx="6148">
                  <c:v>3</c:v>
                </c:pt>
                <c:pt idx="6149">
                  <c:v>5</c:v>
                </c:pt>
                <c:pt idx="6150">
                  <c:v>8</c:v>
                </c:pt>
                <c:pt idx="6151">
                  <c:v>6</c:v>
                </c:pt>
                <c:pt idx="6152">
                  <c:v>4</c:v>
                </c:pt>
                <c:pt idx="6153">
                  <c:v>8</c:v>
                </c:pt>
                <c:pt idx="6154">
                  <c:v>3</c:v>
                </c:pt>
                <c:pt idx="6155">
                  <c:v>3</c:v>
                </c:pt>
                <c:pt idx="6156">
                  <c:v>4</c:v>
                </c:pt>
                <c:pt idx="6157">
                  <c:v>9</c:v>
                </c:pt>
                <c:pt idx="6158">
                  <c:v>5</c:v>
                </c:pt>
                <c:pt idx="6159">
                  <c:v>8</c:v>
                </c:pt>
                <c:pt idx="6160">
                  <c:v>6</c:v>
                </c:pt>
                <c:pt idx="6161">
                  <c:v>3</c:v>
                </c:pt>
                <c:pt idx="6162">
                  <c:v>8</c:v>
                </c:pt>
                <c:pt idx="6163">
                  <c:v>9</c:v>
                </c:pt>
                <c:pt idx="6164">
                  <c:v>8</c:v>
                </c:pt>
                <c:pt idx="6165">
                  <c:v>4</c:v>
                </c:pt>
                <c:pt idx="6166">
                  <c:v>6</c:v>
                </c:pt>
                <c:pt idx="6167">
                  <c:v>1</c:v>
                </c:pt>
                <c:pt idx="6168">
                  <c:v>4</c:v>
                </c:pt>
                <c:pt idx="6169">
                  <c:v>8</c:v>
                </c:pt>
                <c:pt idx="6170">
                  <c:v>1</c:v>
                </c:pt>
                <c:pt idx="6171">
                  <c:v>3</c:v>
                </c:pt>
                <c:pt idx="6172">
                  <c:v>1</c:v>
                </c:pt>
                <c:pt idx="6173">
                  <c:v>9</c:v>
                </c:pt>
                <c:pt idx="6174">
                  <c:v>2</c:v>
                </c:pt>
                <c:pt idx="6175">
                  <c:v>9</c:v>
                </c:pt>
                <c:pt idx="6176">
                  <c:v>4</c:v>
                </c:pt>
                <c:pt idx="6177">
                  <c:v>2</c:v>
                </c:pt>
                <c:pt idx="6178">
                  <c:v>4</c:v>
                </c:pt>
                <c:pt idx="6179">
                  <c:v>6</c:v>
                </c:pt>
                <c:pt idx="6180">
                  <c:v>7</c:v>
                </c:pt>
                <c:pt idx="6181">
                  <c:v>3</c:v>
                </c:pt>
                <c:pt idx="6182">
                  <c:v>3</c:v>
                </c:pt>
                <c:pt idx="6183">
                  <c:v>8</c:v>
                </c:pt>
                <c:pt idx="6184">
                  <c:v>5</c:v>
                </c:pt>
                <c:pt idx="6185">
                  <c:v>4</c:v>
                </c:pt>
                <c:pt idx="6186">
                  <c:v>7</c:v>
                </c:pt>
                <c:pt idx="6187">
                  <c:v>7</c:v>
                </c:pt>
                <c:pt idx="6188">
                  <c:v>9</c:v>
                </c:pt>
                <c:pt idx="6189">
                  <c:v>9</c:v>
                </c:pt>
                <c:pt idx="6190">
                  <c:v>5</c:v>
                </c:pt>
                <c:pt idx="6191">
                  <c:v>8</c:v>
                </c:pt>
                <c:pt idx="6192">
                  <c:v>1</c:v>
                </c:pt>
                <c:pt idx="6193">
                  <c:v>9</c:v>
                </c:pt>
                <c:pt idx="6194">
                  <c:v>8</c:v>
                </c:pt>
                <c:pt idx="6195">
                  <c:v>6</c:v>
                </c:pt>
                <c:pt idx="6196">
                  <c:v>3</c:v>
                </c:pt>
                <c:pt idx="6197">
                  <c:v>3</c:v>
                </c:pt>
                <c:pt idx="6198">
                  <c:v>8</c:v>
                </c:pt>
                <c:pt idx="6199">
                  <c:v>5</c:v>
                </c:pt>
                <c:pt idx="6200">
                  <c:v>7</c:v>
                </c:pt>
                <c:pt idx="6201">
                  <c:v>5</c:v>
                </c:pt>
                <c:pt idx="6202">
                  <c:v>8</c:v>
                </c:pt>
                <c:pt idx="6203">
                  <c:v>4</c:v>
                </c:pt>
                <c:pt idx="6204">
                  <c:v>2</c:v>
                </c:pt>
                <c:pt idx="6205">
                  <c:v>3</c:v>
                </c:pt>
                <c:pt idx="6206">
                  <c:v>8</c:v>
                </c:pt>
                <c:pt idx="6207">
                  <c:v>7</c:v>
                </c:pt>
                <c:pt idx="6208">
                  <c:v>2</c:v>
                </c:pt>
                <c:pt idx="6209">
                  <c:v>6</c:v>
                </c:pt>
                <c:pt idx="6210">
                  <c:v>9</c:v>
                </c:pt>
                <c:pt idx="6211">
                  <c:v>4</c:v>
                </c:pt>
                <c:pt idx="6212">
                  <c:v>9</c:v>
                </c:pt>
                <c:pt idx="6213">
                  <c:v>2</c:v>
                </c:pt>
                <c:pt idx="6214">
                  <c:v>2</c:v>
                </c:pt>
                <c:pt idx="6215">
                  <c:v>9</c:v>
                </c:pt>
                <c:pt idx="6216">
                  <c:v>7</c:v>
                </c:pt>
                <c:pt idx="6217">
                  <c:v>7</c:v>
                </c:pt>
                <c:pt idx="6218">
                  <c:v>1</c:v>
                </c:pt>
                <c:pt idx="6219">
                  <c:v>6</c:v>
                </c:pt>
                <c:pt idx="6220">
                  <c:v>7</c:v>
                </c:pt>
                <c:pt idx="6221">
                  <c:v>6</c:v>
                </c:pt>
                <c:pt idx="6222">
                  <c:v>6</c:v>
                </c:pt>
                <c:pt idx="6223">
                  <c:v>2</c:v>
                </c:pt>
                <c:pt idx="6224">
                  <c:v>6</c:v>
                </c:pt>
                <c:pt idx="6225">
                  <c:v>4</c:v>
                </c:pt>
                <c:pt idx="6226">
                  <c:v>9</c:v>
                </c:pt>
                <c:pt idx="6227">
                  <c:v>1</c:v>
                </c:pt>
                <c:pt idx="6228">
                  <c:v>8</c:v>
                </c:pt>
                <c:pt idx="6229">
                  <c:v>5</c:v>
                </c:pt>
                <c:pt idx="6230">
                  <c:v>1</c:v>
                </c:pt>
                <c:pt idx="6231">
                  <c:v>4</c:v>
                </c:pt>
                <c:pt idx="6232">
                  <c:v>1</c:v>
                </c:pt>
                <c:pt idx="6233">
                  <c:v>6</c:v>
                </c:pt>
                <c:pt idx="6234">
                  <c:v>2</c:v>
                </c:pt>
                <c:pt idx="6235">
                  <c:v>5</c:v>
                </c:pt>
                <c:pt idx="6236">
                  <c:v>7</c:v>
                </c:pt>
                <c:pt idx="6237">
                  <c:v>2</c:v>
                </c:pt>
                <c:pt idx="6238">
                  <c:v>6</c:v>
                </c:pt>
                <c:pt idx="6239">
                  <c:v>6</c:v>
                </c:pt>
                <c:pt idx="6240">
                  <c:v>5</c:v>
                </c:pt>
                <c:pt idx="6241">
                  <c:v>5</c:v>
                </c:pt>
                <c:pt idx="6242">
                  <c:v>3</c:v>
                </c:pt>
                <c:pt idx="6243">
                  <c:v>2</c:v>
                </c:pt>
                <c:pt idx="6244">
                  <c:v>7</c:v>
                </c:pt>
                <c:pt idx="6245">
                  <c:v>1</c:v>
                </c:pt>
                <c:pt idx="6246">
                  <c:v>6</c:v>
                </c:pt>
                <c:pt idx="6247">
                  <c:v>6</c:v>
                </c:pt>
                <c:pt idx="6248">
                  <c:v>3</c:v>
                </c:pt>
                <c:pt idx="6249">
                  <c:v>2</c:v>
                </c:pt>
                <c:pt idx="6250">
                  <c:v>2</c:v>
                </c:pt>
                <c:pt idx="6251">
                  <c:v>9</c:v>
                </c:pt>
                <c:pt idx="6252">
                  <c:v>5</c:v>
                </c:pt>
                <c:pt idx="6253">
                  <c:v>7</c:v>
                </c:pt>
                <c:pt idx="6254">
                  <c:v>5</c:v>
                </c:pt>
                <c:pt idx="6255">
                  <c:v>7</c:v>
                </c:pt>
                <c:pt idx="6256">
                  <c:v>4</c:v>
                </c:pt>
                <c:pt idx="6257">
                  <c:v>8</c:v>
                </c:pt>
                <c:pt idx="6258">
                  <c:v>7</c:v>
                </c:pt>
                <c:pt idx="6259">
                  <c:v>5</c:v>
                </c:pt>
                <c:pt idx="6260">
                  <c:v>6</c:v>
                </c:pt>
                <c:pt idx="6261">
                  <c:v>5</c:v>
                </c:pt>
                <c:pt idx="6262">
                  <c:v>7</c:v>
                </c:pt>
                <c:pt idx="6263">
                  <c:v>2</c:v>
                </c:pt>
                <c:pt idx="6264">
                  <c:v>5</c:v>
                </c:pt>
                <c:pt idx="6265">
                  <c:v>3</c:v>
                </c:pt>
                <c:pt idx="6266">
                  <c:v>9</c:v>
                </c:pt>
                <c:pt idx="6267">
                  <c:v>6</c:v>
                </c:pt>
                <c:pt idx="6268">
                  <c:v>3</c:v>
                </c:pt>
                <c:pt idx="6269">
                  <c:v>7</c:v>
                </c:pt>
                <c:pt idx="6270">
                  <c:v>4</c:v>
                </c:pt>
                <c:pt idx="6271">
                  <c:v>3</c:v>
                </c:pt>
                <c:pt idx="6272">
                  <c:v>8</c:v>
                </c:pt>
                <c:pt idx="6273">
                  <c:v>4</c:v>
                </c:pt>
                <c:pt idx="6274">
                  <c:v>1</c:v>
                </c:pt>
                <c:pt idx="6275">
                  <c:v>6</c:v>
                </c:pt>
                <c:pt idx="6276">
                  <c:v>1</c:v>
                </c:pt>
                <c:pt idx="6277">
                  <c:v>5</c:v>
                </c:pt>
                <c:pt idx="6278">
                  <c:v>7</c:v>
                </c:pt>
                <c:pt idx="6279">
                  <c:v>6</c:v>
                </c:pt>
                <c:pt idx="6280">
                  <c:v>2</c:v>
                </c:pt>
                <c:pt idx="6281">
                  <c:v>4</c:v>
                </c:pt>
                <c:pt idx="6282">
                  <c:v>2</c:v>
                </c:pt>
                <c:pt idx="6283">
                  <c:v>1</c:v>
                </c:pt>
                <c:pt idx="6284">
                  <c:v>3</c:v>
                </c:pt>
                <c:pt idx="6285">
                  <c:v>3</c:v>
                </c:pt>
                <c:pt idx="6286">
                  <c:v>7</c:v>
                </c:pt>
                <c:pt idx="6287">
                  <c:v>1</c:v>
                </c:pt>
                <c:pt idx="6288">
                  <c:v>9</c:v>
                </c:pt>
                <c:pt idx="6289">
                  <c:v>6</c:v>
                </c:pt>
                <c:pt idx="6290">
                  <c:v>4</c:v>
                </c:pt>
                <c:pt idx="6291">
                  <c:v>3</c:v>
                </c:pt>
                <c:pt idx="6292">
                  <c:v>3</c:v>
                </c:pt>
                <c:pt idx="6293">
                  <c:v>2</c:v>
                </c:pt>
                <c:pt idx="6294">
                  <c:v>2</c:v>
                </c:pt>
                <c:pt idx="6295">
                  <c:v>5</c:v>
                </c:pt>
                <c:pt idx="6296">
                  <c:v>9</c:v>
                </c:pt>
                <c:pt idx="6297">
                  <c:v>2</c:v>
                </c:pt>
                <c:pt idx="6298">
                  <c:v>2</c:v>
                </c:pt>
                <c:pt idx="6299">
                  <c:v>6</c:v>
                </c:pt>
                <c:pt idx="6300">
                  <c:v>2</c:v>
                </c:pt>
                <c:pt idx="6301">
                  <c:v>4</c:v>
                </c:pt>
                <c:pt idx="6302">
                  <c:v>6</c:v>
                </c:pt>
                <c:pt idx="6303">
                  <c:v>5</c:v>
                </c:pt>
                <c:pt idx="6304">
                  <c:v>1</c:v>
                </c:pt>
                <c:pt idx="6305">
                  <c:v>6</c:v>
                </c:pt>
                <c:pt idx="6306">
                  <c:v>1</c:v>
                </c:pt>
                <c:pt idx="6307">
                  <c:v>3</c:v>
                </c:pt>
                <c:pt idx="6308">
                  <c:v>5</c:v>
                </c:pt>
                <c:pt idx="6309">
                  <c:v>5</c:v>
                </c:pt>
                <c:pt idx="6310">
                  <c:v>6</c:v>
                </c:pt>
                <c:pt idx="6311">
                  <c:v>8</c:v>
                </c:pt>
                <c:pt idx="6312">
                  <c:v>5</c:v>
                </c:pt>
                <c:pt idx="6313">
                  <c:v>1</c:v>
                </c:pt>
                <c:pt idx="6314">
                  <c:v>5</c:v>
                </c:pt>
                <c:pt idx="6315">
                  <c:v>3</c:v>
                </c:pt>
                <c:pt idx="6316">
                  <c:v>4</c:v>
                </c:pt>
                <c:pt idx="6317">
                  <c:v>8</c:v>
                </c:pt>
                <c:pt idx="6318">
                  <c:v>7</c:v>
                </c:pt>
                <c:pt idx="6319">
                  <c:v>5</c:v>
                </c:pt>
                <c:pt idx="6320">
                  <c:v>2</c:v>
                </c:pt>
                <c:pt idx="6321">
                  <c:v>6</c:v>
                </c:pt>
                <c:pt idx="6322">
                  <c:v>6</c:v>
                </c:pt>
                <c:pt idx="6323">
                  <c:v>6</c:v>
                </c:pt>
                <c:pt idx="6324">
                  <c:v>9</c:v>
                </c:pt>
                <c:pt idx="6325">
                  <c:v>8</c:v>
                </c:pt>
                <c:pt idx="6326">
                  <c:v>8</c:v>
                </c:pt>
                <c:pt idx="6327">
                  <c:v>1</c:v>
                </c:pt>
                <c:pt idx="6328">
                  <c:v>5</c:v>
                </c:pt>
                <c:pt idx="6329">
                  <c:v>7</c:v>
                </c:pt>
                <c:pt idx="6330">
                  <c:v>6</c:v>
                </c:pt>
                <c:pt idx="6331">
                  <c:v>5</c:v>
                </c:pt>
                <c:pt idx="6332">
                  <c:v>8</c:v>
                </c:pt>
                <c:pt idx="6333">
                  <c:v>3</c:v>
                </c:pt>
                <c:pt idx="6334">
                  <c:v>6</c:v>
                </c:pt>
                <c:pt idx="6335">
                  <c:v>5</c:v>
                </c:pt>
                <c:pt idx="6336">
                  <c:v>8</c:v>
                </c:pt>
                <c:pt idx="6337">
                  <c:v>4</c:v>
                </c:pt>
                <c:pt idx="6338">
                  <c:v>8</c:v>
                </c:pt>
                <c:pt idx="6339">
                  <c:v>2</c:v>
                </c:pt>
                <c:pt idx="6340">
                  <c:v>9</c:v>
                </c:pt>
                <c:pt idx="6341">
                  <c:v>9</c:v>
                </c:pt>
                <c:pt idx="6342">
                  <c:v>6</c:v>
                </c:pt>
                <c:pt idx="6343">
                  <c:v>4</c:v>
                </c:pt>
                <c:pt idx="6344">
                  <c:v>4</c:v>
                </c:pt>
                <c:pt idx="6345">
                  <c:v>6</c:v>
                </c:pt>
                <c:pt idx="6346">
                  <c:v>5</c:v>
                </c:pt>
                <c:pt idx="6347">
                  <c:v>6</c:v>
                </c:pt>
                <c:pt idx="6348">
                  <c:v>7</c:v>
                </c:pt>
                <c:pt idx="6349">
                  <c:v>7</c:v>
                </c:pt>
                <c:pt idx="6350">
                  <c:v>9</c:v>
                </c:pt>
                <c:pt idx="6351">
                  <c:v>8</c:v>
                </c:pt>
                <c:pt idx="6352">
                  <c:v>6</c:v>
                </c:pt>
                <c:pt idx="6353">
                  <c:v>6</c:v>
                </c:pt>
                <c:pt idx="6354">
                  <c:v>5</c:v>
                </c:pt>
                <c:pt idx="6355">
                  <c:v>1</c:v>
                </c:pt>
                <c:pt idx="6356">
                  <c:v>9</c:v>
                </c:pt>
                <c:pt idx="6357">
                  <c:v>9</c:v>
                </c:pt>
                <c:pt idx="6358">
                  <c:v>9</c:v>
                </c:pt>
                <c:pt idx="6359">
                  <c:v>8</c:v>
                </c:pt>
                <c:pt idx="6360">
                  <c:v>3</c:v>
                </c:pt>
                <c:pt idx="6361">
                  <c:v>1</c:v>
                </c:pt>
                <c:pt idx="6362">
                  <c:v>8</c:v>
                </c:pt>
                <c:pt idx="6363">
                  <c:v>7</c:v>
                </c:pt>
                <c:pt idx="6364">
                  <c:v>5</c:v>
                </c:pt>
                <c:pt idx="6365">
                  <c:v>7</c:v>
                </c:pt>
                <c:pt idx="6366">
                  <c:v>4</c:v>
                </c:pt>
                <c:pt idx="6367">
                  <c:v>9</c:v>
                </c:pt>
                <c:pt idx="6368">
                  <c:v>2</c:v>
                </c:pt>
                <c:pt idx="6369">
                  <c:v>9</c:v>
                </c:pt>
                <c:pt idx="6370">
                  <c:v>9</c:v>
                </c:pt>
                <c:pt idx="6371">
                  <c:v>5</c:v>
                </c:pt>
                <c:pt idx="6372">
                  <c:v>1</c:v>
                </c:pt>
                <c:pt idx="6373">
                  <c:v>7</c:v>
                </c:pt>
                <c:pt idx="6374">
                  <c:v>4</c:v>
                </c:pt>
                <c:pt idx="6375">
                  <c:v>9</c:v>
                </c:pt>
                <c:pt idx="6376">
                  <c:v>6</c:v>
                </c:pt>
                <c:pt idx="6377">
                  <c:v>3</c:v>
                </c:pt>
                <c:pt idx="6378">
                  <c:v>6</c:v>
                </c:pt>
                <c:pt idx="6379">
                  <c:v>6</c:v>
                </c:pt>
                <c:pt idx="6380">
                  <c:v>5</c:v>
                </c:pt>
                <c:pt idx="6381">
                  <c:v>2</c:v>
                </c:pt>
                <c:pt idx="6382">
                  <c:v>2</c:v>
                </c:pt>
                <c:pt idx="6383">
                  <c:v>7</c:v>
                </c:pt>
                <c:pt idx="6384">
                  <c:v>2</c:v>
                </c:pt>
                <c:pt idx="6385">
                  <c:v>6</c:v>
                </c:pt>
                <c:pt idx="6386">
                  <c:v>5</c:v>
                </c:pt>
                <c:pt idx="6387">
                  <c:v>4</c:v>
                </c:pt>
                <c:pt idx="6388">
                  <c:v>7</c:v>
                </c:pt>
                <c:pt idx="6389">
                  <c:v>8</c:v>
                </c:pt>
                <c:pt idx="6390">
                  <c:v>4</c:v>
                </c:pt>
                <c:pt idx="6391">
                  <c:v>1</c:v>
                </c:pt>
                <c:pt idx="6392">
                  <c:v>1</c:v>
                </c:pt>
                <c:pt idx="6393">
                  <c:v>1</c:v>
                </c:pt>
                <c:pt idx="6394">
                  <c:v>1</c:v>
                </c:pt>
                <c:pt idx="6395">
                  <c:v>5</c:v>
                </c:pt>
                <c:pt idx="6396">
                  <c:v>4</c:v>
                </c:pt>
                <c:pt idx="6397">
                  <c:v>9</c:v>
                </c:pt>
                <c:pt idx="6398">
                  <c:v>3</c:v>
                </c:pt>
                <c:pt idx="6399">
                  <c:v>7</c:v>
                </c:pt>
                <c:pt idx="6400">
                  <c:v>8</c:v>
                </c:pt>
                <c:pt idx="6401">
                  <c:v>6</c:v>
                </c:pt>
                <c:pt idx="6402">
                  <c:v>1</c:v>
                </c:pt>
                <c:pt idx="6403">
                  <c:v>8</c:v>
                </c:pt>
                <c:pt idx="6404">
                  <c:v>3</c:v>
                </c:pt>
                <c:pt idx="6405">
                  <c:v>8</c:v>
                </c:pt>
                <c:pt idx="6406">
                  <c:v>4</c:v>
                </c:pt>
                <c:pt idx="6407">
                  <c:v>8</c:v>
                </c:pt>
                <c:pt idx="6408">
                  <c:v>1</c:v>
                </c:pt>
                <c:pt idx="6409">
                  <c:v>3</c:v>
                </c:pt>
                <c:pt idx="6410">
                  <c:v>6</c:v>
                </c:pt>
                <c:pt idx="6411">
                  <c:v>9</c:v>
                </c:pt>
                <c:pt idx="6412">
                  <c:v>2</c:v>
                </c:pt>
                <c:pt idx="6413">
                  <c:v>1</c:v>
                </c:pt>
                <c:pt idx="6414">
                  <c:v>3</c:v>
                </c:pt>
                <c:pt idx="6415">
                  <c:v>4</c:v>
                </c:pt>
                <c:pt idx="6416">
                  <c:v>5</c:v>
                </c:pt>
                <c:pt idx="6417">
                  <c:v>3</c:v>
                </c:pt>
                <c:pt idx="6418">
                  <c:v>2</c:v>
                </c:pt>
                <c:pt idx="6419">
                  <c:v>2</c:v>
                </c:pt>
                <c:pt idx="6420">
                  <c:v>7</c:v>
                </c:pt>
                <c:pt idx="6421">
                  <c:v>9</c:v>
                </c:pt>
                <c:pt idx="6422">
                  <c:v>2</c:v>
                </c:pt>
                <c:pt idx="6423">
                  <c:v>7</c:v>
                </c:pt>
                <c:pt idx="6424">
                  <c:v>7</c:v>
                </c:pt>
                <c:pt idx="6425">
                  <c:v>7</c:v>
                </c:pt>
                <c:pt idx="6426">
                  <c:v>3</c:v>
                </c:pt>
                <c:pt idx="6427">
                  <c:v>7</c:v>
                </c:pt>
                <c:pt idx="6428">
                  <c:v>1</c:v>
                </c:pt>
                <c:pt idx="6429">
                  <c:v>1</c:v>
                </c:pt>
                <c:pt idx="6430">
                  <c:v>5</c:v>
                </c:pt>
                <c:pt idx="6431">
                  <c:v>2</c:v>
                </c:pt>
                <c:pt idx="6432">
                  <c:v>9</c:v>
                </c:pt>
                <c:pt idx="6433">
                  <c:v>7</c:v>
                </c:pt>
                <c:pt idx="6434">
                  <c:v>4</c:v>
                </c:pt>
                <c:pt idx="6435">
                  <c:v>4</c:v>
                </c:pt>
                <c:pt idx="6436">
                  <c:v>2</c:v>
                </c:pt>
                <c:pt idx="6437">
                  <c:v>5</c:v>
                </c:pt>
                <c:pt idx="6438">
                  <c:v>4</c:v>
                </c:pt>
                <c:pt idx="6439">
                  <c:v>1</c:v>
                </c:pt>
                <c:pt idx="6440">
                  <c:v>8</c:v>
                </c:pt>
                <c:pt idx="6441">
                  <c:v>3</c:v>
                </c:pt>
                <c:pt idx="6442">
                  <c:v>6</c:v>
                </c:pt>
                <c:pt idx="6443">
                  <c:v>4</c:v>
                </c:pt>
                <c:pt idx="6444">
                  <c:v>9</c:v>
                </c:pt>
                <c:pt idx="6445">
                  <c:v>7</c:v>
                </c:pt>
                <c:pt idx="6446">
                  <c:v>9</c:v>
                </c:pt>
                <c:pt idx="6447">
                  <c:v>3</c:v>
                </c:pt>
                <c:pt idx="6448">
                  <c:v>1</c:v>
                </c:pt>
                <c:pt idx="6449">
                  <c:v>5</c:v>
                </c:pt>
                <c:pt idx="6450">
                  <c:v>3</c:v>
                </c:pt>
                <c:pt idx="6451">
                  <c:v>6</c:v>
                </c:pt>
                <c:pt idx="6452">
                  <c:v>8</c:v>
                </c:pt>
                <c:pt idx="6453">
                  <c:v>4</c:v>
                </c:pt>
                <c:pt idx="6454">
                  <c:v>5</c:v>
                </c:pt>
                <c:pt idx="6455">
                  <c:v>5</c:v>
                </c:pt>
                <c:pt idx="6456">
                  <c:v>4</c:v>
                </c:pt>
                <c:pt idx="6457">
                  <c:v>4</c:v>
                </c:pt>
                <c:pt idx="6458">
                  <c:v>4</c:v>
                </c:pt>
                <c:pt idx="6459">
                  <c:v>4</c:v>
                </c:pt>
                <c:pt idx="6460">
                  <c:v>4</c:v>
                </c:pt>
                <c:pt idx="6461">
                  <c:v>5</c:v>
                </c:pt>
                <c:pt idx="6462">
                  <c:v>2</c:v>
                </c:pt>
                <c:pt idx="6463">
                  <c:v>2</c:v>
                </c:pt>
                <c:pt idx="6464">
                  <c:v>9</c:v>
                </c:pt>
                <c:pt idx="6465">
                  <c:v>2</c:v>
                </c:pt>
                <c:pt idx="6466">
                  <c:v>6</c:v>
                </c:pt>
                <c:pt idx="6467">
                  <c:v>2</c:v>
                </c:pt>
                <c:pt idx="6468">
                  <c:v>5</c:v>
                </c:pt>
                <c:pt idx="6469">
                  <c:v>4</c:v>
                </c:pt>
                <c:pt idx="6470">
                  <c:v>7</c:v>
                </c:pt>
                <c:pt idx="6471">
                  <c:v>7</c:v>
                </c:pt>
                <c:pt idx="6472">
                  <c:v>6</c:v>
                </c:pt>
                <c:pt idx="6473">
                  <c:v>5</c:v>
                </c:pt>
                <c:pt idx="6474">
                  <c:v>1</c:v>
                </c:pt>
                <c:pt idx="6475">
                  <c:v>3</c:v>
                </c:pt>
                <c:pt idx="6476">
                  <c:v>9</c:v>
                </c:pt>
                <c:pt idx="6477">
                  <c:v>1</c:v>
                </c:pt>
                <c:pt idx="6478">
                  <c:v>5</c:v>
                </c:pt>
                <c:pt idx="6479">
                  <c:v>2</c:v>
                </c:pt>
                <c:pt idx="6480">
                  <c:v>4</c:v>
                </c:pt>
                <c:pt idx="6481">
                  <c:v>1</c:v>
                </c:pt>
                <c:pt idx="6482">
                  <c:v>3</c:v>
                </c:pt>
                <c:pt idx="6483">
                  <c:v>7</c:v>
                </c:pt>
                <c:pt idx="6484">
                  <c:v>3</c:v>
                </c:pt>
                <c:pt idx="6485">
                  <c:v>4</c:v>
                </c:pt>
                <c:pt idx="6486">
                  <c:v>2</c:v>
                </c:pt>
                <c:pt idx="6487">
                  <c:v>3</c:v>
                </c:pt>
                <c:pt idx="6488">
                  <c:v>9</c:v>
                </c:pt>
                <c:pt idx="6489">
                  <c:v>3</c:v>
                </c:pt>
                <c:pt idx="6490">
                  <c:v>5</c:v>
                </c:pt>
                <c:pt idx="6491">
                  <c:v>2</c:v>
                </c:pt>
                <c:pt idx="6492">
                  <c:v>4</c:v>
                </c:pt>
                <c:pt idx="6493">
                  <c:v>7</c:v>
                </c:pt>
                <c:pt idx="6494">
                  <c:v>7</c:v>
                </c:pt>
                <c:pt idx="6495">
                  <c:v>3</c:v>
                </c:pt>
                <c:pt idx="6496">
                  <c:v>5</c:v>
                </c:pt>
                <c:pt idx="6497">
                  <c:v>1</c:v>
                </c:pt>
                <c:pt idx="6498">
                  <c:v>1</c:v>
                </c:pt>
                <c:pt idx="6499">
                  <c:v>5</c:v>
                </c:pt>
                <c:pt idx="6500">
                  <c:v>9</c:v>
                </c:pt>
                <c:pt idx="6501">
                  <c:v>1</c:v>
                </c:pt>
                <c:pt idx="6502">
                  <c:v>1</c:v>
                </c:pt>
                <c:pt idx="6503">
                  <c:v>4</c:v>
                </c:pt>
                <c:pt idx="6504">
                  <c:v>4</c:v>
                </c:pt>
                <c:pt idx="6505">
                  <c:v>2</c:v>
                </c:pt>
                <c:pt idx="6506">
                  <c:v>9</c:v>
                </c:pt>
                <c:pt idx="6507">
                  <c:v>9</c:v>
                </c:pt>
                <c:pt idx="6508">
                  <c:v>2</c:v>
                </c:pt>
                <c:pt idx="6509">
                  <c:v>9</c:v>
                </c:pt>
                <c:pt idx="6510">
                  <c:v>6</c:v>
                </c:pt>
                <c:pt idx="6511">
                  <c:v>8</c:v>
                </c:pt>
                <c:pt idx="6512">
                  <c:v>4</c:v>
                </c:pt>
                <c:pt idx="6513">
                  <c:v>2</c:v>
                </c:pt>
                <c:pt idx="6514">
                  <c:v>2</c:v>
                </c:pt>
                <c:pt idx="6515">
                  <c:v>9</c:v>
                </c:pt>
                <c:pt idx="6516">
                  <c:v>1</c:v>
                </c:pt>
                <c:pt idx="6517">
                  <c:v>7</c:v>
                </c:pt>
                <c:pt idx="6518">
                  <c:v>3</c:v>
                </c:pt>
                <c:pt idx="6519">
                  <c:v>3</c:v>
                </c:pt>
                <c:pt idx="6520">
                  <c:v>2</c:v>
                </c:pt>
                <c:pt idx="6521">
                  <c:v>6</c:v>
                </c:pt>
                <c:pt idx="6522">
                  <c:v>2</c:v>
                </c:pt>
                <c:pt idx="6523">
                  <c:v>4</c:v>
                </c:pt>
                <c:pt idx="6524">
                  <c:v>9</c:v>
                </c:pt>
                <c:pt idx="6525">
                  <c:v>9</c:v>
                </c:pt>
                <c:pt idx="6526">
                  <c:v>6</c:v>
                </c:pt>
                <c:pt idx="6527">
                  <c:v>4</c:v>
                </c:pt>
                <c:pt idx="6528">
                  <c:v>7</c:v>
                </c:pt>
                <c:pt idx="6529">
                  <c:v>1</c:v>
                </c:pt>
                <c:pt idx="6530">
                  <c:v>4</c:v>
                </c:pt>
                <c:pt idx="6531">
                  <c:v>5</c:v>
                </c:pt>
                <c:pt idx="6532">
                  <c:v>8</c:v>
                </c:pt>
                <c:pt idx="6533">
                  <c:v>2</c:v>
                </c:pt>
                <c:pt idx="6534">
                  <c:v>5</c:v>
                </c:pt>
                <c:pt idx="6535">
                  <c:v>6</c:v>
                </c:pt>
                <c:pt idx="6536">
                  <c:v>5</c:v>
                </c:pt>
                <c:pt idx="6537">
                  <c:v>9</c:v>
                </c:pt>
                <c:pt idx="6538">
                  <c:v>1</c:v>
                </c:pt>
                <c:pt idx="6539">
                  <c:v>3</c:v>
                </c:pt>
                <c:pt idx="6540">
                  <c:v>2</c:v>
                </c:pt>
                <c:pt idx="6541">
                  <c:v>3</c:v>
                </c:pt>
                <c:pt idx="6542">
                  <c:v>9</c:v>
                </c:pt>
                <c:pt idx="6543">
                  <c:v>9</c:v>
                </c:pt>
                <c:pt idx="6544">
                  <c:v>2</c:v>
                </c:pt>
                <c:pt idx="6545">
                  <c:v>3</c:v>
                </c:pt>
                <c:pt idx="6546">
                  <c:v>4</c:v>
                </c:pt>
                <c:pt idx="6547">
                  <c:v>9</c:v>
                </c:pt>
                <c:pt idx="6548">
                  <c:v>3</c:v>
                </c:pt>
                <c:pt idx="6549">
                  <c:v>7</c:v>
                </c:pt>
                <c:pt idx="6550">
                  <c:v>3</c:v>
                </c:pt>
                <c:pt idx="6551">
                  <c:v>7</c:v>
                </c:pt>
                <c:pt idx="6552">
                  <c:v>7</c:v>
                </c:pt>
                <c:pt idx="6553">
                  <c:v>9</c:v>
                </c:pt>
                <c:pt idx="6554">
                  <c:v>2</c:v>
                </c:pt>
                <c:pt idx="6555">
                  <c:v>6</c:v>
                </c:pt>
                <c:pt idx="6556">
                  <c:v>9</c:v>
                </c:pt>
                <c:pt idx="6557">
                  <c:v>2</c:v>
                </c:pt>
                <c:pt idx="6558">
                  <c:v>2</c:v>
                </c:pt>
                <c:pt idx="6559">
                  <c:v>5</c:v>
                </c:pt>
                <c:pt idx="6560">
                  <c:v>8</c:v>
                </c:pt>
                <c:pt idx="6561">
                  <c:v>9</c:v>
                </c:pt>
                <c:pt idx="6562">
                  <c:v>2</c:v>
                </c:pt>
                <c:pt idx="6563">
                  <c:v>5</c:v>
                </c:pt>
                <c:pt idx="6564">
                  <c:v>7</c:v>
                </c:pt>
                <c:pt idx="6565">
                  <c:v>6</c:v>
                </c:pt>
                <c:pt idx="6566">
                  <c:v>6</c:v>
                </c:pt>
                <c:pt idx="6567">
                  <c:v>7</c:v>
                </c:pt>
                <c:pt idx="6568">
                  <c:v>3</c:v>
                </c:pt>
                <c:pt idx="6569">
                  <c:v>3</c:v>
                </c:pt>
                <c:pt idx="6570">
                  <c:v>9</c:v>
                </c:pt>
                <c:pt idx="6571">
                  <c:v>8</c:v>
                </c:pt>
                <c:pt idx="6572">
                  <c:v>5</c:v>
                </c:pt>
                <c:pt idx="6573">
                  <c:v>6</c:v>
                </c:pt>
                <c:pt idx="6574">
                  <c:v>1</c:v>
                </c:pt>
                <c:pt idx="6575">
                  <c:v>1</c:v>
                </c:pt>
                <c:pt idx="6576">
                  <c:v>4</c:v>
                </c:pt>
                <c:pt idx="6577">
                  <c:v>2</c:v>
                </c:pt>
                <c:pt idx="6578">
                  <c:v>7</c:v>
                </c:pt>
                <c:pt idx="6579">
                  <c:v>2</c:v>
                </c:pt>
                <c:pt idx="6580">
                  <c:v>2</c:v>
                </c:pt>
                <c:pt idx="6581">
                  <c:v>5</c:v>
                </c:pt>
                <c:pt idx="6582">
                  <c:v>4</c:v>
                </c:pt>
                <c:pt idx="6583">
                  <c:v>8</c:v>
                </c:pt>
                <c:pt idx="6584">
                  <c:v>4</c:v>
                </c:pt>
                <c:pt idx="6585">
                  <c:v>6</c:v>
                </c:pt>
                <c:pt idx="6586">
                  <c:v>5</c:v>
                </c:pt>
                <c:pt idx="6587">
                  <c:v>2</c:v>
                </c:pt>
                <c:pt idx="6588">
                  <c:v>8</c:v>
                </c:pt>
                <c:pt idx="6589">
                  <c:v>2</c:v>
                </c:pt>
                <c:pt idx="6590">
                  <c:v>9</c:v>
                </c:pt>
                <c:pt idx="6591">
                  <c:v>9</c:v>
                </c:pt>
                <c:pt idx="6592">
                  <c:v>3</c:v>
                </c:pt>
                <c:pt idx="6593">
                  <c:v>4</c:v>
                </c:pt>
                <c:pt idx="6594">
                  <c:v>8</c:v>
                </c:pt>
                <c:pt idx="6595">
                  <c:v>9</c:v>
                </c:pt>
                <c:pt idx="6596">
                  <c:v>3</c:v>
                </c:pt>
                <c:pt idx="6597">
                  <c:v>5</c:v>
                </c:pt>
                <c:pt idx="6598">
                  <c:v>8</c:v>
                </c:pt>
                <c:pt idx="6599">
                  <c:v>3</c:v>
                </c:pt>
                <c:pt idx="6600">
                  <c:v>7</c:v>
                </c:pt>
                <c:pt idx="6601">
                  <c:v>8</c:v>
                </c:pt>
                <c:pt idx="6602">
                  <c:v>3</c:v>
                </c:pt>
                <c:pt idx="6603">
                  <c:v>2</c:v>
                </c:pt>
                <c:pt idx="6604">
                  <c:v>7</c:v>
                </c:pt>
                <c:pt idx="6605">
                  <c:v>9</c:v>
                </c:pt>
                <c:pt idx="6606">
                  <c:v>1</c:v>
                </c:pt>
                <c:pt idx="6607">
                  <c:v>3</c:v>
                </c:pt>
                <c:pt idx="6608">
                  <c:v>5</c:v>
                </c:pt>
                <c:pt idx="6609">
                  <c:v>3</c:v>
                </c:pt>
                <c:pt idx="6610">
                  <c:v>1</c:v>
                </c:pt>
                <c:pt idx="6611">
                  <c:v>7</c:v>
                </c:pt>
                <c:pt idx="6612">
                  <c:v>7</c:v>
                </c:pt>
                <c:pt idx="6613">
                  <c:v>8</c:v>
                </c:pt>
                <c:pt idx="6614">
                  <c:v>5</c:v>
                </c:pt>
                <c:pt idx="6615">
                  <c:v>5</c:v>
                </c:pt>
                <c:pt idx="6616">
                  <c:v>5</c:v>
                </c:pt>
                <c:pt idx="6617">
                  <c:v>1</c:v>
                </c:pt>
                <c:pt idx="6618">
                  <c:v>5</c:v>
                </c:pt>
                <c:pt idx="6619">
                  <c:v>6</c:v>
                </c:pt>
                <c:pt idx="6620">
                  <c:v>1</c:v>
                </c:pt>
                <c:pt idx="6621">
                  <c:v>7</c:v>
                </c:pt>
                <c:pt idx="6622">
                  <c:v>1</c:v>
                </c:pt>
                <c:pt idx="6623">
                  <c:v>2</c:v>
                </c:pt>
                <c:pt idx="6624">
                  <c:v>2</c:v>
                </c:pt>
                <c:pt idx="6625">
                  <c:v>5</c:v>
                </c:pt>
                <c:pt idx="6626">
                  <c:v>7</c:v>
                </c:pt>
                <c:pt idx="6627">
                  <c:v>1</c:v>
                </c:pt>
                <c:pt idx="6628">
                  <c:v>1</c:v>
                </c:pt>
                <c:pt idx="6629">
                  <c:v>1</c:v>
                </c:pt>
                <c:pt idx="6630">
                  <c:v>6</c:v>
                </c:pt>
                <c:pt idx="6631">
                  <c:v>2</c:v>
                </c:pt>
                <c:pt idx="6632">
                  <c:v>1</c:v>
                </c:pt>
                <c:pt idx="6633">
                  <c:v>6</c:v>
                </c:pt>
                <c:pt idx="6634">
                  <c:v>2</c:v>
                </c:pt>
                <c:pt idx="6635">
                  <c:v>6</c:v>
                </c:pt>
                <c:pt idx="6636">
                  <c:v>8</c:v>
                </c:pt>
                <c:pt idx="6637">
                  <c:v>2</c:v>
                </c:pt>
                <c:pt idx="6638">
                  <c:v>9</c:v>
                </c:pt>
                <c:pt idx="6639">
                  <c:v>8</c:v>
                </c:pt>
                <c:pt idx="6640">
                  <c:v>1</c:v>
                </c:pt>
                <c:pt idx="6641">
                  <c:v>7</c:v>
                </c:pt>
                <c:pt idx="6642">
                  <c:v>6</c:v>
                </c:pt>
                <c:pt idx="6643">
                  <c:v>6</c:v>
                </c:pt>
                <c:pt idx="6644">
                  <c:v>6</c:v>
                </c:pt>
                <c:pt idx="6645">
                  <c:v>6</c:v>
                </c:pt>
                <c:pt idx="6646">
                  <c:v>7</c:v>
                </c:pt>
                <c:pt idx="6647">
                  <c:v>3</c:v>
                </c:pt>
                <c:pt idx="6648">
                  <c:v>6</c:v>
                </c:pt>
                <c:pt idx="6649">
                  <c:v>3</c:v>
                </c:pt>
                <c:pt idx="6650">
                  <c:v>7</c:v>
                </c:pt>
                <c:pt idx="6651">
                  <c:v>7</c:v>
                </c:pt>
                <c:pt idx="6652">
                  <c:v>8</c:v>
                </c:pt>
                <c:pt idx="6653">
                  <c:v>2</c:v>
                </c:pt>
                <c:pt idx="6654">
                  <c:v>9</c:v>
                </c:pt>
                <c:pt idx="6655">
                  <c:v>5</c:v>
                </c:pt>
                <c:pt idx="6656">
                  <c:v>9</c:v>
                </c:pt>
                <c:pt idx="6657">
                  <c:v>5</c:v>
                </c:pt>
                <c:pt idx="6658">
                  <c:v>7</c:v>
                </c:pt>
                <c:pt idx="6659">
                  <c:v>9</c:v>
                </c:pt>
                <c:pt idx="6660">
                  <c:v>4</c:v>
                </c:pt>
                <c:pt idx="6661">
                  <c:v>2</c:v>
                </c:pt>
                <c:pt idx="6662">
                  <c:v>9</c:v>
                </c:pt>
                <c:pt idx="6663">
                  <c:v>2</c:v>
                </c:pt>
                <c:pt idx="6664">
                  <c:v>3</c:v>
                </c:pt>
                <c:pt idx="6665">
                  <c:v>2</c:v>
                </c:pt>
                <c:pt idx="6666">
                  <c:v>3</c:v>
                </c:pt>
                <c:pt idx="6667">
                  <c:v>6</c:v>
                </c:pt>
                <c:pt idx="6668">
                  <c:v>3</c:v>
                </c:pt>
                <c:pt idx="6669">
                  <c:v>8</c:v>
                </c:pt>
                <c:pt idx="6670">
                  <c:v>6</c:v>
                </c:pt>
                <c:pt idx="6671">
                  <c:v>7</c:v>
                </c:pt>
                <c:pt idx="6672">
                  <c:v>1</c:v>
                </c:pt>
                <c:pt idx="6673">
                  <c:v>3</c:v>
                </c:pt>
                <c:pt idx="6674">
                  <c:v>3</c:v>
                </c:pt>
                <c:pt idx="6675">
                  <c:v>2</c:v>
                </c:pt>
                <c:pt idx="6676">
                  <c:v>7</c:v>
                </c:pt>
                <c:pt idx="6677">
                  <c:v>9</c:v>
                </c:pt>
                <c:pt idx="6678">
                  <c:v>4</c:v>
                </c:pt>
                <c:pt idx="6679">
                  <c:v>5</c:v>
                </c:pt>
                <c:pt idx="6680">
                  <c:v>3</c:v>
                </c:pt>
                <c:pt idx="6681">
                  <c:v>9</c:v>
                </c:pt>
                <c:pt idx="6682">
                  <c:v>4</c:v>
                </c:pt>
                <c:pt idx="6683">
                  <c:v>5</c:v>
                </c:pt>
                <c:pt idx="6684">
                  <c:v>1</c:v>
                </c:pt>
                <c:pt idx="6685">
                  <c:v>2</c:v>
                </c:pt>
                <c:pt idx="6686">
                  <c:v>9</c:v>
                </c:pt>
                <c:pt idx="6687">
                  <c:v>2</c:v>
                </c:pt>
                <c:pt idx="6688">
                  <c:v>5</c:v>
                </c:pt>
                <c:pt idx="6689">
                  <c:v>8</c:v>
                </c:pt>
                <c:pt idx="6690">
                  <c:v>3</c:v>
                </c:pt>
                <c:pt idx="6691">
                  <c:v>6</c:v>
                </c:pt>
                <c:pt idx="6692">
                  <c:v>4</c:v>
                </c:pt>
                <c:pt idx="6693">
                  <c:v>7</c:v>
                </c:pt>
                <c:pt idx="6694">
                  <c:v>3</c:v>
                </c:pt>
                <c:pt idx="6695">
                  <c:v>6</c:v>
                </c:pt>
                <c:pt idx="6696">
                  <c:v>9</c:v>
                </c:pt>
                <c:pt idx="6697">
                  <c:v>1</c:v>
                </c:pt>
                <c:pt idx="6698">
                  <c:v>3</c:v>
                </c:pt>
                <c:pt idx="6699">
                  <c:v>2</c:v>
                </c:pt>
                <c:pt idx="6700">
                  <c:v>8</c:v>
                </c:pt>
                <c:pt idx="6701">
                  <c:v>7</c:v>
                </c:pt>
                <c:pt idx="6702">
                  <c:v>2</c:v>
                </c:pt>
                <c:pt idx="6703">
                  <c:v>6</c:v>
                </c:pt>
                <c:pt idx="6704">
                  <c:v>3</c:v>
                </c:pt>
                <c:pt idx="6705">
                  <c:v>8</c:v>
                </c:pt>
                <c:pt idx="6706">
                  <c:v>3</c:v>
                </c:pt>
                <c:pt idx="6707">
                  <c:v>9</c:v>
                </c:pt>
                <c:pt idx="6708">
                  <c:v>1</c:v>
                </c:pt>
                <c:pt idx="6709">
                  <c:v>5</c:v>
                </c:pt>
                <c:pt idx="6710">
                  <c:v>3</c:v>
                </c:pt>
                <c:pt idx="6711">
                  <c:v>6</c:v>
                </c:pt>
                <c:pt idx="6712">
                  <c:v>2</c:v>
                </c:pt>
                <c:pt idx="6713">
                  <c:v>9</c:v>
                </c:pt>
                <c:pt idx="6714">
                  <c:v>6</c:v>
                </c:pt>
                <c:pt idx="6715">
                  <c:v>7</c:v>
                </c:pt>
                <c:pt idx="6716">
                  <c:v>5</c:v>
                </c:pt>
                <c:pt idx="6717">
                  <c:v>9</c:v>
                </c:pt>
                <c:pt idx="6718">
                  <c:v>1</c:v>
                </c:pt>
                <c:pt idx="6719">
                  <c:v>5</c:v>
                </c:pt>
                <c:pt idx="6720">
                  <c:v>6</c:v>
                </c:pt>
                <c:pt idx="6721">
                  <c:v>7</c:v>
                </c:pt>
                <c:pt idx="6722">
                  <c:v>4</c:v>
                </c:pt>
                <c:pt idx="6723">
                  <c:v>1</c:v>
                </c:pt>
                <c:pt idx="6724">
                  <c:v>8</c:v>
                </c:pt>
                <c:pt idx="6725">
                  <c:v>4</c:v>
                </c:pt>
                <c:pt idx="6726">
                  <c:v>3</c:v>
                </c:pt>
                <c:pt idx="6727">
                  <c:v>7</c:v>
                </c:pt>
                <c:pt idx="6728">
                  <c:v>2</c:v>
                </c:pt>
                <c:pt idx="6729">
                  <c:v>8</c:v>
                </c:pt>
                <c:pt idx="6730">
                  <c:v>6</c:v>
                </c:pt>
                <c:pt idx="6731">
                  <c:v>7</c:v>
                </c:pt>
                <c:pt idx="6732">
                  <c:v>5</c:v>
                </c:pt>
                <c:pt idx="6733">
                  <c:v>9</c:v>
                </c:pt>
                <c:pt idx="6734">
                  <c:v>5</c:v>
                </c:pt>
                <c:pt idx="6735">
                  <c:v>5</c:v>
                </c:pt>
                <c:pt idx="6736">
                  <c:v>3</c:v>
                </c:pt>
                <c:pt idx="6737">
                  <c:v>1</c:v>
                </c:pt>
                <c:pt idx="6738">
                  <c:v>2</c:v>
                </c:pt>
                <c:pt idx="6739">
                  <c:v>8</c:v>
                </c:pt>
                <c:pt idx="6740">
                  <c:v>1</c:v>
                </c:pt>
                <c:pt idx="6741">
                  <c:v>7</c:v>
                </c:pt>
                <c:pt idx="6742">
                  <c:v>5</c:v>
                </c:pt>
                <c:pt idx="6743">
                  <c:v>3</c:v>
                </c:pt>
                <c:pt idx="6744">
                  <c:v>7</c:v>
                </c:pt>
                <c:pt idx="6745">
                  <c:v>9</c:v>
                </c:pt>
                <c:pt idx="6746">
                  <c:v>2</c:v>
                </c:pt>
                <c:pt idx="6747">
                  <c:v>8</c:v>
                </c:pt>
                <c:pt idx="6748">
                  <c:v>9</c:v>
                </c:pt>
                <c:pt idx="6749">
                  <c:v>3</c:v>
                </c:pt>
                <c:pt idx="6750">
                  <c:v>2</c:v>
                </c:pt>
                <c:pt idx="6751">
                  <c:v>7</c:v>
                </c:pt>
                <c:pt idx="6752">
                  <c:v>5</c:v>
                </c:pt>
                <c:pt idx="6753">
                  <c:v>5</c:v>
                </c:pt>
                <c:pt idx="6754">
                  <c:v>5</c:v>
                </c:pt>
                <c:pt idx="6755">
                  <c:v>4</c:v>
                </c:pt>
                <c:pt idx="6756">
                  <c:v>5</c:v>
                </c:pt>
                <c:pt idx="6757">
                  <c:v>4</c:v>
                </c:pt>
                <c:pt idx="6758">
                  <c:v>6</c:v>
                </c:pt>
                <c:pt idx="6759">
                  <c:v>4</c:v>
                </c:pt>
                <c:pt idx="6760">
                  <c:v>2</c:v>
                </c:pt>
                <c:pt idx="6761">
                  <c:v>9</c:v>
                </c:pt>
                <c:pt idx="6762">
                  <c:v>2</c:v>
                </c:pt>
                <c:pt idx="6763">
                  <c:v>9</c:v>
                </c:pt>
                <c:pt idx="6764">
                  <c:v>6</c:v>
                </c:pt>
                <c:pt idx="6765">
                  <c:v>9</c:v>
                </c:pt>
                <c:pt idx="6766">
                  <c:v>9</c:v>
                </c:pt>
                <c:pt idx="6767">
                  <c:v>3</c:v>
                </c:pt>
                <c:pt idx="6768">
                  <c:v>1</c:v>
                </c:pt>
                <c:pt idx="6769">
                  <c:v>1</c:v>
                </c:pt>
                <c:pt idx="6770">
                  <c:v>3</c:v>
                </c:pt>
                <c:pt idx="6771">
                  <c:v>5</c:v>
                </c:pt>
                <c:pt idx="6772">
                  <c:v>3</c:v>
                </c:pt>
                <c:pt idx="6773">
                  <c:v>9</c:v>
                </c:pt>
                <c:pt idx="6774">
                  <c:v>9</c:v>
                </c:pt>
                <c:pt idx="6775">
                  <c:v>3</c:v>
                </c:pt>
                <c:pt idx="6776">
                  <c:v>3</c:v>
                </c:pt>
                <c:pt idx="6777">
                  <c:v>5</c:v>
                </c:pt>
                <c:pt idx="6778">
                  <c:v>2</c:v>
                </c:pt>
                <c:pt idx="6779">
                  <c:v>6</c:v>
                </c:pt>
                <c:pt idx="6780">
                  <c:v>7</c:v>
                </c:pt>
                <c:pt idx="6781">
                  <c:v>9</c:v>
                </c:pt>
                <c:pt idx="6782">
                  <c:v>6</c:v>
                </c:pt>
                <c:pt idx="6783">
                  <c:v>3</c:v>
                </c:pt>
                <c:pt idx="6784">
                  <c:v>5</c:v>
                </c:pt>
                <c:pt idx="6785">
                  <c:v>4</c:v>
                </c:pt>
                <c:pt idx="6786">
                  <c:v>5</c:v>
                </c:pt>
                <c:pt idx="6787">
                  <c:v>8</c:v>
                </c:pt>
                <c:pt idx="6788">
                  <c:v>8</c:v>
                </c:pt>
                <c:pt idx="6789">
                  <c:v>6</c:v>
                </c:pt>
                <c:pt idx="6790">
                  <c:v>1</c:v>
                </c:pt>
                <c:pt idx="6791">
                  <c:v>8</c:v>
                </c:pt>
                <c:pt idx="6792">
                  <c:v>8</c:v>
                </c:pt>
                <c:pt idx="6793">
                  <c:v>2</c:v>
                </c:pt>
                <c:pt idx="6794">
                  <c:v>4</c:v>
                </c:pt>
                <c:pt idx="6795">
                  <c:v>2</c:v>
                </c:pt>
                <c:pt idx="6796">
                  <c:v>4</c:v>
                </c:pt>
                <c:pt idx="6797">
                  <c:v>7</c:v>
                </c:pt>
                <c:pt idx="6798">
                  <c:v>9</c:v>
                </c:pt>
                <c:pt idx="6799">
                  <c:v>8</c:v>
                </c:pt>
                <c:pt idx="6800">
                  <c:v>9</c:v>
                </c:pt>
                <c:pt idx="6801">
                  <c:v>8</c:v>
                </c:pt>
                <c:pt idx="6802">
                  <c:v>2</c:v>
                </c:pt>
                <c:pt idx="6803">
                  <c:v>7</c:v>
                </c:pt>
                <c:pt idx="6804">
                  <c:v>2</c:v>
                </c:pt>
                <c:pt idx="6805">
                  <c:v>2</c:v>
                </c:pt>
                <c:pt idx="6806">
                  <c:v>4</c:v>
                </c:pt>
                <c:pt idx="6807">
                  <c:v>1</c:v>
                </c:pt>
                <c:pt idx="6808">
                  <c:v>5</c:v>
                </c:pt>
                <c:pt idx="6809">
                  <c:v>6</c:v>
                </c:pt>
                <c:pt idx="6810">
                  <c:v>9</c:v>
                </c:pt>
                <c:pt idx="6811">
                  <c:v>8</c:v>
                </c:pt>
                <c:pt idx="6812">
                  <c:v>2</c:v>
                </c:pt>
                <c:pt idx="6813">
                  <c:v>1</c:v>
                </c:pt>
                <c:pt idx="6814">
                  <c:v>2</c:v>
                </c:pt>
                <c:pt idx="6815">
                  <c:v>7</c:v>
                </c:pt>
                <c:pt idx="6816">
                  <c:v>4</c:v>
                </c:pt>
                <c:pt idx="6817">
                  <c:v>5</c:v>
                </c:pt>
                <c:pt idx="6818">
                  <c:v>7</c:v>
                </c:pt>
                <c:pt idx="6819">
                  <c:v>3</c:v>
                </c:pt>
                <c:pt idx="6820">
                  <c:v>2</c:v>
                </c:pt>
                <c:pt idx="6821">
                  <c:v>7</c:v>
                </c:pt>
                <c:pt idx="6822">
                  <c:v>5</c:v>
                </c:pt>
                <c:pt idx="6823">
                  <c:v>1</c:v>
                </c:pt>
                <c:pt idx="6824">
                  <c:v>1</c:v>
                </c:pt>
                <c:pt idx="6825">
                  <c:v>9</c:v>
                </c:pt>
                <c:pt idx="6826">
                  <c:v>5</c:v>
                </c:pt>
                <c:pt idx="6827">
                  <c:v>1</c:v>
                </c:pt>
                <c:pt idx="6828">
                  <c:v>7</c:v>
                </c:pt>
                <c:pt idx="6829">
                  <c:v>9</c:v>
                </c:pt>
                <c:pt idx="6830">
                  <c:v>1</c:v>
                </c:pt>
                <c:pt idx="6831">
                  <c:v>4</c:v>
                </c:pt>
                <c:pt idx="6832">
                  <c:v>3</c:v>
                </c:pt>
                <c:pt idx="6833">
                  <c:v>5</c:v>
                </c:pt>
                <c:pt idx="6834">
                  <c:v>7</c:v>
                </c:pt>
                <c:pt idx="6835">
                  <c:v>8</c:v>
                </c:pt>
                <c:pt idx="6836">
                  <c:v>2</c:v>
                </c:pt>
                <c:pt idx="6837">
                  <c:v>7</c:v>
                </c:pt>
                <c:pt idx="6838">
                  <c:v>1</c:v>
                </c:pt>
                <c:pt idx="6839">
                  <c:v>7</c:v>
                </c:pt>
                <c:pt idx="6840">
                  <c:v>8</c:v>
                </c:pt>
                <c:pt idx="6841">
                  <c:v>2</c:v>
                </c:pt>
                <c:pt idx="6842">
                  <c:v>9</c:v>
                </c:pt>
                <c:pt idx="6843">
                  <c:v>1</c:v>
                </c:pt>
                <c:pt idx="6844">
                  <c:v>6</c:v>
                </c:pt>
                <c:pt idx="6845">
                  <c:v>1</c:v>
                </c:pt>
                <c:pt idx="6846">
                  <c:v>3</c:v>
                </c:pt>
                <c:pt idx="6847">
                  <c:v>6</c:v>
                </c:pt>
                <c:pt idx="6848">
                  <c:v>3</c:v>
                </c:pt>
                <c:pt idx="6849">
                  <c:v>8</c:v>
                </c:pt>
                <c:pt idx="6850">
                  <c:v>5</c:v>
                </c:pt>
                <c:pt idx="6851">
                  <c:v>2</c:v>
                </c:pt>
                <c:pt idx="6852">
                  <c:v>4</c:v>
                </c:pt>
                <c:pt idx="6853">
                  <c:v>9</c:v>
                </c:pt>
                <c:pt idx="6854">
                  <c:v>4</c:v>
                </c:pt>
                <c:pt idx="6855">
                  <c:v>8</c:v>
                </c:pt>
                <c:pt idx="6856">
                  <c:v>5</c:v>
                </c:pt>
                <c:pt idx="6857">
                  <c:v>1</c:v>
                </c:pt>
                <c:pt idx="6858">
                  <c:v>7</c:v>
                </c:pt>
                <c:pt idx="6859">
                  <c:v>3</c:v>
                </c:pt>
                <c:pt idx="6860">
                  <c:v>8</c:v>
                </c:pt>
                <c:pt idx="6861">
                  <c:v>3</c:v>
                </c:pt>
                <c:pt idx="6862">
                  <c:v>1</c:v>
                </c:pt>
                <c:pt idx="6863">
                  <c:v>5</c:v>
                </c:pt>
                <c:pt idx="6864">
                  <c:v>2</c:v>
                </c:pt>
                <c:pt idx="6865">
                  <c:v>4</c:v>
                </c:pt>
                <c:pt idx="6866">
                  <c:v>1</c:v>
                </c:pt>
                <c:pt idx="6867">
                  <c:v>9</c:v>
                </c:pt>
                <c:pt idx="6868">
                  <c:v>6</c:v>
                </c:pt>
                <c:pt idx="6869">
                  <c:v>8</c:v>
                </c:pt>
                <c:pt idx="6870">
                  <c:v>4</c:v>
                </c:pt>
                <c:pt idx="6871">
                  <c:v>9</c:v>
                </c:pt>
                <c:pt idx="6872">
                  <c:v>2</c:v>
                </c:pt>
                <c:pt idx="6873">
                  <c:v>9</c:v>
                </c:pt>
                <c:pt idx="6874">
                  <c:v>5</c:v>
                </c:pt>
                <c:pt idx="6875">
                  <c:v>6</c:v>
                </c:pt>
                <c:pt idx="6876">
                  <c:v>3</c:v>
                </c:pt>
                <c:pt idx="6877">
                  <c:v>4</c:v>
                </c:pt>
                <c:pt idx="6878">
                  <c:v>6</c:v>
                </c:pt>
                <c:pt idx="6879">
                  <c:v>7</c:v>
                </c:pt>
                <c:pt idx="6880">
                  <c:v>1</c:v>
                </c:pt>
                <c:pt idx="6881">
                  <c:v>7</c:v>
                </c:pt>
                <c:pt idx="6882">
                  <c:v>1</c:v>
                </c:pt>
                <c:pt idx="6883">
                  <c:v>5</c:v>
                </c:pt>
                <c:pt idx="6884">
                  <c:v>6</c:v>
                </c:pt>
                <c:pt idx="6885">
                  <c:v>2</c:v>
                </c:pt>
                <c:pt idx="6886">
                  <c:v>9</c:v>
                </c:pt>
                <c:pt idx="6887">
                  <c:v>6</c:v>
                </c:pt>
                <c:pt idx="6888">
                  <c:v>7</c:v>
                </c:pt>
                <c:pt idx="6889">
                  <c:v>8</c:v>
                </c:pt>
                <c:pt idx="6890">
                  <c:v>1</c:v>
                </c:pt>
                <c:pt idx="6891">
                  <c:v>8</c:v>
                </c:pt>
                <c:pt idx="6892">
                  <c:v>4</c:v>
                </c:pt>
                <c:pt idx="6893">
                  <c:v>8</c:v>
                </c:pt>
                <c:pt idx="6894">
                  <c:v>6</c:v>
                </c:pt>
                <c:pt idx="6895">
                  <c:v>9</c:v>
                </c:pt>
                <c:pt idx="6896">
                  <c:v>4</c:v>
                </c:pt>
                <c:pt idx="6897">
                  <c:v>2</c:v>
                </c:pt>
                <c:pt idx="6898">
                  <c:v>2</c:v>
                </c:pt>
                <c:pt idx="6899">
                  <c:v>5</c:v>
                </c:pt>
                <c:pt idx="6900">
                  <c:v>9</c:v>
                </c:pt>
                <c:pt idx="6901">
                  <c:v>3</c:v>
                </c:pt>
                <c:pt idx="6902">
                  <c:v>8</c:v>
                </c:pt>
                <c:pt idx="6903">
                  <c:v>4</c:v>
                </c:pt>
                <c:pt idx="6904">
                  <c:v>6</c:v>
                </c:pt>
                <c:pt idx="6905">
                  <c:v>6</c:v>
                </c:pt>
                <c:pt idx="6906">
                  <c:v>3</c:v>
                </c:pt>
                <c:pt idx="6907">
                  <c:v>5</c:v>
                </c:pt>
                <c:pt idx="6908">
                  <c:v>3</c:v>
                </c:pt>
                <c:pt idx="6909">
                  <c:v>1</c:v>
                </c:pt>
                <c:pt idx="6910">
                  <c:v>7</c:v>
                </c:pt>
                <c:pt idx="6911">
                  <c:v>4</c:v>
                </c:pt>
                <c:pt idx="6912">
                  <c:v>7</c:v>
                </c:pt>
                <c:pt idx="6913">
                  <c:v>3</c:v>
                </c:pt>
                <c:pt idx="6914">
                  <c:v>5</c:v>
                </c:pt>
                <c:pt idx="6915">
                  <c:v>5</c:v>
                </c:pt>
                <c:pt idx="6916">
                  <c:v>2</c:v>
                </c:pt>
                <c:pt idx="6917">
                  <c:v>2</c:v>
                </c:pt>
                <c:pt idx="6918">
                  <c:v>4</c:v>
                </c:pt>
                <c:pt idx="6919">
                  <c:v>4</c:v>
                </c:pt>
                <c:pt idx="6920">
                  <c:v>4</c:v>
                </c:pt>
                <c:pt idx="6921">
                  <c:v>6</c:v>
                </c:pt>
                <c:pt idx="6922">
                  <c:v>2</c:v>
                </c:pt>
                <c:pt idx="6923">
                  <c:v>6</c:v>
                </c:pt>
                <c:pt idx="6924">
                  <c:v>7</c:v>
                </c:pt>
                <c:pt idx="6925">
                  <c:v>3</c:v>
                </c:pt>
                <c:pt idx="6926">
                  <c:v>8</c:v>
                </c:pt>
                <c:pt idx="6927">
                  <c:v>2</c:v>
                </c:pt>
                <c:pt idx="6928">
                  <c:v>8</c:v>
                </c:pt>
                <c:pt idx="6929">
                  <c:v>5</c:v>
                </c:pt>
                <c:pt idx="6930">
                  <c:v>2</c:v>
                </c:pt>
                <c:pt idx="6931">
                  <c:v>7</c:v>
                </c:pt>
                <c:pt idx="6932">
                  <c:v>2</c:v>
                </c:pt>
                <c:pt idx="6933">
                  <c:v>6</c:v>
                </c:pt>
                <c:pt idx="6934">
                  <c:v>3</c:v>
                </c:pt>
                <c:pt idx="6935">
                  <c:v>9</c:v>
                </c:pt>
                <c:pt idx="6936">
                  <c:v>3</c:v>
                </c:pt>
                <c:pt idx="6937">
                  <c:v>3</c:v>
                </c:pt>
                <c:pt idx="6938">
                  <c:v>5</c:v>
                </c:pt>
                <c:pt idx="6939">
                  <c:v>7</c:v>
                </c:pt>
                <c:pt idx="6940">
                  <c:v>8</c:v>
                </c:pt>
                <c:pt idx="6941">
                  <c:v>7</c:v>
                </c:pt>
                <c:pt idx="6942">
                  <c:v>9</c:v>
                </c:pt>
                <c:pt idx="6943">
                  <c:v>5</c:v>
                </c:pt>
                <c:pt idx="6944">
                  <c:v>3</c:v>
                </c:pt>
                <c:pt idx="6945">
                  <c:v>6</c:v>
                </c:pt>
                <c:pt idx="6946">
                  <c:v>5</c:v>
                </c:pt>
                <c:pt idx="6947">
                  <c:v>4</c:v>
                </c:pt>
                <c:pt idx="6948">
                  <c:v>2</c:v>
                </c:pt>
                <c:pt idx="6949">
                  <c:v>7</c:v>
                </c:pt>
                <c:pt idx="6950">
                  <c:v>5</c:v>
                </c:pt>
                <c:pt idx="6951">
                  <c:v>4</c:v>
                </c:pt>
                <c:pt idx="6952">
                  <c:v>8</c:v>
                </c:pt>
                <c:pt idx="6953">
                  <c:v>9</c:v>
                </c:pt>
                <c:pt idx="6954">
                  <c:v>9</c:v>
                </c:pt>
                <c:pt idx="6955">
                  <c:v>3</c:v>
                </c:pt>
                <c:pt idx="6956">
                  <c:v>3</c:v>
                </c:pt>
                <c:pt idx="6957">
                  <c:v>5</c:v>
                </c:pt>
                <c:pt idx="6958">
                  <c:v>5</c:v>
                </c:pt>
                <c:pt idx="6959">
                  <c:v>2</c:v>
                </c:pt>
                <c:pt idx="6960">
                  <c:v>1</c:v>
                </c:pt>
                <c:pt idx="6961">
                  <c:v>8</c:v>
                </c:pt>
                <c:pt idx="6962">
                  <c:v>3</c:v>
                </c:pt>
                <c:pt idx="6963">
                  <c:v>1</c:v>
                </c:pt>
                <c:pt idx="6964">
                  <c:v>1</c:v>
                </c:pt>
                <c:pt idx="6965">
                  <c:v>2</c:v>
                </c:pt>
                <c:pt idx="6966">
                  <c:v>6</c:v>
                </c:pt>
                <c:pt idx="6967">
                  <c:v>6</c:v>
                </c:pt>
                <c:pt idx="6968">
                  <c:v>3</c:v>
                </c:pt>
                <c:pt idx="6969">
                  <c:v>4</c:v>
                </c:pt>
                <c:pt idx="6970">
                  <c:v>2</c:v>
                </c:pt>
                <c:pt idx="6971">
                  <c:v>2</c:v>
                </c:pt>
                <c:pt idx="6972">
                  <c:v>7</c:v>
                </c:pt>
                <c:pt idx="6973">
                  <c:v>1</c:v>
                </c:pt>
                <c:pt idx="6974">
                  <c:v>7</c:v>
                </c:pt>
                <c:pt idx="6975">
                  <c:v>1</c:v>
                </c:pt>
                <c:pt idx="6976">
                  <c:v>6</c:v>
                </c:pt>
                <c:pt idx="6977">
                  <c:v>3</c:v>
                </c:pt>
                <c:pt idx="6978">
                  <c:v>8</c:v>
                </c:pt>
                <c:pt idx="6979">
                  <c:v>6</c:v>
                </c:pt>
                <c:pt idx="6980">
                  <c:v>2</c:v>
                </c:pt>
                <c:pt idx="6981">
                  <c:v>8</c:v>
                </c:pt>
                <c:pt idx="6982">
                  <c:v>5</c:v>
                </c:pt>
                <c:pt idx="6983">
                  <c:v>8</c:v>
                </c:pt>
                <c:pt idx="6984">
                  <c:v>8</c:v>
                </c:pt>
                <c:pt idx="6985">
                  <c:v>6</c:v>
                </c:pt>
                <c:pt idx="6986">
                  <c:v>2</c:v>
                </c:pt>
                <c:pt idx="6987">
                  <c:v>8</c:v>
                </c:pt>
                <c:pt idx="6988">
                  <c:v>6</c:v>
                </c:pt>
                <c:pt idx="6989">
                  <c:v>6</c:v>
                </c:pt>
                <c:pt idx="6990">
                  <c:v>8</c:v>
                </c:pt>
                <c:pt idx="6991">
                  <c:v>1</c:v>
                </c:pt>
                <c:pt idx="6992">
                  <c:v>2</c:v>
                </c:pt>
                <c:pt idx="6993">
                  <c:v>9</c:v>
                </c:pt>
                <c:pt idx="6994">
                  <c:v>8</c:v>
                </c:pt>
                <c:pt idx="6995">
                  <c:v>7</c:v>
                </c:pt>
                <c:pt idx="6996">
                  <c:v>7</c:v>
                </c:pt>
                <c:pt idx="6997">
                  <c:v>5</c:v>
                </c:pt>
                <c:pt idx="6998">
                  <c:v>2</c:v>
                </c:pt>
                <c:pt idx="6999">
                  <c:v>6</c:v>
                </c:pt>
                <c:pt idx="7000">
                  <c:v>3</c:v>
                </c:pt>
                <c:pt idx="7001">
                  <c:v>4</c:v>
                </c:pt>
                <c:pt idx="7002">
                  <c:v>2</c:v>
                </c:pt>
                <c:pt idx="7003">
                  <c:v>2</c:v>
                </c:pt>
                <c:pt idx="7004">
                  <c:v>8</c:v>
                </c:pt>
                <c:pt idx="7005">
                  <c:v>8</c:v>
                </c:pt>
                <c:pt idx="7006">
                  <c:v>6</c:v>
                </c:pt>
                <c:pt idx="7007">
                  <c:v>5</c:v>
                </c:pt>
                <c:pt idx="7008">
                  <c:v>8</c:v>
                </c:pt>
                <c:pt idx="7009">
                  <c:v>4</c:v>
                </c:pt>
                <c:pt idx="7010">
                  <c:v>4</c:v>
                </c:pt>
                <c:pt idx="7011">
                  <c:v>5</c:v>
                </c:pt>
                <c:pt idx="7012">
                  <c:v>1</c:v>
                </c:pt>
                <c:pt idx="7013">
                  <c:v>1</c:v>
                </c:pt>
                <c:pt idx="7014">
                  <c:v>2</c:v>
                </c:pt>
                <c:pt idx="7015">
                  <c:v>8</c:v>
                </c:pt>
                <c:pt idx="7016">
                  <c:v>7</c:v>
                </c:pt>
                <c:pt idx="7017">
                  <c:v>9</c:v>
                </c:pt>
                <c:pt idx="7018">
                  <c:v>5</c:v>
                </c:pt>
                <c:pt idx="7019">
                  <c:v>2</c:v>
                </c:pt>
                <c:pt idx="7020">
                  <c:v>7</c:v>
                </c:pt>
                <c:pt idx="7021">
                  <c:v>8</c:v>
                </c:pt>
                <c:pt idx="7022">
                  <c:v>7</c:v>
                </c:pt>
                <c:pt idx="7023">
                  <c:v>7</c:v>
                </c:pt>
                <c:pt idx="7024">
                  <c:v>5</c:v>
                </c:pt>
                <c:pt idx="7025">
                  <c:v>2</c:v>
                </c:pt>
                <c:pt idx="7026">
                  <c:v>6</c:v>
                </c:pt>
                <c:pt idx="7027">
                  <c:v>4</c:v>
                </c:pt>
                <c:pt idx="7028">
                  <c:v>2</c:v>
                </c:pt>
                <c:pt idx="7029">
                  <c:v>9</c:v>
                </c:pt>
                <c:pt idx="7030">
                  <c:v>7</c:v>
                </c:pt>
                <c:pt idx="7031">
                  <c:v>6</c:v>
                </c:pt>
                <c:pt idx="7032">
                  <c:v>5</c:v>
                </c:pt>
                <c:pt idx="7033">
                  <c:v>3</c:v>
                </c:pt>
                <c:pt idx="7034">
                  <c:v>4</c:v>
                </c:pt>
                <c:pt idx="7035">
                  <c:v>3</c:v>
                </c:pt>
                <c:pt idx="7036">
                  <c:v>8</c:v>
                </c:pt>
                <c:pt idx="7037">
                  <c:v>3</c:v>
                </c:pt>
                <c:pt idx="7038">
                  <c:v>7</c:v>
                </c:pt>
                <c:pt idx="7039">
                  <c:v>7</c:v>
                </c:pt>
                <c:pt idx="7040">
                  <c:v>7</c:v>
                </c:pt>
                <c:pt idx="7041">
                  <c:v>7</c:v>
                </c:pt>
                <c:pt idx="7042">
                  <c:v>2</c:v>
                </c:pt>
                <c:pt idx="7043">
                  <c:v>3</c:v>
                </c:pt>
                <c:pt idx="7044">
                  <c:v>9</c:v>
                </c:pt>
                <c:pt idx="7045">
                  <c:v>3</c:v>
                </c:pt>
                <c:pt idx="7046">
                  <c:v>2</c:v>
                </c:pt>
                <c:pt idx="7047">
                  <c:v>9</c:v>
                </c:pt>
                <c:pt idx="7048">
                  <c:v>9</c:v>
                </c:pt>
                <c:pt idx="7049">
                  <c:v>4</c:v>
                </c:pt>
                <c:pt idx="7050">
                  <c:v>9</c:v>
                </c:pt>
                <c:pt idx="7051">
                  <c:v>3</c:v>
                </c:pt>
                <c:pt idx="7052">
                  <c:v>7</c:v>
                </c:pt>
                <c:pt idx="7053">
                  <c:v>7</c:v>
                </c:pt>
                <c:pt idx="7054">
                  <c:v>8</c:v>
                </c:pt>
                <c:pt idx="7055">
                  <c:v>4</c:v>
                </c:pt>
                <c:pt idx="7056">
                  <c:v>3</c:v>
                </c:pt>
                <c:pt idx="7057">
                  <c:v>3</c:v>
                </c:pt>
                <c:pt idx="7058">
                  <c:v>5</c:v>
                </c:pt>
                <c:pt idx="7059">
                  <c:v>1</c:v>
                </c:pt>
                <c:pt idx="7060">
                  <c:v>3</c:v>
                </c:pt>
                <c:pt idx="7061">
                  <c:v>6</c:v>
                </c:pt>
                <c:pt idx="7062">
                  <c:v>3</c:v>
                </c:pt>
                <c:pt idx="7063">
                  <c:v>5</c:v>
                </c:pt>
                <c:pt idx="7064">
                  <c:v>9</c:v>
                </c:pt>
                <c:pt idx="7065">
                  <c:v>2</c:v>
                </c:pt>
                <c:pt idx="7066">
                  <c:v>2</c:v>
                </c:pt>
                <c:pt idx="7067">
                  <c:v>6</c:v>
                </c:pt>
                <c:pt idx="7068">
                  <c:v>6</c:v>
                </c:pt>
                <c:pt idx="7069">
                  <c:v>8</c:v>
                </c:pt>
                <c:pt idx="7070">
                  <c:v>2</c:v>
                </c:pt>
                <c:pt idx="7071">
                  <c:v>9</c:v>
                </c:pt>
                <c:pt idx="7072">
                  <c:v>2</c:v>
                </c:pt>
                <c:pt idx="7073">
                  <c:v>1</c:v>
                </c:pt>
                <c:pt idx="7074">
                  <c:v>2</c:v>
                </c:pt>
                <c:pt idx="7075">
                  <c:v>7</c:v>
                </c:pt>
                <c:pt idx="7076">
                  <c:v>8</c:v>
                </c:pt>
                <c:pt idx="7077">
                  <c:v>5</c:v>
                </c:pt>
                <c:pt idx="7078">
                  <c:v>6</c:v>
                </c:pt>
                <c:pt idx="7079">
                  <c:v>1</c:v>
                </c:pt>
                <c:pt idx="7080">
                  <c:v>6</c:v>
                </c:pt>
                <c:pt idx="7081">
                  <c:v>8</c:v>
                </c:pt>
                <c:pt idx="7082">
                  <c:v>3</c:v>
                </c:pt>
                <c:pt idx="7083">
                  <c:v>1</c:v>
                </c:pt>
                <c:pt idx="7084">
                  <c:v>4</c:v>
                </c:pt>
                <c:pt idx="7085">
                  <c:v>1</c:v>
                </c:pt>
                <c:pt idx="7086">
                  <c:v>8</c:v>
                </c:pt>
                <c:pt idx="7087">
                  <c:v>5</c:v>
                </c:pt>
                <c:pt idx="7088">
                  <c:v>1</c:v>
                </c:pt>
                <c:pt idx="7089">
                  <c:v>8</c:v>
                </c:pt>
                <c:pt idx="7090">
                  <c:v>9</c:v>
                </c:pt>
                <c:pt idx="7091">
                  <c:v>2</c:v>
                </c:pt>
                <c:pt idx="7092">
                  <c:v>9</c:v>
                </c:pt>
                <c:pt idx="7093">
                  <c:v>8</c:v>
                </c:pt>
                <c:pt idx="7094">
                  <c:v>7</c:v>
                </c:pt>
                <c:pt idx="7095">
                  <c:v>3</c:v>
                </c:pt>
                <c:pt idx="7096">
                  <c:v>2</c:v>
                </c:pt>
                <c:pt idx="7097">
                  <c:v>7</c:v>
                </c:pt>
                <c:pt idx="7098">
                  <c:v>5</c:v>
                </c:pt>
                <c:pt idx="7099">
                  <c:v>6</c:v>
                </c:pt>
                <c:pt idx="7100">
                  <c:v>4</c:v>
                </c:pt>
                <c:pt idx="7101">
                  <c:v>2</c:v>
                </c:pt>
                <c:pt idx="7102">
                  <c:v>9</c:v>
                </c:pt>
                <c:pt idx="7103">
                  <c:v>3</c:v>
                </c:pt>
                <c:pt idx="7104">
                  <c:v>7</c:v>
                </c:pt>
                <c:pt idx="7105">
                  <c:v>8</c:v>
                </c:pt>
                <c:pt idx="7106">
                  <c:v>2</c:v>
                </c:pt>
                <c:pt idx="7107">
                  <c:v>6</c:v>
                </c:pt>
                <c:pt idx="7108">
                  <c:v>8</c:v>
                </c:pt>
                <c:pt idx="7109">
                  <c:v>7</c:v>
                </c:pt>
                <c:pt idx="7110">
                  <c:v>3</c:v>
                </c:pt>
                <c:pt idx="7111">
                  <c:v>1</c:v>
                </c:pt>
                <c:pt idx="7112">
                  <c:v>6</c:v>
                </c:pt>
                <c:pt idx="7113">
                  <c:v>8</c:v>
                </c:pt>
                <c:pt idx="7114">
                  <c:v>6</c:v>
                </c:pt>
                <c:pt idx="7115">
                  <c:v>5</c:v>
                </c:pt>
                <c:pt idx="7116">
                  <c:v>8</c:v>
                </c:pt>
                <c:pt idx="7117">
                  <c:v>2</c:v>
                </c:pt>
                <c:pt idx="7118">
                  <c:v>1</c:v>
                </c:pt>
                <c:pt idx="7119">
                  <c:v>1</c:v>
                </c:pt>
                <c:pt idx="7120">
                  <c:v>4</c:v>
                </c:pt>
                <c:pt idx="7121">
                  <c:v>6</c:v>
                </c:pt>
                <c:pt idx="7122">
                  <c:v>9</c:v>
                </c:pt>
                <c:pt idx="7123">
                  <c:v>1</c:v>
                </c:pt>
                <c:pt idx="7124">
                  <c:v>1</c:v>
                </c:pt>
                <c:pt idx="7125">
                  <c:v>5</c:v>
                </c:pt>
                <c:pt idx="7126">
                  <c:v>5</c:v>
                </c:pt>
                <c:pt idx="7127">
                  <c:v>5</c:v>
                </c:pt>
                <c:pt idx="7128">
                  <c:v>6</c:v>
                </c:pt>
                <c:pt idx="7129">
                  <c:v>8</c:v>
                </c:pt>
                <c:pt idx="7130">
                  <c:v>3</c:v>
                </c:pt>
                <c:pt idx="7131">
                  <c:v>9</c:v>
                </c:pt>
                <c:pt idx="7132">
                  <c:v>1</c:v>
                </c:pt>
                <c:pt idx="7133">
                  <c:v>4</c:v>
                </c:pt>
                <c:pt idx="7134">
                  <c:v>9</c:v>
                </c:pt>
                <c:pt idx="7135">
                  <c:v>8</c:v>
                </c:pt>
                <c:pt idx="7136">
                  <c:v>9</c:v>
                </c:pt>
                <c:pt idx="7137">
                  <c:v>1</c:v>
                </c:pt>
                <c:pt idx="7138">
                  <c:v>9</c:v>
                </c:pt>
                <c:pt idx="7139">
                  <c:v>3</c:v>
                </c:pt>
                <c:pt idx="7140">
                  <c:v>9</c:v>
                </c:pt>
                <c:pt idx="7141">
                  <c:v>1</c:v>
                </c:pt>
                <c:pt idx="7142">
                  <c:v>1</c:v>
                </c:pt>
                <c:pt idx="7143">
                  <c:v>9</c:v>
                </c:pt>
                <c:pt idx="7144">
                  <c:v>6</c:v>
                </c:pt>
                <c:pt idx="7145">
                  <c:v>4</c:v>
                </c:pt>
                <c:pt idx="7146">
                  <c:v>7</c:v>
                </c:pt>
                <c:pt idx="7147">
                  <c:v>5</c:v>
                </c:pt>
                <c:pt idx="7148">
                  <c:v>7</c:v>
                </c:pt>
                <c:pt idx="7149">
                  <c:v>8</c:v>
                </c:pt>
                <c:pt idx="7150">
                  <c:v>8</c:v>
                </c:pt>
                <c:pt idx="7151">
                  <c:v>1</c:v>
                </c:pt>
                <c:pt idx="7152">
                  <c:v>8</c:v>
                </c:pt>
                <c:pt idx="7153">
                  <c:v>6</c:v>
                </c:pt>
                <c:pt idx="7154">
                  <c:v>4</c:v>
                </c:pt>
                <c:pt idx="7155">
                  <c:v>8</c:v>
                </c:pt>
                <c:pt idx="7156">
                  <c:v>3</c:v>
                </c:pt>
                <c:pt idx="7157">
                  <c:v>4</c:v>
                </c:pt>
                <c:pt idx="7158">
                  <c:v>6</c:v>
                </c:pt>
                <c:pt idx="7159">
                  <c:v>7</c:v>
                </c:pt>
                <c:pt idx="7160">
                  <c:v>4</c:v>
                </c:pt>
                <c:pt idx="7161">
                  <c:v>4</c:v>
                </c:pt>
                <c:pt idx="7162">
                  <c:v>7</c:v>
                </c:pt>
                <c:pt idx="7163">
                  <c:v>6</c:v>
                </c:pt>
                <c:pt idx="7164">
                  <c:v>8</c:v>
                </c:pt>
                <c:pt idx="7165">
                  <c:v>1</c:v>
                </c:pt>
                <c:pt idx="7166">
                  <c:v>7</c:v>
                </c:pt>
                <c:pt idx="7167">
                  <c:v>7</c:v>
                </c:pt>
                <c:pt idx="7168">
                  <c:v>7</c:v>
                </c:pt>
                <c:pt idx="7169">
                  <c:v>7</c:v>
                </c:pt>
                <c:pt idx="7170">
                  <c:v>8</c:v>
                </c:pt>
                <c:pt idx="7171">
                  <c:v>9</c:v>
                </c:pt>
                <c:pt idx="7172">
                  <c:v>9</c:v>
                </c:pt>
                <c:pt idx="7173">
                  <c:v>2</c:v>
                </c:pt>
                <c:pt idx="7174">
                  <c:v>7</c:v>
                </c:pt>
                <c:pt idx="7175">
                  <c:v>7</c:v>
                </c:pt>
                <c:pt idx="7176">
                  <c:v>4</c:v>
                </c:pt>
                <c:pt idx="7177">
                  <c:v>9</c:v>
                </c:pt>
                <c:pt idx="7178">
                  <c:v>8</c:v>
                </c:pt>
                <c:pt idx="7179">
                  <c:v>1</c:v>
                </c:pt>
                <c:pt idx="7180">
                  <c:v>2</c:v>
                </c:pt>
                <c:pt idx="7181">
                  <c:v>2</c:v>
                </c:pt>
                <c:pt idx="7182">
                  <c:v>8</c:v>
                </c:pt>
                <c:pt idx="7183">
                  <c:v>1</c:v>
                </c:pt>
                <c:pt idx="7184">
                  <c:v>4</c:v>
                </c:pt>
                <c:pt idx="7185">
                  <c:v>5</c:v>
                </c:pt>
                <c:pt idx="7186">
                  <c:v>9</c:v>
                </c:pt>
                <c:pt idx="7187">
                  <c:v>7</c:v>
                </c:pt>
                <c:pt idx="7188">
                  <c:v>8</c:v>
                </c:pt>
                <c:pt idx="7189">
                  <c:v>9</c:v>
                </c:pt>
                <c:pt idx="7190">
                  <c:v>7</c:v>
                </c:pt>
                <c:pt idx="7191">
                  <c:v>5</c:v>
                </c:pt>
                <c:pt idx="7192">
                  <c:v>5</c:v>
                </c:pt>
                <c:pt idx="7193">
                  <c:v>6</c:v>
                </c:pt>
                <c:pt idx="7194">
                  <c:v>5</c:v>
                </c:pt>
                <c:pt idx="7195">
                  <c:v>9</c:v>
                </c:pt>
                <c:pt idx="7196">
                  <c:v>3</c:v>
                </c:pt>
                <c:pt idx="7197">
                  <c:v>3</c:v>
                </c:pt>
                <c:pt idx="7198">
                  <c:v>7</c:v>
                </c:pt>
                <c:pt idx="7199">
                  <c:v>7</c:v>
                </c:pt>
                <c:pt idx="7200">
                  <c:v>6</c:v>
                </c:pt>
                <c:pt idx="7201">
                  <c:v>3</c:v>
                </c:pt>
                <c:pt idx="7202">
                  <c:v>7</c:v>
                </c:pt>
                <c:pt idx="7203">
                  <c:v>5</c:v>
                </c:pt>
                <c:pt idx="7204">
                  <c:v>7</c:v>
                </c:pt>
                <c:pt idx="7205">
                  <c:v>2</c:v>
                </c:pt>
                <c:pt idx="7206">
                  <c:v>6</c:v>
                </c:pt>
                <c:pt idx="7207">
                  <c:v>8</c:v>
                </c:pt>
                <c:pt idx="7208">
                  <c:v>1</c:v>
                </c:pt>
                <c:pt idx="7209">
                  <c:v>4</c:v>
                </c:pt>
                <c:pt idx="7210">
                  <c:v>1</c:v>
                </c:pt>
                <c:pt idx="7211">
                  <c:v>1</c:v>
                </c:pt>
                <c:pt idx="7212">
                  <c:v>8</c:v>
                </c:pt>
                <c:pt idx="7213">
                  <c:v>7</c:v>
                </c:pt>
                <c:pt idx="7214">
                  <c:v>1</c:v>
                </c:pt>
                <c:pt idx="7215">
                  <c:v>2</c:v>
                </c:pt>
                <c:pt idx="7216">
                  <c:v>4</c:v>
                </c:pt>
                <c:pt idx="7217">
                  <c:v>1</c:v>
                </c:pt>
                <c:pt idx="7218">
                  <c:v>3</c:v>
                </c:pt>
                <c:pt idx="7219">
                  <c:v>8</c:v>
                </c:pt>
                <c:pt idx="7220">
                  <c:v>8</c:v>
                </c:pt>
                <c:pt idx="7221">
                  <c:v>8</c:v>
                </c:pt>
                <c:pt idx="7222">
                  <c:v>6</c:v>
                </c:pt>
                <c:pt idx="7223">
                  <c:v>6</c:v>
                </c:pt>
                <c:pt idx="7224">
                  <c:v>5</c:v>
                </c:pt>
                <c:pt idx="7225">
                  <c:v>9</c:v>
                </c:pt>
                <c:pt idx="7226">
                  <c:v>4</c:v>
                </c:pt>
                <c:pt idx="7227">
                  <c:v>7</c:v>
                </c:pt>
                <c:pt idx="7228">
                  <c:v>1</c:v>
                </c:pt>
                <c:pt idx="7229">
                  <c:v>9</c:v>
                </c:pt>
                <c:pt idx="7230">
                  <c:v>7</c:v>
                </c:pt>
                <c:pt idx="7231">
                  <c:v>9</c:v>
                </c:pt>
                <c:pt idx="7232">
                  <c:v>7</c:v>
                </c:pt>
                <c:pt idx="7233">
                  <c:v>2</c:v>
                </c:pt>
                <c:pt idx="7234">
                  <c:v>6</c:v>
                </c:pt>
                <c:pt idx="7235">
                  <c:v>4</c:v>
                </c:pt>
                <c:pt idx="7236">
                  <c:v>3</c:v>
                </c:pt>
                <c:pt idx="7237">
                  <c:v>2</c:v>
                </c:pt>
                <c:pt idx="7238">
                  <c:v>6</c:v>
                </c:pt>
                <c:pt idx="7239">
                  <c:v>8</c:v>
                </c:pt>
                <c:pt idx="7240">
                  <c:v>6</c:v>
                </c:pt>
                <c:pt idx="7241">
                  <c:v>9</c:v>
                </c:pt>
                <c:pt idx="7242">
                  <c:v>5</c:v>
                </c:pt>
                <c:pt idx="7243">
                  <c:v>2</c:v>
                </c:pt>
                <c:pt idx="7244">
                  <c:v>8</c:v>
                </c:pt>
                <c:pt idx="7245">
                  <c:v>9</c:v>
                </c:pt>
                <c:pt idx="7246">
                  <c:v>4</c:v>
                </c:pt>
                <c:pt idx="7247">
                  <c:v>6</c:v>
                </c:pt>
                <c:pt idx="7248">
                  <c:v>8</c:v>
                </c:pt>
                <c:pt idx="7249">
                  <c:v>9</c:v>
                </c:pt>
                <c:pt idx="7250">
                  <c:v>5</c:v>
                </c:pt>
                <c:pt idx="7251">
                  <c:v>6</c:v>
                </c:pt>
                <c:pt idx="7252">
                  <c:v>4</c:v>
                </c:pt>
                <c:pt idx="7253">
                  <c:v>5</c:v>
                </c:pt>
                <c:pt idx="7254">
                  <c:v>7</c:v>
                </c:pt>
                <c:pt idx="7255">
                  <c:v>9</c:v>
                </c:pt>
                <c:pt idx="7256">
                  <c:v>6</c:v>
                </c:pt>
                <c:pt idx="7257">
                  <c:v>6</c:v>
                </c:pt>
                <c:pt idx="7258">
                  <c:v>8</c:v>
                </c:pt>
                <c:pt idx="7259">
                  <c:v>4</c:v>
                </c:pt>
                <c:pt idx="7260">
                  <c:v>3</c:v>
                </c:pt>
                <c:pt idx="7261">
                  <c:v>7</c:v>
                </c:pt>
                <c:pt idx="7262">
                  <c:v>5</c:v>
                </c:pt>
                <c:pt idx="7263">
                  <c:v>2</c:v>
                </c:pt>
                <c:pt idx="7264">
                  <c:v>2</c:v>
                </c:pt>
                <c:pt idx="7265">
                  <c:v>6</c:v>
                </c:pt>
                <c:pt idx="7266">
                  <c:v>8</c:v>
                </c:pt>
                <c:pt idx="7267">
                  <c:v>1</c:v>
                </c:pt>
                <c:pt idx="7268">
                  <c:v>6</c:v>
                </c:pt>
                <c:pt idx="7269">
                  <c:v>2</c:v>
                </c:pt>
                <c:pt idx="7270">
                  <c:v>2</c:v>
                </c:pt>
                <c:pt idx="7271">
                  <c:v>7</c:v>
                </c:pt>
                <c:pt idx="7272">
                  <c:v>1</c:v>
                </c:pt>
                <c:pt idx="7273">
                  <c:v>6</c:v>
                </c:pt>
                <c:pt idx="7274">
                  <c:v>7</c:v>
                </c:pt>
                <c:pt idx="7275">
                  <c:v>8</c:v>
                </c:pt>
                <c:pt idx="7276">
                  <c:v>7</c:v>
                </c:pt>
                <c:pt idx="7277">
                  <c:v>6</c:v>
                </c:pt>
                <c:pt idx="7278">
                  <c:v>9</c:v>
                </c:pt>
                <c:pt idx="7279">
                  <c:v>3</c:v>
                </c:pt>
                <c:pt idx="7280">
                  <c:v>6</c:v>
                </c:pt>
                <c:pt idx="7281">
                  <c:v>4</c:v>
                </c:pt>
                <c:pt idx="7282">
                  <c:v>2</c:v>
                </c:pt>
                <c:pt idx="7283">
                  <c:v>1</c:v>
                </c:pt>
                <c:pt idx="7284">
                  <c:v>1</c:v>
                </c:pt>
                <c:pt idx="7285">
                  <c:v>3</c:v>
                </c:pt>
                <c:pt idx="7286">
                  <c:v>4</c:v>
                </c:pt>
                <c:pt idx="7287">
                  <c:v>2</c:v>
                </c:pt>
                <c:pt idx="7288">
                  <c:v>1</c:v>
                </c:pt>
                <c:pt idx="7289">
                  <c:v>4</c:v>
                </c:pt>
                <c:pt idx="7290">
                  <c:v>7</c:v>
                </c:pt>
                <c:pt idx="7291">
                  <c:v>6</c:v>
                </c:pt>
                <c:pt idx="7292">
                  <c:v>6</c:v>
                </c:pt>
                <c:pt idx="7293">
                  <c:v>9</c:v>
                </c:pt>
                <c:pt idx="7294">
                  <c:v>2</c:v>
                </c:pt>
                <c:pt idx="7295">
                  <c:v>4</c:v>
                </c:pt>
                <c:pt idx="7296">
                  <c:v>5</c:v>
                </c:pt>
                <c:pt idx="7297">
                  <c:v>1</c:v>
                </c:pt>
                <c:pt idx="7298">
                  <c:v>8</c:v>
                </c:pt>
                <c:pt idx="7299">
                  <c:v>8</c:v>
                </c:pt>
                <c:pt idx="7300">
                  <c:v>6</c:v>
                </c:pt>
                <c:pt idx="7301">
                  <c:v>5</c:v>
                </c:pt>
                <c:pt idx="7302">
                  <c:v>8</c:v>
                </c:pt>
                <c:pt idx="7303">
                  <c:v>3</c:v>
                </c:pt>
                <c:pt idx="7304">
                  <c:v>3</c:v>
                </c:pt>
                <c:pt idx="7305">
                  <c:v>2</c:v>
                </c:pt>
                <c:pt idx="7306">
                  <c:v>5</c:v>
                </c:pt>
                <c:pt idx="7307">
                  <c:v>3</c:v>
                </c:pt>
                <c:pt idx="7308">
                  <c:v>3</c:v>
                </c:pt>
                <c:pt idx="7309">
                  <c:v>6</c:v>
                </c:pt>
                <c:pt idx="7310">
                  <c:v>8</c:v>
                </c:pt>
                <c:pt idx="7311">
                  <c:v>2</c:v>
                </c:pt>
                <c:pt idx="7312">
                  <c:v>4</c:v>
                </c:pt>
                <c:pt idx="7313">
                  <c:v>7</c:v>
                </c:pt>
                <c:pt idx="7314">
                  <c:v>1</c:v>
                </c:pt>
                <c:pt idx="7315">
                  <c:v>1</c:v>
                </c:pt>
                <c:pt idx="7316">
                  <c:v>7</c:v>
                </c:pt>
                <c:pt idx="7317">
                  <c:v>7</c:v>
                </c:pt>
                <c:pt idx="7318">
                  <c:v>1</c:v>
                </c:pt>
                <c:pt idx="7319">
                  <c:v>1</c:v>
                </c:pt>
                <c:pt idx="7320">
                  <c:v>4</c:v>
                </c:pt>
                <c:pt idx="7321">
                  <c:v>5</c:v>
                </c:pt>
                <c:pt idx="7322">
                  <c:v>5</c:v>
                </c:pt>
                <c:pt idx="7323">
                  <c:v>4</c:v>
                </c:pt>
                <c:pt idx="7324">
                  <c:v>8</c:v>
                </c:pt>
                <c:pt idx="7325">
                  <c:v>7</c:v>
                </c:pt>
                <c:pt idx="7326">
                  <c:v>9</c:v>
                </c:pt>
                <c:pt idx="7327">
                  <c:v>7</c:v>
                </c:pt>
                <c:pt idx="7328">
                  <c:v>1</c:v>
                </c:pt>
                <c:pt idx="7329">
                  <c:v>7</c:v>
                </c:pt>
                <c:pt idx="7330">
                  <c:v>1</c:v>
                </c:pt>
                <c:pt idx="7331">
                  <c:v>7</c:v>
                </c:pt>
                <c:pt idx="7332">
                  <c:v>8</c:v>
                </c:pt>
                <c:pt idx="7333">
                  <c:v>9</c:v>
                </c:pt>
                <c:pt idx="7334">
                  <c:v>3</c:v>
                </c:pt>
                <c:pt idx="7335">
                  <c:v>4</c:v>
                </c:pt>
                <c:pt idx="7336">
                  <c:v>4</c:v>
                </c:pt>
                <c:pt idx="7337">
                  <c:v>9</c:v>
                </c:pt>
                <c:pt idx="7338">
                  <c:v>7</c:v>
                </c:pt>
                <c:pt idx="7339">
                  <c:v>3</c:v>
                </c:pt>
                <c:pt idx="7340">
                  <c:v>5</c:v>
                </c:pt>
                <c:pt idx="7341">
                  <c:v>7</c:v>
                </c:pt>
                <c:pt idx="7342">
                  <c:v>8</c:v>
                </c:pt>
                <c:pt idx="7343">
                  <c:v>1</c:v>
                </c:pt>
                <c:pt idx="7344">
                  <c:v>2</c:v>
                </c:pt>
                <c:pt idx="7345">
                  <c:v>7</c:v>
                </c:pt>
                <c:pt idx="7346">
                  <c:v>2</c:v>
                </c:pt>
                <c:pt idx="7347">
                  <c:v>7</c:v>
                </c:pt>
                <c:pt idx="7348">
                  <c:v>9</c:v>
                </c:pt>
                <c:pt idx="7349">
                  <c:v>2</c:v>
                </c:pt>
                <c:pt idx="7350">
                  <c:v>7</c:v>
                </c:pt>
                <c:pt idx="7351">
                  <c:v>4</c:v>
                </c:pt>
                <c:pt idx="7352">
                  <c:v>2</c:v>
                </c:pt>
                <c:pt idx="7353">
                  <c:v>7</c:v>
                </c:pt>
                <c:pt idx="7354">
                  <c:v>5</c:v>
                </c:pt>
                <c:pt idx="7355">
                  <c:v>1</c:v>
                </c:pt>
                <c:pt idx="7356">
                  <c:v>5</c:v>
                </c:pt>
                <c:pt idx="7357">
                  <c:v>3</c:v>
                </c:pt>
                <c:pt idx="7358">
                  <c:v>7</c:v>
                </c:pt>
                <c:pt idx="7359">
                  <c:v>6</c:v>
                </c:pt>
                <c:pt idx="7360">
                  <c:v>8</c:v>
                </c:pt>
                <c:pt idx="7361">
                  <c:v>5</c:v>
                </c:pt>
                <c:pt idx="7362">
                  <c:v>2</c:v>
                </c:pt>
                <c:pt idx="7363">
                  <c:v>9</c:v>
                </c:pt>
                <c:pt idx="7364">
                  <c:v>8</c:v>
                </c:pt>
                <c:pt idx="7365">
                  <c:v>6</c:v>
                </c:pt>
                <c:pt idx="7366">
                  <c:v>7</c:v>
                </c:pt>
                <c:pt idx="7367">
                  <c:v>9</c:v>
                </c:pt>
                <c:pt idx="7368">
                  <c:v>7</c:v>
                </c:pt>
                <c:pt idx="7369">
                  <c:v>3</c:v>
                </c:pt>
                <c:pt idx="7370">
                  <c:v>6</c:v>
                </c:pt>
                <c:pt idx="7371">
                  <c:v>7</c:v>
                </c:pt>
                <c:pt idx="7372">
                  <c:v>2</c:v>
                </c:pt>
                <c:pt idx="7373">
                  <c:v>3</c:v>
                </c:pt>
                <c:pt idx="7374">
                  <c:v>4</c:v>
                </c:pt>
                <c:pt idx="7375">
                  <c:v>6</c:v>
                </c:pt>
                <c:pt idx="7376">
                  <c:v>1</c:v>
                </c:pt>
                <c:pt idx="7377">
                  <c:v>9</c:v>
                </c:pt>
                <c:pt idx="7378">
                  <c:v>5</c:v>
                </c:pt>
                <c:pt idx="7379">
                  <c:v>7</c:v>
                </c:pt>
                <c:pt idx="7380">
                  <c:v>9</c:v>
                </c:pt>
                <c:pt idx="7381">
                  <c:v>9</c:v>
                </c:pt>
                <c:pt idx="7382">
                  <c:v>1</c:v>
                </c:pt>
                <c:pt idx="7383">
                  <c:v>1</c:v>
                </c:pt>
                <c:pt idx="7384">
                  <c:v>3</c:v>
                </c:pt>
                <c:pt idx="7385">
                  <c:v>6</c:v>
                </c:pt>
                <c:pt idx="7386">
                  <c:v>2</c:v>
                </c:pt>
                <c:pt idx="7387">
                  <c:v>1</c:v>
                </c:pt>
                <c:pt idx="7388">
                  <c:v>1</c:v>
                </c:pt>
                <c:pt idx="7389">
                  <c:v>5</c:v>
                </c:pt>
                <c:pt idx="7390">
                  <c:v>4</c:v>
                </c:pt>
                <c:pt idx="7391">
                  <c:v>1</c:v>
                </c:pt>
                <c:pt idx="7392">
                  <c:v>4</c:v>
                </c:pt>
                <c:pt idx="7393">
                  <c:v>3</c:v>
                </c:pt>
                <c:pt idx="7394">
                  <c:v>2</c:v>
                </c:pt>
                <c:pt idx="7395">
                  <c:v>9</c:v>
                </c:pt>
                <c:pt idx="7396">
                  <c:v>1</c:v>
                </c:pt>
                <c:pt idx="7397">
                  <c:v>7</c:v>
                </c:pt>
                <c:pt idx="7398">
                  <c:v>4</c:v>
                </c:pt>
                <c:pt idx="7399">
                  <c:v>5</c:v>
                </c:pt>
                <c:pt idx="7400">
                  <c:v>5</c:v>
                </c:pt>
                <c:pt idx="7401">
                  <c:v>1</c:v>
                </c:pt>
                <c:pt idx="7402">
                  <c:v>6</c:v>
                </c:pt>
                <c:pt idx="7403">
                  <c:v>9</c:v>
                </c:pt>
                <c:pt idx="7404">
                  <c:v>2</c:v>
                </c:pt>
                <c:pt idx="7405">
                  <c:v>7</c:v>
                </c:pt>
                <c:pt idx="7406">
                  <c:v>6</c:v>
                </c:pt>
                <c:pt idx="7407">
                  <c:v>5</c:v>
                </c:pt>
                <c:pt idx="7408">
                  <c:v>4</c:v>
                </c:pt>
                <c:pt idx="7409">
                  <c:v>4</c:v>
                </c:pt>
                <c:pt idx="7410">
                  <c:v>6</c:v>
                </c:pt>
                <c:pt idx="7411">
                  <c:v>4</c:v>
                </c:pt>
                <c:pt idx="7412">
                  <c:v>5</c:v>
                </c:pt>
                <c:pt idx="7413">
                  <c:v>6</c:v>
                </c:pt>
                <c:pt idx="7414">
                  <c:v>5</c:v>
                </c:pt>
                <c:pt idx="7415">
                  <c:v>7</c:v>
                </c:pt>
                <c:pt idx="7416">
                  <c:v>9</c:v>
                </c:pt>
                <c:pt idx="7417">
                  <c:v>7</c:v>
                </c:pt>
                <c:pt idx="7418">
                  <c:v>7</c:v>
                </c:pt>
                <c:pt idx="7419">
                  <c:v>4</c:v>
                </c:pt>
                <c:pt idx="7420">
                  <c:v>1</c:v>
                </c:pt>
                <c:pt idx="7421">
                  <c:v>8</c:v>
                </c:pt>
                <c:pt idx="7422">
                  <c:v>4</c:v>
                </c:pt>
                <c:pt idx="7423">
                  <c:v>1</c:v>
                </c:pt>
                <c:pt idx="7424">
                  <c:v>5</c:v>
                </c:pt>
                <c:pt idx="7425">
                  <c:v>8</c:v>
                </c:pt>
                <c:pt idx="7426">
                  <c:v>4</c:v>
                </c:pt>
                <c:pt idx="7427">
                  <c:v>8</c:v>
                </c:pt>
                <c:pt idx="7428">
                  <c:v>8</c:v>
                </c:pt>
                <c:pt idx="7429">
                  <c:v>3</c:v>
                </c:pt>
                <c:pt idx="7430">
                  <c:v>9</c:v>
                </c:pt>
                <c:pt idx="7431">
                  <c:v>3</c:v>
                </c:pt>
                <c:pt idx="7432">
                  <c:v>1</c:v>
                </c:pt>
                <c:pt idx="7433">
                  <c:v>2</c:v>
                </c:pt>
                <c:pt idx="7434">
                  <c:v>6</c:v>
                </c:pt>
                <c:pt idx="7435">
                  <c:v>2</c:v>
                </c:pt>
                <c:pt idx="7436">
                  <c:v>6</c:v>
                </c:pt>
                <c:pt idx="7437">
                  <c:v>1</c:v>
                </c:pt>
                <c:pt idx="7438">
                  <c:v>1</c:v>
                </c:pt>
                <c:pt idx="7439">
                  <c:v>5</c:v>
                </c:pt>
                <c:pt idx="7440">
                  <c:v>9</c:v>
                </c:pt>
                <c:pt idx="7441">
                  <c:v>8</c:v>
                </c:pt>
                <c:pt idx="7442">
                  <c:v>3</c:v>
                </c:pt>
                <c:pt idx="7443">
                  <c:v>3</c:v>
                </c:pt>
                <c:pt idx="7444">
                  <c:v>1</c:v>
                </c:pt>
                <c:pt idx="7445">
                  <c:v>3</c:v>
                </c:pt>
                <c:pt idx="7446">
                  <c:v>1</c:v>
                </c:pt>
                <c:pt idx="7447">
                  <c:v>8</c:v>
                </c:pt>
                <c:pt idx="7448">
                  <c:v>1</c:v>
                </c:pt>
                <c:pt idx="7449">
                  <c:v>5</c:v>
                </c:pt>
                <c:pt idx="7450">
                  <c:v>9</c:v>
                </c:pt>
                <c:pt idx="7451">
                  <c:v>7</c:v>
                </c:pt>
                <c:pt idx="7452">
                  <c:v>4</c:v>
                </c:pt>
                <c:pt idx="7453">
                  <c:v>9</c:v>
                </c:pt>
                <c:pt idx="7454">
                  <c:v>9</c:v>
                </c:pt>
                <c:pt idx="7455">
                  <c:v>2</c:v>
                </c:pt>
                <c:pt idx="7456">
                  <c:v>6</c:v>
                </c:pt>
                <c:pt idx="7457">
                  <c:v>4</c:v>
                </c:pt>
                <c:pt idx="7458">
                  <c:v>8</c:v>
                </c:pt>
                <c:pt idx="7459">
                  <c:v>7</c:v>
                </c:pt>
                <c:pt idx="7460">
                  <c:v>7</c:v>
                </c:pt>
                <c:pt idx="7461">
                  <c:v>9</c:v>
                </c:pt>
                <c:pt idx="7462">
                  <c:v>5</c:v>
                </c:pt>
                <c:pt idx="7463">
                  <c:v>6</c:v>
                </c:pt>
                <c:pt idx="7464">
                  <c:v>1</c:v>
                </c:pt>
                <c:pt idx="7465">
                  <c:v>6</c:v>
                </c:pt>
                <c:pt idx="7466">
                  <c:v>2</c:v>
                </c:pt>
                <c:pt idx="7467">
                  <c:v>6</c:v>
                </c:pt>
                <c:pt idx="7468">
                  <c:v>9</c:v>
                </c:pt>
                <c:pt idx="7469">
                  <c:v>8</c:v>
                </c:pt>
                <c:pt idx="7470">
                  <c:v>9</c:v>
                </c:pt>
                <c:pt idx="7471">
                  <c:v>8</c:v>
                </c:pt>
                <c:pt idx="7472">
                  <c:v>3</c:v>
                </c:pt>
                <c:pt idx="7473">
                  <c:v>8</c:v>
                </c:pt>
                <c:pt idx="7474">
                  <c:v>6</c:v>
                </c:pt>
                <c:pt idx="7475">
                  <c:v>6</c:v>
                </c:pt>
                <c:pt idx="7476">
                  <c:v>6</c:v>
                </c:pt>
                <c:pt idx="7477">
                  <c:v>3</c:v>
                </c:pt>
                <c:pt idx="7478">
                  <c:v>1</c:v>
                </c:pt>
                <c:pt idx="7479">
                  <c:v>4</c:v>
                </c:pt>
                <c:pt idx="7480">
                  <c:v>6</c:v>
                </c:pt>
                <c:pt idx="7481">
                  <c:v>2</c:v>
                </c:pt>
                <c:pt idx="7482">
                  <c:v>7</c:v>
                </c:pt>
                <c:pt idx="7483">
                  <c:v>7</c:v>
                </c:pt>
                <c:pt idx="7484">
                  <c:v>4</c:v>
                </c:pt>
                <c:pt idx="7485">
                  <c:v>4</c:v>
                </c:pt>
                <c:pt idx="7486">
                  <c:v>1</c:v>
                </c:pt>
                <c:pt idx="7487">
                  <c:v>2</c:v>
                </c:pt>
                <c:pt idx="7488">
                  <c:v>9</c:v>
                </c:pt>
                <c:pt idx="7489">
                  <c:v>8</c:v>
                </c:pt>
                <c:pt idx="7490">
                  <c:v>8</c:v>
                </c:pt>
                <c:pt idx="7491">
                  <c:v>9</c:v>
                </c:pt>
                <c:pt idx="7492">
                  <c:v>7</c:v>
                </c:pt>
                <c:pt idx="7493">
                  <c:v>9</c:v>
                </c:pt>
                <c:pt idx="7494">
                  <c:v>2</c:v>
                </c:pt>
                <c:pt idx="7495">
                  <c:v>6</c:v>
                </c:pt>
                <c:pt idx="7496">
                  <c:v>3</c:v>
                </c:pt>
                <c:pt idx="7497">
                  <c:v>6</c:v>
                </c:pt>
                <c:pt idx="7498">
                  <c:v>3</c:v>
                </c:pt>
                <c:pt idx="7499">
                  <c:v>8</c:v>
                </c:pt>
                <c:pt idx="7500">
                  <c:v>4</c:v>
                </c:pt>
                <c:pt idx="7501">
                  <c:v>6</c:v>
                </c:pt>
                <c:pt idx="7502">
                  <c:v>9</c:v>
                </c:pt>
                <c:pt idx="7503">
                  <c:v>2</c:v>
                </c:pt>
                <c:pt idx="7504">
                  <c:v>2</c:v>
                </c:pt>
                <c:pt idx="7505">
                  <c:v>7</c:v>
                </c:pt>
                <c:pt idx="7506">
                  <c:v>2</c:v>
                </c:pt>
                <c:pt idx="7507">
                  <c:v>2</c:v>
                </c:pt>
                <c:pt idx="7508">
                  <c:v>4</c:v>
                </c:pt>
                <c:pt idx="7509">
                  <c:v>9</c:v>
                </c:pt>
                <c:pt idx="7510">
                  <c:v>8</c:v>
                </c:pt>
                <c:pt idx="7511">
                  <c:v>2</c:v>
                </c:pt>
                <c:pt idx="7512">
                  <c:v>8</c:v>
                </c:pt>
                <c:pt idx="7513">
                  <c:v>4</c:v>
                </c:pt>
                <c:pt idx="7514">
                  <c:v>2</c:v>
                </c:pt>
                <c:pt idx="7515">
                  <c:v>7</c:v>
                </c:pt>
                <c:pt idx="7516">
                  <c:v>6</c:v>
                </c:pt>
                <c:pt idx="7517">
                  <c:v>5</c:v>
                </c:pt>
                <c:pt idx="7518">
                  <c:v>1</c:v>
                </c:pt>
                <c:pt idx="7519">
                  <c:v>2</c:v>
                </c:pt>
                <c:pt idx="7520">
                  <c:v>8</c:v>
                </c:pt>
                <c:pt idx="7521">
                  <c:v>1</c:v>
                </c:pt>
                <c:pt idx="7522">
                  <c:v>3</c:v>
                </c:pt>
                <c:pt idx="7523">
                  <c:v>2</c:v>
                </c:pt>
                <c:pt idx="7524">
                  <c:v>5</c:v>
                </c:pt>
                <c:pt idx="7525">
                  <c:v>4</c:v>
                </c:pt>
                <c:pt idx="7526">
                  <c:v>7</c:v>
                </c:pt>
                <c:pt idx="7527">
                  <c:v>5</c:v>
                </c:pt>
                <c:pt idx="7528">
                  <c:v>8</c:v>
                </c:pt>
                <c:pt idx="7529">
                  <c:v>4</c:v>
                </c:pt>
                <c:pt idx="7530">
                  <c:v>6</c:v>
                </c:pt>
                <c:pt idx="7531">
                  <c:v>4</c:v>
                </c:pt>
                <c:pt idx="7532">
                  <c:v>2</c:v>
                </c:pt>
                <c:pt idx="7533">
                  <c:v>1</c:v>
                </c:pt>
                <c:pt idx="7534">
                  <c:v>1</c:v>
                </c:pt>
                <c:pt idx="7535">
                  <c:v>8</c:v>
                </c:pt>
                <c:pt idx="7536">
                  <c:v>4</c:v>
                </c:pt>
                <c:pt idx="7537">
                  <c:v>5</c:v>
                </c:pt>
                <c:pt idx="7538">
                  <c:v>8</c:v>
                </c:pt>
                <c:pt idx="7539">
                  <c:v>7</c:v>
                </c:pt>
                <c:pt idx="7540">
                  <c:v>8</c:v>
                </c:pt>
                <c:pt idx="7541">
                  <c:v>8</c:v>
                </c:pt>
                <c:pt idx="7542">
                  <c:v>6</c:v>
                </c:pt>
                <c:pt idx="7543">
                  <c:v>2</c:v>
                </c:pt>
                <c:pt idx="7544">
                  <c:v>6</c:v>
                </c:pt>
                <c:pt idx="7545">
                  <c:v>1</c:v>
                </c:pt>
                <c:pt idx="7546">
                  <c:v>1</c:v>
                </c:pt>
                <c:pt idx="7547">
                  <c:v>3</c:v>
                </c:pt>
                <c:pt idx="7548">
                  <c:v>3</c:v>
                </c:pt>
                <c:pt idx="7549">
                  <c:v>5</c:v>
                </c:pt>
                <c:pt idx="7550">
                  <c:v>1</c:v>
                </c:pt>
                <c:pt idx="7551">
                  <c:v>6</c:v>
                </c:pt>
                <c:pt idx="7552">
                  <c:v>7</c:v>
                </c:pt>
                <c:pt idx="7553">
                  <c:v>3</c:v>
                </c:pt>
                <c:pt idx="7554">
                  <c:v>4</c:v>
                </c:pt>
                <c:pt idx="7555">
                  <c:v>3</c:v>
                </c:pt>
                <c:pt idx="7556">
                  <c:v>1</c:v>
                </c:pt>
                <c:pt idx="7557">
                  <c:v>8</c:v>
                </c:pt>
                <c:pt idx="7558">
                  <c:v>2</c:v>
                </c:pt>
                <c:pt idx="7559">
                  <c:v>1</c:v>
                </c:pt>
                <c:pt idx="7560">
                  <c:v>8</c:v>
                </c:pt>
                <c:pt idx="7561">
                  <c:v>7</c:v>
                </c:pt>
                <c:pt idx="7562">
                  <c:v>7</c:v>
                </c:pt>
                <c:pt idx="7563">
                  <c:v>4</c:v>
                </c:pt>
                <c:pt idx="7564">
                  <c:v>9</c:v>
                </c:pt>
                <c:pt idx="7565">
                  <c:v>6</c:v>
                </c:pt>
                <c:pt idx="7566">
                  <c:v>2</c:v>
                </c:pt>
                <c:pt idx="7567">
                  <c:v>1</c:v>
                </c:pt>
                <c:pt idx="7568">
                  <c:v>1</c:v>
                </c:pt>
                <c:pt idx="7569">
                  <c:v>9</c:v>
                </c:pt>
                <c:pt idx="7570">
                  <c:v>4</c:v>
                </c:pt>
                <c:pt idx="7571">
                  <c:v>5</c:v>
                </c:pt>
                <c:pt idx="7572">
                  <c:v>3</c:v>
                </c:pt>
                <c:pt idx="7573">
                  <c:v>4</c:v>
                </c:pt>
                <c:pt idx="7574">
                  <c:v>8</c:v>
                </c:pt>
                <c:pt idx="7575">
                  <c:v>4</c:v>
                </c:pt>
                <c:pt idx="7576">
                  <c:v>9</c:v>
                </c:pt>
                <c:pt idx="7577">
                  <c:v>9</c:v>
                </c:pt>
                <c:pt idx="7578">
                  <c:v>6</c:v>
                </c:pt>
                <c:pt idx="7579">
                  <c:v>2</c:v>
                </c:pt>
                <c:pt idx="7580">
                  <c:v>7</c:v>
                </c:pt>
                <c:pt idx="7581">
                  <c:v>9</c:v>
                </c:pt>
                <c:pt idx="7582">
                  <c:v>6</c:v>
                </c:pt>
                <c:pt idx="7583">
                  <c:v>3</c:v>
                </c:pt>
                <c:pt idx="7584">
                  <c:v>7</c:v>
                </c:pt>
                <c:pt idx="7585">
                  <c:v>5</c:v>
                </c:pt>
                <c:pt idx="7586">
                  <c:v>1</c:v>
                </c:pt>
                <c:pt idx="7587">
                  <c:v>3</c:v>
                </c:pt>
                <c:pt idx="7588">
                  <c:v>5</c:v>
                </c:pt>
                <c:pt idx="7589">
                  <c:v>7</c:v>
                </c:pt>
                <c:pt idx="7590">
                  <c:v>3</c:v>
                </c:pt>
                <c:pt idx="7591">
                  <c:v>6</c:v>
                </c:pt>
                <c:pt idx="7592">
                  <c:v>5</c:v>
                </c:pt>
                <c:pt idx="7593">
                  <c:v>1</c:v>
                </c:pt>
                <c:pt idx="7594">
                  <c:v>6</c:v>
                </c:pt>
                <c:pt idx="7595">
                  <c:v>8</c:v>
                </c:pt>
                <c:pt idx="7596">
                  <c:v>1</c:v>
                </c:pt>
                <c:pt idx="7597">
                  <c:v>2</c:v>
                </c:pt>
                <c:pt idx="7598">
                  <c:v>4</c:v>
                </c:pt>
                <c:pt idx="7599">
                  <c:v>2</c:v>
                </c:pt>
                <c:pt idx="7600">
                  <c:v>9</c:v>
                </c:pt>
                <c:pt idx="7601">
                  <c:v>8</c:v>
                </c:pt>
                <c:pt idx="7602">
                  <c:v>8</c:v>
                </c:pt>
                <c:pt idx="7603">
                  <c:v>4</c:v>
                </c:pt>
                <c:pt idx="7604">
                  <c:v>5</c:v>
                </c:pt>
                <c:pt idx="7605">
                  <c:v>4</c:v>
                </c:pt>
                <c:pt idx="7606">
                  <c:v>9</c:v>
                </c:pt>
                <c:pt idx="7607">
                  <c:v>2</c:v>
                </c:pt>
                <c:pt idx="7608">
                  <c:v>8</c:v>
                </c:pt>
                <c:pt idx="7609">
                  <c:v>2</c:v>
                </c:pt>
                <c:pt idx="7610">
                  <c:v>1</c:v>
                </c:pt>
                <c:pt idx="7611">
                  <c:v>3</c:v>
                </c:pt>
                <c:pt idx="7612">
                  <c:v>9</c:v>
                </c:pt>
                <c:pt idx="7613">
                  <c:v>3</c:v>
                </c:pt>
                <c:pt idx="7614">
                  <c:v>9</c:v>
                </c:pt>
                <c:pt idx="7615">
                  <c:v>7</c:v>
                </c:pt>
                <c:pt idx="7616">
                  <c:v>1</c:v>
                </c:pt>
                <c:pt idx="7617">
                  <c:v>5</c:v>
                </c:pt>
                <c:pt idx="7618">
                  <c:v>9</c:v>
                </c:pt>
                <c:pt idx="7619">
                  <c:v>3</c:v>
                </c:pt>
                <c:pt idx="7620">
                  <c:v>9</c:v>
                </c:pt>
                <c:pt idx="7621">
                  <c:v>5</c:v>
                </c:pt>
                <c:pt idx="7622">
                  <c:v>9</c:v>
                </c:pt>
                <c:pt idx="7623">
                  <c:v>6</c:v>
                </c:pt>
                <c:pt idx="7624">
                  <c:v>9</c:v>
                </c:pt>
                <c:pt idx="7625">
                  <c:v>7</c:v>
                </c:pt>
                <c:pt idx="7626">
                  <c:v>7</c:v>
                </c:pt>
                <c:pt idx="7627">
                  <c:v>8</c:v>
                </c:pt>
                <c:pt idx="7628">
                  <c:v>7</c:v>
                </c:pt>
                <c:pt idx="7629">
                  <c:v>9</c:v>
                </c:pt>
                <c:pt idx="7630">
                  <c:v>9</c:v>
                </c:pt>
                <c:pt idx="7631">
                  <c:v>6</c:v>
                </c:pt>
                <c:pt idx="7632">
                  <c:v>7</c:v>
                </c:pt>
                <c:pt idx="7633">
                  <c:v>2</c:v>
                </c:pt>
                <c:pt idx="7634">
                  <c:v>9</c:v>
                </c:pt>
                <c:pt idx="7635">
                  <c:v>1</c:v>
                </c:pt>
                <c:pt idx="7636">
                  <c:v>1</c:v>
                </c:pt>
                <c:pt idx="7637">
                  <c:v>3</c:v>
                </c:pt>
                <c:pt idx="7638">
                  <c:v>6</c:v>
                </c:pt>
                <c:pt idx="7639">
                  <c:v>5</c:v>
                </c:pt>
                <c:pt idx="7640">
                  <c:v>2</c:v>
                </c:pt>
                <c:pt idx="7641">
                  <c:v>9</c:v>
                </c:pt>
                <c:pt idx="7642">
                  <c:v>4</c:v>
                </c:pt>
                <c:pt idx="7643">
                  <c:v>4</c:v>
                </c:pt>
                <c:pt idx="7644">
                  <c:v>5</c:v>
                </c:pt>
                <c:pt idx="7645">
                  <c:v>8</c:v>
                </c:pt>
                <c:pt idx="7646">
                  <c:v>4</c:v>
                </c:pt>
                <c:pt idx="7647">
                  <c:v>5</c:v>
                </c:pt>
                <c:pt idx="7648">
                  <c:v>4</c:v>
                </c:pt>
                <c:pt idx="7649">
                  <c:v>6</c:v>
                </c:pt>
                <c:pt idx="7650">
                  <c:v>3</c:v>
                </c:pt>
                <c:pt idx="7651">
                  <c:v>8</c:v>
                </c:pt>
                <c:pt idx="7652">
                  <c:v>6</c:v>
                </c:pt>
                <c:pt idx="7653">
                  <c:v>5</c:v>
                </c:pt>
                <c:pt idx="7654">
                  <c:v>2</c:v>
                </c:pt>
                <c:pt idx="7655">
                  <c:v>7</c:v>
                </c:pt>
                <c:pt idx="7656">
                  <c:v>2</c:v>
                </c:pt>
                <c:pt idx="7657">
                  <c:v>1</c:v>
                </c:pt>
                <c:pt idx="7658">
                  <c:v>7</c:v>
                </c:pt>
                <c:pt idx="7659">
                  <c:v>5</c:v>
                </c:pt>
                <c:pt idx="7660">
                  <c:v>1</c:v>
                </c:pt>
                <c:pt idx="7661">
                  <c:v>4</c:v>
                </c:pt>
                <c:pt idx="7662">
                  <c:v>4</c:v>
                </c:pt>
                <c:pt idx="7663">
                  <c:v>7</c:v>
                </c:pt>
                <c:pt idx="7664">
                  <c:v>9</c:v>
                </c:pt>
                <c:pt idx="7665">
                  <c:v>2</c:v>
                </c:pt>
                <c:pt idx="7666">
                  <c:v>1</c:v>
                </c:pt>
                <c:pt idx="7667">
                  <c:v>2</c:v>
                </c:pt>
                <c:pt idx="7668">
                  <c:v>7</c:v>
                </c:pt>
                <c:pt idx="7669">
                  <c:v>6</c:v>
                </c:pt>
                <c:pt idx="7670">
                  <c:v>4</c:v>
                </c:pt>
                <c:pt idx="7671">
                  <c:v>1</c:v>
                </c:pt>
                <c:pt idx="7672">
                  <c:v>1</c:v>
                </c:pt>
                <c:pt idx="7673">
                  <c:v>5</c:v>
                </c:pt>
                <c:pt idx="7674">
                  <c:v>1</c:v>
                </c:pt>
                <c:pt idx="7675">
                  <c:v>7</c:v>
                </c:pt>
                <c:pt idx="7676">
                  <c:v>1</c:v>
                </c:pt>
                <c:pt idx="7677">
                  <c:v>1</c:v>
                </c:pt>
                <c:pt idx="7678">
                  <c:v>2</c:v>
                </c:pt>
                <c:pt idx="7679">
                  <c:v>3</c:v>
                </c:pt>
                <c:pt idx="7680">
                  <c:v>1</c:v>
                </c:pt>
                <c:pt idx="7681">
                  <c:v>9</c:v>
                </c:pt>
                <c:pt idx="7682">
                  <c:v>8</c:v>
                </c:pt>
                <c:pt idx="7683">
                  <c:v>5</c:v>
                </c:pt>
                <c:pt idx="7684">
                  <c:v>2</c:v>
                </c:pt>
                <c:pt idx="7685">
                  <c:v>5</c:v>
                </c:pt>
                <c:pt idx="7686">
                  <c:v>6</c:v>
                </c:pt>
                <c:pt idx="7687">
                  <c:v>1</c:v>
                </c:pt>
                <c:pt idx="7688">
                  <c:v>4</c:v>
                </c:pt>
                <c:pt idx="7689">
                  <c:v>9</c:v>
                </c:pt>
                <c:pt idx="7690">
                  <c:v>2</c:v>
                </c:pt>
                <c:pt idx="7691">
                  <c:v>5</c:v>
                </c:pt>
                <c:pt idx="7692">
                  <c:v>1</c:v>
                </c:pt>
                <c:pt idx="7693">
                  <c:v>4</c:v>
                </c:pt>
                <c:pt idx="7694">
                  <c:v>4</c:v>
                </c:pt>
                <c:pt idx="7695">
                  <c:v>6</c:v>
                </c:pt>
                <c:pt idx="7696">
                  <c:v>9</c:v>
                </c:pt>
                <c:pt idx="7697">
                  <c:v>3</c:v>
                </c:pt>
                <c:pt idx="7698">
                  <c:v>9</c:v>
                </c:pt>
                <c:pt idx="7699">
                  <c:v>6</c:v>
                </c:pt>
                <c:pt idx="7700">
                  <c:v>7</c:v>
                </c:pt>
                <c:pt idx="7701">
                  <c:v>2</c:v>
                </c:pt>
                <c:pt idx="7702">
                  <c:v>6</c:v>
                </c:pt>
                <c:pt idx="7703">
                  <c:v>6</c:v>
                </c:pt>
                <c:pt idx="7704">
                  <c:v>2</c:v>
                </c:pt>
                <c:pt idx="7705">
                  <c:v>2</c:v>
                </c:pt>
                <c:pt idx="7706">
                  <c:v>2</c:v>
                </c:pt>
                <c:pt idx="7707">
                  <c:v>1</c:v>
                </c:pt>
                <c:pt idx="7708">
                  <c:v>5</c:v>
                </c:pt>
                <c:pt idx="7709">
                  <c:v>8</c:v>
                </c:pt>
                <c:pt idx="7710">
                  <c:v>2</c:v>
                </c:pt>
                <c:pt idx="7711">
                  <c:v>5</c:v>
                </c:pt>
                <c:pt idx="7712">
                  <c:v>8</c:v>
                </c:pt>
                <c:pt idx="7713">
                  <c:v>5</c:v>
                </c:pt>
                <c:pt idx="7714">
                  <c:v>2</c:v>
                </c:pt>
                <c:pt idx="7715">
                  <c:v>3</c:v>
                </c:pt>
                <c:pt idx="7716">
                  <c:v>6</c:v>
                </c:pt>
                <c:pt idx="7717">
                  <c:v>5</c:v>
                </c:pt>
                <c:pt idx="7718">
                  <c:v>4</c:v>
                </c:pt>
                <c:pt idx="7719">
                  <c:v>4</c:v>
                </c:pt>
                <c:pt idx="7720">
                  <c:v>5</c:v>
                </c:pt>
                <c:pt idx="7721">
                  <c:v>2</c:v>
                </c:pt>
                <c:pt idx="7722">
                  <c:v>9</c:v>
                </c:pt>
                <c:pt idx="7723">
                  <c:v>2</c:v>
                </c:pt>
                <c:pt idx="7724">
                  <c:v>2</c:v>
                </c:pt>
                <c:pt idx="7725">
                  <c:v>9</c:v>
                </c:pt>
                <c:pt idx="7726">
                  <c:v>3</c:v>
                </c:pt>
                <c:pt idx="7727">
                  <c:v>7</c:v>
                </c:pt>
                <c:pt idx="7728">
                  <c:v>4</c:v>
                </c:pt>
                <c:pt idx="7729">
                  <c:v>6</c:v>
                </c:pt>
                <c:pt idx="7730">
                  <c:v>4</c:v>
                </c:pt>
                <c:pt idx="7731">
                  <c:v>7</c:v>
                </c:pt>
                <c:pt idx="7732">
                  <c:v>1</c:v>
                </c:pt>
                <c:pt idx="7733">
                  <c:v>3</c:v>
                </c:pt>
                <c:pt idx="7734">
                  <c:v>3</c:v>
                </c:pt>
                <c:pt idx="7735">
                  <c:v>1</c:v>
                </c:pt>
                <c:pt idx="7736">
                  <c:v>6</c:v>
                </c:pt>
                <c:pt idx="7737">
                  <c:v>9</c:v>
                </c:pt>
                <c:pt idx="7738">
                  <c:v>8</c:v>
                </c:pt>
                <c:pt idx="7739">
                  <c:v>7</c:v>
                </c:pt>
                <c:pt idx="7740">
                  <c:v>8</c:v>
                </c:pt>
                <c:pt idx="7741">
                  <c:v>6</c:v>
                </c:pt>
                <c:pt idx="7742">
                  <c:v>9</c:v>
                </c:pt>
                <c:pt idx="7743">
                  <c:v>3</c:v>
                </c:pt>
                <c:pt idx="7744">
                  <c:v>9</c:v>
                </c:pt>
                <c:pt idx="7745">
                  <c:v>4</c:v>
                </c:pt>
                <c:pt idx="7746">
                  <c:v>7</c:v>
                </c:pt>
                <c:pt idx="7747">
                  <c:v>9</c:v>
                </c:pt>
                <c:pt idx="7748">
                  <c:v>2</c:v>
                </c:pt>
                <c:pt idx="7749">
                  <c:v>2</c:v>
                </c:pt>
                <c:pt idx="7750">
                  <c:v>9</c:v>
                </c:pt>
                <c:pt idx="7751">
                  <c:v>3</c:v>
                </c:pt>
                <c:pt idx="7752">
                  <c:v>9</c:v>
                </c:pt>
                <c:pt idx="7753">
                  <c:v>5</c:v>
                </c:pt>
                <c:pt idx="7754">
                  <c:v>6</c:v>
                </c:pt>
                <c:pt idx="7755">
                  <c:v>2</c:v>
                </c:pt>
                <c:pt idx="7756">
                  <c:v>8</c:v>
                </c:pt>
                <c:pt idx="7757">
                  <c:v>9</c:v>
                </c:pt>
                <c:pt idx="7758">
                  <c:v>2</c:v>
                </c:pt>
                <c:pt idx="7759">
                  <c:v>6</c:v>
                </c:pt>
                <c:pt idx="7760">
                  <c:v>6</c:v>
                </c:pt>
                <c:pt idx="7761">
                  <c:v>8</c:v>
                </c:pt>
                <c:pt idx="7762">
                  <c:v>5</c:v>
                </c:pt>
                <c:pt idx="7763">
                  <c:v>9</c:v>
                </c:pt>
                <c:pt idx="7764">
                  <c:v>1</c:v>
                </c:pt>
                <c:pt idx="7765">
                  <c:v>9</c:v>
                </c:pt>
                <c:pt idx="7766">
                  <c:v>7</c:v>
                </c:pt>
                <c:pt idx="7767">
                  <c:v>4</c:v>
                </c:pt>
                <c:pt idx="7768">
                  <c:v>3</c:v>
                </c:pt>
                <c:pt idx="7769">
                  <c:v>6</c:v>
                </c:pt>
                <c:pt idx="7770">
                  <c:v>1</c:v>
                </c:pt>
                <c:pt idx="7771">
                  <c:v>3</c:v>
                </c:pt>
                <c:pt idx="7772">
                  <c:v>2</c:v>
                </c:pt>
                <c:pt idx="7773">
                  <c:v>9</c:v>
                </c:pt>
                <c:pt idx="7774">
                  <c:v>3</c:v>
                </c:pt>
                <c:pt idx="7775">
                  <c:v>2</c:v>
                </c:pt>
                <c:pt idx="7776">
                  <c:v>4</c:v>
                </c:pt>
                <c:pt idx="7777">
                  <c:v>2</c:v>
                </c:pt>
                <c:pt idx="7778">
                  <c:v>1</c:v>
                </c:pt>
                <c:pt idx="7779">
                  <c:v>6</c:v>
                </c:pt>
                <c:pt idx="7780">
                  <c:v>8</c:v>
                </c:pt>
                <c:pt idx="7781">
                  <c:v>2</c:v>
                </c:pt>
                <c:pt idx="7782">
                  <c:v>9</c:v>
                </c:pt>
                <c:pt idx="7783">
                  <c:v>3</c:v>
                </c:pt>
                <c:pt idx="7784">
                  <c:v>8</c:v>
                </c:pt>
                <c:pt idx="7785">
                  <c:v>8</c:v>
                </c:pt>
                <c:pt idx="7786">
                  <c:v>3</c:v>
                </c:pt>
                <c:pt idx="7787">
                  <c:v>3</c:v>
                </c:pt>
                <c:pt idx="7788">
                  <c:v>6</c:v>
                </c:pt>
                <c:pt idx="7789">
                  <c:v>1</c:v>
                </c:pt>
                <c:pt idx="7790">
                  <c:v>4</c:v>
                </c:pt>
                <c:pt idx="7791">
                  <c:v>1</c:v>
                </c:pt>
                <c:pt idx="7792">
                  <c:v>3</c:v>
                </c:pt>
                <c:pt idx="7793">
                  <c:v>9</c:v>
                </c:pt>
                <c:pt idx="7794">
                  <c:v>5</c:v>
                </c:pt>
                <c:pt idx="7795">
                  <c:v>5</c:v>
                </c:pt>
                <c:pt idx="7796">
                  <c:v>4</c:v>
                </c:pt>
                <c:pt idx="7797">
                  <c:v>3</c:v>
                </c:pt>
                <c:pt idx="7798">
                  <c:v>5</c:v>
                </c:pt>
                <c:pt idx="7799">
                  <c:v>4</c:v>
                </c:pt>
                <c:pt idx="7800">
                  <c:v>8</c:v>
                </c:pt>
                <c:pt idx="7801">
                  <c:v>4</c:v>
                </c:pt>
                <c:pt idx="7802">
                  <c:v>8</c:v>
                </c:pt>
                <c:pt idx="7803">
                  <c:v>6</c:v>
                </c:pt>
                <c:pt idx="7804">
                  <c:v>5</c:v>
                </c:pt>
                <c:pt idx="7805">
                  <c:v>4</c:v>
                </c:pt>
                <c:pt idx="7806">
                  <c:v>4</c:v>
                </c:pt>
                <c:pt idx="7807">
                  <c:v>4</c:v>
                </c:pt>
                <c:pt idx="7808">
                  <c:v>9</c:v>
                </c:pt>
                <c:pt idx="7809">
                  <c:v>4</c:v>
                </c:pt>
                <c:pt idx="7810">
                  <c:v>9</c:v>
                </c:pt>
                <c:pt idx="7811">
                  <c:v>6</c:v>
                </c:pt>
                <c:pt idx="7812">
                  <c:v>7</c:v>
                </c:pt>
                <c:pt idx="7813">
                  <c:v>3</c:v>
                </c:pt>
                <c:pt idx="7814">
                  <c:v>8</c:v>
                </c:pt>
                <c:pt idx="7815">
                  <c:v>3</c:v>
                </c:pt>
                <c:pt idx="7816">
                  <c:v>1</c:v>
                </c:pt>
                <c:pt idx="7817">
                  <c:v>5</c:v>
                </c:pt>
                <c:pt idx="7818">
                  <c:v>2</c:v>
                </c:pt>
                <c:pt idx="7819">
                  <c:v>6</c:v>
                </c:pt>
                <c:pt idx="7820">
                  <c:v>9</c:v>
                </c:pt>
                <c:pt idx="7821">
                  <c:v>1</c:v>
                </c:pt>
                <c:pt idx="7822">
                  <c:v>4</c:v>
                </c:pt>
                <c:pt idx="7823">
                  <c:v>1</c:v>
                </c:pt>
                <c:pt idx="7824">
                  <c:v>1</c:v>
                </c:pt>
                <c:pt idx="7825">
                  <c:v>8</c:v>
                </c:pt>
                <c:pt idx="7826">
                  <c:v>2</c:v>
                </c:pt>
                <c:pt idx="7827">
                  <c:v>1</c:v>
                </c:pt>
                <c:pt idx="7828">
                  <c:v>8</c:v>
                </c:pt>
                <c:pt idx="7829">
                  <c:v>4</c:v>
                </c:pt>
                <c:pt idx="7830">
                  <c:v>3</c:v>
                </c:pt>
                <c:pt idx="7831">
                  <c:v>4</c:v>
                </c:pt>
                <c:pt idx="7832">
                  <c:v>5</c:v>
                </c:pt>
                <c:pt idx="7833">
                  <c:v>1</c:v>
                </c:pt>
                <c:pt idx="7834">
                  <c:v>1</c:v>
                </c:pt>
                <c:pt idx="7835">
                  <c:v>3</c:v>
                </c:pt>
                <c:pt idx="7836">
                  <c:v>6</c:v>
                </c:pt>
                <c:pt idx="7837">
                  <c:v>1</c:v>
                </c:pt>
                <c:pt idx="7838">
                  <c:v>2</c:v>
                </c:pt>
                <c:pt idx="7839">
                  <c:v>7</c:v>
                </c:pt>
                <c:pt idx="7840">
                  <c:v>1</c:v>
                </c:pt>
                <c:pt idx="7841">
                  <c:v>7</c:v>
                </c:pt>
                <c:pt idx="7842">
                  <c:v>4</c:v>
                </c:pt>
                <c:pt idx="7843">
                  <c:v>6</c:v>
                </c:pt>
                <c:pt idx="7844">
                  <c:v>8</c:v>
                </c:pt>
                <c:pt idx="7845">
                  <c:v>9</c:v>
                </c:pt>
                <c:pt idx="7846">
                  <c:v>6</c:v>
                </c:pt>
                <c:pt idx="7847">
                  <c:v>9</c:v>
                </c:pt>
                <c:pt idx="7848">
                  <c:v>4</c:v>
                </c:pt>
                <c:pt idx="7849">
                  <c:v>6</c:v>
                </c:pt>
                <c:pt idx="7850">
                  <c:v>8</c:v>
                </c:pt>
                <c:pt idx="7851">
                  <c:v>9</c:v>
                </c:pt>
                <c:pt idx="7852">
                  <c:v>3</c:v>
                </c:pt>
                <c:pt idx="7853">
                  <c:v>2</c:v>
                </c:pt>
                <c:pt idx="7854">
                  <c:v>6</c:v>
                </c:pt>
                <c:pt idx="7855">
                  <c:v>4</c:v>
                </c:pt>
                <c:pt idx="7856">
                  <c:v>1</c:v>
                </c:pt>
                <c:pt idx="7857">
                  <c:v>8</c:v>
                </c:pt>
                <c:pt idx="7858">
                  <c:v>9</c:v>
                </c:pt>
                <c:pt idx="7859">
                  <c:v>9</c:v>
                </c:pt>
                <c:pt idx="7860">
                  <c:v>2</c:v>
                </c:pt>
                <c:pt idx="7861">
                  <c:v>9</c:v>
                </c:pt>
                <c:pt idx="7862">
                  <c:v>7</c:v>
                </c:pt>
                <c:pt idx="7863">
                  <c:v>5</c:v>
                </c:pt>
                <c:pt idx="7864">
                  <c:v>7</c:v>
                </c:pt>
                <c:pt idx="7865">
                  <c:v>9</c:v>
                </c:pt>
                <c:pt idx="7866">
                  <c:v>8</c:v>
                </c:pt>
                <c:pt idx="7867">
                  <c:v>6</c:v>
                </c:pt>
                <c:pt idx="7868">
                  <c:v>4</c:v>
                </c:pt>
                <c:pt idx="7869">
                  <c:v>1</c:v>
                </c:pt>
                <c:pt idx="7870">
                  <c:v>6</c:v>
                </c:pt>
                <c:pt idx="7871">
                  <c:v>3</c:v>
                </c:pt>
                <c:pt idx="7872">
                  <c:v>6</c:v>
                </c:pt>
                <c:pt idx="7873">
                  <c:v>6</c:v>
                </c:pt>
                <c:pt idx="7874">
                  <c:v>4</c:v>
                </c:pt>
                <c:pt idx="7875">
                  <c:v>2</c:v>
                </c:pt>
                <c:pt idx="7876">
                  <c:v>9</c:v>
                </c:pt>
                <c:pt idx="7877">
                  <c:v>2</c:v>
                </c:pt>
                <c:pt idx="7878">
                  <c:v>3</c:v>
                </c:pt>
                <c:pt idx="7879">
                  <c:v>1</c:v>
                </c:pt>
                <c:pt idx="7880">
                  <c:v>7</c:v>
                </c:pt>
                <c:pt idx="7881">
                  <c:v>1</c:v>
                </c:pt>
                <c:pt idx="7882">
                  <c:v>9</c:v>
                </c:pt>
                <c:pt idx="7883">
                  <c:v>1</c:v>
                </c:pt>
                <c:pt idx="7884">
                  <c:v>5</c:v>
                </c:pt>
                <c:pt idx="7885">
                  <c:v>7</c:v>
                </c:pt>
                <c:pt idx="7886">
                  <c:v>3</c:v>
                </c:pt>
                <c:pt idx="7887">
                  <c:v>9</c:v>
                </c:pt>
                <c:pt idx="7888">
                  <c:v>8</c:v>
                </c:pt>
                <c:pt idx="7889">
                  <c:v>3</c:v>
                </c:pt>
                <c:pt idx="7890">
                  <c:v>5</c:v>
                </c:pt>
                <c:pt idx="7891">
                  <c:v>7</c:v>
                </c:pt>
                <c:pt idx="7892">
                  <c:v>4</c:v>
                </c:pt>
                <c:pt idx="7893">
                  <c:v>5</c:v>
                </c:pt>
                <c:pt idx="7894">
                  <c:v>3</c:v>
                </c:pt>
                <c:pt idx="7895">
                  <c:v>9</c:v>
                </c:pt>
                <c:pt idx="7896">
                  <c:v>9</c:v>
                </c:pt>
                <c:pt idx="7897">
                  <c:v>7</c:v>
                </c:pt>
                <c:pt idx="7898">
                  <c:v>2</c:v>
                </c:pt>
                <c:pt idx="7899">
                  <c:v>7</c:v>
                </c:pt>
                <c:pt idx="7900">
                  <c:v>7</c:v>
                </c:pt>
                <c:pt idx="7901">
                  <c:v>5</c:v>
                </c:pt>
                <c:pt idx="7902">
                  <c:v>9</c:v>
                </c:pt>
                <c:pt idx="7903">
                  <c:v>3</c:v>
                </c:pt>
                <c:pt idx="7904">
                  <c:v>4</c:v>
                </c:pt>
                <c:pt idx="7905">
                  <c:v>1</c:v>
                </c:pt>
                <c:pt idx="7906">
                  <c:v>6</c:v>
                </c:pt>
                <c:pt idx="7907">
                  <c:v>4</c:v>
                </c:pt>
                <c:pt idx="7908">
                  <c:v>1</c:v>
                </c:pt>
                <c:pt idx="7909">
                  <c:v>2</c:v>
                </c:pt>
                <c:pt idx="7910">
                  <c:v>3</c:v>
                </c:pt>
                <c:pt idx="7911">
                  <c:v>9</c:v>
                </c:pt>
                <c:pt idx="7912">
                  <c:v>8</c:v>
                </c:pt>
                <c:pt idx="7913">
                  <c:v>7</c:v>
                </c:pt>
                <c:pt idx="7914">
                  <c:v>4</c:v>
                </c:pt>
                <c:pt idx="7915">
                  <c:v>1</c:v>
                </c:pt>
                <c:pt idx="7916">
                  <c:v>8</c:v>
                </c:pt>
                <c:pt idx="7917">
                  <c:v>4</c:v>
                </c:pt>
                <c:pt idx="7918">
                  <c:v>3</c:v>
                </c:pt>
                <c:pt idx="7919">
                  <c:v>9</c:v>
                </c:pt>
                <c:pt idx="7920">
                  <c:v>4</c:v>
                </c:pt>
                <c:pt idx="7921">
                  <c:v>4</c:v>
                </c:pt>
                <c:pt idx="7922">
                  <c:v>9</c:v>
                </c:pt>
                <c:pt idx="7923">
                  <c:v>2</c:v>
                </c:pt>
                <c:pt idx="7924">
                  <c:v>5</c:v>
                </c:pt>
                <c:pt idx="7925">
                  <c:v>4</c:v>
                </c:pt>
                <c:pt idx="7926">
                  <c:v>9</c:v>
                </c:pt>
                <c:pt idx="7927">
                  <c:v>5</c:v>
                </c:pt>
                <c:pt idx="7928">
                  <c:v>9</c:v>
                </c:pt>
                <c:pt idx="7929">
                  <c:v>9</c:v>
                </c:pt>
                <c:pt idx="7930">
                  <c:v>2</c:v>
                </c:pt>
                <c:pt idx="7931">
                  <c:v>9</c:v>
                </c:pt>
                <c:pt idx="7932">
                  <c:v>3</c:v>
                </c:pt>
                <c:pt idx="7933">
                  <c:v>4</c:v>
                </c:pt>
                <c:pt idx="7934">
                  <c:v>1</c:v>
                </c:pt>
                <c:pt idx="7935">
                  <c:v>1</c:v>
                </c:pt>
                <c:pt idx="7936">
                  <c:v>1</c:v>
                </c:pt>
                <c:pt idx="7937">
                  <c:v>9</c:v>
                </c:pt>
                <c:pt idx="7938">
                  <c:v>8</c:v>
                </c:pt>
                <c:pt idx="7939">
                  <c:v>5</c:v>
                </c:pt>
                <c:pt idx="7940">
                  <c:v>5</c:v>
                </c:pt>
                <c:pt idx="7941">
                  <c:v>9</c:v>
                </c:pt>
                <c:pt idx="7942">
                  <c:v>3</c:v>
                </c:pt>
                <c:pt idx="7943">
                  <c:v>3</c:v>
                </c:pt>
                <c:pt idx="7944">
                  <c:v>7</c:v>
                </c:pt>
                <c:pt idx="7945">
                  <c:v>9</c:v>
                </c:pt>
                <c:pt idx="7946">
                  <c:v>6</c:v>
                </c:pt>
                <c:pt idx="7947">
                  <c:v>2</c:v>
                </c:pt>
                <c:pt idx="7948">
                  <c:v>1</c:v>
                </c:pt>
                <c:pt idx="7949">
                  <c:v>2</c:v>
                </c:pt>
                <c:pt idx="7950">
                  <c:v>1</c:v>
                </c:pt>
                <c:pt idx="7951">
                  <c:v>9</c:v>
                </c:pt>
                <c:pt idx="7952">
                  <c:v>8</c:v>
                </c:pt>
                <c:pt idx="7953">
                  <c:v>7</c:v>
                </c:pt>
                <c:pt idx="7954">
                  <c:v>3</c:v>
                </c:pt>
                <c:pt idx="7955">
                  <c:v>8</c:v>
                </c:pt>
                <c:pt idx="7956">
                  <c:v>2</c:v>
                </c:pt>
                <c:pt idx="7957">
                  <c:v>2</c:v>
                </c:pt>
                <c:pt idx="7958">
                  <c:v>3</c:v>
                </c:pt>
                <c:pt idx="7959">
                  <c:v>7</c:v>
                </c:pt>
                <c:pt idx="7960">
                  <c:v>1</c:v>
                </c:pt>
                <c:pt idx="7961">
                  <c:v>8</c:v>
                </c:pt>
                <c:pt idx="7962">
                  <c:v>7</c:v>
                </c:pt>
                <c:pt idx="7963">
                  <c:v>4</c:v>
                </c:pt>
                <c:pt idx="7964">
                  <c:v>5</c:v>
                </c:pt>
                <c:pt idx="7965">
                  <c:v>1</c:v>
                </c:pt>
                <c:pt idx="7966">
                  <c:v>4</c:v>
                </c:pt>
                <c:pt idx="7967">
                  <c:v>1</c:v>
                </c:pt>
                <c:pt idx="7968">
                  <c:v>1</c:v>
                </c:pt>
                <c:pt idx="7969">
                  <c:v>1</c:v>
                </c:pt>
                <c:pt idx="7970">
                  <c:v>7</c:v>
                </c:pt>
                <c:pt idx="7971">
                  <c:v>7</c:v>
                </c:pt>
                <c:pt idx="7972">
                  <c:v>4</c:v>
                </c:pt>
                <c:pt idx="7973">
                  <c:v>2</c:v>
                </c:pt>
                <c:pt idx="7974">
                  <c:v>3</c:v>
                </c:pt>
                <c:pt idx="7975">
                  <c:v>8</c:v>
                </c:pt>
                <c:pt idx="7976">
                  <c:v>8</c:v>
                </c:pt>
                <c:pt idx="7977">
                  <c:v>6</c:v>
                </c:pt>
                <c:pt idx="7978">
                  <c:v>9</c:v>
                </c:pt>
                <c:pt idx="7979">
                  <c:v>9</c:v>
                </c:pt>
                <c:pt idx="7980">
                  <c:v>4</c:v>
                </c:pt>
                <c:pt idx="7981">
                  <c:v>1</c:v>
                </c:pt>
                <c:pt idx="7982">
                  <c:v>1</c:v>
                </c:pt>
                <c:pt idx="7983">
                  <c:v>5</c:v>
                </c:pt>
                <c:pt idx="7984">
                  <c:v>2</c:v>
                </c:pt>
                <c:pt idx="7985">
                  <c:v>6</c:v>
                </c:pt>
                <c:pt idx="7986">
                  <c:v>7</c:v>
                </c:pt>
                <c:pt idx="7987">
                  <c:v>1</c:v>
                </c:pt>
                <c:pt idx="7988">
                  <c:v>6</c:v>
                </c:pt>
                <c:pt idx="7989">
                  <c:v>8</c:v>
                </c:pt>
                <c:pt idx="7990">
                  <c:v>5</c:v>
                </c:pt>
                <c:pt idx="7991">
                  <c:v>7</c:v>
                </c:pt>
                <c:pt idx="7992">
                  <c:v>6</c:v>
                </c:pt>
                <c:pt idx="7993">
                  <c:v>4</c:v>
                </c:pt>
                <c:pt idx="7994">
                  <c:v>7</c:v>
                </c:pt>
                <c:pt idx="7995">
                  <c:v>9</c:v>
                </c:pt>
                <c:pt idx="7996">
                  <c:v>7</c:v>
                </c:pt>
                <c:pt idx="7997">
                  <c:v>5</c:v>
                </c:pt>
                <c:pt idx="7998">
                  <c:v>7</c:v>
                </c:pt>
                <c:pt idx="7999">
                  <c:v>3</c:v>
                </c:pt>
                <c:pt idx="8000">
                  <c:v>2</c:v>
                </c:pt>
                <c:pt idx="8001">
                  <c:v>5</c:v>
                </c:pt>
                <c:pt idx="8002">
                  <c:v>4</c:v>
                </c:pt>
                <c:pt idx="8003">
                  <c:v>5</c:v>
                </c:pt>
                <c:pt idx="8004">
                  <c:v>8</c:v>
                </c:pt>
                <c:pt idx="8005">
                  <c:v>4</c:v>
                </c:pt>
                <c:pt idx="8006">
                  <c:v>9</c:v>
                </c:pt>
                <c:pt idx="8007">
                  <c:v>7</c:v>
                </c:pt>
                <c:pt idx="8008">
                  <c:v>7</c:v>
                </c:pt>
                <c:pt idx="8009">
                  <c:v>8</c:v>
                </c:pt>
                <c:pt idx="8010">
                  <c:v>6</c:v>
                </c:pt>
                <c:pt idx="8011">
                  <c:v>8</c:v>
                </c:pt>
                <c:pt idx="8012">
                  <c:v>3</c:v>
                </c:pt>
                <c:pt idx="8013">
                  <c:v>1</c:v>
                </c:pt>
                <c:pt idx="8014">
                  <c:v>6</c:v>
                </c:pt>
                <c:pt idx="8015">
                  <c:v>1</c:v>
                </c:pt>
                <c:pt idx="8016">
                  <c:v>9</c:v>
                </c:pt>
                <c:pt idx="8017">
                  <c:v>2</c:v>
                </c:pt>
                <c:pt idx="8018">
                  <c:v>2</c:v>
                </c:pt>
                <c:pt idx="8019">
                  <c:v>7</c:v>
                </c:pt>
                <c:pt idx="8020">
                  <c:v>2</c:v>
                </c:pt>
                <c:pt idx="8021">
                  <c:v>8</c:v>
                </c:pt>
                <c:pt idx="8022">
                  <c:v>6</c:v>
                </c:pt>
                <c:pt idx="8023">
                  <c:v>7</c:v>
                </c:pt>
                <c:pt idx="8024">
                  <c:v>7</c:v>
                </c:pt>
                <c:pt idx="8025">
                  <c:v>6</c:v>
                </c:pt>
                <c:pt idx="8026">
                  <c:v>9</c:v>
                </c:pt>
                <c:pt idx="8027">
                  <c:v>9</c:v>
                </c:pt>
                <c:pt idx="8028">
                  <c:v>7</c:v>
                </c:pt>
                <c:pt idx="8029">
                  <c:v>9</c:v>
                </c:pt>
                <c:pt idx="8030">
                  <c:v>3</c:v>
                </c:pt>
                <c:pt idx="8031">
                  <c:v>3</c:v>
                </c:pt>
                <c:pt idx="8032">
                  <c:v>1</c:v>
                </c:pt>
                <c:pt idx="8033">
                  <c:v>5</c:v>
                </c:pt>
                <c:pt idx="8034">
                  <c:v>4</c:v>
                </c:pt>
                <c:pt idx="8035">
                  <c:v>2</c:v>
                </c:pt>
                <c:pt idx="8036">
                  <c:v>9</c:v>
                </c:pt>
                <c:pt idx="8037">
                  <c:v>3</c:v>
                </c:pt>
                <c:pt idx="8038">
                  <c:v>8</c:v>
                </c:pt>
                <c:pt idx="8039">
                  <c:v>6</c:v>
                </c:pt>
                <c:pt idx="8040">
                  <c:v>5</c:v>
                </c:pt>
                <c:pt idx="8041">
                  <c:v>1</c:v>
                </c:pt>
                <c:pt idx="8042">
                  <c:v>4</c:v>
                </c:pt>
                <c:pt idx="8043">
                  <c:v>3</c:v>
                </c:pt>
                <c:pt idx="8044">
                  <c:v>1</c:v>
                </c:pt>
                <c:pt idx="8045">
                  <c:v>5</c:v>
                </c:pt>
                <c:pt idx="8046">
                  <c:v>6</c:v>
                </c:pt>
                <c:pt idx="8047">
                  <c:v>2</c:v>
                </c:pt>
                <c:pt idx="8048">
                  <c:v>3</c:v>
                </c:pt>
                <c:pt idx="8049">
                  <c:v>6</c:v>
                </c:pt>
                <c:pt idx="8050">
                  <c:v>4</c:v>
                </c:pt>
                <c:pt idx="8051">
                  <c:v>9</c:v>
                </c:pt>
                <c:pt idx="8052">
                  <c:v>5</c:v>
                </c:pt>
                <c:pt idx="8053">
                  <c:v>4</c:v>
                </c:pt>
                <c:pt idx="8054">
                  <c:v>2</c:v>
                </c:pt>
                <c:pt idx="8055">
                  <c:v>6</c:v>
                </c:pt>
                <c:pt idx="8056">
                  <c:v>2</c:v>
                </c:pt>
                <c:pt idx="8057">
                  <c:v>7</c:v>
                </c:pt>
                <c:pt idx="8058">
                  <c:v>3</c:v>
                </c:pt>
                <c:pt idx="8059">
                  <c:v>9</c:v>
                </c:pt>
                <c:pt idx="8060">
                  <c:v>5</c:v>
                </c:pt>
                <c:pt idx="8061">
                  <c:v>8</c:v>
                </c:pt>
                <c:pt idx="8062">
                  <c:v>6</c:v>
                </c:pt>
                <c:pt idx="8063">
                  <c:v>8</c:v>
                </c:pt>
                <c:pt idx="8064">
                  <c:v>3</c:v>
                </c:pt>
                <c:pt idx="8065">
                  <c:v>3</c:v>
                </c:pt>
                <c:pt idx="8066">
                  <c:v>5</c:v>
                </c:pt>
                <c:pt idx="8067">
                  <c:v>3</c:v>
                </c:pt>
                <c:pt idx="8068">
                  <c:v>8</c:v>
                </c:pt>
                <c:pt idx="8069">
                  <c:v>8</c:v>
                </c:pt>
                <c:pt idx="8070">
                  <c:v>2</c:v>
                </c:pt>
                <c:pt idx="8071">
                  <c:v>4</c:v>
                </c:pt>
                <c:pt idx="8072">
                  <c:v>1</c:v>
                </c:pt>
                <c:pt idx="8073">
                  <c:v>4</c:v>
                </c:pt>
                <c:pt idx="8074">
                  <c:v>4</c:v>
                </c:pt>
                <c:pt idx="8075">
                  <c:v>9</c:v>
                </c:pt>
                <c:pt idx="8076">
                  <c:v>3</c:v>
                </c:pt>
                <c:pt idx="8077">
                  <c:v>2</c:v>
                </c:pt>
                <c:pt idx="8078">
                  <c:v>9</c:v>
                </c:pt>
                <c:pt idx="8079">
                  <c:v>9</c:v>
                </c:pt>
                <c:pt idx="8080">
                  <c:v>1</c:v>
                </c:pt>
                <c:pt idx="8081">
                  <c:v>6</c:v>
                </c:pt>
                <c:pt idx="8082">
                  <c:v>8</c:v>
                </c:pt>
                <c:pt idx="8083">
                  <c:v>3</c:v>
                </c:pt>
                <c:pt idx="8084">
                  <c:v>9</c:v>
                </c:pt>
                <c:pt idx="8085">
                  <c:v>2</c:v>
                </c:pt>
                <c:pt idx="8086">
                  <c:v>6</c:v>
                </c:pt>
                <c:pt idx="8087">
                  <c:v>1</c:v>
                </c:pt>
                <c:pt idx="8088">
                  <c:v>7</c:v>
                </c:pt>
                <c:pt idx="8089">
                  <c:v>3</c:v>
                </c:pt>
                <c:pt idx="8090">
                  <c:v>7</c:v>
                </c:pt>
                <c:pt idx="8091">
                  <c:v>4</c:v>
                </c:pt>
                <c:pt idx="8092">
                  <c:v>9</c:v>
                </c:pt>
                <c:pt idx="8093">
                  <c:v>5</c:v>
                </c:pt>
                <c:pt idx="8094">
                  <c:v>3</c:v>
                </c:pt>
                <c:pt idx="8095">
                  <c:v>8</c:v>
                </c:pt>
                <c:pt idx="8096">
                  <c:v>6</c:v>
                </c:pt>
                <c:pt idx="8097">
                  <c:v>2</c:v>
                </c:pt>
                <c:pt idx="8098">
                  <c:v>3</c:v>
                </c:pt>
                <c:pt idx="8099">
                  <c:v>8</c:v>
                </c:pt>
                <c:pt idx="8100">
                  <c:v>7</c:v>
                </c:pt>
                <c:pt idx="8101">
                  <c:v>6</c:v>
                </c:pt>
                <c:pt idx="8102">
                  <c:v>1</c:v>
                </c:pt>
                <c:pt idx="8103">
                  <c:v>9</c:v>
                </c:pt>
                <c:pt idx="8104">
                  <c:v>3</c:v>
                </c:pt>
                <c:pt idx="8105">
                  <c:v>5</c:v>
                </c:pt>
                <c:pt idx="8106">
                  <c:v>7</c:v>
                </c:pt>
                <c:pt idx="8107">
                  <c:v>7</c:v>
                </c:pt>
                <c:pt idx="8108">
                  <c:v>3</c:v>
                </c:pt>
                <c:pt idx="8109">
                  <c:v>4</c:v>
                </c:pt>
                <c:pt idx="8110">
                  <c:v>7</c:v>
                </c:pt>
                <c:pt idx="8111">
                  <c:v>8</c:v>
                </c:pt>
                <c:pt idx="8112">
                  <c:v>2</c:v>
                </c:pt>
                <c:pt idx="8113">
                  <c:v>9</c:v>
                </c:pt>
                <c:pt idx="8114">
                  <c:v>7</c:v>
                </c:pt>
                <c:pt idx="8115">
                  <c:v>8</c:v>
                </c:pt>
                <c:pt idx="8116">
                  <c:v>6</c:v>
                </c:pt>
                <c:pt idx="8117">
                  <c:v>6</c:v>
                </c:pt>
                <c:pt idx="8118">
                  <c:v>9</c:v>
                </c:pt>
                <c:pt idx="8119">
                  <c:v>4</c:v>
                </c:pt>
                <c:pt idx="8120">
                  <c:v>5</c:v>
                </c:pt>
                <c:pt idx="8121">
                  <c:v>9</c:v>
                </c:pt>
                <c:pt idx="8122">
                  <c:v>1</c:v>
                </c:pt>
                <c:pt idx="8123">
                  <c:v>4</c:v>
                </c:pt>
                <c:pt idx="8124">
                  <c:v>7</c:v>
                </c:pt>
                <c:pt idx="8125">
                  <c:v>9</c:v>
                </c:pt>
                <c:pt idx="8126">
                  <c:v>6</c:v>
                </c:pt>
                <c:pt idx="8127">
                  <c:v>8</c:v>
                </c:pt>
                <c:pt idx="8128">
                  <c:v>9</c:v>
                </c:pt>
                <c:pt idx="8129">
                  <c:v>4</c:v>
                </c:pt>
                <c:pt idx="8130">
                  <c:v>1</c:v>
                </c:pt>
                <c:pt idx="8131">
                  <c:v>8</c:v>
                </c:pt>
                <c:pt idx="8132">
                  <c:v>2</c:v>
                </c:pt>
                <c:pt idx="8133">
                  <c:v>1</c:v>
                </c:pt>
                <c:pt idx="8134">
                  <c:v>7</c:v>
                </c:pt>
                <c:pt idx="8135">
                  <c:v>9</c:v>
                </c:pt>
                <c:pt idx="8136">
                  <c:v>9</c:v>
                </c:pt>
                <c:pt idx="8137">
                  <c:v>3</c:v>
                </c:pt>
                <c:pt idx="8138">
                  <c:v>6</c:v>
                </c:pt>
                <c:pt idx="8139">
                  <c:v>7</c:v>
                </c:pt>
                <c:pt idx="8140">
                  <c:v>9</c:v>
                </c:pt>
                <c:pt idx="8141">
                  <c:v>2</c:v>
                </c:pt>
                <c:pt idx="8142">
                  <c:v>8</c:v>
                </c:pt>
                <c:pt idx="8143">
                  <c:v>7</c:v>
                </c:pt>
                <c:pt idx="8144">
                  <c:v>4</c:v>
                </c:pt>
                <c:pt idx="8145">
                  <c:v>2</c:v>
                </c:pt>
                <c:pt idx="8146">
                  <c:v>8</c:v>
                </c:pt>
                <c:pt idx="8147">
                  <c:v>5</c:v>
                </c:pt>
                <c:pt idx="8148">
                  <c:v>6</c:v>
                </c:pt>
                <c:pt idx="8149">
                  <c:v>7</c:v>
                </c:pt>
                <c:pt idx="8150">
                  <c:v>1</c:v>
                </c:pt>
                <c:pt idx="8151">
                  <c:v>8</c:v>
                </c:pt>
                <c:pt idx="8152">
                  <c:v>4</c:v>
                </c:pt>
                <c:pt idx="8153">
                  <c:v>9</c:v>
                </c:pt>
                <c:pt idx="8154">
                  <c:v>1</c:v>
                </c:pt>
                <c:pt idx="8155">
                  <c:v>2</c:v>
                </c:pt>
                <c:pt idx="8156">
                  <c:v>6</c:v>
                </c:pt>
                <c:pt idx="8157">
                  <c:v>1</c:v>
                </c:pt>
                <c:pt idx="8158">
                  <c:v>4</c:v>
                </c:pt>
                <c:pt idx="8159">
                  <c:v>8</c:v>
                </c:pt>
                <c:pt idx="8160">
                  <c:v>5</c:v>
                </c:pt>
                <c:pt idx="8161">
                  <c:v>9</c:v>
                </c:pt>
                <c:pt idx="8162">
                  <c:v>6</c:v>
                </c:pt>
                <c:pt idx="8163">
                  <c:v>1</c:v>
                </c:pt>
                <c:pt idx="8164">
                  <c:v>6</c:v>
                </c:pt>
                <c:pt idx="8165">
                  <c:v>6</c:v>
                </c:pt>
                <c:pt idx="8166">
                  <c:v>6</c:v>
                </c:pt>
                <c:pt idx="8167">
                  <c:v>8</c:v>
                </c:pt>
                <c:pt idx="8168">
                  <c:v>6</c:v>
                </c:pt>
                <c:pt idx="8169">
                  <c:v>5</c:v>
                </c:pt>
                <c:pt idx="8170">
                  <c:v>2</c:v>
                </c:pt>
                <c:pt idx="8171">
                  <c:v>4</c:v>
                </c:pt>
                <c:pt idx="8172">
                  <c:v>5</c:v>
                </c:pt>
                <c:pt idx="8173">
                  <c:v>4</c:v>
                </c:pt>
                <c:pt idx="8174">
                  <c:v>2</c:v>
                </c:pt>
                <c:pt idx="8175">
                  <c:v>7</c:v>
                </c:pt>
                <c:pt idx="8176">
                  <c:v>2</c:v>
                </c:pt>
                <c:pt idx="8177">
                  <c:v>1</c:v>
                </c:pt>
                <c:pt idx="8178">
                  <c:v>5</c:v>
                </c:pt>
                <c:pt idx="8179">
                  <c:v>1</c:v>
                </c:pt>
                <c:pt idx="8180">
                  <c:v>1</c:v>
                </c:pt>
                <c:pt idx="8181">
                  <c:v>1</c:v>
                </c:pt>
                <c:pt idx="8182">
                  <c:v>6</c:v>
                </c:pt>
                <c:pt idx="8183">
                  <c:v>9</c:v>
                </c:pt>
                <c:pt idx="8184">
                  <c:v>1</c:v>
                </c:pt>
                <c:pt idx="8185">
                  <c:v>5</c:v>
                </c:pt>
                <c:pt idx="8186">
                  <c:v>9</c:v>
                </c:pt>
                <c:pt idx="8187">
                  <c:v>9</c:v>
                </c:pt>
                <c:pt idx="8188">
                  <c:v>1</c:v>
                </c:pt>
                <c:pt idx="8189">
                  <c:v>8</c:v>
                </c:pt>
                <c:pt idx="8190">
                  <c:v>1</c:v>
                </c:pt>
                <c:pt idx="8191">
                  <c:v>8</c:v>
                </c:pt>
                <c:pt idx="8192">
                  <c:v>1</c:v>
                </c:pt>
                <c:pt idx="8193">
                  <c:v>5</c:v>
                </c:pt>
                <c:pt idx="8194">
                  <c:v>8</c:v>
                </c:pt>
                <c:pt idx="8195">
                  <c:v>6</c:v>
                </c:pt>
                <c:pt idx="8196">
                  <c:v>9</c:v>
                </c:pt>
                <c:pt idx="8197">
                  <c:v>1</c:v>
                </c:pt>
                <c:pt idx="8198">
                  <c:v>9</c:v>
                </c:pt>
                <c:pt idx="8199">
                  <c:v>1</c:v>
                </c:pt>
                <c:pt idx="8200">
                  <c:v>3</c:v>
                </c:pt>
                <c:pt idx="8201">
                  <c:v>1</c:v>
                </c:pt>
                <c:pt idx="8202">
                  <c:v>3</c:v>
                </c:pt>
                <c:pt idx="8203">
                  <c:v>2</c:v>
                </c:pt>
                <c:pt idx="8204">
                  <c:v>2</c:v>
                </c:pt>
                <c:pt idx="8205">
                  <c:v>9</c:v>
                </c:pt>
                <c:pt idx="8206">
                  <c:v>8</c:v>
                </c:pt>
                <c:pt idx="8207">
                  <c:v>1</c:v>
                </c:pt>
                <c:pt idx="8208">
                  <c:v>4</c:v>
                </c:pt>
                <c:pt idx="8209">
                  <c:v>1</c:v>
                </c:pt>
                <c:pt idx="8210">
                  <c:v>1</c:v>
                </c:pt>
                <c:pt idx="8211">
                  <c:v>4</c:v>
                </c:pt>
                <c:pt idx="8212">
                  <c:v>2</c:v>
                </c:pt>
                <c:pt idx="8213">
                  <c:v>3</c:v>
                </c:pt>
                <c:pt idx="8214">
                  <c:v>9</c:v>
                </c:pt>
                <c:pt idx="8215">
                  <c:v>2</c:v>
                </c:pt>
                <c:pt idx="8216">
                  <c:v>4</c:v>
                </c:pt>
                <c:pt idx="8217">
                  <c:v>1</c:v>
                </c:pt>
                <c:pt idx="8218">
                  <c:v>2</c:v>
                </c:pt>
                <c:pt idx="8219">
                  <c:v>5</c:v>
                </c:pt>
                <c:pt idx="8220">
                  <c:v>1</c:v>
                </c:pt>
                <c:pt idx="8221">
                  <c:v>7</c:v>
                </c:pt>
                <c:pt idx="8222">
                  <c:v>4</c:v>
                </c:pt>
                <c:pt idx="8223">
                  <c:v>6</c:v>
                </c:pt>
                <c:pt idx="8224">
                  <c:v>8</c:v>
                </c:pt>
                <c:pt idx="8225">
                  <c:v>6</c:v>
                </c:pt>
                <c:pt idx="8226">
                  <c:v>2</c:v>
                </c:pt>
                <c:pt idx="8227">
                  <c:v>1</c:v>
                </c:pt>
                <c:pt idx="8228">
                  <c:v>8</c:v>
                </c:pt>
                <c:pt idx="8229">
                  <c:v>8</c:v>
                </c:pt>
                <c:pt idx="8230">
                  <c:v>9</c:v>
                </c:pt>
                <c:pt idx="8231">
                  <c:v>6</c:v>
                </c:pt>
                <c:pt idx="8232">
                  <c:v>1</c:v>
                </c:pt>
                <c:pt idx="8233">
                  <c:v>9</c:v>
                </c:pt>
                <c:pt idx="8234">
                  <c:v>3</c:v>
                </c:pt>
                <c:pt idx="8235">
                  <c:v>6</c:v>
                </c:pt>
                <c:pt idx="8236">
                  <c:v>9</c:v>
                </c:pt>
                <c:pt idx="8237">
                  <c:v>3</c:v>
                </c:pt>
                <c:pt idx="8238">
                  <c:v>5</c:v>
                </c:pt>
                <c:pt idx="8239">
                  <c:v>5</c:v>
                </c:pt>
                <c:pt idx="8240">
                  <c:v>7</c:v>
                </c:pt>
                <c:pt idx="8241">
                  <c:v>4</c:v>
                </c:pt>
                <c:pt idx="8242">
                  <c:v>4</c:v>
                </c:pt>
                <c:pt idx="8243">
                  <c:v>7</c:v>
                </c:pt>
                <c:pt idx="8244">
                  <c:v>9</c:v>
                </c:pt>
                <c:pt idx="8245">
                  <c:v>4</c:v>
                </c:pt>
                <c:pt idx="8246">
                  <c:v>4</c:v>
                </c:pt>
                <c:pt idx="8247">
                  <c:v>6</c:v>
                </c:pt>
                <c:pt idx="8248">
                  <c:v>6</c:v>
                </c:pt>
                <c:pt idx="8249">
                  <c:v>7</c:v>
                </c:pt>
                <c:pt idx="8250">
                  <c:v>1</c:v>
                </c:pt>
                <c:pt idx="8251">
                  <c:v>3</c:v>
                </c:pt>
                <c:pt idx="8252">
                  <c:v>9</c:v>
                </c:pt>
                <c:pt idx="8253">
                  <c:v>6</c:v>
                </c:pt>
                <c:pt idx="8254">
                  <c:v>6</c:v>
                </c:pt>
                <c:pt idx="8255">
                  <c:v>5</c:v>
                </c:pt>
                <c:pt idx="8256">
                  <c:v>3</c:v>
                </c:pt>
                <c:pt idx="8257">
                  <c:v>5</c:v>
                </c:pt>
                <c:pt idx="8258">
                  <c:v>1</c:v>
                </c:pt>
                <c:pt idx="8259">
                  <c:v>3</c:v>
                </c:pt>
                <c:pt idx="8260">
                  <c:v>4</c:v>
                </c:pt>
                <c:pt idx="8261">
                  <c:v>5</c:v>
                </c:pt>
                <c:pt idx="8262">
                  <c:v>9</c:v>
                </c:pt>
                <c:pt idx="8263">
                  <c:v>4</c:v>
                </c:pt>
                <c:pt idx="8264">
                  <c:v>3</c:v>
                </c:pt>
                <c:pt idx="8265">
                  <c:v>1</c:v>
                </c:pt>
                <c:pt idx="8266">
                  <c:v>6</c:v>
                </c:pt>
                <c:pt idx="8267">
                  <c:v>7</c:v>
                </c:pt>
                <c:pt idx="8268">
                  <c:v>8</c:v>
                </c:pt>
                <c:pt idx="8269">
                  <c:v>1</c:v>
                </c:pt>
                <c:pt idx="8270">
                  <c:v>4</c:v>
                </c:pt>
                <c:pt idx="8271">
                  <c:v>5</c:v>
                </c:pt>
                <c:pt idx="8272">
                  <c:v>2</c:v>
                </c:pt>
                <c:pt idx="8273">
                  <c:v>1</c:v>
                </c:pt>
                <c:pt idx="8274">
                  <c:v>8</c:v>
                </c:pt>
                <c:pt idx="8275">
                  <c:v>6</c:v>
                </c:pt>
                <c:pt idx="8276">
                  <c:v>5</c:v>
                </c:pt>
                <c:pt idx="8277">
                  <c:v>9</c:v>
                </c:pt>
                <c:pt idx="8278">
                  <c:v>2</c:v>
                </c:pt>
                <c:pt idx="8279">
                  <c:v>8</c:v>
                </c:pt>
                <c:pt idx="8280">
                  <c:v>9</c:v>
                </c:pt>
                <c:pt idx="8281">
                  <c:v>1</c:v>
                </c:pt>
                <c:pt idx="8282">
                  <c:v>7</c:v>
                </c:pt>
                <c:pt idx="8283">
                  <c:v>8</c:v>
                </c:pt>
                <c:pt idx="8284">
                  <c:v>3</c:v>
                </c:pt>
                <c:pt idx="8285">
                  <c:v>4</c:v>
                </c:pt>
                <c:pt idx="8286">
                  <c:v>3</c:v>
                </c:pt>
                <c:pt idx="8287">
                  <c:v>7</c:v>
                </c:pt>
                <c:pt idx="8288">
                  <c:v>9</c:v>
                </c:pt>
                <c:pt idx="8289">
                  <c:v>3</c:v>
                </c:pt>
                <c:pt idx="8290">
                  <c:v>6</c:v>
                </c:pt>
                <c:pt idx="8291">
                  <c:v>8</c:v>
                </c:pt>
                <c:pt idx="8292">
                  <c:v>6</c:v>
                </c:pt>
                <c:pt idx="8293">
                  <c:v>2</c:v>
                </c:pt>
                <c:pt idx="8294">
                  <c:v>7</c:v>
                </c:pt>
                <c:pt idx="8295">
                  <c:v>2</c:v>
                </c:pt>
                <c:pt idx="8296">
                  <c:v>2</c:v>
                </c:pt>
                <c:pt idx="8297">
                  <c:v>2</c:v>
                </c:pt>
                <c:pt idx="8298">
                  <c:v>1</c:v>
                </c:pt>
                <c:pt idx="8299">
                  <c:v>1</c:v>
                </c:pt>
                <c:pt idx="8300">
                  <c:v>7</c:v>
                </c:pt>
                <c:pt idx="8301">
                  <c:v>5</c:v>
                </c:pt>
                <c:pt idx="8302">
                  <c:v>3</c:v>
                </c:pt>
                <c:pt idx="8303">
                  <c:v>1</c:v>
                </c:pt>
                <c:pt idx="8304">
                  <c:v>6</c:v>
                </c:pt>
                <c:pt idx="8305">
                  <c:v>1</c:v>
                </c:pt>
                <c:pt idx="8306">
                  <c:v>9</c:v>
                </c:pt>
                <c:pt idx="8307">
                  <c:v>2</c:v>
                </c:pt>
                <c:pt idx="8308">
                  <c:v>1</c:v>
                </c:pt>
                <c:pt idx="8309">
                  <c:v>7</c:v>
                </c:pt>
                <c:pt idx="8310">
                  <c:v>6</c:v>
                </c:pt>
                <c:pt idx="8311">
                  <c:v>6</c:v>
                </c:pt>
                <c:pt idx="8312">
                  <c:v>5</c:v>
                </c:pt>
                <c:pt idx="8313">
                  <c:v>4</c:v>
                </c:pt>
                <c:pt idx="8314">
                  <c:v>4</c:v>
                </c:pt>
                <c:pt idx="8315">
                  <c:v>3</c:v>
                </c:pt>
                <c:pt idx="8316">
                  <c:v>8</c:v>
                </c:pt>
                <c:pt idx="8317">
                  <c:v>7</c:v>
                </c:pt>
                <c:pt idx="8318">
                  <c:v>9</c:v>
                </c:pt>
                <c:pt idx="8319">
                  <c:v>1</c:v>
                </c:pt>
                <c:pt idx="8320">
                  <c:v>7</c:v>
                </c:pt>
                <c:pt idx="8321">
                  <c:v>4</c:v>
                </c:pt>
                <c:pt idx="8322">
                  <c:v>7</c:v>
                </c:pt>
                <c:pt idx="8323">
                  <c:v>1</c:v>
                </c:pt>
                <c:pt idx="8324">
                  <c:v>5</c:v>
                </c:pt>
                <c:pt idx="8325">
                  <c:v>3</c:v>
                </c:pt>
                <c:pt idx="8326">
                  <c:v>5</c:v>
                </c:pt>
                <c:pt idx="8327">
                  <c:v>4</c:v>
                </c:pt>
                <c:pt idx="8328">
                  <c:v>2</c:v>
                </c:pt>
                <c:pt idx="8329">
                  <c:v>4</c:v>
                </c:pt>
                <c:pt idx="8330">
                  <c:v>3</c:v>
                </c:pt>
                <c:pt idx="8331">
                  <c:v>1</c:v>
                </c:pt>
                <c:pt idx="8332">
                  <c:v>8</c:v>
                </c:pt>
                <c:pt idx="8333">
                  <c:v>5</c:v>
                </c:pt>
                <c:pt idx="8334">
                  <c:v>4</c:v>
                </c:pt>
                <c:pt idx="8335">
                  <c:v>5</c:v>
                </c:pt>
                <c:pt idx="8336">
                  <c:v>4</c:v>
                </c:pt>
                <c:pt idx="8337">
                  <c:v>3</c:v>
                </c:pt>
                <c:pt idx="8338">
                  <c:v>5</c:v>
                </c:pt>
                <c:pt idx="8339">
                  <c:v>4</c:v>
                </c:pt>
                <c:pt idx="8340">
                  <c:v>1</c:v>
                </c:pt>
                <c:pt idx="8341">
                  <c:v>3</c:v>
                </c:pt>
                <c:pt idx="8342">
                  <c:v>8</c:v>
                </c:pt>
                <c:pt idx="8343">
                  <c:v>7</c:v>
                </c:pt>
                <c:pt idx="8344">
                  <c:v>2</c:v>
                </c:pt>
                <c:pt idx="8345">
                  <c:v>1</c:v>
                </c:pt>
                <c:pt idx="8346">
                  <c:v>3</c:v>
                </c:pt>
                <c:pt idx="8347">
                  <c:v>5</c:v>
                </c:pt>
                <c:pt idx="8348">
                  <c:v>1</c:v>
                </c:pt>
                <c:pt idx="8349">
                  <c:v>3</c:v>
                </c:pt>
                <c:pt idx="8350">
                  <c:v>3</c:v>
                </c:pt>
                <c:pt idx="8351">
                  <c:v>5</c:v>
                </c:pt>
                <c:pt idx="8352">
                  <c:v>3</c:v>
                </c:pt>
                <c:pt idx="8353">
                  <c:v>9</c:v>
                </c:pt>
                <c:pt idx="8354">
                  <c:v>1</c:v>
                </c:pt>
                <c:pt idx="8355">
                  <c:v>4</c:v>
                </c:pt>
                <c:pt idx="8356">
                  <c:v>4</c:v>
                </c:pt>
                <c:pt idx="8357">
                  <c:v>1</c:v>
                </c:pt>
                <c:pt idx="8358">
                  <c:v>2</c:v>
                </c:pt>
                <c:pt idx="8359">
                  <c:v>1</c:v>
                </c:pt>
                <c:pt idx="8360">
                  <c:v>6</c:v>
                </c:pt>
                <c:pt idx="8361">
                  <c:v>3</c:v>
                </c:pt>
                <c:pt idx="8362">
                  <c:v>7</c:v>
                </c:pt>
                <c:pt idx="8363">
                  <c:v>5</c:v>
                </c:pt>
                <c:pt idx="8364">
                  <c:v>9</c:v>
                </c:pt>
                <c:pt idx="8365">
                  <c:v>7</c:v>
                </c:pt>
                <c:pt idx="8366">
                  <c:v>4</c:v>
                </c:pt>
                <c:pt idx="8367">
                  <c:v>5</c:v>
                </c:pt>
                <c:pt idx="8368">
                  <c:v>5</c:v>
                </c:pt>
                <c:pt idx="8369">
                  <c:v>5</c:v>
                </c:pt>
                <c:pt idx="8370">
                  <c:v>9</c:v>
                </c:pt>
                <c:pt idx="8371">
                  <c:v>3</c:v>
                </c:pt>
                <c:pt idx="8372">
                  <c:v>6</c:v>
                </c:pt>
                <c:pt idx="8373">
                  <c:v>8</c:v>
                </c:pt>
                <c:pt idx="8374">
                  <c:v>9</c:v>
                </c:pt>
                <c:pt idx="8375">
                  <c:v>7</c:v>
                </c:pt>
                <c:pt idx="8376">
                  <c:v>3</c:v>
                </c:pt>
                <c:pt idx="8377">
                  <c:v>1</c:v>
                </c:pt>
                <c:pt idx="8378">
                  <c:v>4</c:v>
                </c:pt>
                <c:pt idx="8379">
                  <c:v>6</c:v>
                </c:pt>
                <c:pt idx="8380">
                  <c:v>3</c:v>
                </c:pt>
                <c:pt idx="8381">
                  <c:v>1</c:v>
                </c:pt>
                <c:pt idx="8382">
                  <c:v>6</c:v>
                </c:pt>
                <c:pt idx="8383">
                  <c:v>1</c:v>
                </c:pt>
                <c:pt idx="8384">
                  <c:v>9</c:v>
                </c:pt>
                <c:pt idx="8385">
                  <c:v>1</c:v>
                </c:pt>
                <c:pt idx="8386">
                  <c:v>6</c:v>
                </c:pt>
                <c:pt idx="8387">
                  <c:v>1</c:v>
                </c:pt>
                <c:pt idx="8388">
                  <c:v>7</c:v>
                </c:pt>
                <c:pt idx="8389">
                  <c:v>3</c:v>
                </c:pt>
                <c:pt idx="8390">
                  <c:v>6</c:v>
                </c:pt>
                <c:pt idx="8391">
                  <c:v>7</c:v>
                </c:pt>
                <c:pt idx="8392">
                  <c:v>1</c:v>
                </c:pt>
                <c:pt idx="8393">
                  <c:v>1</c:v>
                </c:pt>
                <c:pt idx="8394">
                  <c:v>5</c:v>
                </c:pt>
                <c:pt idx="8395">
                  <c:v>6</c:v>
                </c:pt>
                <c:pt idx="8396">
                  <c:v>9</c:v>
                </c:pt>
                <c:pt idx="8397">
                  <c:v>1</c:v>
                </c:pt>
                <c:pt idx="8398">
                  <c:v>4</c:v>
                </c:pt>
                <c:pt idx="8399">
                  <c:v>8</c:v>
                </c:pt>
                <c:pt idx="8400">
                  <c:v>9</c:v>
                </c:pt>
                <c:pt idx="8401">
                  <c:v>3</c:v>
                </c:pt>
                <c:pt idx="8402">
                  <c:v>2</c:v>
                </c:pt>
                <c:pt idx="8403">
                  <c:v>4</c:v>
                </c:pt>
                <c:pt idx="8404">
                  <c:v>2</c:v>
                </c:pt>
                <c:pt idx="8405">
                  <c:v>1</c:v>
                </c:pt>
                <c:pt idx="8406">
                  <c:v>3</c:v>
                </c:pt>
                <c:pt idx="8407">
                  <c:v>7</c:v>
                </c:pt>
                <c:pt idx="8408">
                  <c:v>1</c:v>
                </c:pt>
                <c:pt idx="8409">
                  <c:v>2</c:v>
                </c:pt>
                <c:pt idx="8410">
                  <c:v>1</c:v>
                </c:pt>
                <c:pt idx="8411">
                  <c:v>8</c:v>
                </c:pt>
                <c:pt idx="8412">
                  <c:v>5</c:v>
                </c:pt>
                <c:pt idx="8413">
                  <c:v>8</c:v>
                </c:pt>
                <c:pt idx="8414">
                  <c:v>3</c:v>
                </c:pt>
                <c:pt idx="8415">
                  <c:v>7</c:v>
                </c:pt>
                <c:pt idx="8416">
                  <c:v>8</c:v>
                </c:pt>
                <c:pt idx="8417">
                  <c:v>6</c:v>
                </c:pt>
                <c:pt idx="8418">
                  <c:v>7</c:v>
                </c:pt>
                <c:pt idx="8419">
                  <c:v>2</c:v>
                </c:pt>
                <c:pt idx="8420">
                  <c:v>8</c:v>
                </c:pt>
                <c:pt idx="8421">
                  <c:v>5</c:v>
                </c:pt>
                <c:pt idx="8422">
                  <c:v>7</c:v>
                </c:pt>
                <c:pt idx="8423">
                  <c:v>1</c:v>
                </c:pt>
                <c:pt idx="8424">
                  <c:v>5</c:v>
                </c:pt>
                <c:pt idx="8425">
                  <c:v>1</c:v>
                </c:pt>
                <c:pt idx="8426">
                  <c:v>8</c:v>
                </c:pt>
                <c:pt idx="8427">
                  <c:v>4</c:v>
                </c:pt>
                <c:pt idx="8428">
                  <c:v>4</c:v>
                </c:pt>
                <c:pt idx="8429">
                  <c:v>2</c:v>
                </c:pt>
                <c:pt idx="8430">
                  <c:v>5</c:v>
                </c:pt>
                <c:pt idx="8431">
                  <c:v>1</c:v>
                </c:pt>
                <c:pt idx="8432">
                  <c:v>9</c:v>
                </c:pt>
                <c:pt idx="8433">
                  <c:v>5</c:v>
                </c:pt>
                <c:pt idx="8434">
                  <c:v>6</c:v>
                </c:pt>
                <c:pt idx="8435">
                  <c:v>2</c:v>
                </c:pt>
                <c:pt idx="8436">
                  <c:v>1</c:v>
                </c:pt>
                <c:pt idx="8437">
                  <c:v>4</c:v>
                </c:pt>
                <c:pt idx="8438">
                  <c:v>7</c:v>
                </c:pt>
                <c:pt idx="8439">
                  <c:v>6</c:v>
                </c:pt>
                <c:pt idx="8440">
                  <c:v>1</c:v>
                </c:pt>
                <c:pt idx="8441">
                  <c:v>1</c:v>
                </c:pt>
                <c:pt idx="8442">
                  <c:v>8</c:v>
                </c:pt>
                <c:pt idx="8443">
                  <c:v>4</c:v>
                </c:pt>
                <c:pt idx="8444">
                  <c:v>5</c:v>
                </c:pt>
                <c:pt idx="8445">
                  <c:v>7</c:v>
                </c:pt>
                <c:pt idx="8446">
                  <c:v>8</c:v>
                </c:pt>
                <c:pt idx="8447">
                  <c:v>7</c:v>
                </c:pt>
                <c:pt idx="8448">
                  <c:v>2</c:v>
                </c:pt>
                <c:pt idx="8449">
                  <c:v>4</c:v>
                </c:pt>
                <c:pt idx="8450">
                  <c:v>1</c:v>
                </c:pt>
                <c:pt idx="8451">
                  <c:v>9</c:v>
                </c:pt>
                <c:pt idx="8452">
                  <c:v>3</c:v>
                </c:pt>
                <c:pt idx="8453">
                  <c:v>3</c:v>
                </c:pt>
                <c:pt idx="8454">
                  <c:v>9</c:v>
                </c:pt>
                <c:pt idx="8455">
                  <c:v>3</c:v>
                </c:pt>
                <c:pt idx="8456">
                  <c:v>8</c:v>
                </c:pt>
                <c:pt idx="8457">
                  <c:v>2</c:v>
                </c:pt>
                <c:pt idx="8458">
                  <c:v>3</c:v>
                </c:pt>
                <c:pt idx="8459">
                  <c:v>2</c:v>
                </c:pt>
                <c:pt idx="8460">
                  <c:v>1</c:v>
                </c:pt>
                <c:pt idx="8461">
                  <c:v>2</c:v>
                </c:pt>
                <c:pt idx="8462">
                  <c:v>8</c:v>
                </c:pt>
                <c:pt idx="8463">
                  <c:v>9</c:v>
                </c:pt>
                <c:pt idx="8464">
                  <c:v>2</c:v>
                </c:pt>
                <c:pt idx="8465">
                  <c:v>7</c:v>
                </c:pt>
                <c:pt idx="8466">
                  <c:v>5</c:v>
                </c:pt>
                <c:pt idx="8467">
                  <c:v>3</c:v>
                </c:pt>
                <c:pt idx="8468">
                  <c:v>9</c:v>
                </c:pt>
                <c:pt idx="8469">
                  <c:v>6</c:v>
                </c:pt>
                <c:pt idx="8470">
                  <c:v>1</c:v>
                </c:pt>
                <c:pt idx="8471">
                  <c:v>5</c:v>
                </c:pt>
                <c:pt idx="8472">
                  <c:v>7</c:v>
                </c:pt>
                <c:pt idx="8473">
                  <c:v>4</c:v>
                </c:pt>
                <c:pt idx="8474">
                  <c:v>8</c:v>
                </c:pt>
                <c:pt idx="8475">
                  <c:v>5</c:v>
                </c:pt>
                <c:pt idx="8476">
                  <c:v>9</c:v>
                </c:pt>
                <c:pt idx="8477">
                  <c:v>9</c:v>
                </c:pt>
                <c:pt idx="8478">
                  <c:v>9</c:v>
                </c:pt>
                <c:pt idx="8479">
                  <c:v>1</c:v>
                </c:pt>
                <c:pt idx="8480">
                  <c:v>2</c:v>
                </c:pt>
                <c:pt idx="8481">
                  <c:v>3</c:v>
                </c:pt>
                <c:pt idx="8482">
                  <c:v>4</c:v>
                </c:pt>
                <c:pt idx="8483">
                  <c:v>9</c:v>
                </c:pt>
                <c:pt idx="8484">
                  <c:v>6</c:v>
                </c:pt>
                <c:pt idx="8485">
                  <c:v>1</c:v>
                </c:pt>
                <c:pt idx="8486">
                  <c:v>9</c:v>
                </c:pt>
                <c:pt idx="8487">
                  <c:v>6</c:v>
                </c:pt>
                <c:pt idx="8488">
                  <c:v>4</c:v>
                </c:pt>
                <c:pt idx="8489">
                  <c:v>4</c:v>
                </c:pt>
                <c:pt idx="8490">
                  <c:v>3</c:v>
                </c:pt>
                <c:pt idx="8491">
                  <c:v>7</c:v>
                </c:pt>
                <c:pt idx="8492">
                  <c:v>3</c:v>
                </c:pt>
                <c:pt idx="8493">
                  <c:v>2</c:v>
                </c:pt>
                <c:pt idx="8494">
                  <c:v>8</c:v>
                </c:pt>
                <c:pt idx="8495">
                  <c:v>4</c:v>
                </c:pt>
                <c:pt idx="8496">
                  <c:v>8</c:v>
                </c:pt>
                <c:pt idx="8497">
                  <c:v>1</c:v>
                </c:pt>
                <c:pt idx="8498">
                  <c:v>5</c:v>
                </c:pt>
                <c:pt idx="8499">
                  <c:v>9</c:v>
                </c:pt>
                <c:pt idx="8500">
                  <c:v>1</c:v>
                </c:pt>
                <c:pt idx="8501">
                  <c:v>4</c:v>
                </c:pt>
                <c:pt idx="8502">
                  <c:v>6</c:v>
                </c:pt>
                <c:pt idx="8503">
                  <c:v>8</c:v>
                </c:pt>
                <c:pt idx="8504">
                  <c:v>3</c:v>
                </c:pt>
                <c:pt idx="8505">
                  <c:v>5</c:v>
                </c:pt>
                <c:pt idx="8506">
                  <c:v>7</c:v>
                </c:pt>
                <c:pt idx="8507">
                  <c:v>1</c:v>
                </c:pt>
                <c:pt idx="8508">
                  <c:v>7</c:v>
                </c:pt>
                <c:pt idx="8509">
                  <c:v>8</c:v>
                </c:pt>
                <c:pt idx="8510">
                  <c:v>8</c:v>
                </c:pt>
                <c:pt idx="8511">
                  <c:v>9</c:v>
                </c:pt>
                <c:pt idx="8512">
                  <c:v>6</c:v>
                </c:pt>
                <c:pt idx="8513">
                  <c:v>6</c:v>
                </c:pt>
                <c:pt idx="8514">
                  <c:v>2</c:v>
                </c:pt>
                <c:pt idx="8515">
                  <c:v>3</c:v>
                </c:pt>
                <c:pt idx="8516">
                  <c:v>4</c:v>
                </c:pt>
                <c:pt idx="8517">
                  <c:v>4</c:v>
                </c:pt>
                <c:pt idx="8518">
                  <c:v>8</c:v>
                </c:pt>
                <c:pt idx="8519">
                  <c:v>1</c:v>
                </c:pt>
                <c:pt idx="8520">
                  <c:v>4</c:v>
                </c:pt>
                <c:pt idx="8521">
                  <c:v>4</c:v>
                </c:pt>
                <c:pt idx="8522">
                  <c:v>1</c:v>
                </c:pt>
                <c:pt idx="8523">
                  <c:v>3</c:v>
                </c:pt>
                <c:pt idx="8524">
                  <c:v>5</c:v>
                </c:pt>
                <c:pt idx="8525">
                  <c:v>6</c:v>
                </c:pt>
                <c:pt idx="8526">
                  <c:v>9</c:v>
                </c:pt>
                <c:pt idx="8527">
                  <c:v>9</c:v>
                </c:pt>
                <c:pt idx="8528">
                  <c:v>9</c:v>
                </c:pt>
                <c:pt idx="8529">
                  <c:v>1</c:v>
                </c:pt>
                <c:pt idx="8530">
                  <c:v>9</c:v>
                </c:pt>
                <c:pt idx="8531">
                  <c:v>8</c:v>
                </c:pt>
                <c:pt idx="8532">
                  <c:v>2</c:v>
                </c:pt>
                <c:pt idx="8533">
                  <c:v>1</c:v>
                </c:pt>
                <c:pt idx="8534">
                  <c:v>1</c:v>
                </c:pt>
                <c:pt idx="8535">
                  <c:v>6</c:v>
                </c:pt>
                <c:pt idx="8536">
                  <c:v>9</c:v>
                </c:pt>
                <c:pt idx="8537">
                  <c:v>7</c:v>
                </c:pt>
                <c:pt idx="8538">
                  <c:v>5</c:v>
                </c:pt>
                <c:pt idx="8539">
                  <c:v>2</c:v>
                </c:pt>
                <c:pt idx="8540">
                  <c:v>1</c:v>
                </c:pt>
                <c:pt idx="8541">
                  <c:v>2</c:v>
                </c:pt>
                <c:pt idx="8542">
                  <c:v>1</c:v>
                </c:pt>
                <c:pt idx="8543">
                  <c:v>3</c:v>
                </c:pt>
                <c:pt idx="8544">
                  <c:v>6</c:v>
                </c:pt>
                <c:pt idx="8545">
                  <c:v>8</c:v>
                </c:pt>
                <c:pt idx="8546">
                  <c:v>3</c:v>
                </c:pt>
                <c:pt idx="8547">
                  <c:v>9</c:v>
                </c:pt>
                <c:pt idx="8548">
                  <c:v>5</c:v>
                </c:pt>
                <c:pt idx="8549">
                  <c:v>7</c:v>
                </c:pt>
                <c:pt idx="8550">
                  <c:v>8</c:v>
                </c:pt>
                <c:pt idx="8551">
                  <c:v>3</c:v>
                </c:pt>
                <c:pt idx="8552">
                  <c:v>2</c:v>
                </c:pt>
                <c:pt idx="8553">
                  <c:v>2</c:v>
                </c:pt>
                <c:pt idx="8554">
                  <c:v>5</c:v>
                </c:pt>
                <c:pt idx="8555">
                  <c:v>1</c:v>
                </c:pt>
                <c:pt idx="8556">
                  <c:v>2</c:v>
                </c:pt>
                <c:pt idx="8557">
                  <c:v>9</c:v>
                </c:pt>
                <c:pt idx="8558">
                  <c:v>7</c:v>
                </c:pt>
                <c:pt idx="8559">
                  <c:v>6</c:v>
                </c:pt>
                <c:pt idx="8560">
                  <c:v>9</c:v>
                </c:pt>
                <c:pt idx="8561">
                  <c:v>7</c:v>
                </c:pt>
                <c:pt idx="8562">
                  <c:v>5</c:v>
                </c:pt>
                <c:pt idx="8563">
                  <c:v>9</c:v>
                </c:pt>
                <c:pt idx="8564">
                  <c:v>6</c:v>
                </c:pt>
                <c:pt idx="8565">
                  <c:v>6</c:v>
                </c:pt>
                <c:pt idx="8566">
                  <c:v>4</c:v>
                </c:pt>
                <c:pt idx="8567">
                  <c:v>1</c:v>
                </c:pt>
                <c:pt idx="8568">
                  <c:v>5</c:v>
                </c:pt>
                <c:pt idx="8569">
                  <c:v>9</c:v>
                </c:pt>
                <c:pt idx="8570">
                  <c:v>8</c:v>
                </c:pt>
                <c:pt idx="8571">
                  <c:v>8</c:v>
                </c:pt>
                <c:pt idx="8572">
                  <c:v>5</c:v>
                </c:pt>
                <c:pt idx="8573">
                  <c:v>9</c:v>
                </c:pt>
                <c:pt idx="8574">
                  <c:v>3</c:v>
                </c:pt>
                <c:pt idx="8575">
                  <c:v>3</c:v>
                </c:pt>
                <c:pt idx="8576">
                  <c:v>1</c:v>
                </c:pt>
                <c:pt idx="8577">
                  <c:v>9</c:v>
                </c:pt>
                <c:pt idx="8578">
                  <c:v>6</c:v>
                </c:pt>
                <c:pt idx="8579">
                  <c:v>2</c:v>
                </c:pt>
                <c:pt idx="8580">
                  <c:v>8</c:v>
                </c:pt>
                <c:pt idx="8581">
                  <c:v>9</c:v>
                </c:pt>
                <c:pt idx="8582">
                  <c:v>9</c:v>
                </c:pt>
                <c:pt idx="8583">
                  <c:v>2</c:v>
                </c:pt>
                <c:pt idx="8584">
                  <c:v>2</c:v>
                </c:pt>
                <c:pt idx="8585">
                  <c:v>7</c:v>
                </c:pt>
                <c:pt idx="8586">
                  <c:v>4</c:v>
                </c:pt>
                <c:pt idx="8587">
                  <c:v>1</c:v>
                </c:pt>
                <c:pt idx="8588">
                  <c:v>8</c:v>
                </c:pt>
                <c:pt idx="8589">
                  <c:v>2</c:v>
                </c:pt>
                <c:pt idx="8590">
                  <c:v>3</c:v>
                </c:pt>
                <c:pt idx="8591">
                  <c:v>5</c:v>
                </c:pt>
                <c:pt idx="8592">
                  <c:v>3</c:v>
                </c:pt>
                <c:pt idx="8593">
                  <c:v>7</c:v>
                </c:pt>
                <c:pt idx="8594">
                  <c:v>7</c:v>
                </c:pt>
                <c:pt idx="8595">
                  <c:v>2</c:v>
                </c:pt>
                <c:pt idx="8596">
                  <c:v>7</c:v>
                </c:pt>
                <c:pt idx="8597">
                  <c:v>6</c:v>
                </c:pt>
                <c:pt idx="8598">
                  <c:v>9</c:v>
                </c:pt>
                <c:pt idx="8599">
                  <c:v>9</c:v>
                </c:pt>
                <c:pt idx="8600">
                  <c:v>2</c:v>
                </c:pt>
                <c:pt idx="8601">
                  <c:v>7</c:v>
                </c:pt>
                <c:pt idx="8602">
                  <c:v>5</c:v>
                </c:pt>
                <c:pt idx="8603">
                  <c:v>6</c:v>
                </c:pt>
                <c:pt idx="8604">
                  <c:v>1</c:v>
                </c:pt>
                <c:pt idx="8605">
                  <c:v>7</c:v>
                </c:pt>
                <c:pt idx="8606">
                  <c:v>6</c:v>
                </c:pt>
                <c:pt idx="8607">
                  <c:v>4</c:v>
                </c:pt>
                <c:pt idx="8608">
                  <c:v>1</c:v>
                </c:pt>
                <c:pt idx="8609">
                  <c:v>9</c:v>
                </c:pt>
                <c:pt idx="8610">
                  <c:v>4</c:v>
                </c:pt>
                <c:pt idx="8611">
                  <c:v>2</c:v>
                </c:pt>
                <c:pt idx="8612">
                  <c:v>8</c:v>
                </c:pt>
                <c:pt idx="8613">
                  <c:v>2</c:v>
                </c:pt>
                <c:pt idx="8614">
                  <c:v>5</c:v>
                </c:pt>
                <c:pt idx="8615">
                  <c:v>6</c:v>
                </c:pt>
                <c:pt idx="8616">
                  <c:v>8</c:v>
                </c:pt>
                <c:pt idx="8617">
                  <c:v>1</c:v>
                </c:pt>
                <c:pt idx="8618">
                  <c:v>1</c:v>
                </c:pt>
                <c:pt idx="8619">
                  <c:v>4</c:v>
                </c:pt>
                <c:pt idx="8620">
                  <c:v>5</c:v>
                </c:pt>
                <c:pt idx="8621">
                  <c:v>9</c:v>
                </c:pt>
                <c:pt idx="8622">
                  <c:v>7</c:v>
                </c:pt>
                <c:pt idx="8623">
                  <c:v>7</c:v>
                </c:pt>
                <c:pt idx="8624">
                  <c:v>8</c:v>
                </c:pt>
                <c:pt idx="8625">
                  <c:v>5</c:v>
                </c:pt>
                <c:pt idx="8626">
                  <c:v>5</c:v>
                </c:pt>
                <c:pt idx="8627">
                  <c:v>1</c:v>
                </c:pt>
                <c:pt idx="8628">
                  <c:v>9</c:v>
                </c:pt>
                <c:pt idx="8629">
                  <c:v>6</c:v>
                </c:pt>
                <c:pt idx="8630">
                  <c:v>9</c:v>
                </c:pt>
                <c:pt idx="8631">
                  <c:v>3</c:v>
                </c:pt>
                <c:pt idx="8632">
                  <c:v>5</c:v>
                </c:pt>
                <c:pt idx="8633">
                  <c:v>2</c:v>
                </c:pt>
                <c:pt idx="8634">
                  <c:v>5</c:v>
                </c:pt>
                <c:pt idx="8635">
                  <c:v>8</c:v>
                </c:pt>
                <c:pt idx="8636">
                  <c:v>2</c:v>
                </c:pt>
                <c:pt idx="8637">
                  <c:v>8</c:v>
                </c:pt>
                <c:pt idx="8638">
                  <c:v>4</c:v>
                </c:pt>
                <c:pt idx="8639">
                  <c:v>1</c:v>
                </c:pt>
                <c:pt idx="8640">
                  <c:v>5</c:v>
                </c:pt>
                <c:pt idx="8641">
                  <c:v>1</c:v>
                </c:pt>
                <c:pt idx="8642">
                  <c:v>7</c:v>
                </c:pt>
                <c:pt idx="8643">
                  <c:v>8</c:v>
                </c:pt>
                <c:pt idx="8644">
                  <c:v>3</c:v>
                </c:pt>
                <c:pt idx="8645">
                  <c:v>3</c:v>
                </c:pt>
                <c:pt idx="8646">
                  <c:v>7</c:v>
                </c:pt>
                <c:pt idx="8647">
                  <c:v>4</c:v>
                </c:pt>
                <c:pt idx="8648">
                  <c:v>3</c:v>
                </c:pt>
                <c:pt idx="8649">
                  <c:v>8</c:v>
                </c:pt>
                <c:pt idx="8650">
                  <c:v>3</c:v>
                </c:pt>
                <c:pt idx="8651">
                  <c:v>7</c:v>
                </c:pt>
                <c:pt idx="8652">
                  <c:v>2</c:v>
                </c:pt>
                <c:pt idx="8653">
                  <c:v>1</c:v>
                </c:pt>
                <c:pt idx="8654">
                  <c:v>6</c:v>
                </c:pt>
                <c:pt idx="8655">
                  <c:v>8</c:v>
                </c:pt>
                <c:pt idx="8656">
                  <c:v>1</c:v>
                </c:pt>
                <c:pt idx="8657">
                  <c:v>9</c:v>
                </c:pt>
                <c:pt idx="8658">
                  <c:v>3</c:v>
                </c:pt>
                <c:pt idx="8659">
                  <c:v>3</c:v>
                </c:pt>
                <c:pt idx="8660">
                  <c:v>4</c:v>
                </c:pt>
                <c:pt idx="8661">
                  <c:v>1</c:v>
                </c:pt>
                <c:pt idx="8662">
                  <c:v>9</c:v>
                </c:pt>
                <c:pt idx="8663">
                  <c:v>3</c:v>
                </c:pt>
                <c:pt idx="8664">
                  <c:v>4</c:v>
                </c:pt>
                <c:pt idx="8665">
                  <c:v>1</c:v>
                </c:pt>
                <c:pt idx="8666">
                  <c:v>4</c:v>
                </c:pt>
                <c:pt idx="8667">
                  <c:v>1</c:v>
                </c:pt>
                <c:pt idx="8668">
                  <c:v>5</c:v>
                </c:pt>
                <c:pt idx="8669">
                  <c:v>5</c:v>
                </c:pt>
                <c:pt idx="8670">
                  <c:v>7</c:v>
                </c:pt>
                <c:pt idx="8671">
                  <c:v>8</c:v>
                </c:pt>
                <c:pt idx="8672">
                  <c:v>4</c:v>
                </c:pt>
                <c:pt idx="8673">
                  <c:v>7</c:v>
                </c:pt>
                <c:pt idx="8674">
                  <c:v>4</c:v>
                </c:pt>
                <c:pt idx="8675">
                  <c:v>3</c:v>
                </c:pt>
                <c:pt idx="8676">
                  <c:v>6</c:v>
                </c:pt>
                <c:pt idx="8677">
                  <c:v>4</c:v>
                </c:pt>
                <c:pt idx="8678">
                  <c:v>3</c:v>
                </c:pt>
                <c:pt idx="8679">
                  <c:v>9</c:v>
                </c:pt>
                <c:pt idx="8680">
                  <c:v>5</c:v>
                </c:pt>
                <c:pt idx="8681">
                  <c:v>7</c:v>
                </c:pt>
                <c:pt idx="8682">
                  <c:v>6</c:v>
                </c:pt>
                <c:pt idx="8683">
                  <c:v>5</c:v>
                </c:pt>
                <c:pt idx="8684">
                  <c:v>7</c:v>
                </c:pt>
                <c:pt idx="8685">
                  <c:v>6</c:v>
                </c:pt>
                <c:pt idx="8686">
                  <c:v>2</c:v>
                </c:pt>
                <c:pt idx="8687">
                  <c:v>3</c:v>
                </c:pt>
                <c:pt idx="8688">
                  <c:v>2</c:v>
                </c:pt>
                <c:pt idx="8689">
                  <c:v>3</c:v>
                </c:pt>
                <c:pt idx="8690">
                  <c:v>1</c:v>
                </c:pt>
                <c:pt idx="8691">
                  <c:v>8</c:v>
                </c:pt>
                <c:pt idx="8692">
                  <c:v>6</c:v>
                </c:pt>
                <c:pt idx="8693">
                  <c:v>2</c:v>
                </c:pt>
                <c:pt idx="8694">
                  <c:v>8</c:v>
                </c:pt>
                <c:pt idx="8695">
                  <c:v>6</c:v>
                </c:pt>
                <c:pt idx="8696">
                  <c:v>7</c:v>
                </c:pt>
                <c:pt idx="8697">
                  <c:v>1</c:v>
                </c:pt>
                <c:pt idx="8698">
                  <c:v>7</c:v>
                </c:pt>
                <c:pt idx="8699">
                  <c:v>3</c:v>
                </c:pt>
                <c:pt idx="8700">
                  <c:v>8</c:v>
                </c:pt>
                <c:pt idx="8701">
                  <c:v>6</c:v>
                </c:pt>
                <c:pt idx="8702">
                  <c:v>4</c:v>
                </c:pt>
                <c:pt idx="8703">
                  <c:v>8</c:v>
                </c:pt>
                <c:pt idx="8704">
                  <c:v>9</c:v>
                </c:pt>
                <c:pt idx="8705">
                  <c:v>2</c:v>
                </c:pt>
                <c:pt idx="8706">
                  <c:v>6</c:v>
                </c:pt>
                <c:pt idx="8707">
                  <c:v>5</c:v>
                </c:pt>
                <c:pt idx="8708">
                  <c:v>5</c:v>
                </c:pt>
                <c:pt idx="8709">
                  <c:v>3</c:v>
                </c:pt>
                <c:pt idx="8710">
                  <c:v>8</c:v>
                </c:pt>
                <c:pt idx="8711">
                  <c:v>8</c:v>
                </c:pt>
                <c:pt idx="8712">
                  <c:v>5</c:v>
                </c:pt>
                <c:pt idx="8713">
                  <c:v>8</c:v>
                </c:pt>
                <c:pt idx="8714">
                  <c:v>8</c:v>
                </c:pt>
                <c:pt idx="8715">
                  <c:v>3</c:v>
                </c:pt>
                <c:pt idx="8716">
                  <c:v>2</c:v>
                </c:pt>
                <c:pt idx="8717">
                  <c:v>9</c:v>
                </c:pt>
                <c:pt idx="8718">
                  <c:v>2</c:v>
                </c:pt>
                <c:pt idx="8719">
                  <c:v>9</c:v>
                </c:pt>
                <c:pt idx="8720">
                  <c:v>4</c:v>
                </c:pt>
                <c:pt idx="8721">
                  <c:v>2</c:v>
                </c:pt>
                <c:pt idx="8722">
                  <c:v>1</c:v>
                </c:pt>
                <c:pt idx="8723">
                  <c:v>4</c:v>
                </c:pt>
                <c:pt idx="8724">
                  <c:v>9</c:v>
                </c:pt>
                <c:pt idx="8725">
                  <c:v>9</c:v>
                </c:pt>
                <c:pt idx="8726">
                  <c:v>4</c:v>
                </c:pt>
                <c:pt idx="8727">
                  <c:v>9</c:v>
                </c:pt>
                <c:pt idx="8728">
                  <c:v>6</c:v>
                </c:pt>
                <c:pt idx="8729">
                  <c:v>1</c:v>
                </c:pt>
                <c:pt idx="8730">
                  <c:v>6</c:v>
                </c:pt>
                <c:pt idx="8731">
                  <c:v>9</c:v>
                </c:pt>
                <c:pt idx="8732">
                  <c:v>2</c:v>
                </c:pt>
                <c:pt idx="8733">
                  <c:v>6</c:v>
                </c:pt>
                <c:pt idx="8734">
                  <c:v>2</c:v>
                </c:pt>
                <c:pt idx="8735">
                  <c:v>4</c:v>
                </c:pt>
                <c:pt idx="8736">
                  <c:v>8</c:v>
                </c:pt>
                <c:pt idx="8737">
                  <c:v>7</c:v>
                </c:pt>
                <c:pt idx="8738">
                  <c:v>9</c:v>
                </c:pt>
                <c:pt idx="8739">
                  <c:v>7</c:v>
                </c:pt>
                <c:pt idx="8740">
                  <c:v>1</c:v>
                </c:pt>
                <c:pt idx="8741">
                  <c:v>2</c:v>
                </c:pt>
                <c:pt idx="8742">
                  <c:v>6</c:v>
                </c:pt>
                <c:pt idx="8743">
                  <c:v>7</c:v>
                </c:pt>
                <c:pt idx="8744">
                  <c:v>3</c:v>
                </c:pt>
                <c:pt idx="8745">
                  <c:v>9</c:v>
                </c:pt>
                <c:pt idx="8746">
                  <c:v>7</c:v>
                </c:pt>
                <c:pt idx="8747">
                  <c:v>6</c:v>
                </c:pt>
                <c:pt idx="8748">
                  <c:v>6</c:v>
                </c:pt>
                <c:pt idx="8749">
                  <c:v>1</c:v>
                </c:pt>
                <c:pt idx="8750">
                  <c:v>5</c:v>
                </c:pt>
                <c:pt idx="8751">
                  <c:v>3</c:v>
                </c:pt>
                <c:pt idx="8752">
                  <c:v>7</c:v>
                </c:pt>
                <c:pt idx="8753">
                  <c:v>3</c:v>
                </c:pt>
                <c:pt idx="8754">
                  <c:v>5</c:v>
                </c:pt>
                <c:pt idx="8755">
                  <c:v>7</c:v>
                </c:pt>
                <c:pt idx="8756">
                  <c:v>3</c:v>
                </c:pt>
                <c:pt idx="8757">
                  <c:v>2</c:v>
                </c:pt>
                <c:pt idx="8758">
                  <c:v>6</c:v>
                </c:pt>
                <c:pt idx="8759">
                  <c:v>8</c:v>
                </c:pt>
                <c:pt idx="8760">
                  <c:v>4</c:v>
                </c:pt>
                <c:pt idx="8761">
                  <c:v>9</c:v>
                </c:pt>
                <c:pt idx="8762">
                  <c:v>8</c:v>
                </c:pt>
                <c:pt idx="8763">
                  <c:v>7</c:v>
                </c:pt>
                <c:pt idx="8764">
                  <c:v>7</c:v>
                </c:pt>
                <c:pt idx="8765">
                  <c:v>3</c:v>
                </c:pt>
                <c:pt idx="8766">
                  <c:v>6</c:v>
                </c:pt>
                <c:pt idx="8767">
                  <c:v>5</c:v>
                </c:pt>
                <c:pt idx="8768">
                  <c:v>1</c:v>
                </c:pt>
                <c:pt idx="8769">
                  <c:v>3</c:v>
                </c:pt>
                <c:pt idx="8770">
                  <c:v>1</c:v>
                </c:pt>
                <c:pt idx="8771">
                  <c:v>4</c:v>
                </c:pt>
                <c:pt idx="8772">
                  <c:v>3</c:v>
                </c:pt>
                <c:pt idx="8773">
                  <c:v>4</c:v>
                </c:pt>
                <c:pt idx="8774">
                  <c:v>9</c:v>
                </c:pt>
                <c:pt idx="8775">
                  <c:v>3</c:v>
                </c:pt>
                <c:pt idx="8776">
                  <c:v>6</c:v>
                </c:pt>
                <c:pt idx="8777">
                  <c:v>6</c:v>
                </c:pt>
                <c:pt idx="8778">
                  <c:v>7</c:v>
                </c:pt>
                <c:pt idx="8779">
                  <c:v>9</c:v>
                </c:pt>
                <c:pt idx="8780">
                  <c:v>7</c:v>
                </c:pt>
                <c:pt idx="8781">
                  <c:v>1</c:v>
                </c:pt>
                <c:pt idx="8782">
                  <c:v>8</c:v>
                </c:pt>
                <c:pt idx="8783">
                  <c:v>5</c:v>
                </c:pt>
                <c:pt idx="8784">
                  <c:v>9</c:v>
                </c:pt>
                <c:pt idx="8785">
                  <c:v>5</c:v>
                </c:pt>
                <c:pt idx="8786">
                  <c:v>5</c:v>
                </c:pt>
                <c:pt idx="8787">
                  <c:v>2</c:v>
                </c:pt>
                <c:pt idx="8788">
                  <c:v>3</c:v>
                </c:pt>
                <c:pt idx="8789">
                  <c:v>9</c:v>
                </c:pt>
                <c:pt idx="8790">
                  <c:v>7</c:v>
                </c:pt>
                <c:pt idx="8791">
                  <c:v>1</c:v>
                </c:pt>
                <c:pt idx="8792">
                  <c:v>3</c:v>
                </c:pt>
                <c:pt idx="8793">
                  <c:v>2</c:v>
                </c:pt>
                <c:pt idx="8794">
                  <c:v>1</c:v>
                </c:pt>
                <c:pt idx="8795">
                  <c:v>9</c:v>
                </c:pt>
                <c:pt idx="8796">
                  <c:v>8</c:v>
                </c:pt>
                <c:pt idx="8797">
                  <c:v>5</c:v>
                </c:pt>
                <c:pt idx="8798">
                  <c:v>2</c:v>
                </c:pt>
                <c:pt idx="8799">
                  <c:v>1</c:v>
                </c:pt>
                <c:pt idx="8800">
                  <c:v>7</c:v>
                </c:pt>
                <c:pt idx="8801">
                  <c:v>2</c:v>
                </c:pt>
                <c:pt idx="8802">
                  <c:v>1</c:v>
                </c:pt>
                <c:pt idx="8803">
                  <c:v>2</c:v>
                </c:pt>
                <c:pt idx="8804">
                  <c:v>7</c:v>
                </c:pt>
                <c:pt idx="8805">
                  <c:v>7</c:v>
                </c:pt>
                <c:pt idx="8806">
                  <c:v>6</c:v>
                </c:pt>
                <c:pt idx="8807">
                  <c:v>5</c:v>
                </c:pt>
                <c:pt idx="8808">
                  <c:v>3</c:v>
                </c:pt>
                <c:pt idx="8809">
                  <c:v>3</c:v>
                </c:pt>
                <c:pt idx="8810">
                  <c:v>9</c:v>
                </c:pt>
                <c:pt idx="8811">
                  <c:v>4</c:v>
                </c:pt>
                <c:pt idx="8812">
                  <c:v>9</c:v>
                </c:pt>
                <c:pt idx="8813">
                  <c:v>4</c:v>
                </c:pt>
                <c:pt idx="8814">
                  <c:v>2</c:v>
                </c:pt>
                <c:pt idx="8815">
                  <c:v>4</c:v>
                </c:pt>
                <c:pt idx="8816">
                  <c:v>6</c:v>
                </c:pt>
                <c:pt idx="8817">
                  <c:v>6</c:v>
                </c:pt>
                <c:pt idx="8818">
                  <c:v>5</c:v>
                </c:pt>
                <c:pt idx="8819">
                  <c:v>1</c:v>
                </c:pt>
                <c:pt idx="8820">
                  <c:v>3</c:v>
                </c:pt>
                <c:pt idx="8821">
                  <c:v>5</c:v>
                </c:pt>
                <c:pt idx="8822">
                  <c:v>6</c:v>
                </c:pt>
                <c:pt idx="8823">
                  <c:v>1</c:v>
                </c:pt>
                <c:pt idx="8824">
                  <c:v>9</c:v>
                </c:pt>
                <c:pt idx="8825">
                  <c:v>3</c:v>
                </c:pt>
                <c:pt idx="8826">
                  <c:v>3</c:v>
                </c:pt>
                <c:pt idx="8827">
                  <c:v>2</c:v>
                </c:pt>
                <c:pt idx="8828">
                  <c:v>8</c:v>
                </c:pt>
                <c:pt idx="8829">
                  <c:v>3</c:v>
                </c:pt>
                <c:pt idx="8830">
                  <c:v>6</c:v>
                </c:pt>
                <c:pt idx="8831">
                  <c:v>2</c:v>
                </c:pt>
                <c:pt idx="8832">
                  <c:v>7</c:v>
                </c:pt>
                <c:pt idx="8833">
                  <c:v>4</c:v>
                </c:pt>
                <c:pt idx="8834">
                  <c:v>9</c:v>
                </c:pt>
                <c:pt idx="8835">
                  <c:v>9</c:v>
                </c:pt>
                <c:pt idx="8836">
                  <c:v>7</c:v>
                </c:pt>
                <c:pt idx="8837">
                  <c:v>8</c:v>
                </c:pt>
                <c:pt idx="8838">
                  <c:v>3</c:v>
                </c:pt>
                <c:pt idx="8839">
                  <c:v>5</c:v>
                </c:pt>
                <c:pt idx="8840">
                  <c:v>2</c:v>
                </c:pt>
                <c:pt idx="8841">
                  <c:v>7</c:v>
                </c:pt>
                <c:pt idx="8842">
                  <c:v>8</c:v>
                </c:pt>
                <c:pt idx="8843">
                  <c:v>9</c:v>
                </c:pt>
                <c:pt idx="8844">
                  <c:v>7</c:v>
                </c:pt>
                <c:pt idx="8845">
                  <c:v>8</c:v>
                </c:pt>
                <c:pt idx="8846">
                  <c:v>9</c:v>
                </c:pt>
                <c:pt idx="8847">
                  <c:v>6</c:v>
                </c:pt>
                <c:pt idx="8848">
                  <c:v>2</c:v>
                </c:pt>
                <c:pt idx="8849">
                  <c:v>2</c:v>
                </c:pt>
                <c:pt idx="8850">
                  <c:v>4</c:v>
                </c:pt>
                <c:pt idx="8851">
                  <c:v>9</c:v>
                </c:pt>
                <c:pt idx="8852">
                  <c:v>7</c:v>
                </c:pt>
                <c:pt idx="8853">
                  <c:v>2</c:v>
                </c:pt>
                <c:pt idx="8854">
                  <c:v>8</c:v>
                </c:pt>
                <c:pt idx="8855">
                  <c:v>7</c:v>
                </c:pt>
                <c:pt idx="8856">
                  <c:v>9</c:v>
                </c:pt>
                <c:pt idx="8857">
                  <c:v>8</c:v>
                </c:pt>
                <c:pt idx="8858">
                  <c:v>3</c:v>
                </c:pt>
                <c:pt idx="8859">
                  <c:v>1</c:v>
                </c:pt>
                <c:pt idx="8860">
                  <c:v>2</c:v>
                </c:pt>
                <c:pt idx="8861">
                  <c:v>2</c:v>
                </c:pt>
                <c:pt idx="8862">
                  <c:v>4</c:v>
                </c:pt>
                <c:pt idx="8863">
                  <c:v>6</c:v>
                </c:pt>
                <c:pt idx="8864">
                  <c:v>4</c:v>
                </c:pt>
                <c:pt idx="8865">
                  <c:v>9</c:v>
                </c:pt>
                <c:pt idx="8866">
                  <c:v>4</c:v>
                </c:pt>
                <c:pt idx="8867">
                  <c:v>6</c:v>
                </c:pt>
                <c:pt idx="8868">
                  <c:v>6</c:v>
                </c:pt>
                <c:pt idx="8869">
                  <c:v>1</c:v>
                </c:pt>
                <c:pt idx="8870">
                  <c:v>8</c:v>
                </c:pt>
                <c:pt idx="8871">
                  <c:v>3</c:v>
                </c:pt>
                <c:pt idx="8872">
                  <c:v>6</c:v>
                </c:pt>
                <c:pt idx="8873">
                  <c:v>3</c:v>
                </c:pt>
                <c:pt idx="8874">
                  <c:v>2</c:v>
                </c:pt>
                <c:pt idx="8875">
                  <c:v>5</c:v>
                </c:pt>
                <c:pt idx="8876">
                  <c:v>1</c:v>
                </c:pt>
                <c:pt idx="8877">
                  <c:v>9</c:v>
                </c:pt>
                <c:pt idx="8878">
                  <c:v>7</c:v>
                </c:pt>
                <c:pt idx="8879">
                  <c:v>3</c:v>
                </c:pt>
                <c:pt idx="8880">
                  <c:v>4</c:v>
                </c:pt>
                <c:pt idx="8881">
                  <c:v>6</c:v>
                </c:pt>
                <c:pt idx="8882">
                  <c:v>3</c:v>
                </c:pt>
                <c:pt idx="8883">
                  <c:v>7</c:v>
                </c:pt>
                <c:pt idx="8884">
                  <c:v>6</c:v>
                </c:pt>
                <c:pt idx="8885">
                  <c:v>9</c:v>
                </c:pt>
                <c:pt idx="8886">
                  <c:v>5</c:v>
                </c:pt>
                <c:pt idx="8887">
                  <c:v>4</c:v>
                </c:pt>
                <c:pt idx="8888">
                  <c:v>3</c:v>
                </c:pt>
                <c:pt idx="8889">
                  <c:v>1</c:v>
                </c:pt>
                <c:pt idx="8890">
                  <c:v>3</c:v>
                </c:pt>
                <c:pt idx="8891">
                  <c:v>3</c:v>
                </c:pt>
                <c:pt idx="8892">
                  <c:v>7</c:v>
                </c:pt>
                <c:pt idx="8893">
                  <c:v>7</c:v>
                </c:pt>
                <c:pt idx="8894">
                  <c:v>1</c:v>
                </c:pt>
                <c:pt idx="8895">
                  <c:v>3</c:v>
                </c:pt>
                <c:pt idx="8896">
                  <c:v>8</c:v>
                </c:pt>
                <c:pt idx="8897">
                  <c:v>9</c:v>
                </c:pt>
                <c:pt idx="8898">
                  <c:v>7</c:v>
                </c:pt>
                <c:pt idx="8899">
                  <c:v>7</c:v>
                </c:pt>
                <c:pt idx="8900">
                  <c:v>8</c:v>
                </c:pt>
                <c:pt idx="8901">
                  <c:v>6</c:v>
                </c:pt>
                <c:pt idx="8902">
                  <c:v>3</c:v>
                </c:pt>
                <c:pt idx="8903">
                  <c:v>1</c:v>
                </c:pt>
                <c:pt idx="8904">
                  <c:v>7</c:v>
                </c:pt>
                <c:pt idx="8905">
                  <c:v>1</c:v>
                </c:pt>
                <c:pt idx="8906">
                  <c:v>1</c:v>
                </c:pt>
                <c:pt idx="8907">
                  <c:v>9</c:v>
                </c:pt>
                <c:pt idx="8908">
                  <c:v>7</c:v>
                </c:pt>
                <c:pt idx="8909">
                  <c:v>4</c:v>
                </c:pt>
                <c:pt idx="8910">
                  <c:v>6</c:v>
                </c:pt>
                <c:pt idx="8911">
                  <c:v>1</c:v>
                </c:pt>
                <c:pt idx="8912">
                  <c:v>7</c:v>
                </c:pt>
                <c:pt idx="8913">
                  <c:v>6</c:v>
                </c:pt>
                <c:pt idx="8914">
                  <c:v>4</c:v>
                </c:pt>
                <c:pt idx="8915">
                  <c:v>7</c:v>
                </c:pt>
                <c:pt idx="8916">
                  <c:v>3</c:v>
                </c:pt>
                <c:pt idx="8917">
                  <c:v>1</c:v>
                </c:pt>
                <c:pt idx="8918">
                  <c:v>4</c:v>
                </c:pt>
                <c:pt idx="8919">
                  <c:v>3</c:v>
                </c:pt>
                <c:pt idx="8920">
                  <c:v>1</c:v>
                </c:pt>
                <c:pt idx="8921">
                  <c:v>2</c:v>
                </c:pt>
                <c:pt idx="8922">
                  <c:v>5</c:v>
                </c:pt>
                <c:pt idx="8923">
                  <c:v>8</c:v>
                </c:pt>
                <c:pt idx="8924">
                  <c:v>1</c:v>
                </c:pt>
                <c:pt idx="8925">
                  <c:v>4</c:v>
                </c:pt>
                <c:pt idx="8926">
                  <c:v>4</c:v>
                </c:pt>
                <c:pt idx="8927">
                  <c:v>5</c:v>
                </c:pt>
                <c:pt idx="8928">
                  <c:v>7</c:v>
                </c:pt>
                <c:pt idx="8929">
                  <c:v>8</c:v>
                </c:pt>
                <c:pt idx="8930">
                  <c:v>6</c:v>
                </c:pt>
                <c:pt idx="8931">
                  <c:v>1</c:v>
                </c:pt>
                <c:pt idx="8932">
                  <c:v>7</c:v>
                </c:pt>
                <c:pt idx="8933">
                  <c:v>3</c:v>
                </c:pt>
                <c:pt idx="8934">
                  <c:v>6</c:v>
                </c:pt>
                <c:pt idx="8935">
                  <c:v>8</c:v>
                </c:pt>
                <c:pt idx="8936">
                  <c:v>7</c:v>
                </c:pt>
                <c:pt idx="8937">
                  <c:v>6</c:v>
                </c:pt>
                <c:pt idx="8938">
                  <c:v>9</c:v>
                </c:pt>
                <c:pt idx="8939">
                  <c:v>9</c:v>
                </c:pt>
                <c:pt idx="8940">
                  <c:v>1</c:v>
                </c:pt>
                <c:pt idx="8941">
                  <c:v>1</c:v>
                </c:pt>
                <c:pt idx="8942">
                  <c:v>1</c:v>
                </c:pt>
                <c:pt idx="8943">
                  <c:v>8</c:v>
                </c:pt>
                <c:pt idx="8944">
                  <c:v>7</c:v>
                </c:pt>
                <c:pt idx="8945">
                  <c:v>3</c:v>
                </c:pt>
                <c:pt idx="8946">
                  <c:v>2</c:v>
                </c:pt>
                <c:pt idx="8947">
                  <c:v>4</c:v>
                </c:pt>
                <c:pt idx="8948">
                  <c:v>3</c:v>
                </c:pt>
                <c:pt idx="8949">
                  <c:v>7</c:v>
                </c:pt>
                <c:pt idx="8950">
                  <c:v>8</c:v>
                </c:pt>
                <c:pt idx="8951">
                  <c:v>6</c:v>
                </c:pt>
                <c:pt idx="8952">
                  <c:v>3</c:v>
                </c:pt>
                <c:pt idx="8953">
                  <c:v>6</c:v>
                </c:pt>
                <c:pt idx="8954">
                  <c:v>2</c:v>
                </c:pt>
                <c:pt idx="8955">
                  <c:v>7</c:v>
                </c:pt>
                <c:pt idx="8956">
                  <c:v>7</c:v>
                </c:pt>
                <c:pt idx="8957">
                  <c:v>4</c:v>
                </c:pt>
                <c:pt idx="8958">
                  <c:v>8</c:v>
                </c:pt>
                <c:pt idx="8959">
                  <c:v>4</c:v>
                </c:pt>
                <c:pt idx="8960">
                  <c:v>7</c:v>
                </c:pt>
                <c:pt idx="8961">
                  <c:v>4</c:v>
                </c:pt>
                <c:pt idx="8962">
                  <c:v>5</c:v>
                </c:pt>
                <c:pt idx="8963">
                  <c:v>7</c:v>
                </c:pt>
                <c:pt idx="8964">
                  <c:v>3</c:v>
                </c:pt>
                <c:pt idx="8965">
                  <c:v>5</c:v>
                </c:pt>
                <c:pt idx="8966">
                  <c:v>3</c:v>
                </c:pt>
                <c:pt idx="8967">
                  <c:v>5</c:v>
                </c:pt>
                <c:pt idx="8968">
                  <c:v>3</c:v>
                </c:pt>
                <c:pt idx="8969">
                  <c:v>7</c:v>
                </c:pt>
                <c:pt idx="8970">
                  <c:v>1</c:v>
                </c:pt>
                <c:pt idx="8971">
                  <c:v>9</c:v>
                </c:pt>
                <c:pt idx="8972">
                  <c:v>9</c:v>
                </c:pt>
                <c:pt idx="8973">
                  <c:v>5</c:v>
                </c:pt>
                <c:pt idx="8974">
                  <c:v>9</c:v>
                </c:pt>
                <c:pt idx="8975">
                  <c:v>6</c:v>
                </c:pt>
                <c:pt idx="8976">
                  <c:v>5</c:v>
                </c:pt>
                <c:pt idx="8977">
                  <c:v>3</c:v>
                </c:pt>
                <c:pt idx="8978">
                  <c:v>8</c:v>
                </c:pt>
                <c:pt idx="8979">
                  <c:v>4</c:v>
                </c:pt>
                <c:pt idx="8980">
                  <c:v>3</c:v>
                </c:pt>
                <c:pt idx="8981">
                  <c:v>6</c:v>
                </c:pt>
                <c:pt idx="8982">
                  <c:v>8</c:v>
                </c:pt>
                <c:pt idx="8983">
                  <c:v>9</c:v>
                </c:pt>
                <c:pt idx="8984">
                  <c:v>6</c:v>
                </c:pt>
                <c:pt idx="8985">
                  <c:v>5</c:v>
                </c:pt>
                <c:pt idx="8986">
                  <c:v>2</c:v>
                </c:pt>
                <c:pt idx="8987">
                  <c:v>2</c:v>
                </c:pt>
                <c:pt idx="8988">
                  <c:v>9</c:v>
                </c:pt>
                <c:pt idx="8989">
                  <c:v>2</c:v>
                </c:pt>
                <c:pt idx="8990">
                  <c:v>2</c:v>
                </c:pt>
                <c:pt idx="8991">
                  <c:v>3</c:v>
                </c:pt>
                <c:pt idx="8992">
                  <c:v>3</c:v>
                </c:pt>
                <c:pt idx="8993">
                  <c:v>4</c:v>
                </c:pt>
                <c:pt idx="8994">
                  <c:v>7</c:v>
                </c:pt>
                <c:pt idx="8995">
                  <c:v>9</c:v>
                </c:pt>
                <c:pt idx="8996">
                  <c:v>2</c:v>
                </c:pt>
                <c:pt idx="8997">
                  <c:v>4</c:v>
                </c:pt>
                <c:pt idx="8998">
                  <c:v>9</c:v>
                </c:pt>
                <c:pt idx="8999">
                  <c:v>2</c:v>
                </c:pt>
                <c:pt idx="9000">
                  <c:v>1</c:v>
                </c:pt>
                <c:pt idx="9001">
                  <c:v>8</c:v>
                </c:pt>
                <c:pt idx="9002">
                  <c:v>9</c:v>
                </c:pt>
                <c:pt idx="9003">
                  <c:v>7</c:v>
                </c:pt>
                <c:pt idx="9004">
                  <c:v>8</c:v>
                </c:pt>
                <c:pt idx="9005">
                  <c:v>4</c:v>
                </c:pt>
                <c:pt idx="9006">
                  <c:v>4</c:v>
                </c:pt>
                <c:pt idx="9007">
                  <c:v>2</c:v>
                </c:pt>
                <c:pt idx="9008">
                  <c:v>8</c:v>
                </c:pt>
                <c:pt idx="9009">
                  <c:v>2</c:v>
                </c:pt>
                <c:pt idx="9010">
                  <c:v>9</c:v>
                </c:pt>
                <c:pt idx="9011">
                  <c:v>4</c:v>
                </c:pt>
                <c:pt idx="9012">
                  <c:v>1</c:v>
                </c:pt>
                <c:pt idx="9013">
                  <c:v>4</c:v>
                </c:pt>
                <c:pt idx="9014">
                  <c:v>3</c:v>
                </c:pt>
                <c:pt idx="9015">
                  <c:v>6</c:v>
                </c:pt>
                <c:pt idx="9016">
                  <c:v>7</c:v>
                </c:pt>
                <c:pt idx="9017">
                  <c:v>8</c:v>
                </c:pt>
                <c:pt idx="9018">
                  <c:v>2</c:v>
                </c:pt>
                <c:pt idx="9019">
                  <c:v>6</c:v>
                </c:pt>
                <c:pt idx="9020">
                  <c:v>6</c:v>
                </c:pt>
                <c:pt idx="9021">
                  <c:v>5</c:v>
                </c:pt>
                <c:pt idx="9022">
                  <c:v>7</c:v>
                </c:pt>
                <c:pt idx="9023">
                  <c:v>3</c:v>
                </c:pt>
                <c:pt idx="9024">
                  <c:v>4</c:v>
                </c:pt>
                <c:pt idx="9025">
                  <c:v>9</c:v>
                </c:pt>
                <c:pt idx="9026">
                  <c:v>4</c:v>
                </c:pt>
                <c:pt idx="9027">
                  <c:v>3</c:v>
                </c:pt>
                <c:pt idx="9028">
                  <c:v>2</c:v>
                </c:pt>
                <c:pt idx="9029">
                  <c:v>5</c:v>
                </c:pt>
                <c:pt idx="9030">
                  <c:v>4</c:v>
                </c:pt>
                <c:pt idx="9031">
                  <c:v>8</c:v>
                </c:pt>
                <c:pt idx="9032">
                  <c:v>7</c:v>
                </c:pt>
                <c:pt idx="9033">
                  <c:v>6</c:v>
                </c:pt>
                <c:pt idx="9034">
                  <c:v>2</c:v>
                </c:pt>
                <c:pt idx="9035">
                  <c:v>3</c:v>
                </c:pt>
                <c:pt idx="9036">
                  <c:v>9</c:v>
                </c:pt>
                <c:pt idx="9037">
                  <c:v>9</c:v>
                </c:pt>
                <c:pt idx="9038">
                  <c:v>5</c:v>
                </c:pt>
                <c:pt idx="9039">
                  <c:v>3</c:v>
                </c:pt>
                <c:pt idx="9040">
                  <c:v>2</c:v>
                </c:pt>
                <c:pt idx="9041">
                  <c:v>8</c:v>
                </c:pt>
                <c:pt idx="9042">
                  <c:v>6</c:v>
                </c:pt>
                <c:pt idx="9043">
                  <c:v>7</c:v>
                </c:pt>
                <c:pt idx="9044">
                  <c:v>1</c:v>
                </c:pt>
                <c:pt idx="9045">
                  <c:v>1</c:v>
                </c:pt>
                <c:pt idx="9046">
                  <c:v>2</c:v>
                </c:pt>
                <c:pt idx="9047">
                  <c:v>3</c:v>
                </c:pt>
                <c:pt idx="9048">
                  <c:v>1</c:v>
                </c:pt>
                <c:pt idx="9049">
                  <c:v>5</c:v>
                </c:pt>
                <c:pt idx="9050">
                  <c:v>3</c:v>
                </c:pt>
                <c:pt idx="9051">
                  <c:v>1</c:v>
                </c:pt>
                <c:pt idx="9052">
                  <c:v>8</c:v>
                </c:pt>
                <c:pt idx="9053">
                  <c:v>6</c:v>
                </c:pt>
                <c:pt idx="9054">
                  <c:v>9</c:v>
                </c:pt>
                <c:pt idx="9055">
                  <c:v>3</c:v>
                </c:pt>
                <c:pt idx="9056">
                  <c:v>9</c:v>
                </c:pt>
                <c:pt idx="9057">
                  <c:v>9</c:v>
                </c:pt>
                <c:pt idx="9058">
                  <c:v>1</c:v>
                </c:pt>
                <c:pt idx="9059">
                  <c:v>3</c:v>
                </c:pt>
                <c:pt idx="9060">
                  <c:v>6</c:v>
                </c:pt>
                <c:pt idx="9061">
                  <c:v>8</c:v>
                </c:pt>
                <c:pt idx="9062">
                  <c:v>4</c:v>
                </c:pt>
                <c:pt idx="9063">
                  <c:v>5</c:v>
                </c:pt>
                <c:pt idx="9064">
                  <c:v>9</c:v>
                </c:pt>
                <c:pt idx="9065">
                  <c:v>6</c:v>
                </c:pt>
                <c:pt idx="9066">
                  <c:v>7</c:v>
                </c:pt>
                <c:pt idx="9067">
                  <c:v>7</c:v>
                </c:pt>
                <c:pt idx="9068">
                  <c:v>4</c:v>
                </c:pt>
                <c:pt idx="9069">
                  <c:v>4</c:v>
                </c:pt>
                <c:pt idx="9070">
                  <c:v>4</c:v>
                </c:pt>
                <c:pt idx="9071">
                  <c:v>5</c:v>
                </c:pt>
                <c:pt idx="9072">
                  <c:v>5</c:v>
                </c:pt>
                <c:pt idx="9073">
                  <c:v>8</c:v>
                </c:pt>
                <c:pt idx="9074">
                  <c:v>9</c:v>
                </c:pt>
                <c:pt idx="9075">
                  <c:v>2</c:v>
                </c:pt>
                <c:pt idx="9076">
                  <c:v>7</c:v>
                </c:pt>
                <c:pt idx="9077">
                  <c:v>1</c:v>
                </c:pt>
                <c:pt idx="9078">
                  <c:v>1</c:v>
                </c:pt>
                <c:pt idx="9079">
                  <c:v>4</c:v>
                </c:pt>
                <c:pt idx="9080">
                  <c:v>7</c:v>
                </c:pt>
                <c:pt idx="9081">
                  <c:v>2</c:v>
                </c:pt>
                <c:pt idx="9082">
                  <c:v>2</c:v>
                </c:pt>
                <c:pt idx="9083">
                  <c:v>1</c:v>
                </c:pt>
                <c:pt idx="9084">
                  <c:v>2</c:v>
                </c:pt>
                <c:pt idx="9085">
                  <c:v>7</c:v>
                </c:pt>
                <c:pt idx="9086">
                  <c:v>9</c:v>
                </c:pt>
                <c:pt idx="9087">
                  <c:v>6</c:v>
                </c:pt>
                <c:pt idx="9088">
                  <c:v>2</c:v>
                </c:pt>
                <c:pt idx="9089">
                  <c:v>9</c:v>
                </c:pt>
                <c:pt idx="9090">
                  <c:v>7</c:v>
                </c:pt>
                <c:pt idx="9091">
                  <c:v>1</c:v>
                </c:pt>
                <c:pt idx="9092">
                  <c:v>9</c:v>
                </c:pt>
                <c:pt idx="9093">
                  <c:v>2</c:v>
                </c:pt>
                <c:pt idx="9094">
                  <c:v>4</c:v>
                </c:pt>
                <c:pt idx="9095">
                  <c:v>9</c:v>
                </c:pt>
                <c:pt idx="9096">
                  <c:v>4</c:v>
                </c:pt>
                <c:pt idx="9097">
                  <c:v>3</c:v>
                </c:pt>
                <c:pt idx="9098">
                  <c:v>1</c:v>
                </c:pt>
                <c:pt idx="9099">
                  <c:v>7</c:v>
                </c:pt>
                <c:pt idx="9100">
                  <c:v>6</c:v>
                </c:pt>
                <c:pt idx="9101">
                  <c:v>4</c:v>
                </c:pt>
                <c:pt idx="9102">
                  <c:v>6</c:v>
                </c:pt>
                <c:pt idx="9103">
                  <c:v>6</c:v>
                </c:pt>
                <c:pt idx="9104">
                  <c:v>4</c:v>
                </c:pt>
                <c:pt idx="9105">
                  <c:v>6</c:v>
                </c:pt>
                <c:pt idx="9106">
                  <c:v>8</c:v>
                </c:pt>
                <c:pt idx="9107">
                  <c:v>3</c:v>
                </c:pt>
                <c:pt idx="9108">
                  <c:v>4</c:v>
                </c:pt>
                <c:pt idx="9109">
                  <c:v>1</c:v>
                </c:pt>
                <c:pt idx="9110">
                  <c:v>4</c:v>
                </c:pt>
                <c:pt idx="9111">
                  <c:v>9</c:v>
                </c:pt>
                <c:pt idx="9112">
                  <c:v>8</c:v>
                </c:pt>
                <c:pt idx="9113">
                  <c:v>4</c:v>
                </c:pt>
                <c:pt idx="9114">
                  <c:v>7</c:v>
                </c:pt>
                <c:pt idx="9115">
                  <c:v>3</c:v>
                </c:pt>
                <c:pt idx="9116">
                  <c:v>9</c:v>
                </c:pt>
                <c:pt idx="9117">
                  <c:v>4</c:v>
                </c:pt>
                <c:pt idx="9118">
                  <c:v>2</c:v>
                </c:pt>
                <c:pt idx="9119">
                  <c:v>5</c:v>
                </c:pt>
                <c:pt idx="9120">
                  <c:v>2</c:v>
                </c:pt>
                <c:pt idx="9121">
                  <c:v>6</c:v>
                </c:pt>
                <c:pt idx="9122">
                  <c:v>1</c:v>
                </c:pt>
                <c:pt idx="9123">
                  <c:v>6</c:v>
                </c:pt>
                <c:pt idx="9124">
                  <c:v>4</c:v>
                </c:pt>
                <c:pt idx="9125">
                  <c:v>3</c:v>
                </c:pt>
                <c:pt idx="9126">
                  <c:v>2</c:v>
                </c:pt>
                <c:pt idx="9127">
                  <c:v>7</c:v>
                </c:pt>
                <c:pt idx="9128">
                  <c:v>9</c:v>
                </c:pt>
                <c:pt idx="9129">
                  <c:v>3</c:v>
                </c:pt>
                <c:pt idx="9130">
                  <c:v>6</c:v>
                </c:pt>
                <c:pt idx="9131">
                  <c:v>9</c:v>
                </c:pt>
                <c:pt idx="9132">
                  <c:v>2</c:v>
                </c:pt>
                <c:pt idx="9133">
                  <c:v>7</c:v>
                </c:pt>
                <c:pt idx="9134">
                  <c:v>5</c:v>
                </c:pt>
                <c:pt idx="9135">
                  <c:v>5</c:v>
                </c:pt>
                <c:pt idx="9136">
                  <c:v>7</c:v>
                </c:pt>
                <c:pt idx="9137">
                  <c:v>9</c:v>
                </c:pt>
                <c:pt idx="9138">
                  <c:v>4</c:v>
                </c:pt>
                <c:pt idx="9139">
                  <c:v>9</c:v>
                </c:pt>
                <c:pt idx="9140">
                  <c:v>9</c:v>
                </c:pt>
                <c:pt idx="9141">
                  <c:v>4</c:v>
                </c:pt>
                <c:pt idx="9142">
                  <c:v>3</c:v>
                </c:pt>
                <c:pt idx="9143">
                  <c:v>2</c:v>
                </c:pt>
                <c:pt idx="9144">
                  <c:v>9</c:v>
                </c:pt>
                <c:pt idx="9145">
                  <c:v>2</c:v>
                </c:pt>
                <c:pt idx="9146">
                  <c:v>6</c:v>
                </c:pt>
                <c:pt idx="9147">
                  <c:v>5</c:v>
                </c:pt>
                <c:pt idx="9148">
                  <c:v>5</c:v>
                </c:pt>
                <c:pt idx="9149">
                  <c:v>4</c:v>
                </c:pt>
                <c:pt idx="9150">
                  <c:v>6</c:v>
                </c:pt>
                <c:pt idx="9151">
                  <c:v>5</c:v>
                </c:pt>
                <c:pt idx="9152">
                  <c:v>4</c:v>
                </c:pt>
                <c:pt idx="9153">
                  <c:v>9</c:v>
                </c:pt>
                <c:pt idx="9154">
                  <c:v>6</c:v>
                </c:pt>
                <c:pt idx="9155">
                  <c:v>3</c:v>
                </c:pt>
                <c:pt idx="9156">
                  <c:v>6</c:v>
                </c:pt>
                <c:pt idx="9157">
                  <c:v>1</c:v>
                </c:pt>
                <c:pt idx="9158">
                  <c:v>5</c:v>
                </c:pt>
                <c:pt idx="9159">
                  <c:v>6</c:v>
                </c:pt>
                <c:pt idx="9160">
                  <c:v>8</c:v>
                </c:pt>
                <c:pt idx="9161">
                  <c:v>9</c:v>
                </c:pt>
                <c:pt idx="9162">
                  <c:v>3</c:v>
                </c:pt>
                <c:pt idx="9163">
                  <c:v>2</c:v>
                </c:pt>
                <c:pt idx="9164">
                  <c:v>4</c:v>
                </c:pt>
                <c:pt idx="9165">
                  <c:v>8</c:v>
                </c:pt>
                <c:pt idx="9166">
                  <c:v>8</c:v>
                </c:pt>
                <c:pt idx="9167">
                  <c:v>3</c:v>
                </c:pt>
                <c:pt idx="9168">
                  <c:v>4</c:v>
                </c:pt>
                <c:pt idx="9169">
                  <c:v>3</c:v>
                </c:pt>
                <c:pt idx="9170">
                  <c:v>2</c:v>
                </c:pt>
                <c:pt idx="9171">
                  <c:v>4</c:v>
                </c:pt>
                <c:pt idx="9172">
                  <c:v>6</c:v>
                </c:pt>
                <c:pt idx="9173">
                  <c:v>5</c:v>
                </c:pt>
                <c:pt idx="9174">
                  <c:v>3</c:v>
                </c:pt>
                <c:pt idx="9175">
                  <c:v>2</c:v>
                </c:pt>
                <c:pt idx="9176">
                  <c:v>9</c:v>
                </c:pt>
                <c:pt idx="9177">
                  <c:v>1</c:v>
                </c:pt>
                <c:pt idx="9178">
                  <c:v>9</c:v>
                </c:pt>
                <c:pt idx="9179">
                  <c:v>1</c:v>
                </c:pt>
                <c:pt idx="9180">
                  <c:v>7</c:v>
                </c:pt>
                <c:pt idx="9181">
                  <c:v>6</c:v>
                </c:pt>
                <c:pt idx="9182">
                  <c:v>7</c:v>
                </c:pt>
                <c:pt idx="9183">
                  <c:v>3</c:v>
                </c:pt>
                <c:pt idx="9184">
                  <c:v>3</c:v>
                </c:pt>
                <c:pt idx="9185">
                  <c:v>1</c:v>
                </c:pt>
                <c:pt idx="9186">
                  <c:v>4</c:v>
                </c:pt>
                <c:pt idx="9187">
                  <c:v>2</c:v>
                </c:pt>
                <c:pt idx="9188">
                  <c:v>8</c:v>
                </c:pt>
                <c:pt idx="9189">
                  <c:v>3</c:v>
                </c:pt>
                <c:pt idx="9190">
                  <c:v>7</c:v>
                </c:pt>
                <c:pt idx="9191">
                  <c:v>7</c:v>
                </c:pt>
                <c:pt idx="9192">
                  <c:v>9</c:v>
                </c:pt>
                <c:pt idx="9193">
                  <c:v>6</c:v>
                </c:pt>
                <c:pt idx="9194">
                  <c:v>1</c:v>
                </c:pt>
                <c:pt idx="9195">
                  <c:v>8</c:v>
                </c:pt>
                <c:pt idx="9196">
                  <c:v>1</c:v>
                </c:pt>
                <c:pt idx="9197">
                  <c:v>3</c:v>
                </c:pt>
                <c:pt idx="9198">
                  <c:v>5</c:v>
                </c:pt>
                <c:pt idx="9199">
                  <c:v>8</c:v>
                </c:pt>
                <c:pt idx="9200">
                  <c:v>9</c:v>
                </c:pt>
                <c:pt idx="9201">
                  <c:v>7</c:v>
                </c:pt>
                <c:pt idx="9202">
                  <c:v>9</c:v>
                </c:pt>
                <c:pt idx="9203">
                  <c:v>3</c:v>
                </c:pt>
                <c:pt idx="9204">
                  <c:v>5</c:v>
                </c:pt>
                <c:pt idx="9205">
                  <c:v>8</c:v>
                </c:pt>
                <c:pt idx="9206">
                  <c:v>1</c:v>
                </c:pt>
                <c:pt idx="9207">
                  <c:v>8</c:v>
                </c:pt>
                <c:pt idx="9208">
                  <c:v>7</c:v>
                </c:pt>
                <c:pt idx="9209">
                  <c:v>1</c:v>
                </c:pt>
                <c:pt idx="9210">
                  <c:v>6</c:v>
                </c:pt>
                <c:pt idx="9211">
                  <c:v>1</c:v>
                </c:pt>
                <c:pt idx="9212">
                  <c:v>2</c:v>
                </c:pt>
                <c:pt idx="9213">
                  <c:v>5</c:v>
                </c:pt>
                <c:pt idx="9214">
                  <c:v>2</c:v>
                </c:pt>
                <c:pt idx="9215">
                  <c:v>1</c:v>
                </c:pt>
                <c:pt idx="9216">
                  <c:v>6</c:v>
                </c:pt>
                <c:pt idx="9217">
                  <c:v>8</c:v>
                </c:pt>
                <c:pt idx="9218">
                  <c:v>8</c:v>
                </c:pt>
                <c:pt idx="9219">
                  <c:v>8</c:v>
                </c:pt>
                <c:pt idx="9220">
                  <c:v>6</c:v>
                </c:pt>
                <c:pt idx="9221">
                  <c:v>3</c:v>
                </c:pt>
                <c:pt idx="9222">
                  <c:v>1</c:v>
                </c:pt>
                <c:pt idx="9223">
                  <c:v>2</c:v>
                </c:pt>
                <c:pt idx="9224">
                  <c:v>5</c:v>
                </c:pt>
                <c:pt idx="9225">
                  <c:v>5</c:v>
                </c:pt>
                <c:pt idx="9226">
                  <c:v>1</c:v>
                </c:pt>
                <c:pt idx="9227">
                  <c:v>1</c:v>
                </c:pt>
                <c:pt idx="9228">
                  <c:v>9</c:v>
                </c:pt>
                <c:pt idx="9229">
                  <c:v>2</c:v>
                </c:pt>
                <c:pt idx="9230">
                  <c:v>7</c:v>
                </c:pt>
                <c:pt idx="9231">
                  <c:v>4</c:v>
                </c:pt>
                <c:pt idx="9232">
                  <c:v>7</c:v>
                </c:pt>
                <c:pt idx="9233">
                  <c:v>8</c:v>
                </c:pt>
                <c:pt idx="9234">
                  <c:v>5</c:v>
                </c:pt>
                <c:pt idx="9235">
                  <c:v>1</c:v>
                </c:pt>
                <c:pt idx="9236">
                  <c:v>4</c:v>
                </c:pt>
                <c:pt idx="9237">
                  <c:v>3</c:v>
                </c:pt>
                <c:pt idx="9238">
                  <c:v>5</c:v>
                </c:pt>
                <c:pt idx="9239">
                  <c:v>6</c:v>
                </c:pt>
                <c:pt idx="9240">
                  <c:v>2</c:v>
                </c:pt>
                <c:pt idx="9241">
                  <c:v>7</c:v>
                </c:pt>
                <c:pt idx="9242">
                  <c:v>3</c:v>
                </c:pt>
                <c:pt idx="9243">
                  <c:v>1</c:v>
                </c:pt>
                <c:pt idx="9244">
                  <c:v>3</c:v>
                </c:pt>
                <c:pt idx="9245">
                  <c:v>9</c:v>
                </c:pt>
                <c:pt idx="9246">
                  <c:v>6</c:v>
                </c:pt>
                <c:pt idx="9247">
                  <c:v>6</c:v>
                </c:pt>
                <c:pt idx="9248">
                  <c:v>4</c:v>
                </c:pt>
                <c:pt idx="9249">
                  <c:v>8</c:v>
                </c:pt>
                <c:pt idx="9250">
                  <c:v>5</c:v>
                </c:pt>
                <c:pt idx="9251">
                  <c:v>7</c:v>
                </c:pt>
                <c:pt idx="9252">
                  <c:v>9</c:v>
                </c:pt>
                <c:pt idx="9253">
                  <c:v>5</c:v>
                </c:pt>
                <c:pt idx="9254">
                  <c:v>5</c:v>
                </c:pt>
                <c:pt idx="9255">
                  <c:v>4</c:v>
                </c:pt>
                <c:pt idx="9256">
                  <c:v>6</c:v>
                </c:pt>
                <c:pt idx="9257">
                  <c:v>2</c:v>
                </c:pt>
                <c:pt idx="9258">
                  <c:v>3</c:v>
                </c:pt>
                <c:pt idx="9259">
                  <c:v>1</c:v>
                </c:pt>
                <c:pt idx="9260">
                  <c:v>2</c:v>
                </c:pt>
                <c:pt idx="9261">
                  <c:v>2</c:v>
                </c:pt>
                <c:pt idx="9262">
                  <c:v>8</c:v>
                </c:pt>
                <c:pt idx="9263">
                  <c:v>8</c:v>
                </c:pt>
                <c:pt idx="9264">
                  <c:v>2</c:v>
                </c:pt>
                <c:pt idx="9265">
                  <c:v>6</c:v>
                </c:pt>
                <c:pt idx="9266">
                  <c:v>5</c:v>
                </c:pt>
                <c:pt idx="9267">
                  <c:v>3</c:v>
                </c:pt>
                <c:pt idx="9268">
                  <c:v>5</c:v>
                </c:pt>
                <c:pt idx="9269">
                  <c:v>5</c:v>
                </c:pt>
                <c:pt idx="9270">
                  <c:v>5</c:v>
                </c:pt>
                <c:pt idx="9271">
                  <c:v>3</c:v>
                </c:pt>
                <c:pt idx="9272">
                  <c:v>3</c:v>
                </c:pt>
                <c:pt idx="9273">
                  <c:v>4</c:v>
                </c:pt>
                <c:pt idx="9274">
                  <c:v>7</c:v>
                </c:pt>
                <c:pt idx="9275">
                  <c:v>2</c:v>
                </c:pt>
                <c:pt idx="9276">
                  <c:v>4</c:v>
                </c:pt>
                <c:pt idx="9277">
                  <c:v>4</c:v>
                </c:pt>
                <c:pt idx="9278">
                  <c:v>1</c:v>
                </c:pt>
                <c:pt idx="9279">
                  <c:v>8</c:v>
                </c:pt>
                <c:pt idx="9280">
                  <c:v>1</c:v>
                </c:pt>
                <c:pt idx="9281">
                  <c:v>8</c:v>
                </c:pt>
                <c:pt idx="9282">
                  <c:v>7</c:v>
                </c:pt>
                <c:pt idx="9283">
                  <c:v>9</c:v>
                </c:pt>
                <c:pt idx="9284">
                  <c:v>8</c:v>
                </c:pt>
                <c:pt idx="9285">
                  <c:v>5</c:v>
                </c:pt>
                <c:pt idx="9286">
                  <c:v>8</c:v>
                </c:pt>
                <c:pt idx="9287">
                  <c:v>3</c:v>
                </c:pt>
                <c:pt idx="9288">
                  <c:v>7</c:v>
                </c:pt>
                <c:pt idx="9289">
                  <c:v>4</c:v>
                </c:pt>
                <c:pt idx="9290">
                  <c:v>5</c:v>
                </c:pt>
                <c:pt idx="9291">
                  <c:v>9</c:v>
                </c:pt>
                <c:pt idx="9292">
                  <c:v>7</c:v>
                </c:pt>
                <c:pt idx="9293">
                  <c:v>4</c:v>
                </c:pt>
                <c:pt idx="9294">
                  <c:v>6</c:v>
                </c:pt>
                <c:pt idx="9295">
                  <c:v>7</c:v>
                </c:pt>
                <c:pt idx="9296">
                  <c:v>9</c:v>
                </c:pt>
                <c:pt idx="9297">
                  <c:v>4</c:v>
                </c:pt>
                <c:pt idx="9298">
                  <c:v>3</c:v>
                </c:pt>
                <c:pt idx="9299">
                  <c:v>8</c:v>
                </c:pt>
                <c:pt idx="9300">
                  <c:v>1</c:v>
                </c:pt>
                <c:pt idx="9301">
                  <c:v>9</c:v>
                </c:pt>
                <c:pt idx="9302">
                  <c:v>1</c:v>
                </c:pt>
                <c:pt idx="9303">
                  <c:v>2</c:v>
                </c:pt>
                <c:pt idx="9304">
                  <c:v>8</c:v>
                </c:pt>
                <c:pt idx="9305">
                  <c:v>9</c:v>
                </c:pt>
                <c:pt idx="9306">
                  <c:v>7</c:v>
                </c:pt>
                <c:pt idx="9307">
                  <c:v>3</c:v>
                </c:pt>
                <c:pt idx="9308">
                  <c:v>7</c:v>
                </c:pt>
                <c:pt idx="9309">
                  <c:v>6</c:v>
                </c:pt>
                <c:pt idx="9310">
                  <c:v>2</c:v>
                </c:pt>
                <c:pt idx="9311">
                  <c:v>3</c:v>
                </c:pt>
                <c:pt idx="9312">
                  <c:v>5</c:v>
                </c:pt>
                <c:pt idx="9313">
                  <c:v>4</c:v>
                </c:pt>
                <c:pt idx="9314">
                  <c:v>2</c:v>
                </c:pt>
                <c:pt idx="9315">
                  <c:v>4</c:v>
                </c:pt>
                <c:pt idx="9316">
                  <c:v>8</c:v>
                </c:pt>
                <c:pt idx="9317">
                  <c:v>5</c:v>
                </c:pt>
                <c:pt idx="9318">
                  <c:v>5</c:v>
                </c:pt>
                <c:pt idx="9319">
                  <c:v>3</c:v>
                </c:pt>
                <c:pt idx="9320">
                  <c:v>8</c:v>
                </c:pt>
                <c:pt idx="9321">
                  <c:v>6</c:v>
                </c:pt>
                <c:pt idx="9322">
                  <c:v>2</c:v>
                </c:pt>
                <c:pt idx="9323">
                  <c:v>2</c:v>
                </c:pt>
                <c:pt idx="9324">
                  <c:v>9</c:v>
                </c:pt>
                <c:pt idx="9325">
                  <c:v>7</c:v>
                </c:pt>
                <c:pt idx="9326">
                  <c:v>9</c:v>
                </c:pt>
                <c:pt idx="9327">
                  <c:v>6</c:v>
                </c:pt>
                <c:pt idx="9328">
                  <c:v>5</c:v>
                </c:pt>
                <c:pt idx="9329">
                  <c:v>1</c:v>
                </c:pt>
                <c:pt idx="9330">
                  <c:v>6</c:v>
                </c:pt>
                <c:pt idx="9331">
                  <c:v>6</c:v>
                </c:pt>
                <c:pt idx="9332">
                  <c:v>3</c:v>
                </c:pt>
                <c:pt idx="9333">
                  <c:v>3</c:v>
                </c:pt>
                <c:pt idx="9334">
                  <c:v>3</c:v>
                </c:pt>
                <c:pt idx="9335">
                  <c:v>3</c:v>
                </c:pt>
                <c:pt idx="9336">
                  <c:v>7</c:v>
                </c:pt>
                <c:pt idx="9337">
                  <c:v>2</c:v>
                </c:pt>
                <c:pt idx="9338">
                  <c:v>2</c:v>
                </c:pt>
                <c:pt idx="9339">
                  <c:v>3</c:v>
                </c:pt>
                <c:pt idx="9340">
                  <c:v>7</c:v>
                </c:pt>
                <c:pt idx="9341">
                  <c:v>3</c:v>
                </c:pt>
                <c:pt idx="9342">
                  <c:v>7</c:v>
                </c:pt>
                <c:pt idx="9343">
                  <c:v>9</c:v>
                </c:pt>
                <c:pt idx="9344">
                  <c:v>4</c:v>
                </c:pt>
                <c:pt idx="9345">
                  <c:v>7</c:v>
                </c:pt>
                <c:pt idx="9346">
                  <c:v>9</c:v>
                </c:pt>
                <c:pt idx="9347">
                  <c:v>8</c:v>
                </c:pt>
                <c:pt idx="9348">
                  <c:v>8</c:v>
                </c:pt>
                <c:pt idx="9349">
                  <c:v>9</c:v>
                </c:pt>
                <c:pt idx="9350">
                  <c:v>5</c:v>
                </c:pt>
                <c:pt idx="9351">
                  <c:v>5</c:v>
                </c:pt>
                <c:pt idx="9352">
                  <c:v>3</c:v>
                </c:pt>
                <c:pt idx="9353">
                  <c:v>5</c:v>
                </c:pt>
                <c:pt idx="9354">
                  <c:v>8</c:v>
                </c:pt>
                <c:pt idx="9355">
                  <c:v>5</c:v>
                </c:pt>
                <c:pt idx="9356">
                  <c:v>4</c:v>
                </c:pt>
                <c:pt idx="9357">
                  <c:v>8</c:v>
                </c:pt>
                <c:pt idx="9358">
                  <c:v>7</c:v>
                </c:pt>
                <c:pt idx="9359">
                  <c:v>6</c:v>
                </c:pt>
                <c:pt idx="9360">
                  <c:v>5</c:v>
                </c:pt>
                <c:pt idx="9361">
                  <c:v>5</c:v>
                </c:pt>
                <c:pt idx="9362">
                  <c:v>2</c:v>
                </c:pt>
                <c:pt idx="9363">
                  <c:v>4</c:v>
                </c:pt>
                <c:pt idx="9364">
                  <c:v>8</c:v>
                </c:pt>
                <c:pt idx="9365">
                  <c:v>8</c:v>
                </c:pt>
                <c:pt idx="9366">
                  <c:v>1</c:v>
                </c:pt>
                <c:pt idx="9367">
                  <c:v>2</c:v>
                </c:pt>
                <c:pt idx="9368">
                  <c:v>5</c:v>
                </c:pt>
                <c:pt idx="9369">
                  <c:v>9</c:v>
                </c:pt>
                <c:pt idx="9370">
                  <c:v>7</c:v>
                </c:pt>
                <c:pt idx="9371">
                  <c:v>5</c:v>
                </c:pt>
                <c:pt idx="9372">
                  <c:v>1</c:v>
                </c:pt>
                <c:pt idx="9373">
                  <c:v>6</c:v>
                </c:pt>
                <c:pt idx="9374">
                  <c:v>8</c:v>
                </c:pt>
                <c:pt idx="9375">
                  <c:v>7</c:v>
                </c:pt>
                <c:pt idx="9376">
                  <c:v>2</c:v>
                </c:pt>
                <c:pt idx="9377">
                  <c:v>5</c:v>
                </c:pt>
                <c:pt idx="9378">
                  <c:v>4</c:v>
                </c:pt>
                <c:pt idx="9379">
                  <c:v>9</c:v>
                </c:pt>
                <c:pt idx="9380">
                  <c:v>1</c:v>
                </c:pt>
                <c:pt idx="9381">
                  <c:v>6</c:v>
                </c:pt>
                <c:pt idx="9382">
                  <c:v>3</c:v>
                </c:pt>
                <c:pt idx="9383">
                  <c:v>9</c:v>
                </c:pt>
                <c:pt idx="9384">
                  <c:v>5</c:v>
                </c:pt>
                <c:pt idx="9385">
                  <c:v>6</c:v>
                </c:pt>
                <c:pt idx="9386">
                  <c:v>9</c:v>
                </c:pt>
                <c:pt idx="9387">
                  <c:v>9</c:v>
                </c:pt>
                <c:pt idx="9388">
                  <c:v>8</c:v>
                </c:pt>
                <c:pt idx="9389">
                  <c:v>9</c:v>
                </c:pt>
                <c:pt idx="9390">
                  <c:v>4</c:v>
                </c:pt>
                <c:pt idx="9391">
                  <c:v>6</c:v>
                </c:pt>
                <c:pt idx="9392">
                  <c:v>5</c:v>
                </c:pt>
                <c:pt idx="9393">
                  <c:v>5</c:v>
                </c:pt>
                <c:pt idx="9394">
                  <c:v>4</c:v>
                </c:pt>
                <c:pt idx="9395">
                  <c:v>2</c:v>
                </c:pt>
                <c:pt idx="9396">
                  <c:v>6</c:v>
                </c:pt>
                <c:pt idx="9397">
                  <c:v>9</c:v>
                </c:pt>
                <c:pt idx="9398">
                  <c:v>1</c:v>
                </c:pt>
                <c:pt idx="9399">
                  <c:v>7</c:v>
                </c:pt>
                <c:pt idx="9400">
                  <c:v>6</c:v>
                </c:pt>
                <c:pt idx="9401">
                  <c:v>3</c:v>
                </c:pt>
                <c:pt idx="9402">
                  <c:v>1</c:v>
                </c:pt>
                <c:pt idx="9403">
                  <c:v>4</c:v>
                </c:pt>
                <c:pt idx="9404">
                  <c:v>9</c:v>
                </c:pt>
                <c:pt idx="9405">
                  <c:v>2</c:v>
                </c:pt>
                <c:pt idx="9406">
                  <c:v>3</c:v>
                </c:pt>
                <c:pt idx="9407">
                  <c:v>2</c:v>
                </c:pt>
                <c:pt idx="9408">
                  <c:v>2</c:v>
                </c:pt>
                <c:pt idx="9409">
                  <c:v>8</c:v>
                </c:pt>
                <c:pt idx="9410">
                  <c:v>3</c:v>
                </c:pt>
                <c:pt idx="9411">
                  <c:v>7</c:v>
                </c:pt>
                <c:pt idx="9412">
                  <c:v>8</c:v>
                </c:pt>
                <c:pt idx="9413">
                  <c:v>3</c:v>
                </c:pt>
                <c:pt idx="9414">
                  <c:v>2</c:v>
                </c:pt>
                <c:pt idx="9415">
                  <c:v>8</c:v>
                </c:pt>
                <c:pt idx="9416">
                  <c:v>3</c:v>
                </c:pt>
                <c:pt idx="9417">
                  <c:v>7</c:v>
                </c:pt>
                <c:pt idx="9418">
                  <c:v>1</c:v>
                </c:pt>
                <c:pt idx="9419">
                  <c:v>6</c:v>
                </c:pt>
                <c:pt idx="9420">
                  <c:v>9</c:v>
                </c:pt>
                <c:pt idx="9421">
                  <c:v>3</c:v>
                </c:pt>
                <c:pt idx="9422">
                  <c:v>7</c:v>
                </c:pt>
                <c:pt idx="9423">
                  <c:v>6</c:v>
                </c:pt>
                <c:pt idx="9424">
                  <c:v>8</c:v>
                </c:pt>
                <c:pt idx="9425">
                  <c:v>3</c:v>
                </c:pt>
                <c:pt idx="9426">
                  <c:v>3</c:v>
                </c:pt>
                <c:pt idx="9427">
                  <c:v>4</c:v>
                </c:pt>
                <c:pt idx="9428">
                  <c:v>3</c:v>
                </c:pt>
                <c:pt idx="9429">
                  <c:v>9</c:v>
                </c:pt>
                <c:pt idx="9430">
                  <c:v>4</c:v>
                </c:pt>
                <c:pt idx="9431">
                  <c:v>6</c:v>
                </c:pt>
                <c:pt idx="9432">
                  <c:v>8</c:v>
                </c:pt>
                <c:pt idx="9433">
                  <c:v>8</c:v>
                </c:pt>
                <c:pt idx="9434">
                  <c:v>5</c:v>
                </c:pt>
                <c:pt idx="9435">
                  <c:v>5</c:v>
                </c:pt>
                <c:pt idx="9436">
                  <c:v>6</c:v>
                </c:pt>
                <c:pt idx="9437">
                  <c:v>7</c:v>
                </c:pt>
                <c:pt idx="9438">
                  <c:v>7</c:v>
                </c:pt>
                <c:pt idx="9439">
                  <c:v>4</c:v>
                </c:pt>
                <c:pt idx="9440">
                  <c:v>6</c:v>
                </c:pt>
                <c:pt idx="9441">
                  <c:v>7</c:v>
                </c:pt>
                <c:pt idx="9442">
                  <c:v>5</c:v>
                </c:pt>
                <c:pt idx="9443">
                  <c:v>5</c:v>
                </c:pt>
                <c:pt idx="9444">
                  <c:v>2</c:v>
                </c:pt>
                <c:pt idx="9445">
                  <c:v>7</c:v>
                </c:pt>
                <c:pt idx="9446">
                  <c:v>6</c:v>
                </c:pt>
                <c:pt idx="9447">
                  <c:v>1</c:v>
                </c:pt>
                <c:pt idx="9448">
                  <c:v>4</c:v>
                </c:pt>
                <c:pt idx="9449">
                  <c:v>3</c:v>
                </c:pt>
                <c:pt idx="9450">
                  <c:v>3</c:v>
                </c:pt>
                <c:pt idx="9451">
                  <c:v>7</c:v>
                </c:pt>
                <c:pt idx="9452">
                  <c:v>4</c:v>
                </c:pt>
                <c:pt idx="9453">
                  <c:v>8</c:v>
                </c:pt>
                <c:pt idx="9454">
                  <c:v>9</c:v>
                </c:pt>
                <c:pt idx="9455">
                  <c:v>3</c:v>
                </c:pt>
                <c:pt idx="9456">
                  <c:v>5</c:v>
                </c:pt>
                <c:pt idx="9457">
                  <c:v>4</c:v>
                </c:pt>
                <c:pt idx="9458">
                  <c:v>6</c:v>
                </c:pt>
                <c:pt idx="9459">
                  <c:v>4</c:v>
                </c:pt>
                <c:pt idx="9460">
                  <c:v>8</c:v>
                </c:pt>
                <c:pt idx="9461">
                  <c:v>3</c:v>
                </c:pt>
                <c:pt idx="9462">
                  <c:v>5</c:v>
                </c:pt>
                <c:pt idx="9463">
                  <c:v>1</c:v>
                </c:pt>
                <c:pt idx="9464">
                  <c:v>6</c:v>
                </c:pt>
                <c:pt idx="9465">
                  <c:v>5</c:v>
                </c:pt>
                <c:pt idx="9466">
                  <c:v>8</c:v>
                </c:pt>
                <c:pt idx="9467">
                  <c:v>9</c:v>
                </c:pt>
                <c:pt idx="9468">
                  <c:v>8</c:v>
                </c:pt>
                <c:pt idx="9469">
                  <c:v>8</c:v>
                </c:pt>
                <c:pt idx="9470">
                  <c:v>3</c:v>
                </c:pt>
                <c:pt idx="9471">
                  <c:v>4</c:v>
                </c:pt>
                <c:pt idx="9472">
                  <c:v>4</c:v>
                </c:pt>
                <c:pt idx="9473">
                  <c:v>5</c:v>
                </c:pt>
                <c:pt idx="9474">
                  <c:v>9</c:v>
                </c:pt>
                <c:pt idx="9475">
                  <c:v>9</c:v>
                </c:pt>
                <c:pt idx="9476">
                  <c:v>1</c:v>
                </c:pt>
                <c:pt idx="9477">
                  <c:v>8</c:v>
                </c:pt>
                <c:pt idx="9478">
                  <c:v>1</c:v>
                </c:pt>
                <c:pt idx="9479">
                  <c:v>2</c:v>
                </c:pt>
                <c:pt idx="9480">
                  <c:v>7</c:v>
                </c:pt>
                <c:pt idx="9481">
                  <c:v>8</c:v>
                </c:pt>
                <c:pt idx="9482">
                  <c:v>1</c:v>
                </c:pt>
                <c:pt idx="9483">
                  <c:v>3</c:v>
                </c:pt>
                <c:pt idx="9484">
                  <c:v>7</c:v>
                </c:pt>
                <c:pt idx="9485">
                  <c:v>9</c:v>
                </c:pt>
                <c:pt idx="9486">
                  <c:v>8</c:v>
                </c:pt>
                <c:pt idx="9487">
                  <c:v>8</c:v>
                </c:pt>
                <c:pt idx="9488">
                  <c:v>9</c:v>
                </c:pt>
                <c:pt idx="9489">
                  <c:v>3</c:v>
                </c:pt>
                <c:pt idx="9490">
                  <c:v>8</c:v>
                </c:pt>
                <c:pt idx="9491">
                  <c:v>1</c:v>
                </c:pt>
                <c:pt idx="9492">
                  <c:v>8</c:v>
                </c:pt>
                <c:pt idx="9493">
                  <c:v>7</c:v>
                </c:pt>
                <c:pt idx="9494">
                  <c:v>8</c:v>
                </c:pt>
                <c:pt idx="9495">
                  <c:v>1</c:v>
                </c:pt>
                <c:pt idx="9496">
                  <c:v>6</c:v>
                </c:pt>
                <c:pt idx="9497">
                  <c:v>7</c:v>
                </c:pt>
                <c:pt idx="9498">
                  <c:v>5</c:v>
                </c:pt>
                <c:pt idx="9499">
                  <c:v>5</c:v>
                </c:pt>
                <c:pt idx="9500">
                  <c:v>7</c:v>
                </c:pt>
                <c:pt idx="9501">
                  <c:v>3</c:v>
                </c:pt>
                <c:pt idx="9502">
                  <c:v>6</c:v>
                </c:pt>
                <c:pt idx="9503">
                  <c:v>7</c:v>
                </c:pt>
                <c:pt idx="9504">
                  <c:v>1</c:v>
                </c:pt>
                <c:pt idx="9505">
                  <c:v>2</c:v>
                </c:pt>
                <c:pt idx="9506">
                  <c:v>4</c:v>
                </c:pt>
                <c:pt idx="9507">
                  <c:v>8</c:v>
                </c:pt>
                <c:pt idx="9508">
                  <c:v>6</c:v>
                </c:pt>
                <c:pt idx="9509">
                  <c:v>1</c:v>
                </c:pt>
                <c:pt idx="9510">
                  <c:v>5</c:v>
                </c:pt>
                <c:pt idx="9511">
                  <c:v>7</c:v>
                </c:pt>
                <c:pt idx="9512">
                  <c:v>6</c:v>
                </c:pt>
                <c:pt idx="9513">
                  <c:v>9</c:v>
                </c:pt>
                <c:pt idx="9514">
                  <c:v>8</c:v>
                </c:pt>
                <c:pt idx="9515">
                  <c:v>4</c:v>
                </c:pt>
                <c:pt idx="9516">
                  <c:v>5</c:v>
                </c:pt>
                <c:pt idx="9517">
                  <c:v>7</c:v>
                </c:pt>
                <c:pt idx="9518">
                  <c:v>8</c:v>
                </c:pt>
                <c:pt idx="9519">
                  <c:v>5</c:v>
                </c:pt>
                <c:pt idx="9520">
                  <c:v>9</c:v>
                </c:pt>
                <c:pt idx="9521">
                  <c:v>4</c:v>
                </c:pt>
                <c:pt idx="9522">
                  <c:v>4</c:v>
                </c:pt>
                <c:pt idx="9523">
                  <c:v>8</c:v>
                </c:pt>
                <c:pt idx="9524">
                  <c:v>1</c:v>
                </c:pt>
                <c:pt idx="9525">
                  <c:v>8</c:v>
                </c:pt>
                <c:pt idx="9526">
                  <c:v>5</c:v>
                </c:pt>
                <c:pt idx="9527">
                  <c:v>1</c:v>
                </c:pt>
                <c:pt idx="9528">
                  <c:v>4</c:v>
                </c:pt>
                <c:pt idx="9529">
                  <c:v>2</c:v>
                </c:pt>
                <c:pt idx="9530">
                  <c:v>4</c:v>
                </c:pt>
                <c:pt idx="9531">
                  <c:v>8</c:v>
                </c:pt>
                <c:pt idx="9532">
                  <c:v>5</c:v>
                </c:pt>
                <c:pt idx="9533">
                  <c:v>1</c:v>
                </c:pt>
                <c:pt idx="9534">
                  <c:v>7</c:v>
                </c:pt>
                <c:pt idx="9535">
                  <c:v>1</c:v>
                </c:pt>
                <c:pt idx="9536">
                  <c:v>9</c:v>
                </c:pt>
                <c:pt idx="9537">
                  <c:v>3</c:v>
                </c:pt>
                <c:pt idx="9538">
                  <c:v>3</c:v>
                </c:pt>
                <c:pt idx="9539">
                  <c:v>6</c:v>
                </c:pt>
                <c:pt idx="9540">
                  <c:v>6</c:v>
                </c:pt>
                <c:pt idx="9541">
                  <c:v>6</c:v>
                </c:pt>
                <c:pt idx="9542">
                  <c:v>1</c:v>
                </c:pt>
                <c:pt idx="9543">
                  <c:v>5</c:v>
                </c:pt>
                <c:pt idx="9544">
                  <c:v>6</c:v>
                </c:pt>
                <c:pt idx="9545">
                  <c:v>8</c:v>
                </c:pt>
                <c:pt idx="9546">
                  <c:v>1</c:v>
                </c:pt>
                <c:pt idx="9547">
                  <c:v>5</c:v>
                </c:pt>
                <c:pt idx="9548">
                  <c:v>3</c:v>
                </c:pt>
                <c:pt idx="9549">
                  <c:v>2</c:v>
                </c:pt>
                <c:pt idx="9550">
                  <c:v>8</c:v>
                </c:pt>
                <c:pt idx="9551">
                  <c:v>7</c:v>
                </c:pt>
                <c:pt idx="9552">
                  <c:v>7</c:v>
                </c:pt>
                <c:pt idx="9553">
                  <c:v>5</c:v>
                </c:pt>
                <c:pt idx="9554">
                  <c:v>9</c:v>
                </c:pt>
                <c:pt idx="9555">
                  <c:v>5</c:v>
                </c:pt>
                <c:pt idx="9556">
                  <c:v>2</c:v>
                </c:pt>
                <c:pt idx="9557">
                  <c:v>3</c:v>
                </c:pt>
                <c:pt idx="9558">
                  <c:v>4</c:v>
                </c:pt>
                <c:pt idx="9559">
                  <c:v>5</c:v>
                </c:pt>
                <c:pt idx="9560">
                  <c:v>3</c:v>
                </c:pt>
                <c:pt idx="9561">
                  <c:v>7</c:v>
                </c:pt>
                <c:pt idx="9562">
                  <c:v>5</c:v>
                </c:pt>
                <c:pt idx="9563">
                  <c:v>5</c:v>
                </c:pt>
                <c:pt idx="9564">
                  <c:v>6</c:v>
                </c:pt>
                <c:pt idx="9565">
                  <c:v>7</c:v>
                </c:pt>
                <c:pt idx="9566">
                  <c:v>8</c:v>
                </c:pt>
                <c:pt idx="9567">
                  <c:v>9</c:v>
                </c:pt>
                <c:pt idx="9568">
                  <c:v>4</c:v>
                </c:pt>
                <c:pt idx="9569">
                  <c:v>5</c:v>
                </c:pt>
                <c:pt idx="9570">
                  <c:v>5</c:v>
                </c:pt>
                <c:pt idx="9571">
                  <c:v>8</c:v>
                </c:pt>
                <c:pt idx="9572">
                  <c:v>9</c:v>
                </c:pt>
                <c:pt idx="9573">
                  <c:v>7</c:v>
                </c:pt>
                <c:pt idx="9574">
                  <c:v>5</c:v>
                </c:pt>
                <c:pt idx="9575">
                  <c:v>3</c:v>
                </c:pt>
                <c:pt idx="9576">
                  <c:v>1</c:v>
                </c:pt>
                <c:pt idx="9577">
                  <c:v>9</c:v>
                </c:pt>
                <c:pt idx="9578">
                  <c:v>5</c:v>
                </c:pt>
                <c:pt idx="9579">
                  <c:v>9</c:v>
                </c:pt>
                <c:pt idx="9580">
                  <c:v>4</c:v>
                </c:pt>
                <c:pt idx="9581">
                  <c:v>5</c:v>
                </c:pt>
                <c:pt idx="9582">
                  <c:v>4</c:v>
                </c:pt>
                <c:pt idx="9583">
                  <c:v>2</c:v>
                </c:pt>
                <c:pt idx="9584">
                  <c:v>1</c:v>
                </c:pt>
                <c:pt idx="9585">
                  <c:v>8</c:v>
                </c:pt>
                <c:pt idx="9586">
                  <c:v>4</c:v>
                </c:pt>
                <c:pt idx="9587">
                  <c:v>5</c:v>
                </c:pt>
                <c:pt idx="9588">
                  <c:v>6</c:v>
                </c:pt>
                <c:pt idx="9589">
                  <c:v>8</c:v>
                </c:pt>
                <c:pt idx="9590">
                  <c:v>8</c:v>
                </c:pt>
                <c:pt idx="9591">
                  <c:v>7</c:v>
                </c:pt>
                <c:pt idx="9592">
                  <c:v>4</c:v>
                </c:pt>
                <c:pt idx="9593">
                  <c:v>6</c:v>
                </c:pt>
                <c:pt idx="9594">
                  <c:v>4</c:v>
                </c:pt>
                <c:pt idx="9595">
                  <c:v>7</c:v>
                </c:pt>
                <c:pt idx="9596">
                  <c:v>1</c:v>
                </c:pt>
                <c:pt idx="9597">
                  <c:v>5</c:v>
                </c:pt>
                <c:pt idx="9598">
                  <c:v>4</c:v>
                </c:pt>
                <c:pt idx="9599">
                  <c:v>7</c:v>
                </c:pt>
                <c:pt idx="9600">
                  <c:v>9</c:v>
                </c:pt>
                <c:pt idx="9601">
                  <c:v>5</c:v>
                </c:pt>
                <c:pt idx="9602">
                  <c:v>4</c:v>
                </c:pt>
                <c:pt idx="9603">
                  <c:v>9</c:v>
                </c:pt>
                <c:pt idx="9604">
                  <c:v>5</c:v>
                </c:pt>
                <c:pt idx="9605">
                  <c:v>9</c:v>
                </c:pt>
                <c:pt idx="9606">
                  <c:v>8</c:v>
                </c:pt>
                <c:pt idx="9607">
                  <c:v>4</c:v>
                </c:pt>
                <c:pt idx="9608">
                  <c:v>7</c:v>
                </c:pt>
                <c:pt idx="9609">
                  <c:v>5</c:v>
                </c:pt>
                <c:pt idx="9610">
                  <c:v>4</c:v>
                </c:pt>
                <c:pt idx="9611">
                  <c:v>5</c:v>
                </c:pt>
                <c:pt idx="9612">
                  <c:v>5</c:v>
                </c:pt>
                <c:pt idx="9613">
                  <c:v>9</c:v>
                </c:pt>
                <c:pt idx="9614">
                  <c:v>9</c:v>
                </c:pt>
                <c:pt idx="9615">
                  <c:v>6</c:v>
                </c:pt>
                <c:pt idx="9616">
                  <c:v>4</c:v>
                </c:pt>
                <c:pt idx="9617">
                  <c:v>2</c:v>
                </c:pt>
                <c:pt idx="9618">
                  <c:v>3</c:v>
                </c:pt>
                <c:pt idx="9619">
                  <c:v>2</c:v>
                </c:pt>
                <c:pt idx="9620">
                  <c:v>5</c:v>
                </c:pt>
                <c:pt idx="9621">
                  <c:v>6</c:v>
                </c:pt>
                <c:pt idx="9622">
                  <c:v>5</c:v>
                </c:pt>
                <c:pt idx="9623">
                  <c:v>2</c:v>
                </c:pt>
                <c:pt idx="9624">
                  <c:v>5</c:v>
                </c:pt>
                <c:pt idx="9625">
                  <c:v>9</c:v>
                </c:pt>
                <c:pt idx="9626">
                  <c:v>4</c:v>
                </c:pt>
                <c:pt idx="9627">
                  <c:v>2</c:v>
                </c:pt>
                <c:pt idx="9628">
                  <c:v>3</c:v>
                </c:pt>
                <c:pt idx="9629">
                  <c:v>3</c:v>
                </c:pt>
                <c:pt idx="9630">
                  <c:v>9</c:v>
                </c:pt>
                <c:pt idx="9631">
                  <c:v>4</c:v>
                </c:pt>
                <c:pt idx="9632">
                  <c:v>1</c:v>
                </c:pt>
                <c:pt idx="9633">
                  <c:v>1</c:v>
                </c:pt>
                <c:pt idx="9634">
                  <c:v>7</c:v>
                </c:pt>
                <c:pt idx="9635">
                  <c:v>7</c:v>
                </c:pt>
                <c:pt idx="9636">
                  <c:v>2</c:v>
                </c:pt>
                <c:pt idx="9637">
                  <c:v>9</c:v>
                </c:pt>
                <c:pt idx="9638">
                  <c:v>9</c:v>
                </c:pt>
                <c:pt idx="9639">
                  <c:v>5</c:v>
                </c:pt>
                <c:pt idx="9640">
                  <c:v>3</c:v>
                </c:pt>
                <c:pt idx="9641">
                  <c:v>3</c:v>
                </c:pt>
                <c:pt idx="9642">
                  <c:v>3</c:v>
                </c:pt>
                <c:pt idx="9643">
                  <c:v>6</c:v>
                </c:pt>
                <c:pt idx="9644">
                  <c:v>4</c:v>
                </c:pt>
                <c:pt idx="9645">
                  <c:v>8</c:v>
                </c:pt>
                <c:pt idx="9646">
                  <c:v>5</c:v>
                </c:pt>
                <c:pt idx="9647">
                  <c:v>1</c:v>
                </c:pt>
                <c:pt idx="9648">
                  <c:v>9</c:v>
                </c:pt>
                <c:pt idx="9649">
                  <c:v>1</c:v>
                </c:pt>
                <c:pt idx="9650">
                  <c:v>6</c:v>
                </c:pt>
                <c:pt idx="9651">
                  <c:v>1</c:v>
                </c:pt>
                <c:pt idx="9652">
                  <c:v>3</c:v>
                </c:pt>
                <c:pt idx="9653">
                  <c:v>5</c:v>
                </c:pt>
                <c:pt idx="9654">
                  <c:v>7</c:v>
                </c:pt>
                <c:pt idx="9655">
                  <c:v>8</c:v>
                </c:pt>
                <c:pt idx="9656">
                  <c:v>9</c:v>
                </c:pt>
                <c:pt idx="9657">
                  <c:v>6</c:v>
                </c:pt>
                <c:pt idx="9658">
                  <c:v>9</c:v>
                </c:pt>
                <c:pt idx="9659">
                  <c:v>8</c:v>
                </c:pt>
                <c:pt idx="9660">
                  <c:v>9</c:v>
                </c:pt>
                <c:pt idx="9661">
                  <c:v>4</c:v>
                </c:pt>
                <c:pt idx="9662">
                  <c:v>9</c:v>
                </c:pt>
                <c:pt idx="9663">
                  <c:v>7</c:v>
                </c:pt>
                <c:pt idx="9664">
                  <c:v>5</c:v>
                </c:pt>
                <c:pt idx="9665">
                  <c:v>5</c:v>
                </c:pt>
                <c:pt idx="9666">
                  <c:v>1</c:v>
                </c:pt>
                <c:pt idx="9667">
                  <c:v>2</c:v>
                </c:pt>
                <c:pt idx="9668">
                  <c:v>3</c:v>
                </c:pt>
                <c:pt idx="9669">
                  <c:v>8</c:v>
                </c:pt>
                <c:pt idx="9670">
                  <c:v>6</c:v>
                </c:pt>
                <c:pt idx="9671">
                  <c:v>5</c:v>
                </c:pt>
                <c:pt idx="9672">
                  <c:v>1</c:v>
                </c:pt>
                <c:pt idx="9673">
                  <c:v>9</c:v>
                </c:pt>
                <c:pt idx="9674">
                  <c:v>3</c:v>
                </c:pt>
                <c:pt idx="9675">
                  <c:v>3</c:v>
                </c:pt>
                <c:pt idx="9676">
                  <c:v>2</c:v>
                </c:pt>
                <c:pt idx="9677">
                  <c:v>4</c:v>
                </c:pt>
                <c:pt idx="9678">
                  <c:v>2</c:v>
                </c:pt>
                <c:pt idx="9679">
                  <c:v>9</c:v>
                </c:pt>
                <c:pt idx="9680">
                  <c:v>7</c:v>
                </c:pt>
                <c:pt idx="9681">
                  <c:v>8</c:v>
                </c:pt>
                <c:pt idx="9682">
                  <c:v>3</c:v>
                </c:pt>
                <c:pt idx="9683">
                  <c:v>6</c:v>
                </c:pt>
                <c:pt idx="9684">
                  <c:v>6</c:v>
                </c:pt>
                <c:pt idx="9685">
                  <c:v>1</c:v>
                </c:pt>
                <c:pt idx="9686">
                  <c:v>6</c:v>
                </c:pt>
                <c:pt idx="9687">
                  <c:v>3</c:v>
                </c:pt>
                <c:pt idx="9688">
                  <c:v>3</c:v>
                </c:pt>
                <c:pt idx="9689">
                  <c:v>3</c:v>
                </c:pt>
                <c:pt idx="9690">
                  <c:v>8</c:v>
                </c:pt>
                <c:pt idx="9691">
                  <c:v>5</c:v>
                </c:pt>
                <c:pt idx="9692">
                  <c:v>4</c:v>
                </c:pt>
                <c:pt idx="9693">
                  <c:v>9</c:v>
                </c:pt>
                <c:pt idx="9694">
                  <c:v>9</c:v>
                </c:pt>
                <c:pt idx="9695">
                  <c:v>1</c:v>
                </c:pt>
                <c:pt idx="9696">
                  <c:v>2</c:v>
                </c:pt>
                <c:pt idx="9697">
                  <c:v>8</c:v>
                </c:pt>
                <c:pt idx="9698">
                  <c:v>5</c:v>
                </c:pt>
                <c:pt idx="9699">
                  <c:v>7</c:v>
                </c:pt>
                <c:pt idx="9700">
                  <c:v>1</c:v>
                </c:pt>
                <c:pt idx="9701">
                  <c:v>5</c:v>
                </c:pt>
                <c:pt idx="9702">
                  <c:v>3</c:v>
                </c:pt>
                <c:pt idx="9703">
                  <c:v>2</c:v>
                </c:pt>
                <c:pt idx="9704">
                  <c:v>2</c:v>
                </c:pt>
                <c:pt idx="9705">
                  <c:v>9</c:v>
                </c:pt>
                <c:pt idx="9706">
                  <c:v>4</c:v>
                </c:pt>
                <c:pt idx="9707">
                  <c:v>4</c:v>
                </c:pt>
                <c:pt idx="9708">
                  <c:v>7</c:v>
                </c:pt>
                <c:pt idx="9709">
                  <c:v>2</c:v>
                </c:pt>
                <c:pt idx="9710">
                  <c:v>3</c:v>
                </c:pt>
                <c:pt idx="9711">
                  <c:v>3</c:v>
                </c:pt>
                <c:pt idx="9712">
                  <c:v>6</c:v>
                </c:pt>
                <c:pt idx="9713">
                  <c:v>3</c:v>
                </c:pt>
                <c:pt idx="9714">
                  <c:v>5</c:v>
                </c:pt>
                <c:pt idx="9715">
                  <c:v>4</c:v>
                </c:pt>
                <c:pt idx="9716">
                  <c:v>3</c:v>
                </c:pt>
                <c:pt idx="9717">
                  <c:v>8</c:v>
                </c:pt>
                <c:pt idx="9718">
                  <c:v>3</c:v>
                </c:pt>
                <c:pt idx="9719">
                  <c:v>6</c:v>
                </c:pt>
                <c:pt idx="9720">
                  <c:v>7</c:v>
                </c:pt>
                <c:pt idx="9721">
                  <c:v>7</c:v>
                </c:pt>
                <c:pt idx="9722">
                  <c:v>2</c:v>
                </c:pt>
                <c:pt idx="9723">
                  <c:v>3</c:v>
                </c:pt>
                <c:pt idx="9724">
                  <c:v>4</c:v>
                </c:pt>
                <c:pt idx="9725">
                  <c:v>7</c:v>
                </c:pt>
                <c:pt idx="9726">
                  <c:v>2</c:v>
                </c:pt>
                <c:pt idx="9727">
                  <c:v>3</c:v>
                </c:pt>
                <c:pt idx="9728">
                  <c:v>7</c:v>
                </c:pt>
                <c:pt idx="9729">
                  <c:v>7</c:v>
                </c:pt>
                <c:pt idx="9730">
                  <c:v>3</c:v>
                </c:pt>
                <c:pt idx="9731">
                  <c:v>1</c:v>
                </c:pt>
                <c:pt idx="9732">
                  <c:v>3</c:v>
                </c:pt>
                <c:pt idx="9733">
                  <c:v>5</c:v>
                </c:pt>
                <c:pt idx="9734">
                  <c:v>7</c:v>
                </c:pt>
                <c:pt idx="9735">
                  <c:v>4</c:v>
                </c:pt>
                <c:pt idx="9736">
                  <c:v>1</c:v>
                </c:pt>
                <c:pt idx="9737">
                  <c:v>6</c:v>
                </c:pt>
                <c:pt idx="9738">
                  <c:v>2</c:v>
                </c:pt>
                <c:pt idx="9739">
                  <c:v>3</c:v>
                </c:pt>
                <c:pt idx="9740">
                  <c:v>4</c:v>
                </c:pt>
                <c:pt idx="9741">
                  <c:v>6</c:v>
                </c:pt>
                <c:pt idx="9742">
                  <c:v>6</c:v>
                </c:pt>
                <c:pt idx="9743">
                  <c:v>7</c:v>
                </c:pt>
                <c:pt idx="9744">
                  <c:v>5</c:v>
                </c:pt>
                <c:pt idx="9745">
                  <c:v>7</c:v>
                </c:pt>
                <c:pt idx="9746">
                  <c:v>2</c:v>
                </c:pt>
                <c:pt idx="9747">
                  <c:v>1</c:v>
                </c:pt>
                <c:pt idx="9748">
                  <c:v>8</c:v>
                </c:pt>
                <c:pt idx="9749">
                  <c:v>1</c:v>
                </c:pt>
                <c:pt idx="9750">
                  <c:v>2</c:v>
                </c:pt>
                <c:pt idx="9751">
                  <c:v>6</c:v>
                </c:pt>
                <c:pt idx="9752">
                  <c:v>1</c:v>
                </c:pt>
                <c:pt idx="9753">
                  <c:v>3</c:v>
                </c:pt>
                <c:pt idx="9754">
                  <c:v>7</c:v>
                </c:pt>
                <c:pt idx="9755">
                  <c:v>8</c:v>
                </c:pt>
                <c:pt idx="9756">
                  <c:v>4</c:v>
                </c:pt>
                <c:pt idx="9757">
                  <c:v>3</c:v>
                </c:pt>
                <c:pt idx="9758">
                  <c:v>1</c:v>
                </c:pt>
                <c:pt idx="9759">
                  <c:v>9</c:v>
                </c:pt>
                <c:pt idx="9760">
                  <c:v>6</c:v>
                </c:pt>
                <c:pt idx="9761">
                  <c:v>6</c:v>
                </c:pt>
                <c:pt idx="9762">
                  <c:v>9</c:v>
                </c:pt>
                <c:pt idx="9763">
                  <c:v>1</c:v>
                </c:pt>
                <c:pt idx="9764">
                  <c:v>6</c:v>
                </c:pt>
                <c:pt idx="9765">
                  <c:v>5</c:v>
                </c:pt>
                <c:pt idx="9766">
                  <c:v>6</c:v>
                </c:pt>
                <c:pt idx="9767">
                  <c:v>8</c:v>
                </c:pt>
                <c:pt idx="9768">
                  <c:v>5</c:v>
                </c:pt>
                <c:pt idx="9769">
                  <c:v>2</c:v>
                </c:pt>
                <c:pt idx="9770">
                  <c:v>2</c:v>
                </c:pt>
                <c:pt idx="9771">
                  <c:v>5</c:v>
                </c:pt>
                <c:pt idx="9772">
                  <c:v>3</c:v>
                </c:pt>
                <c:pt idx="9773">
                  <c:v>3</c:v>
                </c:pt>
                <c:pt idx="9774">
                  <c:v>8</c:v>
                </c:pt>
                <c:pt idx="9775">
                  <c:v>7</c:v>
                </c:pt>
                <c:pt idx="9776">
                  <c:v>1</c:v>
                </c:pt>
                <c:pt idx="9777">
                  <c:v>5</c:v>
                </c:pt>
                <c:pt idx="9778">
                  <c:v>9</c:v>
                </c:pt>
                <c:pt idx="9779">
                  <c:v>4</c:v>
                </c:pt>
                <c:pt idx="9780">
                  <c:v>1</c:v>
                </c:pt>
                <c:pt idx="9781">
                  <c:v>8</c:v>
                </c:pt>
                <c:pt idx="9782">
                  <c:v>5</c:v>
                </c:pt>
                <c:pt idx="9783">
                  <c:v>2</c:v>
                </c:pt>
                <c:pt idx="9784">
                  <c:v>1</c:v>
                </c:pt>
                <c:pt idx="9785">
                  <c:v>3</c:v>
                </c:pt>
                <c:pt idx="9786">
                  <c:v>9</c:v>
                </c:pt>
                <c:pt idx="9787">
                  <c:v>1</c:v>
                </c:pt>
                <c:pt idx="9788">
                  <c:v>4</c:v>
                </c:pt>
                <c:pt idx="9789">
                  <c:v>8</c:v>
                </c:pt>
                <c:pt idx="9790">
                  <c:v>8</c:v>
                </c:pt>
                <c:pt idx="9791">
                  <c:v>8</c:v>
                </c:pt>
                <c:pt idx="9792">
                  <c:v>8</c:v>
                </c:pt>
                <c:pt idx="9793">
                  <c:v>4</c:v>
                </c:pt>
                <c:pt idx="9794">
                  <c:v>8</c:v>
                </c:pt>
                <c:pt idx="9795">
                  <c:v>9</c:v>
                </c:pt>
                <c:pt idx="9796">
                  <c:v>7</c:v>
                </c:pt>
                <c:pt idx="9797">
                  <c:v>2</c:v>
                </c:pt>
                <c:pt idx="9798">
                  <c:v>9</c:v>
                </c:pt>
                <c:pt idx="9799">
                  <c:v>8</c:v>
                </c:pt>
                <c:pt idx="9800">
                  <c:v>5</c:v>
                </c:pt>
                <c:pt idx="9801">
                  <c:v>3</c:v>
                </c:pt>
                <c:pt idx="9802">
                  <c:v>7</c:v>
                </c:pt>
                <c:pt idx="9803">
                  <c:v>2</c:v>
                </c:pt>
                <c:pt idx="9804">
                  <c:v>3</c:v>
                </c:pt>
                <c:pt idx="9805">
                  <c:v>9</c:v>
                </c:pt>
                <c:pt idx="9806">
                  <c:v>4</c:v>
                </c:pt>
                <c:pt idx="9807">
                  <c:v>4</c:v>
                </c:pt>
                <c:pt idx="9808">
                  <c:v>3</c:v>
                </c:pt>
                <c:pt idx="9809">
                  <c:v>5</c:v>
                </c:pt>
                <c:pt idx="9810">
                  <c:v>3</c:v>
                </c:pt>
                <c:pt idx="9811">
                  <c:v>9</c:v>
                </c:pt>
                <c:pt idx="9812">
                  <c:v>3</c:v>
                </c:pt>
                <c:pt idx="9813">
                  <c:v>2</c:v>
                </c:pt>
                <c:pt idx="9814">
                  <c:v>5</c:v>
                </c:pt>
                <c:pt idx="9815">
                  <c:v>6</c:v>
                </c:pt>
                <c:pt idx="9816">
                  <c:v>1</c:v>
                </c:pt>
                <c:pt idx="9817">
                  <c:v>6</c:v>
                </c:pt>
                <c:pt idx="9818">
                  <c:v>3</c:v>
                </c:pt>
                <c:pt idx="9819">
                  <c:v>4</c:v>
                </c:pt>
                <c:pt idx="9820">
                  <c:v>6</c:v>
                </c:pt>
                <c:pt idx="9821">
                  <c:v>8</c:v>
                </c:pt>
                <c:pt idx="9822">
                  <c:v>9</c:v>
                </c:pt>
                <c:pt idx="9823">
                  <c:v>6</c:v>
                </c:pt>
                <c:pt idx="9824">
                  <c:v>7</c:v>
                </c:pt>
                <c:pt idx="9825">
                  <c:v>5</c:v>
                </c:pt>
                <c:pt idx="9826">
                  <c:v>9</c:v>
                </c:pt>
                <c:pt idx="9827">
                  <c:v>4</c:v>
                </c:pt>
                <c:pt idx="9828">
                  <c:v>6</c:v>
                </c:pt>
                <c:pt idx="9829">
                  <c:v>5</c:v>
                </c:pt>
                <c:pt idx="9830">
                  <c:v>1</c:v>
                </c:pt>
                <c:pt idx="9831">
                  <c:v>5</c:v>
                </c:pt>
                <c:pt idx="9832">
                  <c:v>5</c:v>
                </c:pt>
                <c:pt idx="9833">
                  <c:v>9</c:v>
                </c:pt>
                <c:pt idx="9834">
                  <c:v>1</c:v>
                </c:pt>
                <c:pt idx="9835">
                  <c:v>5</c:v>
                </c:pt>
                <c:pt idx="9836">
                  <c:v>7</c:v>
                </c:pt>
                <c:pt idx="9837">
                  <c:v>6</c:v>
                </c:pt>
                <c:pt idx="9838">
                  <c:v>6</c:v>
                </c:pt>
                <c:pt idx="9839">
                  <c:v>7</c:v>
                </c:pt>
                <c:pt idx="9840">
                  <c:v>6</c:v>
                </c:pt>
                <c:pt idx="9841">
                  <c:v>5</c:v>
                </c:pt>
                <c:pt idx="9842">
                  <c:v>5</c:v>
                </c:pt>
                <c:pt idx="9843">
                  <c:v>9</c:v>
                </c:pt>
                <c:pt idx="9844">
                  <c:v>8</c:v>
                </c:pt>
                <c:pt idx="9845">
                  <c:v>4</c:v>
                </c:pt>
                <c:pt idx="9846">
                  <c:v>4</c:v>
                </c:pt>
                <c:pt idx="9847">
                  <c:v>5</c:v>
                </c:pt>
                <c:pt idx="9848">
                  <c:v>3</c:v>
                </c:pt>
                <c:pt idx="9849">
                  <c:v>8</c:v>
                </c:pt>
                <c:pt idx="9850">
                  <c:v>7</c:v>
                </c:pt>
                <c:pt idx="9851">
                  <c:v>5</c:v>
                </c:pt>
                <c:pt idx="9852">
                  <c:v>3</c:v>
                </c:pt>
                <c:pt idx="9853">
                  <c:v>5</c:v>
                </c:pt>
                <c:pt idx="9854">
                  <c:v>3</c:v>
                </c:pt>
                <c:pt idx="9855">
                  <c:v>5</c:v>
                </c:pt>
                <c:pt idx="9856">
                  <c:v>1</c:v>
                </c:pt>
                <c:pt idx="9857">
                  <c:v>6</c:v>
                </c:pt>
                <c:pt idx="9858">
                  <c:v>4</c:v>
                </c:pt>
                <c:pt idx="9859">
                  <c:v>4</c:v>
                </c:pt>
                <c:pt idx="9860">
                  <c:v>8</c:v>
                </c:pt>
                <c:pt idx="9861">
                  <c:v>2</c:v>
                </c:pt>
                <c:pt idx="9862">
                  <c:v>4</c:v>
                </c:pt>
                <c:pt idx="9863">
                  <c:v>2</c:v>
                </c:pt>
                <c:pt idx="9864">
                  <c:v>1</c:v>
                </c:pt>
                <c:pt idx="9865">
                  <c:v>3</c:v>
                </c:pt>
                <c:pt idx="9866">
                  <c:v>8</c:v>
                </c:pt>
                <c:pt idx="9867">
                  <c:v>6</c:v>
                </c:pt>
                <c:pt idx="9868">
                  <c:v>7</c:v>
                </c:pt>
                <c:pt idx="9869">
                  <c:v>2</c:v>
                </c:pt>
                <c:pt idx="9870">
                  <c:v>6</c:v>
                </c:pt>
                <c:pt idx="9871">
                  <c:v>8</c:v>
                </c:pt>
                <c:pt idx="9872">
                  <c:v>8</c:v>
                </c:pt>
                <c:pt idx="9873">
                  <c:v>4</c:v>
                </c:pt>
                <c:pt idx="9874">
                  <c:v>6</c:v>
                </c:pt>
                <c:pt idx="9875">
                  <c:v>5</c:v>
                </c:pt>
                <c:pt idx="9876">
                  <c:v>9</c:v>
                </c:pt>
                <c:pt idx="9877">
                  <c:v>8</c:v>
                </c:pt>
                <c:pt idx="9878">
                  <c:v>2</c:v>
                </c:pt>
                <c:pt idx="9879">
                  <c:v>7</c:v>
                </c:pt>
                <c:pt idx="9880">
                  <c:v>7</c:v>
                </c:pt>
                <c:pt idx="9881">
                  <c:v>1</c:v>
                </c:pt>
                <c:pt idx="9882">
                  <c:v>1</c:v>
                </c:pt>
                <c:pt idx="9883">
                  <c:v>4</c:v>
                </c:pt>
                <c:pt idx="9884">
                  <c:v>5</c:v>
                </c:pt>
                <c:pt idx="9885">
                  <c:v>4</c:v>
                </c:pt>
                <c:pt idx="9886">
                  <c:v>7</c:v>
                </c:pt>
                <c:pt idx="9887">
                  <c:v>3</c:v>
                </c:pt>
                <c:pt idx="9888">
                  <c:v>7</c:v>
                </c:pt>
                <c:pt idx="9889">
                  <c:v>8</c:v>
                </c:pt>
                <c:pt idx="9890">
                  <c:v>6</c:v>
                </c:pt>
                <c:pt idx="9891">
                  <c:v>6</c:v>
                </c:pt>
                <c:pt idx="9892">
                  <c:v>8</c:v>
                </c:pt>
                <c:pt idx="9893">
                  <c:v>8</c:v>
                </c:pt>
                <c:pt idx="9894">
                  <c:v>7</c:v>
                </c:pt>
                <c:pt idx="9895">
                  <c:v>6</c:v>
                </c:pt>
                <c:pt idx="9896">
                  <c:v>6</c:v>
                </c:pt>
                <c:pt idx="9897">
                  <c:v>6</c:v>
                </c:pt>
                <c:pt idx="9898">
                  <c:v>8</c:v>
                </c:pt>
                <c:pt idx="9899">
                  <c:v>1</c:v>
                </c:pt>
                <c:pt idx="9900">
                  <c:v>5</c:v>
                </c:pt>
                <c:pt idx="9901">
                  <c:v>3</c:v>
                </c:pt>
                <c:pt idx="9902">
                  <c:v>8</c:v>
                </c:pt>
                <c:pt idx="9903">
                  <c:v>6</c:v>
                </c:pt>
                <c:pt idx="9904">
                  <c:v>2</c:v>
                </c:pt>
                <c:pt idx="9905">
                  <c:v>7</c:v>
                </c:pt>
                <c:pt idx="9906">
                  <c:v>7</c:v>
                </c:pt>
                <c:pt idx="9907">
                  <c:v>5</c:v>
                </c:pt>
                <c:pt idx="9908">
                  <c:v>8</c:v>
                </c:pt>
                <c:pt idx="9909">
                  <c:v>5</c:v>
                </c:pt>
                <c:pt idx="9910">
                  <c:v>1</c:v>
                </c:pt>
                <c:pt idx="9911">
                  <c:v>9</c:v>
                </c:pt>
                <c:pt idx="9912">
                  <c:v>4</c:v>
                </c:pt>
                <c:pt idx="9913">
                  <c:v>2</c:v>
                </c:pt>
                <c:pt idx="9914">
                  <c:v>4</c:v>
                </c:pt>
                <c:pt idx="9915">
                  <c:v>9</c:v>
                </c:pt>
                <c:pt idx="9916">
                  <c:v>2</c:v>
                </c:pt>
                <c:pt idx="9917">
                  <c:v>4</c:v>
                </c:pt>
                <c:pt idx="9918">
                  <c:v>2</c:v>
                </c:pt>
                <c:pt idx="9919">
                  <c:v>5</c:v>
                </c:pt>
                <c:pt idx="9920">
                  <c:v>3</c:v>
                </c:pt>
                <c:pt idx="9921">
                  <c:v>2</c:v>
                </c:pt>
                <c:pt idx="9922">
                  <c:v>9</c:v>
                </c:pt>
                <c:pt idx="9923">
                  <c:v>5</c:v>
                </c:pt>
                <c:pt idx="9924">
                  <c:v>5</c:v>
                </c:pt>
                <c:pt idx="9925">
                  <c:v>1</c:v>
                </c:pt>
                <c:pt idx="9926">
                  <c:v>6</c:v>
                </c:pt>
                <c:pt idx="9927">
                  <c:v>7</c:v>
                </c:pt>
                <c:pt idx="9928">
                  <c:v>1</c:v>
                </c:pt>
                <c:pt idx="9929">
                  <c:v>9</c:v>
                </c:pt>
                <c:pt idx="9930">
                  <c:v>8</c:v>
                </c:pt>
                <c:pt idx="9931">
                  <c:v>8</c:v>
                </c:pt>
                <c:pt idx="9932">
                  <c:v>7</c:v>
                </c:pt>
                <c:pt idx="9933">
                  <c:v>5</c:v>
                </c:pt>
                <c:pt idx="9934">
                  <c:v>3</c:v>
                </c:pt>
                <c:pt idx="9935">
                  <c:v>9</c:v>
                </c:pt>
                <c:pt idx="9936">
                  <c:v>7</c:v>
                </c:pt>
                <c:pt idx="9937">
                  <c:v>8</c:v>
                </c:pt>
                <c:pt idx="9938">
                  <c:v>6</c:v>
                </c:pt>
                <c:pt idx="9939">
                  <c:v>5</c:v>
                </c:pt>
                <c:pt idx="9940">
                  <c:v>8</c:v>
                </c:pt>
                <c:pt idx="9941">
                  <c:v>3</c:v>
                </c:pt>
                <c:pt idx="9942">
                  <c:v>7</c:v>
                </c:pt>
                <c:pt idx="9943">
                  <c:v>2</c:v>
                </c:pt>
                <c:pt idx="9944">
                  <c:v>3</c:v>
                </c:pt>
                <c:pt idx="9945">
                  <c:v>2</c:v>
                </c:pt>
                <c:pt idx="9946">
                  <c:v>5</c:v>
                </c:pt>
                <c:pt idx="9947">
                  <c:v>7</c:v>
                </c:pt>
                <c:pt idx="9948">
                  <c:v>1</c:v>
                </c:pt>
                <c:pt idx="9949">
                  <c:v>9</c:v>
                </c:pt>
                <c:pt idx="9950">
                  <c:v>1</c:v>
                </c:pt>
                <c:pt idx="9951">
                  <c:v>1</c:v>
                </c:pt>
                <c:pt idx="9952">
                  <c:v>8</c:v>
                </c:pt>
                <c:pt idx="9953">
                  <c:v>6</c:v>
                </c:pt>
                <c:pt idx="9954">
                  <c:v>6</c:v>
                </c:pt>
                <c:pt idx="9955">
                  <c:v>9</c:v>
                </c:pt>
                <c:pt idx="9956">
                  <c:v>4</c:v>
                </c:pt>
                <c:pt idx="9957">
                  <c:v>8</c:v>
                </c:pt>
                <c:pt idx="9958">
                  <c:v>4</c:v>
                </c:pt>
                <c:pt idx="9959">
                  <c:v>2</c:v>
                </c:pt>
                <c:pt idx="9960">
                  <c:v>8</c:v>
                </c:pt>
                <c:pt idx="9961">
                  <c:v>7</c:v>
                </c:pt>
                <c:pt idx="9962">
                  <c:v>4</c:v>
                </c:pt>
                <c:pt idx="9963">
                  <c:v>9</c:v>
                </c:pt>
                <c:pt idx="9964">
                  <c:v>9</c:v>
                </c:pt>
                <c:pt idx="9965">
                  <c:v>8</c:v>
                </c:pt>
                <c:pt idx="9966">
                  <c:v>1</c:v>
                </c:pt>
                <c:pt idx="9967">
                  <c:v>7</c:v>
                </c:pt>
                <c:pt idx="9968">
                  <c:v>5</c:v>
                </c:pt>
                <c:pt idx="9969">
                  <c:v>7</c:v>
                </c:pt>
                <c:pt idx="9970">
                  <c:v>9</c:v>
                </c:pt>
                <c:pt idx="9971">
                  <c:v>2</c:v>
                </c:pt>
                <c:pt idx="9972">
                  <c:v>4</c:v>
                </c:pt>
                <c:pt idx="9973">
                  <c:v>4</c:v>
                </c:pt>
                <c:pt idx="9974">
                  <c:v>2</c:v>
                </c:pt>
                <c:pt idx="9975">
                  <c:v>3</c:v>
                </c:pt>
                <c:pt idx="9976">
                  <c:v>8</c:v>
                </c:pt>
                <c:pt idx="9977">
                  <c:v>9</c:v>
                </c:pt>
                <c:pt idx="9978">
                  <c:v>6</c:v>
                </c:pt>
                <c:pt idx="9979">
                  <c:v>2</c:v>
                </c:pt>
                <c:pt idx="9980">
                  <c:v>2</c:v>
                </c:pt>
                <c:pt idx="9981">
                  <c:v>7</c:v>
                </c:pt>
                <c:pt idx="9982">
                  <c:v>8</c:v>
                </c:pt>
                <c:pt idx="9983">
                  <c:v>8</c:v>
                </c:pt>
                <c:pt idx="9984">
                  <c:v>6</c:v>
                </c:pt>
                <c:pt idx="9985">
                  <c:v>8</c:v>
                </c:pt>
                <c:pt idx="9986">
                  <c:v>1</c:v>
                </c:pt>
                <c:pt idx="9987">
                  <c:v>9</c:v>
                </c:pt>
                <c:pt idx="9988">
                  <c:v>1</c:v>
                </c:pt>
                <c:pt idx="9989">
                  <c:v>3</c:v>
                </c:pt>
                <c:pt idx="9990">
                  <c:v>9</c:v>
                </c:pt>
                <c:pt idx="9991">
                  <c:v>5</c:v>
                </c:pt>
                <c:pt idx="9992">
                  <c:v>9</c:v>
                </c:pt>
                <c:pt idx="9993">
                  <c:v>9</c:v>
                </c:pt>
                <c:pt idx="9994">
                  <c:v>6</c:v>
                </c:pt>
                <c:pt idx="9995">
                  <c:v>1</c:v>
                </c:pt>
                <c:pt idx="9996">
                  <c:v>7</c:v>
                </c:pt>
                <c:pt idx="9997">
                  <c:v>6</c:v>
                </c:pt>
                <c:pt idx="9998">
                  <c:v>9</c:v>
                </c:pt>
                <c:pt idx="9999">
                  <c:v>7</c:v>
                </c:pt>
              </c:numCache>
            </c:numRef>
          </c:xVal>
          <c:yVal>
            <c:numRef>
              <c:f>Student_Performance!$G$2:$G$10001</c:f>
              <c:numCache>
                <c:formatCode>General</c:formatCode>
                <c:ptCount val="10000"/>
                <c:pt idx="0">
                  <c:v>91</c:v>
                </c:pt>
                <c:pt idx="1">
                  <c:v>65</c:v>
                </c:pt>
                <c:pt idx="2">
                  <c:v>45</c:v>
                </c:pt>
                <c:pt idx="3">
                  <c:v>36</c:v>
                </c:pt>
                <c:pt idx="4">
                  <c:v>66</c:v>
                </c:pt>
                <c:pt idx="5">
                  <c:v>61</c:v>
                </c:pt>
                <c:pt idx="6">
                  <c:v>63</c:v>
                </c:pt>
                <c:pt idx="7">
                  <c:v>42</c:v>
                </c:pt>
                <c:pt idx="8">
                  <c:v>61</c:v>
                </c:pt>
                <c:pt idx="9">
                  <c:v>69</c:v>
                </c:pt>
                <c:pt idx="10">
                  <c:v>84</c:v>
                </c:pt>
                <c:pt idx="11">
                  <c:v>73</c:v>
                </c:pt>
                <c:pt idx="12">
                  <c:v>27</c:v>
                </c:pt>
                <c:pt idx="13">
                  <c:v>33</c:v>
                </c:pt>
                <c:pt idx="14">
                  <c:v>68</c:v>
                </c:pt>
                <c:pt idx="15">
                  <c:v>43</c:v>
                </c:pt>
                <c:pt idx="16">
                  <c:v>67</c:v>
                </c:pt>
                <c:pt idx="17">
                  <c:v>70</c:v>
                </c:pt>
                <c:pt idx="18">
                  <c:v>30</c:v>
                </c:pt>
                <c:pt idx="19">
                  <c:v>63</c:v>
                </c:pt>
                <c:pt idx="20">
                  <c:v>71</c:v>
                </c:pt>
                <c:pt idx="21">
                  <c:v>85</c:v>
                </c:pt>
                <c:pt idx="22">
                  <c:v>73</c:v>
                </c:pt>
                <c:pt idx="23">
                  <c:v>57</c:v>
                </c:pt>
                <c:pt idx="24">
                  <c:v>35</c:v>
                </c:pt>
                <c:pt idx="25">
                  <c:v>49</c:v>
                </c:pt>
                <c:pt idx="26">
                  <c:v>66</c:v>
                </c:pt>
                <c:pt idx="27">
                  <c:v>83</c:v>
                </c:pt>
                <c:pt idx="28">
                  <c:v>74</c:v>
                </c:pt>
                <c:pt idx="29">
                  <c:v>74</c:v>
                </c:pt>
                <c:pt idx="30">
                  <c:v>39</c:v>
                </c:pt>
                <c:pt idx="31">
                  <c:v>36</c:v>
                </c:pt>
                <c:pt idx="32">
                  <c:v>58</c:v>
                </c:pt>
                <c:pt idx="33">
                  <c:v>47</c:v>
                </c:pt>
                <c:pt idx="34">
                  <c:v>60</c:v>
                </c:pt>
                <c:pt idx="35">
                  <c:v>74</c:v>
                </c:pt>
                <c:pt idx="36">
                  <c:v>42</c:v>
                </c:pt>
                <c:pt idx="37">
                  <c:v>68</c:v>
                </c:pt>
                <c:pt idx="38">
                  <c:v>32</c:v>
                </c:pt>
                <c:pt idx="39">
                  <c:v>64</c:v>
                </c:pt>
                <c:pt idx="40">
                  <c:v>45</c:v>
                </c:pt>
                <c:pt idx="41">
                  <c:v>39</c:v>
                </c:pt>
                <c:pt idx="42">
                  <c:v>58</c:v>
                </c:pt>
                <c:pt idx="43">
                  <c:v>36</c:v>
                </c:pt>
                <c:pt idx="44">
                  <c:v>71</c:v>
                </c:pt>
                <c:pt idx="45">
                  <c:v>54</c:v>
                </c:pt>
                <c:pt idx="46">
                  <c:v>17</c:v>
                </c:pt>
                <c:pt idx="47">
                  <c:v>54</c:v>
                </c:pt>
                <c:pt idx="48">
                  <c:v>58</c:v>
                </c:pt>
                <c:pt idx="49">
                  <c:v>53</c:v>
                </c:pt>
                <c:pt idx="50">
                  <c:v>27</c:v>
                </c:pt>
                <c:pt idx="51">
                  <c:v>65</c:v>
                </c:pt>
                <c:pt idx="52">
                  <c:v>75</c:v>
                </c:pt>
                <c:pt idx="53">
                  <c:v>52</c:v>
                </c:pt>
                <c:pt idx="54">
                  <c:v>78</c:v>
                </c:pt>
                <c:pt idx="55">
                  <c:v>91</c:v>
                </c:pt>
                <c:pt idx="56">
                  <c:v>33</c:v>
                </c:pt>
                <c:pt idx="57">
                  <c:v>47</c:v>
                </c:pt>
                <c:pt idx="58">
                  <c:v>78</c:v>
                </c:pt>
                <c:pt idx="59">
                  <c:v>38</c:v>
                </c:pt>
                <c:pt idx="60">
                  <c:v>70</c:v>
                </c:pt>
                <c:pt idx="61">
                  <c:v>98</c:v>
                </c:pt>
                <c:pt idx="62">
                  <c:v>87</c:v>
                </c:pt>
                <c:pt idx="63">
                  <c:v>49</c:v>
                </c:pt>
                <c:pt idx="64">
                  <c:v>41</c:v>
                </c:pt>
                <c:pt idx="65">
                  <c:v>71</c:v>
                </c:pt>
                <c:pt idx="66">
                  <c:v>54</c:v>
                </c:pt>
                <c:pt idx="67">
                  <c:v>42</c:v>
                </c:pt>
                <c:pt idx="68">
                  <c:v>91</c:v>
                </c:pt>
                <c:pt idx="69">
                  <c:v>61</c:v>
                </c:pt>
                <c:pt idx="70">
                  <c:v>74</c:v>
                </c:pt>
                <c:pt idx="71">
                  <c:v>54</c:v>
                </c:pt>
                <c:pt idx="72">
                  <c:v>81</c:v>
                </c:pt>
                <c:pt idx="73">
                  <c:v>52</c:v>
                </c:pt>
                <c:pt idx="74">
                  <c:v>65</c:v>
                </c:pt>
                <c:pt idx="75">
                  <c:v>36</c:v>
                </c:pt>
                <c:pt idx="76">
                  <c:v>61</c:v>
                </c:pt>
                <c:pt idx="77">
                  <c:v>35</c:v>
                </c:pt>
                <c:pt idx="78">
                  <c:v>15</c:v>
                </c:pt>
                <c:pt idx="79">
                  <c:v>88</c:v>
                </c:pt>
                <c:pt idx="80">
                  <c:v>45</c:v>
                </c:pt>
                <c:pt idx="81">
                  <c:v>49</c:v>
                </c:pt>
                <c:pt idx="82">
                  <c:v>33</c:v>
                </c:pt>
                <c:pt idx="83">
                  <c:v>60</c:v>
                </c:pt>
                <c:pt idx="84">
                  <c:v>71</c:v>
                </c:pt>
                <c:pt idx="85">
                  <c:v>81</c:v>
                </c:pt>
                <c:pt idx="86">
                  <c:v>67</c:v>
                </c:pt>
                <c:pt idx="87">
                  <c:v>95</c:v>
                </c:pt>
                <c:pt idx="88">
                  <c:v>58</c:v>
                </c:pt>
                <c:pt idx="89">
                  <c:v>29</c:v>
                </c:pt>
                <c:pt idx="90">
                  <c:v>21</c:v>
                </c:pt>
                <c:pt idx="91">
                  <c:v>38</c:v>
                </c:pt>
                <c:pt idx="92">
                  <c:v>60</c:v>
                </c:pt>
                <c:pt idx="93">
                  <c:v>76</c:v>
                </c:pt>
                <c:pt idx="94">
                  <c:v>69</c:v>
                </c:pt>
                <c:pt idx="95">
                  <c:v>30</c:v>
                </c:pt>
                <c:pt idx="96">
                  <c:v>57</c:v>
                </c:pt>
                <c:pt idx="97">
                  <c:v>81</c:v>
                </c:pt>
                <c:pt idx="98">
                  <c:v>36</c:v>
                </c:pt>
                <c:pt idx="99">
                  <c:v>25</c:v>
                </c:pt>
                <c:pt idx="100">
                  <c:v>27</c:v>
                </c:pt>
                <c:pt idx="101">
                  <c:v>61</c:v>
                </c:pt>
                <c:pt idx="102">
                  <c:v>34</c:v>
                </c:pt>
                <c:pt idx="103">
                  <c:v>76</c:v>
                </c:pt>
                <c:pt idx="104">
                  <c:v>57</c:v>
                </c:pt>
                <c:pt idx="105">
                  <c:v>45</c:v>
                </c:pt>
                <c:pt idx="106">
                  <c:v>76</c:v>
                </c:pt>
                <c:pt idx="107">
                  <c:v>83</c:v>
                </c:pt>
                <c:pt idx="108">
                  <c:v>50</c:v>
                </c:pt>
                <c:pt idx="109">
                  <c:v>81</c:v>
                </c:pt>
                <c:pt idx="110">
                  <c:v>66</c:v>
                </c:pt>
                <c:pt idx="111">
                  <c:v>38</c:v>
                </c:pt>
                <c:pt idx="112">
                  <c:v>56</c:v>
                </c:pt>
                <c:pt idx="113">
                  <c:v>25</c:v>
                </c:pt>
                <c:pt idx="114">
                  <c:v>56</c:v>
                </c:pt>
                <c:pt idx="115">
                  <c:v>82</c:v>
                </c:pt>
                <c:pt idx="116">
                  <c:v>23</c:v>
                </c:pt>
                <c:pt idx="117">
                  <c:v>56</c:v>
                </c:pt>
                <c:pt idx="118">
                  <c:v>46</c:v>
                </c:pt>
                <c:pt idx="119">
                  <c:v>43</c:v>
                </c:pt>
                <c:pt idx="120">
                  <c:v>30</c:v>
                </c:pt>
                <c:pt idx="121">
                  <c:v>92</c:v>
                </c:pt>
                <c:pt idx="122">
                  <c:v>45</c:v>
                </c:pt>
                <c:pt idx="123">
                  <c:v>70</c:v>
                </c:pt>
                <c:pt idx="124">
                  <c:v>36</c:v>
                </c:pt>
                <c:pt idx="125">
                  <c:v>71</c:v>
                </c:pt>
                <c:pt idx="126">
                  <c:v>49</c:v>
                </c:pt>
                <c:pt idx="127">
                  <c:v>82</c:v>
                </c:pt>
                <c:pt idx="128">
                  <c:v>71</c:v>
                </c:pt>
                <c:pt idx="129">
                  <c:v>43</c:v>
                </c:pt>
                <c:pt idx="130">
                  <c:v>77</c:v>
                </c:pt>
                <c:pt idx="131">
                  <c:v>86</c:v>
                </c:pt>
                <c:pt idx="132">
                  <c:v>34</c:v>
                </c:pt>
                <c:pt idx="133">
                  <c:v>49</c:v>
                </c:pt>
                <c:pt idx="134">
                  <c:v>69</c:v>
                </c:pt>
                <c:pt idx="135">
                  <c:v>84</c:v>
                </c:pt>
                <c:pt idx="136">
                  <c:v>41</c:v>
                </c:pt>
                <c:pt idx="137">
                  <c:v>68</c:v>
                </c:pt>
                <c:pt idx="138">
                  <c:v>44</c:v>
                </c:pt>
                <c:pt idx="139">
                  <c:v>41</c:v>
                </c:pt>
                <c:pt idx="140">
                  <c:v>58</c:v>
                </c:pt>
                <c:pt idx="141">
                  <c:v>68</c:v>
                </c:pt>
                <c:pt idx="142">
                  <c:v>94</c:v>
                </c:pt>
                <c:pt idx="143">
                  <c:v>47</c:v>
                </c:pt>
                <c:pt idx="144">
                  <c:v>40</c:v>
                </c:pt>
                <c:pt idx="145">
                  <c:v>100</c:v>
                </c:pt>
                <c:pt idx="146">
                  <c:v>23</c:v>
                </c:pt>
                <c:pt idx="147">
                  <c:v>36</c:v>
                </c:pt>
                <c:pt idx="148">
                  <c:v>47</c:v>
                </c:pt>
                <c:pt idx="149">
                  <c:v>60</c:v>
                </c:pt>
                <c:pt idx="150">
                  <c:v>83</c:v>
                </c:pt>
                <c:pt idx="151">
                  <c:v>33</c:v>
                </c:pt>
                <c:pt idx="152">
                  <c:v>36</c:v>
                </c:pt>
                <c:pt idx="153">
                  <c:v>74</c:v>
                </c:pt>
                <c:pt idx="154">
                  <c:v>42</c:v>
                </c:pt>
                <c:pt idx="155">
                  <c:v>47</c:v>
                </c:pt>
                <c:pt idx="156">
                  <c:v>31</c:v>
                </c:pt>
                <c:pt idx="157">
                  <c:v>26</c:v>
                </c:pt>
                <c:pt idx="158">
                  <c:v>58</c:v>
                </c:pt>
                <c:pt idx="159">
                  <c:v>42</c:v>
                </c:pt>
                <c:pt idx="160">
                  <c:v>18</c:v>
                </c:pt>
                <c:pt idx="161">
                  <c:v>85</c:v>
                </c:pt>
                <c:pt idx="162">
                  <c:v>36</c:v>
                </c:pt>
                <c:pt idx="163">
                  <c:v>58</c:v>
                </c:pt>
                <c:pt idx="164">
                  <c:v>45</c:v>
                </c:pt>
                <c:pt idx="165">
                  <c:v>60</c:v>
                </c:pt>
                <c:pt idx="166">
                  <c:v>56</c:v>
                </c:pt>
                <c:pt idx="167">
                  <c:v>42</c:v>
                </c:pt>
                <c:pt idx="168">
                  <c:v>33</c:v>
                </c:pt>
                <c:pt idx="169">
                  <c:v>77</c:v>
                </c:pt>
                <c:pt idx="170">
                  <c:v>51</c:v>
                </c:pt>
                <c:pt idx="171">
                  <c:v>72</c:v>
                </c:pt>
                <c:pt idx="172">
                  <c:v>57</c:v>
                </c:pt>
                <c:pt idx="173">
                  <c:v>53</c:v>
                </c:pt>
                <c:pt idx="174">
                  <c:v>16</c:v>
                </c:pt>
                <c:pt idx="175">
                  <c:v>45</c:v>
                </c:pt>
                <c:pt idx="176">
                  <c:v>49</c:v>
                </c:pt>
                <c:pt idx="177">
                  <c:v>67</c:v>
                </c:pt>
                <c:pt idx="178">
                  <c:v>49</c:v>
                </c:pt>
                <c:pt idx="179">
                  <c:v>73</c:v>
                </c:pt>
                <c:pt idx="180">
                  <c:v>65</c:v>
                </c:pt>
                <c:pt idx="181">
                  <c:v>27</c:v>
                </c:pt>
                <c:pt idx="182">
                  <c:v>72</c:v>
                </c:pt>
                <c:pt idx="183">
                  <c:v>74</c:v>
                </c:pt>
                <c:pt idx="184">
                  <c:v>38</c:v>
                </c:pt>
                <c:pt idx="185">
                  <c:v>67</c:v>
                </c:pt>
                <c:pt idx="186">
                  <c:v>28</c:v>
                </c:pt>
                <c:pt idx="187">
                  <c:v>73</c:v>
                </c:pt>
                <c:pt idx="188">
                  <c:v>72</c:v>
                </c:pt>
                <c:pt idx="189">
                  <c:v>42</c:v>
                </c:pt>
                <c:pt idx="190">
                  <c:v>47</c:v>
                </c:pt>
                <c:pt idx="191">
                  <c:v>77</c:v>
                </c:pt>
                <c:pt idx="192">
                  <c:v>49</c:v>
                </c:pt>
                <c:pt idx="193">
                  <c:v>30</c:v>
                </c:pt>
                <c:pt idx="194">
                  <c:v>54</c:v>
                </c:pt>
                <c:pt idx="195">
                  <c:v>56</c:v>
                </c:pt>
                <c:pt idx="196">
                  <c:v>75</c:v>
                </c:pt>
                <c:pt idx="197">
                  <c:v>78</c:v>
                </c:pt>
                <c:pt idx="198">
                  <c:v>32</c:v>
                </c:pt>
                <c:pt idx="199">
                  <c:v>89</c:v>
                </c:pt>
                <c:pt idx="200">
                  <c:v>29</c:v>
                </c:pt>
                <c:pt idx="201">
                  <c:v>57</c:v>
                </c:pt>
                <c:pt idx="202">
                  <c:v>48</c:v>
                </c:pt>
                <c:pt idx="203">
                  <c:v>27</c:v>
                </c:pt>
                <c:pt idx="204">
                  <c:v>38</c:v>
                </c:pt>
                <c:pt idx="205">
                  <c:v>18</c:v>
                </c:pt>
                <c:pt idx="206">
                  <c:v>66</c:v>
                </c:pt>
                <c:pt idx="207">
                  <c:v>65</c:v>
                </c:pt>
                <c:pt idx="208">
                  <c:v>27</c:v>
                </c:pt>
                <c:pt idx="209">
                  <c:v>33</c:v>
                </c:pt>
                <c:pt idx="210">
                  <c:v>37</c:v>
                </c:pt>
                <c:pt idx="211">
                  <c:v>29</c:v>
                </c:pt>
                <c:pt idx="212">
                  <c:v>26</c:v>
                </c:pt>
                <c:pt idx="213">
                  <c:v>72</c:v>
                </c:pt>
                <c:pt idx="214">
                  <c:v>77</c:v>
                </c:pt>
                <c:pt idx="215">
                  <c:v>45</c:v>
                </c:pt>
                <c:pt idx="216">
                  <c:v>41</c:v>
                </c:pt>
                <c:pt idx="217">
                  <c:v>73</c:v>
                </c:pt>
                <c:pt idx="218">
                  <c:v>43</c:v>
                </c:pt>
                <c:pt idx="219">
                  <c:v>39</c:v>
                </c:pt>
                <c:pt idx="220">
                  <c:v>54</c:v>
                </c:pt>
                <c:pt idx="221">
                  <c:v>62</c:v>
                </c:pt>
                <c:pt idx="222">
                  <c:v>63</c:v>
                </c:pt>
                <c:pt idx="223">
                  <c:v>59</c:v>
                </c:pt>
                <c:pt idx="224">
                  <c:v>46</c:v>
                </c:pt>
                <c:pt idx="225">
                  <c:v>42</c:v>
                </c:pt>
                <c:pt idx="226">
                  <c:v>30</c:v>
                </c:pt>
                <c:pt idx="227">
                  <c:v>63</c:v>
                </c:pt>
                <c:pt idx="228">
                  <c:v>89</c:v>
                </c:pt>
                <c:pt idx="229">
                  <c:v>62</c:v>
                </c:pt>
                <c:pt idx="230">
                  <c:v>77</c:v>
                </c:pt>
                <c:pt idx="231">
                  <c:v>88</c:v>
                </c:pt>
                <c:pt idx="232">
                  <c:v>35</c:v>
                </c:pt>
                <c:pt idx="233">
                  <c:v>60</c:v>
                </c:pt>
                <c:pt idx="234">
                  <c:v>92</c:v>
                </c:pt>
                <c:pt idx="235">
                  <c:v>38</c:v>
                </c:pt>
                <c:pt idx="236">
                  <c:v>56</c:v>
                </c:pt>
                <c:pt idx="237">
                  <c:v>70</c:v>
                </c:pt>
                <c:pt idx="238">
                  <c:v>35</c:v>
                </c:pt>
                <c:pt idx="239">
                  <c:v>47</c:v>
                </c:pt>
                <c:pt idx="240">
                  <c:v>66</c:v>
                </c:pt>
                <c:pt idx="241">
                  <c:v>43</c:v>
                </c:pt>
                <c:pt idx="242">
                  <c:v>81</c:v>
                </c:pt>
                <c:pt idx="243">
                  <c:v>43</c:v>
                </c:pt>
                <c:pt idx="244">
                  <c:v>46</c:v>
                </c:pt>
                <c:pt idx="245">
                  <c:v>61</c:v>
                </c:pt>
                <c:pt idx="246">
                  <c:v>27</c:v>
                </c:pt>
                <c:pt idx="247">
                  <c:v>77</c:v>
                </c:pt>
                <c:pt idx="248">
                  <c:v>43</c:v>
                </c:pt>
                <c:pt idx="249">
                  <c:v>60</c:v>
                </c:pt>
                <c:pt idx="250">
                  <c:v>48</c:v>
                </c:pt>
                <c:pt idx="251">
                  <c:v>47</c:v>
                </c:pt>
                <c:pt idx="252">
                  <c:v>60</c:v>
                </c:pt>
                <c:pt idx="253">
                  <c:v>53</c:v>
                </c:pt>
                <c:pt idx="254">
                  <c:v>19</c:v>
                </c:pt>
                <c:pt idx="255">
                  <c:v>23</c:v>
                </c:pt>
                <c:pt idx="256">
                  <c:v>81</c:v>
                </c:pt>
                <c:pt idx="257">
                  <c:v>41</c:v>
                </c:pt>
                <c:pt idx="258">
                  <c:v>71</c:v>
                </c:pt>
                <c:pt idx="259">
                  <c:v>75</c:v>
                </c:pt>
                <c:pt idx="260">
                  <c:v>89</c:v>
                </c:pt>
                <c:pt idx="261">
                  <c:v>28</c:v>
                </c:pt>
                <c:pt idx="262">
                  <c:v>60</c:v>
                </c:pt>
                <c:pt idx="263">
                  <c:v>54</c:v>
                </c:pt>
                <c:pt idx="264">
                  <c:v>41</c:v>
                </c:pt>
                <c:pt idx="265">
                  <c:v>52</c:v>
                </c:pt>
                <c:pt idx="266">
                  <c:v>53</c:v>
                </c:pt>
                <c:pt idx="267">
                  <c:v>52</c:v>
                </c:pt>
                <c:pt idx="268">
                  <c:v>47</c:v>
                </c:pt>
                <c:pt idx="269">
                  <c:v>71</c:v>
                </c:pt>
                <c:pt idx="270">
                  <c:v>42</c:v>
                </c:pt>
                <c:pt idx="271">
                  <c:v>21</c:v>
                </c:pt>
                <c:pt idx="272">
                  <c:v>48</c:v>
                </c:pt>
                <c:pt idx="273">
                  <c:v>64</c:v>
                </c:pt>
                <c:pt idx="274">
                  <c:v>38</c:v>
                </c:pt>
                <c:pt idx="275">
                  <c:v>49</c:v>
                </c:pt>
                <c:pt idx="276">
                  <c:v>35</c:v>
                </c:pt>
                <c:pt idx="277">
                  <c:v>73</c:v>
                </c:pt>
                <c:pt idx="278">
                  <c:v>81</c:v>
                </c:pt>
                <c:pt idx="279">
                  <c:v>47</c:v>
                </c:pt>
                <c:pt idx="280">
                  <c:v>36</c:v>
                </c:pt>
                <c:pt idx="281">
                  <c:v>63</c:v>
                </c:pt>
                <c:pt idx="282">
                  <c:v>52</c:v>
                </c:pt>
                <c:pt idx="283">
                  <c:v>58</c:v>
                </c:pt>
                <c:pt idx="284">
                  <c:v>77</c:v>
                </c:pt>
                <c:pt idx="285">
                  <c:v>58</c:v>
                </c:pt>
                <c:pt idx="286">
                  <c:v>33</c:v>
                </c:pt>
                <c:pt idx="287">
                  <c:v>67</c:v>
                </c:pt>
                <c:pt idx="288">
                  <c:v>76</c:v>
                </c:pt>
                <c:pt idx="289">
                  <c:v>62</c:v>
                </c:pt>
                <c:pt idx="290">
                  <c:v>37</c:v>
                </c:pt>
                <c:pt idx="291">
                  <c:v>86</c:v>
                </c:pt>
                <c:pt idx="292">
                  <c:v>37</c:v>
                </c:pt>
                <c:pt idx="293">
                  <c:v>88</c:v>
                </c:pt>
                <c:pt idx="294">
                  <c:v>38</c:v>
                </c:pt>
                <c:pt idx="295">
                  <c:v>76</c:v>
                </c:pt>
                <c:pt idx="296">
                  <c:v>57</c:v>
                </c:pt>
                <c:pt idx="297">
                  <c:v>82</c:v>
                </c:pt>
                <c:pt idx="298">
                  <c:v>35</c:v>
                </c:pt>
                <c:pt idx="299">
                  <c:v>41</c:v>
                </c:pt>
                <c:pt idx="300">
                  <c:v>75</c:v>
                </c:pt>
                <c:pt idx="301">
                  <c:v>51</c:v>
                </c:pt>
                <c:pt idx="302">
                  <c:v>34</c:v>
                </c:pt>
                <c:pt idx="303">
                  <c:v>92</c:v>
                </c:pt>
                <c:pt idx="304">
                  <c:v>39</c:v>
                </c:pt>
                <c:pt idx="305">
                  <c:v>56</c:v>
                </c:pt>
                <c:pt idx="306">
                  <c:v>69</c:v>
                </c:pt>
                <c:pt idx="307">
                  <c:v>69</c:v>
                </c:pt>
                <c:pt idx="308">
                  <c:v>40</c:v>
                </c:pt>
                <c:pt idx="309">
                  <c:v>63</c:v>
                </c:pt>
                <c:pt idx="310">
                  <c:v>86</c:v>
                </c:pt>
                <c:pt idx="311">
                  <c:v>89</c:v>
                </c:pt>
                <c:pt idx="312">
                  <c:v>94</c:v>
                </c:pt>
                <c:pt idx="313">
                  <c:v>79</c:v>
                </c:pt>
                <c:pt idx="314">
                  <c:v>44</c:v>
                </c:pt>
                <c:pt idx="315">
                  <c:v>33</c:v>
                </c:pt>
                <c:pt idx="316">
                  <c:v>36</c:v>
                </c:pt>
                <c:pt idx="317">
                  <c:v>50</c:v>
                </c:pt>
                <c:pt idx="318">
                  <c:v>94</c:v>
                </c:pt>
                <c:pt idx="319">
                  <c:v>22</c:v>
                </c:pt>
                <c:pt idx="320">
                  <c:v>44</c:v>
                </c:pt>
                <c:pt idx="321">
                  <c:v>60</c:v>
                </c:pt>
                <c:pt idx="322">
                  <c:v>64</c:v>
                </c:pt>
                <c:pt idx="323">
                  <c:v>58</c:v>
                </c:pt>
                <c:pt idx="324">
                  <c:v>78</c:v>
                </c:pt>
                <c:pt idx="325">
                  <c:v>51</c:v>
                </c:pt>
                <c:pt idx="326">
                  <c:v>30</c:v>
                </c:pt>
                <c:pt idx="327">
                  <c:v>29</c:v>
                </c:pt>
                <c:pt idx="328">
                  <c:v>22</c:v>
                </c:pt>
                <c:pt idx="329">
                  <c:v>51</c:v>
                </c:pt>
                <c:pt idx="330">
                  <c:v>45</c:v>
                </c:pt>
                <c:pt idx="331">
                  <c:v>70</c:v>
                </c:pt>
                <c:pt idx="332">
                  <c:v>10</c:v>
                </c:pt>
                <c:pt idx="333">
                  <c:v>38</c:v>
                </c:pt>
                <c:pt idx="334">
                  <c:v>30</c:v>
                </c:pt>
                <c:pt idx="335">
                  <c:v>82</c:v>
                </c:pt>
                <c:pt idx="336">
                  <c:v>74</c:v>
                </c:pt>
                <c:pt idx="337">
                  <c:v>87</c:v>
                </c:pt>
                <c:pt idx="338">
                  <c:v>77</c:v>
                </c:pt>
                <c:pt idx="339">
                  <c:v>72</c:v>
                </c:pt>
                <c:pt idx="340">
                  <c:v>51</c:v>
                </c:pt>
                <c:pt idx="341">
                  <c:v>40</c:v>
                </c:pt>
                <c:pt idx="342">
                  <c:v>72</c:v>
                </c:pt>
                <c:pt idx="343">
                  <c:v>68</c:v>
                </c:pt>
                <c:pt idx="344">
                  <c:v>22</c:v>
                </c:pt>
                <c:pt idx="345">
                  <c:v>67</c:v>
                </c:pt>
                <c:pt idx="346">
                  <c:v>18</c:v>
                </c:pt>
                <c:pt idx="347">
                  <c:v>64</c:v>
                </c:pt>
                <c:pt idx="348">
                  <c:v>66</c:v>
                </c:pt>
                <c:pt idx="349">
                  <c:v>50</c:v>
                </c:pt>
                <c:pt idx="350">
                  <c:v>68</c:v>
                </c:pt>
                <c:pt idx="351">
                  <c:v>44</c:v>
                </c:pt>
                <c:pt idx="352">
                  <c:v>90</c:v>
                </c:pt>
                <c:pt idx="353">
                  <c:v>41</c:v>
                </c:pt>
                <c:pt idx="354">
                  <c:v>83</c:v>
                </c:pt>
                <c:pt idx="355">
                  <c:v>57</c:v>
                </c:pt>
                <c:pt idx="356">
                  <c:v>64</c:v>
                </c:pt>
                <c:pt idx="357">
                  <c:v>18</c:v>
                </c:pt>
                <c:pt idx="358">
                  <c:v>62</c:v>
                </c:pt>
                <c:pt idx="359">
                  <c:v>66</c:v>
                </c:pt>
                <c:pt idx="360">
                  <c:v>85</c:v>
                </c:pt>
                <c:pt idx="361">
                  <c:v>62</c:v>
                </c:pt>
                <c:pt idx="362">
                  <c:v>62</c:v>
                </c:pt>
                <c:pt idx="363">
                  <c:v>62</c:v>
                </c:pt>
                <c:pt idx="364">
                  <c:v>26</c:v>
                </c:pt>
                <c:pt idx="365">
                  <c:v>66</c:v>
                </c:pt>
                <c:pt idx="366">
                  <c:v>43</c:v>
                </c:pt>
                <c:pt idx="367">
                  <c:v>30</c:v>
                </c:pt>
                <c:pt idx="368">
                  <c:v>25</c:v>
                </c:pt>
                <c:pt idx="369">
                  <c:v>77</c:v>
                </c:pt>
                <c:pt idx="370">
                  <c:v>88</c:v>
                </c:pt>
                <c:pt idx="371">
                  <c:v>62</c:v>
                </c:pt>
                <c:pt idx="372">
                  <c:v>82</c:v>
                </c:pt>
                <c:pt idx="373">
                  <c:v>73</c:v>
                </c:pt>
                <c:pt idx="374">
                  <c:v>44</c:v>
                </c:pt>
                <c:pt idx="375">
                  <c:v>40</c:v>
                </c:pt>
                <c:pt idx="376">
                  <c:v>39</c:v>
                </c:pt>
                <c:pt idx="377">
                  <c:v>34</c:v>
                </c:pt>
                <c:pt idx="378">
                  <c:v>27</c:v>
                </c:pt>
                <c:pt idx="379">
                  <c:v>73</c:v>
                </c:pt>
                <c:pt idx="380">
                  <c:v>46</c:v>
                </c:pt>
                <c:pt idx="381">
                  <c:v>78</c:v>
                </c:pt>
                <c:pt idx="382">
                  <c:v>80</c:v>
                </c:pt>
                <c:pt idx="383">
                  <c:v>33</c:v>
                </c:pt>
                <c:pt idx="384">
                  <c:v>68</c:v>
                </c:pt>
                <c:pt idx="385">
                  <c:v>45</c:v>
                </c:pt>
                <c:pt idx="386">
                  <c:v>56</c:v>
                </c:pt>
                <c:pt idx="387">
                  <c:v>58</c:v>
                </c:pt>
                <c:pt idx="388">
                  <c:v>37</c:v>
                </c:pt>
                <c:pt idx="389">
                  <c:v>88</c:v>
                </c:pt>
                <c:pt idx="390">
                  <c:v>75</c:v>
                </c:pt>
                <c:pt idx="391">
                  <c:v>70</c:v>
                </c:pt>
                <c:pt idx="392">
                  <c:v>62</c:v>
                </c:pt>
                <c:pt idx="393">
                  <c:v>57</c:v>
                </c:pt>
                <c:pt idx="394">
                  <c:v>32</c:v>
                </c:pt>
                <c:pt idx="395">
                  <c:v>53</c:v>
                </c:pt>
                <c:pt idx="396">
                  <c:v>82</c:v>
                </c:pt>
                <c:pt idx="397">
                  <c:v>41</c:v>
                </c:pt>
                <c:pt idx="398">
                  <c:v>75</c:v>
                </c:pt>
                <c:pt idx="399">
                  <c:v>63</c:v>
                </c:pt>
                <c:pt idx="400">
                  <c:v>17</c:v>
                </c:pt>
                <c:pt idx="401">
                  <c:v>24</c:v>
                </c:pt>
                <c:pt idx="402">
                  <c:v>69</c:v>
                </c:pt>
                <c:pt idx="403">
                  <c:v>47</c:v>
                </c:pt>
                <c:pt idx="404">
                  <c:v>43</c:v>
                </c:pt>
                <c:pt idx="405">
                  <c:v>48</c:v>
                </c:pt>
                <c:pt idx="406">
                  <c:v>17</c:v>
                </c:pt>
                <c:pt idx="407">
                  <c:v>75</c:v>
                </c:pt>
                <c:pt idx="408">
                  <c:v>54</c:v>
                </c:pt>
                <c:pt idx="409">
                  <c:v>59</c:v>
                </c:pt>
                <c:pt idx="410">
                  <c:v>56</c:v>
                </c:pt>
                <c:pt idx="411">
                  <c:v>20</c:v>
                </c:pt>
                <c:pt idx="412">
                  <c:v>34</c:v>
                </c:pt>
                <c:pt idx="413">
                  <c:v>54</c:v>
                </c:pt>
                <c:pt idx="414">
                  <c:v>83</c:v>
                </c:pt>
                <c:pt idx="415">
                  <c:v>59</c:v>
                </c:pt>
                <c:pt idx="416">
                  <c:v>63</c:v>
                </c:pt>
                <c:pt idx="417">
                  <c:v>72</c:v>
                </c:pt>
                <c:pt idx="418">
                  <c:v>70</c:v>
                </c:pt>
                <c:pt idx="419">
                  <c:v>41</c:v>
                </c:pt>
                <c:pt idx="420">
                  <c:v>54</c:v>
                </c:pt>
                <c:pt idx="421">
                  <c:v>21</c:v>
                </c:pt>
                <c:pt idx="422">
                  <c:v>83</c:v>
                </c:pt>
                <c:pt idx="423">
                  <c:v>64</c:v>
                </c:pt>
                <c:pt idx="424">
                  <c:v>51</c:v>
                </c:pt>
                <c:pt idx="425">
                  <c:v>66</c:v>
                </c:pt>
                <c:pt idx="426">
                  <c:v>83</c:v>
                </c:pt>
                <c:pt idx="427">
                  <c:v>26</c:v>
                </c:pt>
                <c:pt idx="428">
                  <c:v>49</c:v>
                </c:pt>
                <c:pt idx="429">
                  <c:v>85</c:v>
                </c:pt>
                <c:pt idx="430">
                  <c:v>95</c:v>
                </c:pt>
                <c:pt idx="431">
                  <c:v>56</c:v>
                </c:pt>
                <c:pt idx="432">
                  <c:v>50</c:v>
                </c:pt>
                <c:pt idx="433">
                  <c:v>23</c:v>
                </c:pt>
                <c:pt idx="434">
                  <c:v>26</c:v>
                </c:pt>
                <c:pt idx="435">
                  <c:v>30</c:v>
                </c:pt>
                <c:pt idx="436">
                  <c:v>28</c:v>
                </c:pt>
                <c:pt idx="437">
                  <c:v>48</c:v>
                </c:pt>
                <c:pt idx="438">
                  <c:v>46</c:v>
                </c:pt>
                <c:pt idx="439">
                  <c:v>73</c:v>
                </c:pt>
                <c:pt idx="440">
                  <c:v>45</c:v>
                </c:pt>
                <c:pt idx="441">
                  <c:v>76</c:v>
                </c:pt>
                <c:pt idx="442">
                  <c:v>71</c:v>
                </c:pt>
                <c:pt idx="443">
                  <c:v>60</c:v>
                </c:pt>
                <c:pt idx="444">
                  <c:v>77</c:v>
                </c:pt>
                <c:pt idx="445">
                  <c:v>36</c:v>
                </c:pt>
                <c:pt idx="446">
                  <c:v>96</c:v>
                </c:pt>
                <c:pt idx="447">
                  <c:v>62</c:v>
                </c:pt>
                <c:pt idx="448">
                  <c:v>22</c:v>
                </c:pt>
                <c:pt idx="449">
                  <c:v>21</c:v>
                </c:pt>
                <c:pt idx="450">
                  <c:v>79</c:v>
                </c:pt>
                <c:pt idx="451">
                  <c:v>82</c:v>
                </c:pt>
                <c:pt idx="452">
                  <c:v>55</c:v>
                </c:pt>
                <c:pt idx="453">
                  <c:v>22</c:v>
                </c:pt>
                <c:pt idx="454">
                  <c:v>70</c:v>
                </c:pt>
                <c:pt idx="455">
                  <c:v>37</c:v>
                </c:pt>
                <c:pt idx="456">
                  <c:v>42</c:v>
                </c:pt>
                <c:pt idx="457">
                  <c:v>64</c:v>
                </c:pt>
                <c:pt idx="458">
                  <c:v>72</c:v>
                </c:pt>
                <c:pt idx="459">
                  <c:v>42</c:v>
                </c:pt>
                <c:pt idx="460">
                  <c:v>56</c:v>
                </c:pt>
                <c:pt idx="461">
                  <c:v>43</c:v>
                </c:pt>
                <c:pt idx="462">
                  <c:v>24</c:v>
                </c:pt>
                <c:pt idx="463">
                  <c:v>55</c:v>
                </c:pt>
                <c:pt idx="464">
                  <c:v>64</c:v>
                </c:pt>
                <c:pt idx="465">
                  <c:v>34</c:v>
                </c:pt>
                <c:pt idx="466">
                  <c:v>78</c:v>
                </c:pt>
                <c:pt idx="467">
                  <c:v>71</c:v>
                </c:pt>
                <c:pt idx="468">
                  <c:v>33</c:v>
                </c:pt>
                <c:pt idx="469">
                  <c:v>46</c:v>
                </c:pt>
                <c:pt idx="470">
                  <c:v>86</c:v>
                </c:pt>
                <c:pt idx="471">
                  <c:v>34</c:v>
                </c:pt>
                <c:pt idx="472">
                  <c:v>26</c:v>
                </c:pt>
                <c:pt idx="473">
                  <c:v>44</c:v>
                </c:pt>
                <c:pt idx="474">
                  <c:v>53</c:v>
                </c:pt>
                <c:pt idx="475">
                  <c:v>61</c:v>
                </c:pt>
                <c:pt idx="476">
                  <c:v>84</c:v>
                </c:pt>
                <c:pt idx="477">
                  <c:v>40</c:v>
                </c:pt>
                <c:pt idx="478">
                  <c:v>53</c:v>
                </c:pt>
                <c:pt idx="479">
                  <c:v>67</c:v>
                </c:pt>
                <c:pt idx="480">
                  <c:v>58</c:v>
                </c:pt>
                <c:pt idx="481">
                  <c:v>41</c:v>
                </c:pt>
                <c:pt idx="482">
                  <c:v>89</c:v>
                </c:pt>
                <c:pt idx="483">
                  <c:v>85</c:v>
                </c:pt>
                <c:pt idx="484">
                  <c:v>33</c:v>
                </c:pt>
                <c:pt idx="485">
                  <c:v>20</c:v>
                </c:pt>
                <c:pt idx="486">
                  <c:v>66</c:v>
                </c:pt>
                <c:pt idx="487">
                  <c:v>38</c:v>
                </c:pt>
                <c:pt idx="488">
                  <c:v>25</c:v>
                </c:pt>
                <c:pt idx="489">
                  <c:v>43</c:v>
                </c:pt>
                <c:pt idx="490">
                  <c:v>79</c:v>
                </c:pt>
                <c:pt idx="491">
                  <c:v>16</c:v>
                </c:pt>
                <c:pt idx="492">
                  <c:v>67</c:v>
                </c:pt>
                <c:pt idx="493">
                  <c:v>80</c:v>
                </c:pt>
                <c:pt idx="494">
                  <c:v>26</c:v>
                </c:pt>
                <c:pt idx="495">
                  <c:v>57</c:v>
                </c:pt>
                <c:pt idx="496">
                  <c:v>91</c:v>
                </c:pt>
                <c:pt idx="497">
                  <c:v>29</c:v>
                </c:pt>
                <c:pt idx="498">
                  <c:v>48</c:v>
                </c:pt>
                <c:pt idx="499">
                  <c:v>84</c:v>
                </c:pt>
                <c:pt idx="500">
                  <c:v>33</c:v>
                </c:pt>
                <c:pt idx="501">
                  <c:v>82</c:v>
                </c:pt>
                <c:pt idx="502">
                  <c:v>81</c:v>
                </c:pt>
                <c:pt idx="503">
                  <c:v>24</c:v>
                </c:pt>
                <c:pt idx="504">
                  <c:v>81</c:v>
                </c:pt>
                <c:pt idx="505">
                  <c:v>54</c:v>
                </c:pt>
                <c:pt idx="506">
                  <c:v>25</c:v>
                </c:pt>
                <c:pt idx="507">
                  <c:v>53</c:v>
                </c:pt>
                <c:pt idx="508">
                  <c:v>48</c:v>
                </c:pt>
                <c:pt idx="509">
                  <c:v>40</c:v>
                </c:pt>
                <c:pt idx="510">
                  <c:v>66</c:v>
                </c:pt>
                <c:pt idx="511">
                  <c:v>29</c:v>
                </c:pt>
                <c:pt idx="512">
                  <c:v>73</c:v>
                </c:pt>
                <c:pt idx="513">
                  <c:v>89</c:v>
                </c:pt>
                <c:pt idx="514">
                  <c:v>27</c:v>
                </c:pt>
                <c:pt idx="515">
                  <c:v>40</c:v>
                </c:pt>
                <c:pt idx="516">
                  <c:v>83</c:v>
                </c:pt>
                <c:pt idx="517">
                  <c:v>69</c:v>
                </c:pt>
                <c:pt idx="518">
                  <c:v>72</c:v>
                </c:pt>
                <c:pt idx="519">
                  <c:v>77</c:v>
                </c:pt>
                <c:pt idx="520">
                  <c:v>32</c:v>
                </c:pt>
                <c:pt idx="521">
                  <c:v>49</c:v>
                </c:pt>
                <c:pt idx="522">
                  <c:v>44</c:v>
                </c:pt>
                <c:pt idx="523">
                  <c:v>57</c:v>
                </c:pt>
                <c:pt idx="524">
                  <c:v>34</c:v>
                </c:pt>
                <c:pt idx="525">
                  <c:v>76</c:v>
                </c:pt>
                <c:pt idx="526">
                  <c:v>22</c:v>
                </c:pt>
                <c:pt idx="527">
                  <c:v>30</c:v>
                </c:pt>
                <c:pt idx="528">
                  <c:v>67</c:v>
                </c:pt>
                <c:pt idx="529">
                  <c:v>71</c:v>
                </c:pt>
                <c:pt idx="530">
                  <c:v>29</c:v>
                </c:pt>
                <c:pt idx="531">
                  <c:v>74</c:v>
                </c:pt>
                <c:pt idx="532">
                  <c:v>67</c:v>
                </c:pt>
                <c:pt idx="533">
                  <c:v>46</c:v>
                </c:pt>
                <c:pt idx="534">
                  <c:v>34</c:v>
                </c:pt>
                <c:pt idx="535">
                  <c:v>76</c:v>
                </c:pt>
                <c:pt idx="536">
                  <c:v>64</c:v>
                </c:pt>
                <c:pt idx="537">
                  <c:v>46</c:v>
                </c:pt>
                <c:pt idx="538">
                  <c:v>68</c:v>
                </c:pt>
                <c:pt idx="539">
                  <c:v>58</c:v>
                </c:pt>
                <c:pt idx="540">
                  <c:v>41</c:v>
                </c:pt>
                <c:pt idx="541">
                  <c:v>64</c:v>
                </c:pt>
                <c:pt idx="542">
                  <c:v>84</c:v>
                </c:pt>
                <c:pt idx="543">
                  <c:v>70</c:v>
                </c:pt>
                <c:pt idx="544">
                  <c:v>77</c:v>
                </c:pt>
                <c:pt idx="545">
                  <c:v>60</c:v>
                </c:pt>
                <c:pt idx="546">
                  <c:v>65</c:v>
                </c:pt>
                <c:pt idx="547">
                  <c:v>21</c:v>
                </c:pt>
                <c:pt idx="548">
                  <c:v>60</c:v>
                </c:pt>
                <c:pt idx="549">
                  <c:v>48</c:v>
                </c:pt>
                <c:pt idx="550">
                  <c:v>77</c:v>
                </c:pt>
                <c:pt idx="551">
                  <c:v>63</c:v>
                </c:pt>
                <c:pt idx="552">
                  <c:v>68</c:v>
                </c:pt>
                <c:pt idx="553">
                  <c:v>81</c:v>
                </c:pt>
                <c:pt idx="554">
                  <c:v>29</c:v>
                </c:pt>
                <c:pt idx="555">
                  <c:v>66</c:v>
                </c:pt>
                <c:pt idx="556">
                  <c:v>36</c:v>
                </c:pt>
                <c:pt idx="557">
                  <c:v>29</c:v>
                </c:pt>
                <c:pt idx="558">
                  <c:v>32</c:v>
                </c:pt>
                <c:pt idx="559">
                  <c:v>31</c:v>
                </c:pt>
                <c:pt idx="560">
                  <c:v>45</c:v>
                </c:pt>
                <c:pt idx="561">
                  <c:v>65</c:v>
                </c:pt>
                <c:pt idx="562">
                  <c:v>57</c:v>
                </c:pt>
                <c:pt idx="563">
                  <c:v>58</c:v>
                </c:pt>
                <c:pt idx="564">
                  <c:v>38</c:v>
                </c:pt>
                <c:pt idx="565">
                  <c:v>22</c:v>
                </c:pt>
                <c:pt idx="566">
                  <c:v>48</c:v>
                </c:pt>
                <c:pt idx="567">
                  <c:v>59</c:v>
                </c:pt>
                <c:pt idx="568">
                  <c:v>58</c:v>
                </c:pt>
                <c:pt idx="569">
                  <c:v>62</c:v>
                </c:pt>
                <c:pt idx="570">
                  <c:v>30</c:v>
                </c:pt>
                <c:pt idx="571">
                  <c:v>56</c:v>
                </c:pt>
                <c:pt idx="572">
                  <c:v>40</c:v>
                </c:pt>
                <c:pt idx="573">
                  <c:v>59</c:v>
                </c:pt>
                <c:pt idx="574">
                  <c:v>65</c:v>
                </c:pt>
                <c:pt idx="575">
                  <c:v>43</c:v>
                </c:pt>
                <c:pt idx="576">
                  <c:v>48</c:v>
                </c:pt>
                <c:pt idx="577">
                  <c:v>24</c:v>
                </c:pt>
                <c:pt idx="578">
                  <c:v>51</c:v>
                </c:pt>
                <c:pt idx="579">
                  <c:v>81</c:v>
                </c:pt>
                <c:pt idx="580">
                  <c:v>62</c:v>
                </c:pt>
                <c:pt idx="581">
                  <c:v>43</c:v>
                </c:pt>
                <c:pt idx="582">
                  <c:v>63</c:v>
                </c:pt>
                <c:pt idx="583">
                  <c:v>73</c:v>
                </c:pt>
                <c:pt idx="584">
                  <c:v>76</c:v>
                </c:pt>
                <c:pt idx="585">
                  <c:v>43</c:v>
                </c:pt>
                <c:pt idx="586">
                  <c:v>34</c:v>
                </c:pt>
                <c:pt idx="587">
                  <c:v>57</c:v>
                </c:pt>
                <c:pt idx="588">
                  <c:v>72</c:v>
                </c:pt>
                <c:pt idx="589">
                  <c:v>47</c:v>
                </c:pt>
                <c:pt idx="590">
                  <c:v>52</c:v>
                </c:pt>
                <c:pt idx="591">
                  <c:v>49</c:v>
                </c:pt>
                <c:pt idx="592">
                  <c:v>77</c:v>
                </c:pt>
                <c:pt idx="593">
                  <c:v>41</c:v>
                </c:pt>
                <c:pt idx="594">
                  <c:v>56</c:v>
                </c:pt>
                <c:pt idx="595">
                  <c:v>89</c:v>
                </c:pt>
                <c:pt idx="596">
                  <c:v>65</c:v>
                </c:pt>
                <c:pt idx="597">
                  <c:v>49</c:v>
                </c:pt>
                <c:pt idx="598">
                  <c:v>48</c:v>
                </c:pt>
                <c:pt idx="599">
                  <c:v>47</c:v>
                </c:pt>
                <c:pt idx="600">
                  <c:v>37</c:v>
                </c:pt>
                <c:pt idx="601">
                  <c:v>48</c:v>
                </c:pt>
                <c:pt idx="602">
                  <c:v>61</c:v>
                </c:pt>
                <c:pt idx="603">
                  <c:v>77</c:v>
                </c:pt>
                <c:pt idx="604">
                  <c:v>75</c:v>
                </c:pt>
                <c:pt idx="605">
                  <c:v>57</c:v>
                </c:pt>
                <c:pt idx="606">
                  <c:v>45</c:v>
                </c:pt>
                <c:pt idx="607">
                  <c:v>82</c:v>
                </c:pt>
                <c:pt idx="608">
                  <c:v>90</c:v>
                </c:pt>
                <c:pt idx="609">
                  <c:v>42</c:v>
                </c:pt>
                <c:pt idx="610">
                  <c:v>74</c:v>
                </c:pt>
                <c:pt idx="611">
                  <c:v>60</c:v>
                </c:pt>
                <c:pt idx="612">
                  <c:v>73</c:v>
                </c:pt>
                <c:pt idx="613">
                  <c:v>40</c:v>
                </c:pt>
                <c:pt idx="614">
                  <c:v>32</c:v>
                </c:pt>
                <c:pt idx="615">
                  <c:v>67</c:v>
                </c:pt>
                <c:pt idx="616">
                  <c:v>46</c:v>
                </c:pt>
                <c:pt idx="617">
                  <c:v>65</c:v>
                </c:pt>
                <c:pt idx="618">
                  <c:v>42</c:v>
                </c:pt>
                <c:pt idx="619">
                  <c:v>69</c:v>
                </c:pt>
                <c:pt idx="620">
                  <c:v>62</c:v>
                </c:pt>
                <c:pt idx="621">
                  <c:v>75</c:v>
                </c:pt>
                <c:pt idx="622">
                  <c:v>40</c:v>
                </c:pt>
                <c:pt idx="623">
                  <c:v>43</c:v>
                </c:pt>
                <c:pt idx="624">
                  <c:v>42</c:v>
                </c:pt>
                <c:pt idx="625">
                  <c:v>84</c:v>
                </c:pt>
                <c:pt idx="626">
                  <c:v>15</c:v>
                </c:pt>
                <c:pt idx="627">
                  <c:v>39</c:v>
                </c:pt>
                <c:pt idx="628">
                  <c:v>26</c:v>
                </c:pt>
                <c:pt idx="629">
                  <c:v>73</c:v>
                </c:pt>
                <c:pt idx="630">
                  <c:v>34</c:v>
                </c:pt>
                <c:pt idx="631">
                  <c:v>34</c:v>
                </c:pt>
                <c:pt idx="632">
                  <c:v>37</c:v>
                </c:pt>
                <c:pt idx="633">
                  <c:v>34</c:v>
                </c:pt>
                <c:pt idx="634">
                  <c:v>85</c:v>
                </c:pt>
                <c:pt idx="635">
                  <c:v>31</c:v>
                </c:pt>
                <c:pt idx="636">
                  <c:v>18</c:v>
                </c:pt>
                <c:pt idx="637">
                  <c:v>92</c:v>
                </c:pt>
                <c:pt idx="638">
                  <c:v>44</c:v>
                </c:pt>
                <c:pt idx="639">
                  <c:v>72</c:v>
                </c:pt>
                <c:pt idx="640">
                  <c:v>40</c:v>
                </c:pt>
                <c:pt idx="641">
                  <c:v>31</c:v>
                </c:pt>
                <c:pt idx="642">
                  <c:v>25</c:v>
                </c:pt>
                <c:pt idx="643">
                  <c:v>44</c:v>
                </c:pt>
                <c:pt idx="644">
                  <c:v>27</c:v>
                </c:pt>
                <c:pt idx="645">
                  <c:v>66</c:v>
                </c:pt>
                <c:pt idx="646">
                  <c:v>34</c:v>
                </c:pt>
                <c:pt idx="647">
                  <c:v>70</c:v>
                </c:pt>
                <c:pt idx="648">
                  <c:v>81</c:v>
                </c:pt>
                <c:pt idx="649">
                  <c:v>56</c:v>
                </c:pt>
                <c:pt idx="650">
                  <c:v>30</c:v>
                </c:pt>
                <c:pt idx="651">
                  <c:v>60</c:v>
                </c:pt>
                <c:pt idx="652">
                  <c:v>64</c:v>
                </c:pt>
                <c:pt idx="653">
                  <c:v>74</c:v>
                </c:pt>
                <c:pt idx="654">
                  <c:v>52</c:v>
                </c:pt>
                <c:pt idx="655">
                  <c:v>84</c:v>
                </c:pt>
                <c:pt idx="656">
                  <c:v>66</c:v>
                </c:pt>
                <c:pt idx="657">
                  <c:v>32</c:v>
                </c:pt>
                <c:pt idx="658">
                  <c:v>47</c:v>
                </c:pt>
                <c:pt idx="659">
                  <c:v>51</c:v>
                </c:pt>
                <c:pt idx="660">
                  <c:v>67</c:v>
                </c:pt>
                <c:pt idx="661">
                  <c:v>57</c:v>
                </c:pt>
                <c:pt idx="662">
                  <c:v>71</c:v>
                </c:pt>
                <c:pt idx="663">
                  <c:v>86</c:v>
                </c:pt>
                <c:pt idx="664">
                  <c:v>77</c:v>
                </c:pt>
                <c:pt idx="665">
                  <c:v>72</c:v>
                </c:pt>
                <c:pt idx="666">
                  <c:v>24</c:v>
                </c:pt>
                <c:pt idx="667">
                  <c:v>60</c:v>
                </c:pt>
                <c:pt idx="668">
                  <c:v>55</c:v>
                </c:pt>
                <c:pt idx="669">
                  <c:v>54</c:v>
                </c:pt>
                <c:pt idx="670">
                  <c:v>39</c:v>
                </c:pt>
                <c:pt idx="671">
                  <c:v>19</c:v>
                </c:pt>
                <c:pt idx="672">
                  <c:v>68</c:v>
                </c:pt>
                <c:pt idx="673">
                  <c:v>83</c:v>
                </c:pt>
                <c:pt idx="674">
                  <c:v>72</c:v>
                </c:pt>
                <c:pt idx="675">
                  <c:v>49</c:v>
                </c:pt>
                <c:pt idx="676">
                  <c:v>74</c:v>
                </c:pt>
                <c:pt idx="677">
                  <c:v>86</c:v>
                </c:pt>
                <c:pt idx="678">
                  <c:v>26</c:v>
                </c:pt>
                <c:pt idx="679">
                  <c:v>60</c:v>
                </c:pt>
                <c:pt idx="680">
                  <c:v>54</c:v>
                </c:pt>
                <c:pt idx="681">
                  <c:v>73</c:v>
                </c:pt>
                <c:pt idx="682">
                  <c:v>61</c:v>
                </c:pt>
                <c:pt idx="683">
                  <c:v>45</c:v>
                </c:pt>
                <c:pt idx="684">
                  <c:v>57</c:v>
                </c:pt>
                <c:pt idx="685">
                  <c:v>68</c:v>
                </c:pt>
                <c:pt idx="686">
                  <c:v>72</c:v>
                </c:pt>
                <c:pt idx="687">
                  <c:v>17</c:v>
                </c:pt>
                <c:pt idx="688">
                  <c:v>37</c:v>
                </c:pt>
                <c:pt idx="689">
                  <c:v>54</c:v>
                </c:pt>
                <c:pt idx="690">
                  <c:v>22</c:v>
                </c:pt>
                <c:pt idx="691">
                  <c:v>73</c:v>
                </c:pt>
                <c:pt idx="692">
                  <c:v>47</c:v>
                </c:pt>
                <c:pt idx="693">
                  <c:v>63</c:v>
                </c:pt>
                <c:pt idx="694">
                  <c:v>63</c:v>
                </c:pt>
                <c:pt idx="695">
                  <c:v>68</c:v>
                </c:pt>
                <c:pt idx="696">
                  <c:v>52</c:v>
                </c:pt>
                <c:pt idx="697">
                  <c:v>64</c:v>
                </c:pt>
                <c:pt idx="698">
                  <c:v>38</c:v>
                </c:pt>
                <c:pt idx="699">
                  <c:v>60</c:v>
                </c:pt>
                <c:pt idx="700">
                  <c:v>45</c:v>
                </c:pt>
                <c:pt idx="701">
                  <c:v>39</c:v>
                </c:pt>
                <c:pt idx="702">
                  <c:v>75</c:v>
                </c:pt>
                <c:pt idx="703">
                  <c:v>67</c:v>
                </c:pt>
                <c:pt idx="704">
                  <c:v>48</c:v>
                </c:pt>
                <c:pt idx="705">
                  <c:v>44</c:v>
                </c:pt>
                <c:pt idx="706">
                  <c:v>37</c:v>
                </c:pt>
                <c:pt idx="707">
                  <c:v>41</c:v>
                </c:pt>
                <c:pt idx="708">
                  <c:v>47</c:v>
                </c:pt>
                <c:pt idx="709">
                  <c:v>45</c:v>
                </c:pt>
                <c:pt idx="710">
                  <c:v>43</c:v>
                </c:pt>
                <c:pt idx="711">
                  <c:v>54</c:v>
                </c:pt>
                <c:pt idx="712">
                  <c:v>32</c:v>
                </c:pt>
                <c:pt idx="713">
                  <c:v>64</c:v>
                </c:pt>
                <c:pt idx="714">
                  <c:v>74</c:v>
                </c:pt>
                <c:pt idx="715">
                  <c:v>50</c:v>
                </c:pt>
                <c:pt idx="716">
                  <c:v>33</c:v>
                </c:pt>
                <c:pt idx="717">
                  <c:v>36</c:v>
                </c:pt>
                <c:pt idx="718">
                  <c:v>45</c:v>
                </c:pt>
                <c:pt idx="719">
                  <c:v>58</c:v>
                </c:pt>
                <c:pt idx="720">
                  <c:v>85</c:v>
                </c:pt>
                <c:pt idx="721">
                  <c:v>41</c:v>
                </c:pt>
                <c:pt idx="722">
                  <c:v>78</c:v>
                </c:pt>
                <c:pt idx="723">
                  <c:v>63</c:v>
                </c:pt>
                <c:pt idx="724">
                  <c:v>76</c:v>
                </c:pt>
                <c:pt idx="725">
                  <c:v>51</c:v>
                </c:pt>
                <c:pt idx="726">
                  <c:v>36</c:v>
                </c:pt>
                <c:pt idx="727">
                  <c:v>74</c:v>
                </c:pt>
                <c:pt idx="728">
                  <c:v>65</c:v>
                </c:pt>
                <c:pt idx="729">
                  <c:v>65</c:v>
                </c:pt>
                <c:pt idx="730">
                  <c:v>79</c:v>
                </c:pt>
                <c:pt idx="731">
                  <c:v>46</c:v>
                </c:pt>
                <c:pt idx="732">
                  <c:v>47</c:v>
                </c:pt>
                <c:pt idx="733">
                  <c:v>42</c:v>
                </c:pt>
                <c:pt idx="734">
                  <c:v>46</c:v>
                </c:pt>
                <c:pt idx="735">
                  <c:v>34</c:v>
                </c:pt>
                <c:pt idx="736">
                  <c:v>27</c:v>
                </c:pt>
                <c:pt idx="737">
                  <c:v>52</c:v>
                </c:pt>
                <c:pt idx="738">
                  <c:v>17</c:v>
                </c:pt>
                <c:pt idx="739">
                  <c:v>53</c:v>
                </c:pt>
                <c:pt idx="740">
                  <c:v>84</c:v>
                </c:pt>
                <c:pt idx="741">
                  <c:v>39</c:v>
                </c:pt>
                <c:pt idx="742">
                  <c:v>44</c:v>
                </c:pt>
                <c:pt idx="743">
                  <c:v>36</c:v>
                </c:pt>
                <c:pt idx="744">
                  <c:v>81</c:v>
                </c:pt>
                <c:pt idx="745">
                  <c:v>30</c:v>
                </c:pt>
                <c:pt idx="746">
                  <c:v>80</c:v>
                </c:pt>
                <c:pt idx="747">
                  <c:v>41</c:v>
                </c:pt>
                <c:pt idx="748">
                  <c:v>77</c:v>
                </c:pt>
                <c:pt idx="749">
                  <c:v>69</c:v>
                </c:pt>
                <c:pt idx="750">
                  <c:v>34</c:v>
                </c:pt>
                <c:pt idx="751">
                  <c:v>64</c:v>
                </c:pt>
                <c:pt idx="752">
                  <c:v>78</c:v>
                </c:pt>
                <c:pt idx="753">
                  <c:v>74</c:v>
                </c:pt>
                <c:pt idx="754">
                  <c:v>52</c:v>
                </c:pt>
                <c:pt idx="755">
                  <c:v>76</c:v>
                </c:pt>
                <c:pt idx="756">
                  <c:v>53</c:v>
                </c:pt>
                <c:pt idx="757">
                  <c:v>46</c:v>
                </c:pt>
                <c:pt idx="758">
                  <c:v>77</c:v>
                </c:pt>
                <c:pt idx="759">
                  <c:v>59</c:v>
                </c:pt>
                <c:pt idx="760">
                  <c:v>35</c:v>
                </c:pt>
                <c:pt idx="761">
                  <c:v>61</c:v>
                </c:pt>
                <c:pt idx="762">
                  <c:v>46</c:v>
                </c:pt>
                <c:pt idx="763">
                  <c:v>97</c:v>
                </c:pt>
                <c:pt idx="764">
                  <c:v>86</c:v>
                </c:pt>
                <c:pt idx="765">
                  <c:v>24</c:v>
                </c:pt>
                <c:pt idx="766">
                  <c:v>37</c:v>
                </c:pt>
                <c:pt idx="767">
                  <c:v>18</c:v>
                </c:pt>
                <c:pt idx="768">
                  <c:v>84</c:v>
                </c:pt>
                <c:pt idx="769">
                  <c:v>59</c:v>
                </c:pt>
                <c:pt idx="770">
                  <c:v>29</c:v>
                </c:pt>
                <c:pt idx="771">
                  <c:v>84</c:v>
                </c:pt>
                <c:pt idx="772">
                  <c:v>60</c:v>
                </c:pt>
                <c:pt idx="773">
                  <c:v>78</c:v>
                </c:pt>
                <c:pt idx="774">
                  <c:v>46</c:v>
                </c:pt>
                <c:pt idx="775">
                  <c:v>31</c:v>
                </c:pt>
                <c:pt idx="776">
                  <c:v>68</c:v>
                </c:pt>
                <c:pt idx="777">
                  <c:v>25</c:v>
                </c:pt>
                <c:pt idx="778">
                  <c:v>37</c:v>
                </c:pt>
                <c:pt idx="779">
                  <c:v>62</c:v>
                </c:pt>
                <c:pt idx="780">
                  <c:v>69</c:v>
                </c:pt>
                <c:pt idx="781">
                  <c:v>50</c:v>
                </c:pt>
                <c:pt idx="782">
                  <c:v>55</c:v>
                </c:pt>
                <c:pt idx="783">
                  <c:v>54</c:v>
                </c:pt>
                <c:pt idx="784">
                  <c:v>12</c:v>
                </c:pt>
                <c:pt idx="785">
                  <c:v>88</c:v>
                </c:pt>
                <c:pt idx="786">
                  <c:v>69</c:v>
                </c:pt>
                <c:pt idx="787">
                  <c:v>88</c:v>
                </c:pt>
                <c:pt idx="788">
                  <c:v>41</c:v>
                </c:pt>
                <c:pt idx="789">
                  <c:v>83</c:v>
                </c:pt>
                <c:pt idx="790">
                  <c:v>62</c:v>
                </c:pt>
                <c:pt idx="791">
                  <c:v>45</c:v>
                </c:pt>
                <c:pt idx="792">
                  <c:v>42</c:v>
                </c:pt>
                <c:pt idx="793">
                  <c:v>65</c:v>
                </c:pt>
                <c:pt idx="794">
                  <c:v>73</c:v>
                </c:pt>
                <c:pt idx="795">
                  <c:v>23</c:v>
                </c:pt>
                <c:pt idx="796">
                  <c:v>61</c:v>
                </c:pt>
                <c:pt idx="797">
                  <c:v>41</c:v>
                </c:pt>
                <c:pt idx="798">
                  <c:v>85</c:v>
                </c:pt>
                <c:pt idx="799">
                  <c:v>93</c:v>
                </c:pt>
                <c:pt idx="800">
                  <c:v>35</c:v>
                </c:pt>
                <c:pt idx="801">
                  <c:v>92</c:v>
                </c:pt>
                <c:pt idx="802">
                  <c:v>79</c:v>
                </c:pt>
                <c:pt idx="803">
                  <c:v>57</c:v>
                </c:pt>
                <c:pt idx="804">
                  <c:v>49</c:v>
                </c:pt>
                <c:pt idx="805">
                  <c:v>28</c:v>
                </c:pt>
                <c:pt idx="806">
                  <c:v>85</c:v>
                </c:pt>
                <c:pt idx="807">
                  <c:v>82</c:v>
                </c:pt>
                <c:pt idx="808">
                  <c:v>80</c:v>
                </c:pt>
                <c:pt idx="809">
                  <c:v>41</c:v>
                </c:pt>
                <c:pt idx="810">
                  <c:v>57</c:v>
                </c:pt>
                <c:pt idx="811">
                  <c:v>41</c:v>
                </c:pt>
                <c:pt idx="812">
                  <c:v>43</c:v>
                </c:pt>
                <c:pt idx="813">
                  <c:v>73</c:v>
                </c:pt>
                <c:pt idx="814">
                  <c:v>46</c:v>
                </c:pt>
                <c:pt idx="815">
                  <c:v>61</c:v>
                </c:pt>
                <c:pt idx="816">
                  <c:v>61</c:v>
                </c:pt>
                <c:pt idx="817">
                  <c:v>87</c:v>
                </c:pt>
                <c:pt idx="818">
                  <c:v>78</c:v>
                </c:pt>
                <c:pt idx="819">
                  <c:v>43</c:v>
                </c:pt>
                <c:pt idx="820">
                  <c:v>75</c:v>
                </c:pt>
                <c:pt idx="821">
                  <c:v>72</c:v>
                </c:pt>
                <c:pt idx="822">
                  <c:v>18</c:v>
                </c:pt>
                <c:pt idx="823">
                  <c:v>36</c:v>
                </c:pt>
                <c:pt idx="824">
                  <c:v>92</c:v>
                </c:pt>
                <c:pt idx="825">
                  <c:v>71</c:v>
                </c:pt>
                <c:pt idx="826">
                  <c:v>58</c:v>
                </c:pt>
                <c:pt idx="827">
                  <c:v>69</c:v>
                </c:pt>
                <c:pt idx="828">
                  <c:v>58</c:v>
                </c:pt>
                <c:pt idx="829">
                  <c:v>74</c:v>
                </c:pt>
                <c:pt idx="830">
                  <c:v>72</c:v>
                </c:pt>
                <c:pt idx="831">
                  <c:v>61</c:v>
                </c:pt>
                <c:pt idx="832">
                  <c:v>74</c:v>
                </c:pt>
                <c:pt idx="833">
                  <c:v>60</c:v>
                </c:pt>
                <c:pt idx="834">
                  <c:v>70</c:v>
                </c:pt>
                <c:pt idx="835">
                  <c:v>27</c:v>
                </c:pt>
                <c:pt idx="836">
                  <c:v>49</c:v>
                </c:pt>
                <c:pt idx="837">
                  <c:v>17</c:v>
                </c:pt>
                <c:pt idx="838">
                  <c:v>34</c:v>
                </c:pt>
                <c:pt idx="839">
                  <c:v>51</c:v>
                </c:pt>
                <c:pt idx="840">
                  <c:v>27</c:v>
                </c:pt>
                <c:pt idx="841">
                  <c:v>67</c:v>
                </c:pt>
                <c:pt idx="842">
                  <c:v>84</c:v>
                </c:pt>
                <c:pt idx="843">
                  <c:v>81</c:v>
                </c:pt>
                <c:pt idx="844">
                  <c:v>45</c:v>
                </c:pt>
                <c:pt idx="845">
                  <c:v>50</c:v>
                </c:pt>
                <c:pt idx="846">
                  <c:v>67</c:v>
                </c:pt>
                <c:pt idx="847">
                  <c:v>67</c:v>
                </c:pt>
                <c:pt idx="848">
                  <c:v>77</c:v>
                </c:pt>
                <c:pt idx="849">
                  <c:v>70</c:v>
                </c:pt>
                <c:pt idx="850">
                  <c:v>59</c:v>
                </c:pt>
                <c:pt idx="851">
                  <c:v>27</c:v>
                </c:pt>
                <c:pt idx="852">
                  <c:v>88</c:v>
                </c:pt>
                <c:pt idx="853">
                  <c:v>60</c:v>
                </c:pt>
                <c:pt idx="854">
                  <c:v>14</c:v>
                </c:pt>
                <c:pt idx="855">
                  <c:v>27</c:v>
                </c:pt>
                <c:pt idx="856">
                  <c:v>54</c:v>
                </c:pt>
                <c:pt idx="857">
                  <c:v>32</c:v>
                </c:pt>
                <c:pt idx="858">
                  <c:v>79</c:v>
                </c:pt>
                <c:pt idx="859">
                  <c:v>44</c:v>
                </c:pt>
                <c:pt idx="860">
                  <c:v>20</c:v>
                </c:pt>
                <c:pt idx="861">
                  <c:v>42</c:v>
                </c:pt>
                <c:pt idx="862">
                  <c:v>33</c:v>
                </c:pt>
                <c:pt idx="863">
                  <c:v>58</c:v>
                </c:pt>
                <c:pt idx="864">
                  <c:v>31</c:v>
                </c:pt>
                <c:pt idx="865">
                  <c:v>75</c:v>
                </c:pt>
                <c:pt idx="866">
                  <c:v>22</c:v>
                </c:pt>
                <c:pt idx="867">
                  <c:v>46</c:v>
                </c:pt>
                <c:pt idx="868">
                  <c:v>68</c:v>
                </c:pt>
                <c:pt idx="869">
                  <c:v>66</c:v>
                </c:pt>
                <c:pt idx="870">
                  <c:v>60</c:v>
                </c:pt>
                <c:pt idx="871">
                  <c:v>44</c:v>
                </c:pt>
                <c:pt idx="872">
                  <c:v>90</c:v>
                </c:pt>
                <c:pt idx="873">
                  <c:v>47</c:v>
                </c:pt>
                <c:pt idx="874">
                  <c:v>88</c:v>
                </c:pt>
                <c:pt idx="875">
                  <c:v>56</c:v>
                </c:pt>
                <c:pt idx="876">
                  <c:v>66</c:v>
                </c:pt>
                <c:pt idx="877">
                  <c:v>78</c:v>
                </c:pt>
                <c:pt idx="878">
                  <c:v>43</c:v>
                </c:pt>
                <c:pt idx="879">
                  <c:v>72</c:v>
                </c:pt>
                <c:pt idx="880">
                  <c:v>69</c:v>
                </c:pt>
                <c:pt idx="881">
                  <c:v>24</c:v>
                </c:pt>
                <c:pt idx="882">
                  <c:v>47</c:v>
                </c:pt>
                <c:pt idx="883">
                  <c:v>45</c:v>
                </c:pt>
                <c:pt idx="884">
                  <c:v>72</c:v>
                </c:pt>
                <c:pt idx="885">
                  <c:v>51</c:v>
                </c:pt>
                <c:pt idx="886">
                  <c:v>73</c:v>
                </c:pt>
                <c:pt idx="887">
                  <c:v>28</c:v>
                </c:pt>
                <c:pt idx="888">
                  <c:v>56</c:v>
                </c:pt>
                <c:pt idx="889">
                  <c:v>29</c:v>
                </c:pt>
                <c:pt idx="890">
                  <c:v>60</c:v>
                </c:pt>
                <c:pt idx="891">
                  <c:v>28</c:v>
                </c:pt>
                <c:pt idx="892">
                  <c:v>66</c:v>
                </c:pt>
                <c:pt idx="893">
                  <c:v>21</c:v>
                </c:pt>
                <c:pt idx="894">
                  <c:v>84</c:v>
                </c:pt>
                <c:pt idx="895">
                  <c:v>42</c:v>
                </c:pt>
                <c:pt idx="896">
                  <c:v>51</c:v>
                </c:pt>
                <c:pt idx="897">
                  <c:v>74</c:v>
                </c:pt>
                <c:pt idx="898">
                  <c:v>50</c:v>
                </c:pt>
                <c:pt idx="899">
                  <c:v>62</c:v>
                </c:pt>
                <c:pt idx="900">
                  <c:v>90</c:v>
                </c:pt>
                <c:pt idx="901">
                  <c:v>32</c:v>
                </c:pt>
                <c:pt idx="902">
                  <c:v>71</c:v>
                </c:pt>
                <c:pt idx="903">
                  <c:v>37</c:v>
                </c:pt>
                <c:pt idx="904">
                  <c:v>42</c:v>
                </c:pt>
                <c:pt idx="905">
                  <c:v>85</c:v>
                </c:pt>
                <c:pt idx="906">
                  <c:v>96</c:v>
                </c:pt>
                <c:pt idx="907">
                  <c:v>51</c:v>
                </c:pt>
                <c:pt idx="908">
                  <c:v>82</c:v>
                </c:pt>
                <c:pt idx="909">
                  <c:v>64</c:v>
                </c:pt>
                <c:pt idx="910">
                  <c:v>67</c:v>
                </c:pt>
                <c:pt idx="911">
                  <c:v>32</c:v>
                </c:pt>
                <c:pt idx="912">
                  <c:v>50</c:v>
                </c:pt>
                <c:pt idx="913">
                  <c:v>73</c:v>
                </c:pt>
                <c:pt idx="914">
                  <c:v>62</c:v>
                </c:pt>
                <c:pt idx="915">
                  <c:v>48</c:v>
                </c:pt>
                <c:pt idx="916">
                  <c:v>20</c:v>
                </c:pt>
                <c:pt idx="917">
                  <c:v>33</c:v>
                </c:pt>
                <c:pt idx="918">
                  <c:v>43</c:v>
                </c:pt>
                <c:pt idx="919">
                  <c:v>49</c:v>
                </c:pt>
                <c:pt idx="920">
                  <c:v>70</c:v>
                </c:pt>
                <c:pt idx="921">
                  <c:v>28</c:v>
                </c:pt>
                <c:pt idx="922">
                  <c:v>82</c:v>
                </c:pt>
                <c:pt idx="923">
                  <c:v>29</c:v>
                </c:pt>
                <c:pt idx="924">
                  <c:v>42</c:v>
                </c:pt>
                <c:pt idx="925">
                  <c:v>79</c:v>
                </c:pt>
                <c:pt idx="926">
                  <c:v>41</c:v>
                </c:pt>
                <c:pt idx="927">
                  <c:v>61</c:v>
                </c:pt>
                <c:pt idx="928">
                  <c:v>69</c:v>
                </c:pt>
                <c:pt idx="929">
                  <c:v>68</c:v>
                </c:pt>
                <c:pt idx="930">
                  <c:v>38</c:v>
                </c:pt>
                <c:pt idx="931">
                  <c:v>67</c:v>
                </c:pt>
                <c:pt idx="932">
                  <c:v>54</c:v>
                </c:pt>
                <c:pt idx="933">
                  <c:v>39</c:v>
                </c:pt>
                <c:pt idx="934">
                  <c:v>93</c:v>
                </c:pt>
                <c:pt idx="935">
                  <c:v>76</c:v>
                </c:pt>
                <c:pt idx="936">
                  <c:v>39</c:v>
                </c:pt>
                <c:pt idx="937">
                  <c:v>38</c:v>
                </c:pt>
                <c:pt idx="938">
                  <c:v>69</c:v>
                </c:pt>
                <c:pt idx="939">
                  <c:v>88</c:v>
                </c:pt>
                <c:pt idx="940">
                  <c:v>54</c:v>
                </c:pt>
                <c:pt idx="941">
                  <c:v>68</c:v>
                </c:pt>
                <c:pt idx="942">
                  <c:v>33</c:v>
                </c:pt>
                <c:pt idx="943">
                  <c:v>40</c:v>
                </c:pt>
                <c:pt idx="944">
                  <c:v>87</c:v>
                </c:pt>
                <c:pt idx="945">
                  <c:v>64</c:v>
                </c:pt>
                <c:pt idx="946">
                  <c:v>70</c:v>
                </c:pt>
                <c:pt idx="947">
                  <c:v>70</c:v>
                </c:pt>
                <c:pt idx="948">
                  <c:v>72</c:v>
                </c:pt>
                <c:pt idx="949">
                  <c:v>38</c:v>
                </c:pt>
                <c:pt idx="950">
                  <c:v>71</c:v>
                </c:pt>
                <c:pt idx="951">
                  <c:v>40</c:v>
                </c:pt>
                <c:pt idx="952">
                  <c:v>58</c:v>
                </c:pt>
                <c:pt idx="953">
                  <c:v>77</c:v>
                </c:pt>
                <c:pt idx="954">
                  <c:v>38</c:v>
                </c:pt>
                <c:pt idx="955">
                  <c:v>60</c:v>
                </c:pt>
                <c:pt idx="956">
                  <c:v>57</c:v>
                </c:pt>
                <c:pt idx="957">
                  <c:v>63</c:v>
                </c:pt>
                <c:pt idx="958">
                  <c:v>82</c:v>
                </c:pt>
                <c:pt idx="959">
                  <c:v>84</c:v>
                </c:pt>
                <c:pt idx="960">
                  <c:v>84</c:v>
                </c:pt>
                <c:pt idx="961">
                  <c:v>77</c:v>
                </c:pt>
                <c:pt idx="962">
                  <c:v>61</c:v>
                </c:pt>
                <c:pt idx="963">
                  <c:v>73</c:v>
                </c:pt>
                <c:pt idx="964">
                  <c:v>15</c:v>
                </c:pt>
                <c:pt idx="965">
                  <c:v>64</c:v>
                </c:pt>
                <c:pt idx="966">
                  <c:v>33</c:v>
                </c:pt>
                <c:pt idx="967">
                  <c:v>78</c:v>
                </c:pt>
                <c:pt idx="968">
                  <c:v>43</c:v>
                </c:pt>
                <c:pt idx="969">
                  <c:v>34</c:v>
                </c:pt>
                <c:pt idx="970">
                  <c:v>48</c:v>
                </c:pt>
                <c:pt idx="971">
                  <c:v>66</c:v>
                </c:pt>
                <c:pt idx="972">
                  <c:v>60</c:v>
                </c:pt>
                <c:pt idx="973">
                  <c:v>53</c:v>
                </c:pt>
                <c:pt idx="974">
                  <c:v>51</c:v>
                </c:pt>
                <c:pt idx="975">
                  <c:v>43</c:v>
                </c:pt>
                <c:pt idx="976">
                  <c:v>68</c:v>
                </c:pt>
                <c:pt idx="977">
                  <c:v>80</c:v>
                </c:pt>
                <c:pt idx="978">
                  <c:v>26</c:v>
                </c:pt>
                <c:pt idx="979">
                  <c:v>70</c:v>
                </c:pt>
                <c:pt idx="980">
                  <c:v>85</c:v>
                </c:pt>
                <c:pt idx="981">
                  <c:v>57</c:v>
                </c:pt>
                <c:pt idx="982">
                  <c:v>30</c:v>
                </c:pt>
                <c:pt idx="983">
                  <c:v>56</c:v>
                </c:pt>
                <c:pt idx="984">
                  <c:v>53</c:v>
                </c:pt>
                <c:pt idx="985">
                  <c:v>52</c:v>
                </c:pt>
                <c:pt idx="986">
                  <c:v>47</c:v>
                </c:pt>
                <c:pt idx="987">
                  <c:v>48</c:v>
                </c:pt>
                <c:pt idx="988">
                  <c:v>78</c:v>
                </c:pt>
                <c:pt idx="989">
                  <c:v>79</c:v>
                </c:pt>
                <c:pt idx="990">
                  <c:v>75</c:v>
                </c:pt>
                <c:pt idx="991">
                  <c:v>40</c:v>
                </c:pt>
                <c:pt idx="992">
                  <c:v>59</c:v>
                </c:pt>
                <c:pt idx="993">
                  <c:v>49</c:v>
                </c:pt>
                <c:pt idx="994">
                  <c:v>48</c:v>
                </c:pt>
                <c:pt idx="995">
                  <c:v>60</c:v>
                </c:pt>
                <c:pt idx="996">
                  <c:v>29</c:v>
                </c:pt>
                <c:pt idx="997">
                  <c:v>68</c:v>
                </c:pt>
                <c:pt idx="998">
                  <c:v>63</c:v>
                </c:pt>
                <c:pt idx="999">
                  <c:v>71</c:v>
                </c:pt>
                <c:pt idx="1000">
                  <c:v>76</c:v>
                </c:pt>
                <c:pt idx="1001">
                  <c:v>57</c:v>
                </c:pt>
                <c:pt idx="1002">
                  <c:v>54</c:v>
                </c:pt>
                <c:pt idx="1003">
                  <c:v>61</c:v>
                </c:pt>
                <c:pt idx="1004">
                  <c:v>34</c:v>
                </c:pt>
                <c:pt idx="1005">
                  <c:v>32</c:v>
                </c:pt>
                <c:pt idx="1006">
                  <c:v>23</c:v>
                </c:pt>
                <c:pt idx="1007">
                  <c:v>44</c:v>
                </c:pt>
                <c:pt idx="1008">
                  <c:v>18</c:v>
                </c:pt>
                <c:pt idx="1009">
                  <c:v>82</c:v>
                </c:pt>
                <c:pt idx="1010">
                  <c:v>18</c:v>
                </c:pt>
                <c:pt idx="1011">
                  <c:v>52</c:v>
                </c:pt>
                <c:pt idx="1012">
                  <c:v>88</c:v>
                </c:pt>
                <c:pt idx="1013">
                  <c:v>78</c:v>
                </c:pt>
                <c:pt idx="1014">
                  <c:v>26</c:v>
                </c:pt>
                <c:pt idx="1015">
                  <c:v>26</c:v>
                </c:pt>
                <c:pt idx="1016">
                  <c:v>74</c:v>
                </c:pt>
                <c:pt idx="1017">
                  <c:v>52</c:v>
                </c:pt>
                <c:pt idx="1018">
                  <c:v>40</c:v>
                </c:pt>
                <c:pt idx="1019">
                  <c:v>54</c:v>
                </c:pt>
                <c:pt idx="1020">
                  <c:v>51</c:v>
                </c:pt>
                <c:pt idx="1021">
                  <c:v>35</c:v>
                </c:pt>
                <c:pt idx="1022">
                  <c:v>79</c:v>
                </c:pt>
                <c:pt idx="1023">
                  <c:v>45</c:v>
                </c:pt>
                <c:pt idx="1024">
                  <c:v>81</c:v>
                </c:pt>
                <c:pt idx="1025">
                  <c:v>87</c:v>
                </c:pt>
                <c:pt idx="1026">
                  <c:v>56</c:v>
                </c:pt>
                <c:pt idx="1027">
                  <c:v>65</c:v>
                </c:pt>
                <c:pt idx="1028">
                  <c:v>38</c:v>
                </c:pt>
                <c:pt idx="1029">
                  <c:v>17</c:v>
                </c:pt>
                <c:pt idx="1030">
                  <c:v>35</c:v>
                </c:pt>
                <c:pt idx="1031">
                  <c:v>20</c:v>
                </c:pt>
                <c:pt idx="1032">
                  <c:v>75</c:v>
                </c:pt>
                <c:pt idx="1033">
                  <c:v>26</c:v>
                </c:pt>
                <c:pt idx="1034">
                  <c:v>23</c:v>
                </c:pt>
                <c:pt idx="1035">
                  <c:v>38</c:v>
                </c:pt>
                <c:pt idx="1036">
                  <c:v>78</c:v>
                </c:pt>
                <c:pt idx="1037">
                  <c:v>91</c:v>
                </c:pt>
                <c:pt idx="1038">
                  <c:v>67</c:v>
                </c:pt>
                <c:pt idx="1039">
                  <c:v>31</c:v>
                </c:pt>
                <c:pt idx="1040">
                  <c:v>49</c:v>
                </c:pt>
                <c:pt idx="1041">
                  <c:v>57</c:v>
                </c:pt>
                <c:pt idx="1042">
                  <c:v>45</c:v>
                </c:pt>
                <c:pt idx="1043">
                  <c:v>22</c:v>
                </c:pt>
                <c:pt idx="1044">
                  <c:v>35</c:v>
                </c:pt>
                <c:pt idx="1045">
                  <c:v>65</c:v>
                </c:pt>
                <c:pt idx="1046">
                  <c:v>53</c:v>
                </c:pt>
                <c:pt idx="1047">
                  <c:v>79</c:v>
                </c:pt>
                <c:pt idx="1048">
                  <c:v>57</c:v>
                </c:pt>
                <c:pt idx="1049">
                  <c:v>58</c:v>
                </c:pt>
                <c:pt idx="1050">
                  <c:v>50</c:v>
                </c:pt>
                <c:pt idx="1051">
                  <c:v>75</c:v>
                </c:pt>
                <c:pt idx="1052">
                  <c:v>17</c:v>
                </c:pt>
                <c:pt idx="1053">
                  <c:v>70</c:v>
                </c:pt>
                <c:pt idx="1054">
                  <c:v>36</c:v>
                </c:pt>
                <c:pt idx="1055">
                  <c:v>61</c:v>
                </c:pt>
                <c:pt idx="1056">
                  <c:v>78</c:v>
                </c:pt>
                <c:pt idx="1057">
                  <c:v>71</c:v>
                </c:pt>
                <c:pt idx="1058">
                  <c:v>36</c:v>
                </c:pt>
                <c:pt idx="1059">
                  <c:v>63</c:v>
                </c:pt>
                <c:pt idx="1060">
                  <c:v>78</c:v>
                </c:pt>
                <c:pt idx="1061">
                  <c:v>39</c:v>
                </c:pt>
                <c:pt idx="1062">
                  <c:v>70</c:v>
                </c:pt>
                <c:pt idx="1063">
                  <c:v>34</c:v>
                </c:pt>
                <c:pt idx="1064">
                  <c:v>49</c:v>
                </c:pt>
                <c:pt idx="1065">
                  <c:v>71</c:v>
                </c:pt>
                <c:pt idx="1066">
                  <c:v>34</c:v>
                </c:pt>
                <c:pt idx="1067">
                  <c:v>77</c:v>
                </c:pt>
                <c:pt idx="1068">
                  <c:v>67</c:v>
                </c:pt>
                <c:pt idx="1069">
                  <c:v>52</c:v>
                </c:pt>
                <c:pt idx="1070">
                  <c:v>25</c:v>
                </c:pt>
                <c:pt idx="1071">
                  <c:v>68</c:v>
                </c:pt>
                <c:pt idx="1072">
                  <c:v>76</c:v>
                </c:pt>
                <c:pt idx="1073">
                  <c:v>85</c:v>
                </c:pt>
                <c:pt idx="1074">
                  <c:v>40</c:v>
                </c:pt>
                <c:pt idx="1075">
                  <c:v>56</c:v>
                </c:pt>
                <c:pt idx="1076">
                  <c:v>62</c:v>
                </c:pt>
                <c:pt idx="1077">
                  <c:v>99</c:v>
                </c:pt>
                <c:pt idx="1078">
                  <c:v>46</c:v>
                </c:pt>
                <c:pt idx="1079">
                  <c:v>86</c:v>
                </c:pt>
                <c:pt idx="1080">
                  <c:v>73</c:v>
                </c:pt>
                <c:pt idx="1081">
                  <c:v>74</c:v>
                </c:pt>
                <c:pt idx="1082">
                  <c:v>37</c:v>
                </c:pt>
                <c:pt idx="1083">
                  <c:v>50</c:v>
                </c:pt>
                <c:pt idx="1084">
                  <c:v>65</c:v>
                </c:pt>
                <c:pt idx="1085">
                  <c:v>79</c:v>
                </c:pt>
                <c:pt idx="1086">
                  <c:v>53</c:v>
                </c:pt>
                <c:pt idx="1087">
                  <c:v>55</c:v>
                </c:pt>
                <c:pt idx="1088">
                  <c:v>31</c:v>
                </c:pt>
                <c:pt idx="1089">
                  <c:v>47</c:v>
                </c:pt>
                <c:pt idx="1090">
                  <c:v>63</c:v>
                </c:pt>
                <c:pt idx="1091">
                  <c:v>27</c:v>
                </c:pt>
                <c:pt idx="1092">
                  <c:v>53</c:v>
                </c:pt>
                <c:pt idx="1093">
                  <c:v>33</c:v>
                </c:pt>
                <c:pt idx="1094">
                  <c:v>56</c:v>
                </c:pt>
                <c:pt idx="1095">
                  <c:v>65</c:v>
                </c:pt>
                <c:pt idx="1096">
                  <c:v>55</c:v>
                </c:pt>
                <c:pt idx="1097">
                  <c:v>67</c:v>
                </c:pt>
                <c:pt idx="1098">
                  <c:v>32</c:v>
                </c:pt>
                <c:pt idx="1099">
                  <c:v>73</c:v>
                </c:pt>
                <c:pt idx="1100">
                  <c:v>45</c:v>
                </c:pt>
                <c:pt idx="1101">
                  <c:v>43</c:v>
                </c:pt>
                <c:pt idx="1102">
                  <c:v>32</c:v>
                </c:pt>
                <c:pt idx="1103">
                  <c:v>42</c:v>
                </c:pt>
                <c:pt idx="1104">
                  <c:v>55</c:v>
                </c:pt>
                <c:pt idx="1105">
                  <c:v>28</c:v>
                </c:pt>
                <c:pt idx="1106">
                  <c:v>58</c:v>
                </c:pt>
                <c:pt idx="1107">
                  <c:v>67</c:v>
                </c:pt>
                <c:pt idx="1108">
                  <c:v>66</c:v>
                </c:pt>
                <c:pt idx="1109">
                  <c:v>46</c:v>
                </c:pt>
                <c:pt idx="1110">
                  <c:v>79</c:v>
                </c:pt>
                <c:pt idx="1111">
                  <c:v>83</c:v>
                </c:pt>
                <c:pt idx="1112">
                  <c:v>63</c:v>
                </c:pt>
                <c:pt idx="1113">
                  <c:v>45</c:v>
                </c:pt>
                <c:pt idx="1114">
                  <c:v>63</c:v>
                </c:pt>
                <c:pt idx="1115">
                  <c:v>70</c:v>
                </c:pt>
                <c:pt idx="1116">
                  <c:v>58</c:v>
                </c:pt>
                <c:pt idx="1117">
                  <c:v>50</c:v>
                </c:pt>
                <c:pt idx="1118">
                  <c:v>77</c:v>
                </c:pt>
                <c:pt idx="1119">
                  <c:v>75</c:v>
                </c:pt>
                <c:pt idx="1120">
                  <c:v>40</c:v>
                </c:pt>
                <c:pt idx="1121">
                  <c:v>43</c:v>
                </c:pt>
                <c:pt idx="1122">
                  <c:v>47</c:v>
                </c:pt>
                <c:pt idx="1123">
                  <c:v>22</c:v>
                </c:pt>
                <c:pt idx="1124">
                  <c:v>71</c:v>
                </c:pt>
                <c:pt idx="1125">
                  <c:v>63</c:v>
                </c:pt>
                <c:pt idx="1126">
                  <c:v>37</c:v>
                </c:pt>
                <c:pt idx="1127">
                  <c:v>72</c:v>
                </c:pt>
                <c:pt idx="1128">
                  <c:v>73</c:v>
                </c:pt>
                <c:pt idx="1129">
                  <c:v>72</c:v>
                </c:pt>
                <c:pt idx="1130">
                  <c:v>68</c:v>
                </c:pt>
                <c:pt idx="1131">
                  <c:v>59</c:v>
                </c:pt>
                <c:pt idx="1132">
                  <c:v>97</c:v>
                </c:pt>
                <c:pt idx="1133">
                  <c:v>83</c:v>
                </c:pt>
                <c:pt idx="1134">
                  <c:v>65</c:v>
                </c:pt>
                <c:pt idx="1135">
                  <c:v>47</c:v>
                </c:pt>
                <c:pt idx="1136">
                  <c:v>51</c:v>
                </c:pt>
                <c:pt idx="1137">
                  <c:v>32</c:v>
                </c:pt>
                <c:pt idx="1138">
                  <c:v>63</c:v>
                </c:pt>
                <c:pt idx="1139">
                  <c:v>60</c:v>
                </c:pt>
                <c:pt idx="1140">
                  <c:v>70</c:v>
                </c:pt>
                <c:pt idx="1141">
                  <c:v>32</c:v>
                </c:pt>
                <c:pt idx="1142">
                  <c:v>32</c:v>
                </c:pt>
                <c:pt idx="1143">
                  <c:v>29</c:v>
                </c:pt>
                <c:pt idx="1144">
                  <c:v>21</c:v>
                </c:pt>
                <c:pt idx="1145">
                  <c:v>74</c:v>
                </c:pt>
                <c:pt idx="1146">
                  <c:v>81</c:v>
                </c:pt>
                <c:pt idx="1147">
                  <c:v>11</c:v>
                </c:pt>
                <c:pt idx="1148">
                  <c:v>65</c:v>
                </c:pt>
                <c:pt idx="1149">
                  <c:v>37</c:v>
                </c:pt>
                <c:pt idx="1150">
                  <c:v>75</c:v>
                </c:pt>
                <c:pt idx="1151">
                  <c:v>61</c:v>
                </c:pt>
                <c:pt idx="1152">
                  <c:v>17</c:v>
                </c:pt>
                <c:pt idx="1153">
                  <c:v>87</c:v>
                </c:pt>
                <c:pt idx="1154">
                  <c:v>52</c:v>
                </c:pt>
                <c:pt idx="1155">
                  <c:v>71</c:v>
                </c:pt>
                <c:pt idx="1156">
                  <c:v>46</c:v>
                </c:pt>
                <c:pt idx="1157">
                  <c:v>99</c:v>
                </c:pt>
                <c:pt idx="1158">
                  <c:v>40</c:v>
                </c:pt>
                <c:pt idx="1159">
                  <c:v>42</c:v>
                </c:pt>
                <c:pt idx="1160">
                  <c:v>91</c:v>
                </c:pt>
                <c:pt idx="1161">
                  <c:v>57</c:v>
                </c:pt>
                <c:pt idx="1162">
                  <c:v>58</c:v>
                </c:pt>
                <c:pt idx="1163">
                  <c:v>55</c:v>
                </c:pt>
                <c:pt idx="1164">
                  <c:v>46</c:v>
                </c:pt>
                <c:pt idx="1165">
                  <c:v>64</c:v>
                </c:pt>
                <c:pt idx="1166">
                  <c:v>45</c:v>
                </c:pt>
                <c:pt idx="1167">
                  <c:v>78</c:v>
                </c:pt>
                <c:pt idx="1168">
                  <c:v>24</c:v>
                </c:pt>
                <c:pt idx="1169">
                  <c:v>36</c:v>
                </c:pt>
                <c:pt idx="1170">
                  <c:v>65</c:v>
                </c:pt>
                <c:pt idx="1171">
                  <c:v>35</c:v>
                </c:pt>
                <c:pt idx="1172">
                  <c:v>87</c:v>
                </c:pt>
                <c:pt idx="1173">
                  <c:v>45</c:v>
                </c:pt>
                <c:pt idx="1174">
                  <c:v>35</c:v>
                </c:pt>
                <c:pt idx="1175">
                  <c:v>18</c:v>
                </c:pt>
                <c:pt idx="1176">
                  <c:v>46</c:v>
                </c:pt>
                <c:pt idx="1177">
                  <c:v>63</c:v>
                </c:pt>
                <c:pt idx="1178">
                  <c:v>62</c:v>
                </c:pt>
                <c:pt idx="1179">
                  <c:v>35</c:v>
                </c:pt>
                <c:pt idx="1180">
                  <c:v>63</c:v>
                </c:pt>
                <c:pt idx="1181">
                  <c:v>58</c:v>
                </c:pt>
                <c:pt idx="1182">
                  <c:v>37</c:v>
                </c:pt>
                <c:pt idx="1183">
                  <c:v>74</c:v>
                </c:pt>
                <c:pt idx="1184">
                  <c:v>40</c:v>
                </c:pt>
                <c:pt idx="1185">
                  <c:v>78</c:v>
                </c:pt>
                <c:pt idx="1186">
                  <c:v>38</c:v>
                </c:pt>
                <c:pt idx="1187">
                  <c:v>55</c:v>
                </c:pt>
                <c:pt idx="1188">
                  <c:v>39</c:v>
                </c:pt>
                <c:pt idx="1189">
                  <c:v>84</c:v>
                </c:pt>
                <c:pt idx="1190">
                  <c:v>60</c:v>
                </c:pt>
                <c:pt idx="1191">
                  <c:v>47</c:v>
                </c:pt>
                <c:pt idx="1192">
                  <c:v>34</c:v>
                </c:pt>
                <c:pt idx="1193">
                  <c:v>54</c:v>
                </c:pt>
                <c:pt idx="1194">
                  <c:v>56</c:v>
                </c:pt>
                <c:pt idx="1195">
                  <c:v>82</c:v>
                </c:pt>
                <c:pt idx="1196">
                  <c:v>45</c:v>
                </c:pt>
                <c:pt idx="1197">
                  <c:v>45</c:v>
                </c:pt>
                <c:pt idx="1198">
                  <c:v>43</c:v>
                </c:pt>
                <c:pt idx="1199">
                  <c:v>57</c:v>
                </c:pt>
                <c:pt idx="1200">
                  <c:v>56</c:v>
                </c:pt>
                <c:pt idx="1201">
                  <c:v>56</c:v>
                </c:pt>
                <c:pt idx="1202">
                  <c:v>30</c:v>
                </c:pt>
                <c:pt idx="1203">
                  <c:v>75</c:v>
                </c:pt>
                <c:pt idx="1204">
                  <c:v>33</c:v>
                </c:pt>
                <c:pt idx="1205">
                  <c:v>80</c:v>
                </c:pt>
                <c:pt idx="1206">
                  <c:v>27</c:v>
                </c:pt>
                <c:pt idx="1207">
                  <c:v>26</c:v>
                </c:pt>
                <c:pt idx="1208">
                  <c:v>81</c:v>
                </c:pt>
                <c:pt idx="1209">
                  <c:v>41</c:v>
                </c:pt>
                <c:pt idx="1210">
                  <c:v>34</c:v>
                </c:pt>
                <c:pt idx="1211">
                  <c:v>68</c:v>
                </c:pt>
                <c:pt idx="1212">
                  <c:v>83</c:v>
                </c:pt>
                <c:pt idx="1213">
                  <c:v>44</c:v>
                </c:pt>
                <c:pt idx="1214">
                  <c:v>75</c:v>
                </c:pt>
                <c:pt idx="1215">
                  <c:v>52</c:v>
                </c:pt>
                <c:pt idx="1216">
                  <c:v>56</c:v>
                </c:pt>
                <c:pt idx="1217">
                  <c:v>37</c:v>
                </c:pt>
                <c:pt idx="1218">
                  <c:v>67</c:v>
                </c:pt>
                <c:pt idx="1219">
                  <c:v>50</c:v>
                </c:pt>
                <c:pt idx="1220">
                  <c:v>46</c:v>
                </c:pt>
                <c:pt idx="1221">
                  <c:v>31</c:v>
                </c:pt>
                <c:pt idx="1222">
                  <c:v>51</c:v>
                </c:pt>
                <c:pt idx="1223">
                  <c:v>82</c:v>
                </c:pt>
                <c:pt idx="1224">
                  <c:v>58</c:v>
                </c:pt>
                <c:pt idx="1225">
                  <c:v>31</c:v>
                </c:pt>
                <c:pt idx="1226">
                  <c:v>29</c:v>
                </c:pt>
                <c:pt idx="1227">
                  <c:v>40</c:v>
                </c:pt>
                <c:pt idx="1228">
                  <c:v>51</c:v>
                </c:pt>
                <c:pt idx="1229">
                  <c:v>79</c:v>
                </c:pt>
                <c:pt idx="1230">
                  <c:v>52</c:v>
                </c:pt>
                <c:pt idx="1231">
                  <c:v>36</c:v>
                </c:pt>
                <c:pt idx="1232">
                  <c:v>43</c:v>
                </c:pt>
                <c:pt idx="1233">
                  <c:v>81</c:v>
                </c:pt>
                <c:pt idx="1234">
                  <c:v>81</c:v>
                </c:pt>
                <c:pt idx="1235">
                  <c:v>84</c:v>
                </c:pt>
                <c:pt idx="1236">
                  <c:v>55</c:v>
                </c:pt>
                <c:pt idx="1237">
                  <c:v>64</c:v>
                </c:pt>
                <c:pt idx="1238">
                  <c:v>68</c:v>
                </c:pt>
                <c:pt idx="1239">
                  <c:v>41</c:v>
                </c:pt>
                <c:pt idx="1240">
                  <c:v>53</c:v>
                </c:pt>
                <c:pt idx="1241">
                  <c:v>50</c:v>
                </c:pt>
                <c:pt idx="1242">
                  <c:v>65</c:v>
                </c:pt>
                <c:pt idx="1243">
                  <c:v>78</c:v>
                </c:pt>
                <c:pt idx="1244">
                  <c:v>31</c:v>
                </c:pt>
                <c:pt idx="1245">
                  <c:v>30</c:v>
                </c:pt>
                <c:pt idx="1246">
                  <c:v>64</c:v>
                </c:pt>
                <c:pt idx="1247">
                  <c:v>26</c:v>
                </c:pt>
                <c:pt idx="1248">
                  <c:v>66</c:v>
                </c:pt>
                <c:pt idx="1249">
                  <c:v>55</c:v>
                </c:pt>
                <c:pt idx="1250">
                  <c:v>52</c:v>
                </c:pt>
                <c:pt idx="1251">
                  <c:v>57</c:v>
                </c:pt>
                <c:pt idx="1252">
                  <c:v>68</c:v>
                </c:pt>
                <c:pt idx="1253">
                  <c:v>57</c:v>
                </c:pt>
                <c:pt idx="1254">
                  <c:v>75</c:v>
                </c:pt>
                <c:pt idx="1255">
                  <c:v>54</c:v>
                </c:pt>
                <c:pt idx="1256">
                  <c:v>82</c:v>
                </c:pt>
                <c:pt idx="1257">
                  <c:v>51</c:v>
                </c:pt>
                <c:pt idx="1258">
                  <c:v>43</c:v>
                </c:pt>
                <c:pt idx="1259">
                  <c:v>68</c:v>
                </c:pt>
                <c:pt idx="1260">
                  <c:v>77</c:v>
                </c:pt>
                <c:pt idx="1261">
                  <c:v>33</c:v>
                </c:pt>
                <c:pt idx="1262">
                  <c:v>37</c:v>
                </c:pt>
                <c:pt idx="1263">
                  <c:v>23</c:v>
                </c:pt>
                <c:pt idx="1264">
                  <c:v>26</c:v>
                </c:pt>
                <c:pt idx="1265">
                  <c:v>56</c:v>
                </c:pt>
                <c:pt idx="1266">
                  <c:v>42</c:v>
                </c:pt>
                <c:pt idx="1267">
                  <c:v>65</c:v>
                </c:pt>
                <c:pt idx="1268">
                  <c:v>66</c:v>
                </c:pt>
                <c:pt idx="1269">
                  <c:v>57</c:v>
                </c:pt>
                <c:pt idx="1270">
                  <c:v>59</c:v>
                </c:pt>
                <c:pt idx="1271">
                  <c:v>28</c:v>
                </c:pt>
                <c:pt idx="1272">
                  <c:v>46</c:v>
                </c:pt>
                <c:pt idx="1273">
                  <c:v>84</c:v>
                </c:pt>
                <c:pt idx="1274">
                  <c:v>42</c:v>
                </c:pt>
                <c:pt idx="1275">
                  <c:v>73</c:v>
                </c:pt>
                <c:pt idx="1276">
                  <c:v>77</c:v>
                </c:pt>
                <c:pt idx="1277">
                  <c:v>74</c:v>
                </c:pt>
                <c:pt idx="1278">
                  <c:v>75</c:v>
                </c:pt>
                <c:pt idx="1279">
                  <c:v>94</c:v>
                </c:pt>
                <c:pt idx="1280">
                  <c:v>27</c:v>
                </c:pt>
                <c:pt idx="1281">
                  <c:v>89</c:v>
                </c:pt>
                <c:pt idx="1282">
                  <c:v>62</c:v>
                </c:pt>
                <c:pt idx="1283">
                  <c:v>59</c:v>
                </c:pt>
                <c:pt idx="1284">
                  <c:v>73</c:v>
                </c:pt>
                <c:pt idx="1285">
                  <c:v>57</c:v>
                </c:pt>
                <c:pt idx="1286">
                  <c:v>90</c:v>
                </c:pt>
                <c:pt idx="1287">
                  <c:v>80</c:v>
                </c:pt>
                <c:pt idx="1288">
                  <c:v>50</c:v>
                </c:pt>
                <c:pt idx="1289">
                  <c:v>18</c:v>
                </c:pt>
                <c:pt idx="1290">
                  <c:v>68</c:v>
                </c:pt>
                <c:pt idx="1291">
                  <c:v>39</c:v>
                </c:pt>
                <c:pt idx="1292">
                  <c:v>67</c:v>
                </c:pt>
                <c:pt idx="1293">
                  <c:v>69</c:v>
                </c:pt>
                <c:pt idx="1294">
                  <c:v>43</c:v>
                </c:pt>
                <c:pt idx="1295">
                  <c:v>84</c:v>
                </c:pt>
                <c:pt idx="1296">
                  <c:v>50</c:v>
                </c:pt>
                <c:pt idx="1297">
                  <c:v>65</c:v>
                </c:pt>
                <c:pt idx="1298">
                  <c:v>74</c:v>
                </c:pt>
                <c:pt idx="1299">
                  <c:v>35</c:v>
                </c:pt>
                <c:pt idx="1300">
                  <c:v>61</c:v>
                </c:pt>
                <c:pt idx="1301">
                  <c:v>64</c:v>
                </c:pt>
                <c:pt idx="1302">
                  <c:v>66</c:v>
                </c:pt>
                <c:pt idx="1303">
                  <c:v>81</c:v>
                </c:pt>
                <c:pt idx="1304">
                  <c:v>93</c:v>
                </c:pt>
                <c:pt idx="1305">
                  <c:v>28</c:v>
                </c:pt>
                <c:pt idx="1306">
                  <c:v>71</c:v>
                </c:pt>
                <c:pt idx="1307">
                  <c:v>13</c:v>
                </c:pt>
                <c:pt idx="1308">
                  <c:v>59</c:v>
                </c:pt>
                <c:pt idx="1309">
                  <c:v>67</c:v>
                </c:pt>
                <c:pt idx="1310">
                  <c:v>35</c:v>
                </c:pt>
                <c:pt idx="1311">
                  <c:v>46</c:v>
                </c:pt>
                <c:pt idx="1312">
                  <c:v>59</c:v>
                </c:pt>
                <c:pt idx="1313">
                  <c:v>57</c:v>
                </c:pt>
                <c:pt idx="1314">
                  <c:v>51</c:v>
                </c:pt>
                <c:pt idx="1315">
                  <c:v>80</c:v>
                </c:pt>
                <c:pt idx="1316">
                  <c:v>22</c:v>
                </c:pt>
                <c:pt idx="1317">
                  <c:v>71</c:v>
                </c:pt>
                <c:pt idx="1318">
                  <c:v>73</c:v>
                </c:pt>
                <c:pt idx="1319">
                  <c:v>40</c:v>
                </c:pt>
                <c:pt idx="1320">
                  <c:v>75</c:v>
                </c:pt>
                <c:pt idx="1321">
                  <c:v>24</c:v>
                </c:pt>
                <c:pt idx="1322">
                  <c:v>45</c:v>
                </c:pt>
                <c:pt idx="1323">
                  <c:v>25</c:v>
                </c:pt>
                <c:pt idx="1324">
                  <c:v>42</c:v>
                </c:pt>
                <c:pt idx="1325">
                  <c:v>63</c:v>
                </c:pt>
                <c:pt idx="1326">
                  <c:v>44</c:v>
                </c:pt>
                <c:pt idx="1327">
                  <c:v>26</c:v>
                </c:pt>
                <c:pt idx="1328">
                  <c:v>31</c:v>
                </c:pt>
                <c:pt idx="1329">
                  <c:v>26</c:v>
                </c:pt>
                <c:pt idx="1330">
                  <c:v>15</c:v>
                </c:pt>
                <c:pt idx="1331">
                  <c:v>77</c:v>
                </c:pt>
                <c:pt idx="1332">
                  <c:v>31</c:v>
                </c:pt>
                <c:pt idx="1333">
                  <c:v>75</c:v>
                </c:pt>
                <c:pt idx="1334">
                  <c:v>34</c:v>
                </c:pt>
                <c:pt idx="1335">
                  <c:v>74</c:v>
                </c:pt>
                <c:pt idx="1336">
                  <c:v>68</c:v>
                </c:pt>
                <c:pt idx="1337">
                  <c:v>64</c:v>
                </c:pt>
                <c:pt idx="1338">
                  <c:v>43</c:v>
                </c:pt>
                <c:pt idx="1339">
                  <c:v>54</c:v>
                </c:pt>
                <c:pt idx="1340">
                  <c:v>53</c:v>
                </c:pt>
                <c:pt idx="1341">
                  <c:v>56</c:v>
                </c:pt>
                <c:pt idx="1342">
                  <c:v>34</c:v>
                </c:pt>
                <c:pt idx="1343">
                  <c:v>27</c:v>
                </c:pt>
                <c:pt idx="1344">
                  <c:v>66</c:v>
                </c:pt>
                <c:pt idx="1345">
                  <c:v>41</c:v>
                </c:pt>
                <c:pt idx="1346">
                  <c:v>25</c:v>
                </c:pt>
                <c:pt idx="1347">
                  <c:v>20</c:v>
                </c:pt>
                <c:pt idx="1348">
                  <c:v>45</c:v>
                </c:pt>
                <c:pt idx="1349">
                  <c:v>70</c:v>
                </c:pt>
                <c:pt idx="1350">
                  <c:v>86</c:v>
                </c:pt>
                <c:pt idx="1351">
                  <c:v>46</c:v>
                </c:pt>
                <c:pt idx="1352">
                  <c:v>73</c:v>
                </c:pt>
                <c:pt idx="1353">
                  <c:v>42</c:v>
                </c:pt>
                <c:pt idx="1354">
                  <c:v>27</c:v>
                </c:pt>
                <c:pt idx="1355">
                  <c:v>64</c:v>
                </c:pt>
                <c:pt idx="1356">
                  <c:v>71</c:v>
                </c:pt>
                <c:pt idx="1357">
                  <c:v>56</c:v>
                </c:pt>
                <c:pt idx="1358">
                  <c:v>43</c:v>
                </c:pt>
                <c:pt idx="1359">
                  <c:v>50</c:v>
                </c:pt>
                <c:pt idx="1360">
                  <c:v>31</c:v>
                </c:pt>
                <c:pt idx="1361">
                  <c:v>42</c:v>
                </c:pt>
                <c:pt idx="1362">
                  <c:v>60</c:v>
                </c:pt>
                <c:pt idx="1363">
                  <c:v>76</c:v>
                </c:pt>
                <c:pt idx="1364">
                  <c:v>28</c:v>
                </c:pt>
                <c:pt idx="1365">
                  <c:v>45</c:v>
                </c:pt>
                <c:pt idx="1366">
                  <c:v>71</c:v>
                </c:pt>
                <c:pt idx="1367">
                  <c:v>44</c:v>
                </c:pt>
                <c:pt idx="1368">
                  <c:v>48</c:v>
                </c:pt>
                <c:pt idx="1369">
                  <c:v>57</c:v>
                </c:pt>
                <c:pt idx="1370">
                  <c:v>61</c:v>
                </c:pt>
                <c:pt idx="1371">
                  <c:v>86</c:v>
                </c:pt>
                <c:pt idx="1372">
                  <c:v>95</c:v>
                </c:pt>
                <c:pt idx="1373">
                  <c:v>70</c:v>
                </c:pt>
                <c:pt idx="1374">
                  <c:v>81</c:v>
                </c:pt>
                <c:pt idx="1375">
                  <c:v>18</c:v>
                </c:pt>
                <c:pt idx="1376">
                  <c:v>24</c:v>
                </c:pt>
                <c:pt idx="1377">
                  <c:v>32</c:v>
                </c:pt>
                <c:pt idx="1378">
                  <c:v>40</c:v>
                </c:pt>
                <c:pt idx="1379">
                  <c:v>25</c:v>
                </c:pt>
                <c:pt idx="1380">
                  <c:v>41</c:v>
                </c:pt>
                <c:pt idx="1381">
                  <c:v>66</c:v>
                </c:pt>
                <c:pt idx="1382">
                  <c:v>83</c:v>
                </c:pt>
                <c:pt idx="1383">
                  <c:v>22</c:v>
                </c:pt>
                <c:pt idx="1384">
                  <c:v>70</c:v>
                </c:pt>
                <c:pt idx="1385">
                  <c:v>42</c:v>
                </c:pt>
                <c:pt idx="1386">
                  <c:v>56</c:v>
                </c:pt>
                <c:pt idx="1387">
                  <c:v>72</c:v>
                </c:pt>
                <c:pt idx="1388">
                  <c:v>31</c:v>
                </c:pt>
                <c:pt idx="1389">
                  <c:v>60</c:v>
                </c:pt>
                <c:pt idx="1390">
                  <c:v>74</c:v>
                </c:pt>
                <c:pt idx="1391">
                  <c:v>62</c:v>
                </c:pt>
                <c:pt idx="1392">
                  <c:v>44</c:v>
                </c:pt>
                <c:pt idx="1393">
                  <c:v>46</c:v>
                </c:pt>
                <c:pt idx="1394">
                  <c:v>96</c:v>
                </c:pt>
                <c:pt idx="1395">
                  <c:v>51</c:v>
                </c:pt>
                <c:pt idx="1396">
                  <c:v>43</c:v>
                </c:pt>
                <c:pt idx="1397">
                  <c:v>51</c:v>
                </c:pt>
                <c:pt idx="1398">
                  <c:v>58</c:v>
                </c:pt>
                <c:pt idx="1399">
                  <c:v>23</c:v>
                </c:pt>
                <c:pt idx="1400">
                  <c:v>67</c:v>
                </c:pt>
                <c:pt idx="1401">
                  <c:v>50</c:v>
                </c:pt>
                <c:pt idx="1402">
                  <c:v>31</c:v>
                </c:pt>
                <c:pt idx="1403">
                  <c:v>83</c:v>
                </c:pt>
                <c:pt idx="1404">
                  <c:v>55</c:v>
                </c:pt>
                <c:pt idx="1405">
                  <c:v>44</c:v>
                </c:pt>
                <c:pt idx="1406">
                  <c:v>45</c:v>
                </c:pt>
                <c:pt idx="1407">
                  <c:v>73</c:v>
                </c:pt>
                <c:pt idx="1408">
                  <c:v>76</c:v>
                </c:pt>
                <c:pt idx="1409">
                  <c:v>23</c:v>
                </c:pt>
                <c:pt idx="1410">
                  <c:v>84</c:v>
                </c:pt>
                <c:pt idx="1411">
                  <c:v>73</c:v>
                </c:pt>
                <c:pt idx="1412">
                  <c:v>48</c:v>
                </c:pt>
                <c:pt idx="1413">
                  <c:v>50</c:v>
                </c:pt>
                <c:pt idx="1414">
                  <c:v>30</c:v>
                </c:pt>
                <c:pt idx="1415">
                  <c:v>51</c:v>
                </c:pt>
                <c:pt idx="1416">
                  <c:v>76</c:v>
                </c:pt>
                <c:pt idx="1417">
                  <c:v>66</c:v>
                </c:pt>
                <c:pt idx="1418">
                  <c:v>50</c:v>
                </c:pt>
                <c:pt idx="1419">
                  <c:v>40</c:v>
                </c:pt>
                <c:pt idx="1420">
                  <c:v>42</c:v>
                </c:pt>
                <c:pt idx="1421">
                  <c:v>29</c:v>
                </c:pt>
                <c:pt idx="1422">
                  <c:v>77</c:v>
                </c:pt>
                <c:pt idx="1423">
                  <c:v>45</c:v>
                </c:pt>
                <c:pt idx="1424">
                  <c:v>49</c:v>
                </c:pt>
                <c:pt idx="1425">
                  <c:v>74</c:v>
                </c:pt>
                <c:pt idx="1426">
                  <c:v>45</c:v>
                </c:pt>
                <c:pt idx="1427">
                  <c:v>27</c:v>
                </c:pt>
                <c:pt idx="1428">
                  <c:v>44</c:v>
                </c:pt>
                <c:pt idx="1429">
                  <c:v>42</c:v>
                </c:pt>
                <c:pt idx="1430">
                  <c:v>43</c:v>
                </c:pt>
                <c:pt idx="1431">
                  <c:v>68</c:v>
                </c:pt>
                <c:pt idx="1432">
                  <c:v>29</c:v>
                </c:pt>
                <c:pt idx="1433">
                  <c:v>73</c:v>
                </c:pt>
                <c:pt idx="1434">
                  <c:v>39</c:v>
                </c:pt>
                <c:pt idx="1435">
                  <c:v>30</c:v>
                </c:pt>
                <c:pt idx="1436">
                  <c:v>53</c:v>
                </c:pt>
                <c:pt idx="1437">
                  <c:v>38</c:v>
                </c:pt>
                <c:pt idx="1438">
                  <c:v>82</c:v>
                </c:pt>
                <c:pt idx="1439">
                  <c:v>72</c:v>
                </c:pt>
                <c:pt idx="1440">
                  <c:v>24</c:v>
                </c:pt>
                <c:pt idx="1441">
                  <c:v>44</c:v>
                </c:pt>
                <c:pt idx="1442">
                  <c:v>45</c:v>
                </c:pt>
                <c:pt idx="1443">
                  <c:v>75</c:v>
                </c:pt>
                <c:pt idx="1444">
                  <c:v>75</c:v>
                </c:pt>
                <c:pt idx="1445">
                  <c:v>26</c:v>
                </c:pt>
                <c:pt idx="1446">
                  <c:v>49</c:v>
                </c:pt>
                <c:pt idx="1447">
                  <c:v>42</c:v>
                </c:pt>
                <c:pt idx="1448">
                  <c:v>14</c:v>
                </c:pt>
                <c:pt idx="1449">
                  <c:v>64</c:v>
                </c:pt>
                <c:pt idx="1450">
                  <c:v>54</c:v>
                </c:pt>
                <c:pt idx="1451">
                  <c:v>16</c:v>
                </c:pt>
                <c:pt idx="1452">
                  <c:v>73</c:v>
                </c:pt>
                <c:pt idx="1453">
                  <c:v>67</c:v>
                </c:pt>
                <c:pt idx="1454">
                  <c:v>69</c:v>
                </c:pt>
                <c:pt idx="1455">
                  <c:v>28</c:v>
                </c:pt>
                <c:pt idx="1456">
                  <c:v>67</c:v>
                </c:pt>
                <c:pt idx="1457">
                  <c:v>62</c:v>
                </c:pt>
                <c:pt idx="1458">
                  <c:v>60</c:v>
                </c:pt>
                <c:pt idx="1459">
                  <c:v>43</c:v>
                </c:pt>
                <c:pt idx="1460">
                  <c:v>70</c:v>
                </c:pt>
                <c:pt idx="1461">
                  <c:v>70</c:v>
                </c:pt>
                <c:pt idx="1462">
                  <c:v>84</c:v>
                </c:pt>
                <c:pt idx="1463">
                  <c:v>72</c:v>
                </c:pt>
                <c:pt idx="1464">
                  <c:v>44</c:v>
                </c:pt>
                <c:pt idx="1465">
                  <c:v>46</c:v>
                </c:pt>
                <c:pt idx="1466">
                  <c:v>41</c:v>
                </c:pt>
                <c:pt idx="1467">
                  <c:v>58</c:v>
                </c:pt>
                <c:pt idx="1468">
                  <c:v>44</c:v>
                </c:pt>
                <c:pt idx="1469">
                  <c:v>89</c:v>
                </c:pt>
                <c:pt idx="1470">
                  <c:v>45</c:v>
                </c:pt>
                <c:pt idx="1471">
                  <c:v>87</c:v>
                </c:pt>
                <c:pt idx="1472">
                  <c:v>61</c:v>
                </c:pt>
                <c:pt idx="1473">
                  <c:v>41</c:v>
                </c:pt>
                <c:pt idx="1474">
                  <c:v>57</c:v>
                </c:pt>
                <c:pt idx="1475">
                  <c:v>62</c:v>
                </c:pt>
                <c:pt idx="1476">
                  <c:v>39</c:v>
                </c:pt>
                <c:pt idx="1477">
                  <c:v>54</c:v>
                </c:pt>
                <c:pt idx="1478">
                  <c:v>33</c:v>
                </c:pt>
                <c:pt idx="1479">
                  <c:v>42</c:v>
                </c:pt>
                <c:pt idx="1480">
                  <c:v>70</c:v>
                </c:pt>
                <c:pt idx="1481">
                  <c:v>67</c:v>
                </c:pt>
                <c:pt idx="1482">
                  <c:v>80</c:v>
                </c:pt>
                <c:pt idx="1483">
                  <c:v>44</c:v>
                </c:pt>
                <c:pt idx="1484">
                  <c:v>69</c:v>
                </c:pt>
                <c:pt idx="1485">
                  <c:v>66</c:v>
                </c:pt>
                <c:pt idx="1486">
                  <c:v>35</c:v>
                </c:pt>
                <c:pt idx="1487">
                  <c:v>61</c:v>
                </c:pt>
                <c:pt idx="1488">
                  <c:v>68</c:v>
                </c:pt>
                <c:pt idx="1489">
                  <c:v>55</c:v>
                </c:pt>
                <c:pt idx="1490">
                  <c:v>36</c:v>
                </c:pt>
                <c:pt idx="1491">
                  <c:v>56</c:v>
                </c:pt>
                <c:pt idx="1492">
                  <c:v>58</c:v>
                </c:pt>
                <c:pt idx="1493">
                  <c:v>40</c:v>
                </c:pt>
                <c:pt idx="1494">
                  <c:v>68</c:v>
                </c:pt>
                <c:pt idx="1495">
                  <c:v>43</c:v>
                </c:pt>
                <c:pt idx="1496">
                  <c:v>61</c:v>
                </c:pt>
                <c:pt idx="1497">
                  <c:v>45</c:v>
                </c:pt>
                <c:pt idx="1498">
                  <c:v>36</c:v>
                </c:pt>
                <c:pt idx="1499">
                  <c:v>67</c:v>
                </c:pt>
                <c:pt idx="1500">
                  <c:v>67</c:v>
                </c:pt>
                <c:pt idx="1501">
                  <c:v>29</c:v>
                </c:pt>
                <c:pt idx="1502">
                  <c:v>31</c:v>
                </c:pt>
                <c:pt idx="1503">
                  <c:v>74</c:v>
                </c:pt>
                <c:pt idx="1504">
                  <c:v>37</c:v>
                </c:pt>
                <c:pt idx="1505">
                  <c:v>79</c:v>
                </c:pt>
                <c:pt idx="1506">
                  <c:v>76</c:v>
                </c:pt>
                <c:pt idx="1507">
                  <c:v>45</c:v>
                </c:pt>
                <c:pt idx="1508">
                  <c:v>65</c:v>
                </c:pt>
                <c:pt idx="1509">
                  <c:v>72</c:v>
                </c:pt>
                <c:pt idx="1510">
                  <c:v>62</c:v>
                </c:pt>
                <c:pt idx="1511">
                  <c:v>19</c:v>
                </c:pt>
                <c:pt idx="1512">
                  <c:v>39</c:v>
                </c:pt>
                <c:pt idx="1513">
                  <c:v>93</c:v>
                </c:pt>
                <c:pt idx="1514">
                  <c:v>62</c:v>
                </c:pt>
                <c:pt idx="1515">
                  <c:v>37</c:v>
                </c:pt>
                <c:pt idx="1516">
                  <c:v>34</c:v>
                </c:pt>
                <c:pt idx="1517">
                  <c:v>23</c:v>
                </c:pt>
                <c:pt idx="1518">
                  <c:v>79</c:v>
                </c:pt>
                <c:pt idx="1519">
                  <c:v>51</c:v>
                </c:pt>
                <c:pt idx="1520">
                  <c:v>18</c:v>
                </c:pt>
                <c:pt idx="1521">
                  <c:v>41</c:v>
                </c:pt>
                <c:pt idx="1522">
                  <c:v>57</c:v>
                </c:pt>
                <c:pt idx="1523">
                  <c:v>36</c:v>
                </c:pt>
                <c:pt idx="1524">
                  <c:v>47</c:v>
                </c:pt>
                <c:pt idx="1525">
                  <c:v>65</c:v>
                </c:pt>
                <c:pt idx="1526">
                  <c:v>57</c:v>
                </c:pt>
                <c:pt idx="1527">
                  <c:v>22</c:v>
                </c:pt>
                <c:pt idx="1528">
                  <c:v>20</c:v>
                </c:pt>
                <c:pt idx="1529">
                  <c:v>27</c:v>
                </c:pt>
                <c:pt idx="1530">
                  <c:v>64</c:v>
                </c:pt>
                <c:pt idx="1531">
                  <c:v>32</c:v>
                </c:pt>
                <c:pt idx="1532">
                  <c:v>29</c:v>
                </c:pt>
                <c:pt idx="1533">
                  <c:v>62</c:v>
                </c:pt>
                <c:pt idx="1534">
                  <c:v>56</c:v>
                </c:pt>
                <c:pt idx="1535">
                  <c:v>43</c:v>
                </c:pt>
                <c:pt idx="1536">
                  <c:v>70</c:v>
                </c:pt>
                <c:pt idx="1537">
                  <c:v>49</c:v>
                </c:pt>
                <c:pt idx="1538">
                  <c:v>68</c:v>
                </c:pt>
                <c:pt idx="1539">
                  <c:v>66</c:v>
                </c:pt>
                <c:pt idx="1540">
                  <c:v>31</c:v>
                </c:pt>
                <c:pt idx="1541">
                  <c:v>44</c:v>
                </c:pt>
                <c:pt idx="1542">
                  <c:v>65</c:v>
                </c:pt>
                <c:pt idx="1543">
                  <c:v>36</c:v>
                </c:pt>
                <c:pt idx="1544">
                  <c:v>27</c:v>
                </c:pt>
                <c:pt idx="1545">
                  <c:v>71</c:v>
                </c:pt>
                <c:pt idx="1546">
                  <c:v>76</c:v>
                </c:pt>
                <c:pt idx="1547">
                  <c:v>31</c:v>
                </c:pt>
                <c:pt idx="1548">
                  <c:v>26</c:v>
                </c:pt>
                <c:pt idx="1549">
                  <c:v>69</c:v>
                </c:pt>
                <c:pt idx="1550">
                  <c:v>90</c:v>
                </c:pt>
                <c:pt idx="1551">
                  <c:v>79</c:v>
                </c:pt>
                <c:pt idx="1552">
                  <c:v>33</c:v>
                </c:pt>
                <c:pt idx="1553">
                  <c:v>40</c:v>
                </c:pt>
                <c:pt idx="1554">
                  <c:v>58</c:v>
                </c:pt>
                <c:pt idx="1555">
                  <c:v>28</c:v>
                </c:pt>
                <c:pt idx="1556">
                  <c:v>50</c:v>
                </c:pt>
                <c:pt idx="1557">
                  <c:v>37</c:v>
                </c:pt>
                <c:pt idx="1558">
                  <c:v>15</c:v>
                </c:pt>
                <c:pt idx="1559">
                  <c:v>50</c:v>
                </c:pt>
                <c:pt idx="1560">
                  <c:v>55</c:v>
                </c:pt>
                <c:pt idx="1561">
                  <c:v>25</c:v>
                </c:pt>
                <c:pt idx="1562">
                  <c:v>79</c:v>
                </c:pt>
                <c:pt idx="1563">
                  <c:v>79</c:v>
                </c:pt>
                <c:pt idx="1564">
                  <c:v>36</c:v>
                </c:pt>
                <c:pt idx="1565">
                  <c:v>69</c:v>
                </c:pt>
                <c:pt idx="1566">
                  <c:v>83</c:v>
                </c:pt>
                <c:pt idx="1567">
                  <c:v>44</c:v>
                </c:pt>
                <c:pt idx="1568">
                  <c:v>36</c:v>
                </c:pt>
                <c:pt idx="1569">
                  <c:v>84</c:v>
                </c:pt>
                <c:pt idx="1570">
                  <c:v>58</c:v>
                </c:pt>
                <c:pt idx="1571">
                  <c:v>44</c:v>
                </c:pt>
                <c:pt idx="1572">
                  <c:v>36</c:v>
                </c:pt>
                <c:pt idx="1573">
                  <c:v>23</c:v>
                </c:pt>
                <c:pt idx="1574">
                  <c:v>33</c:v>
                </c:pt>
                <c:pt idx="1575">
                  <c:v>31</c:v>
                </c:pt>
                <c:pt idx="1576">
                  <c:v>90</c:v>
                </c:pt>
                <c:pt idx="1577">
                  <c:v>45</c:v>
                </c:pt>
                <c:pt idx="1578">
                  <c:v>40</c:v>
                </c:pt>
                <c:pt idx="1579">
                  <c:v>81</c:v>
                </c:pt>
                <c:pt idx="1580">
                  <c:v>47</c:v>
                </c:pt>
                <c:pt idx="1581">
                  <c:v>75</c:v>
                </c:pt>
                <c:pt idx="1582">
                  <c:v>61</c:v>
                </c:pt>
                <c:pt idx="1583">
                  <c:v>37</c:v>
                </c:pt>
                <c:pt idx="1584">
                  <c:v>75</c:v>
                </c:pt>
                <c:pt idx="1585">
                  <c:v>63</c:v>
                </c:pt>
                <c:pt idx="1586">
                  <c:v>61</c:v>
                </c:pt>
                <c:pt idx="1587">
                  <c:v>70</c:v>
                </c:pt>
                <c:pt idx="1588">
                  <c:v>91</c:v>
                </c:pt>
                <c:pt idx="1589">
                  <c:v>80</c:v>
                </c:pt>
                <c:pt idx="1590">
                  <c:v>83</c:v>
                </c:pt>
                <c:pt idx="1591">
                  <c:v>72</c:v>
                </c:pt>
                <c:pt idx="1592">
                  <c:v>35</c:v>
                </c:pt>
                <c:pt idx="1593">
                  <c:v>41</c:v>
                </c:pt>
                <c:pt idx="1594">
                  <c:v>57</c:v>
                </c:pt>
                <c:pt idx="1595">
                  <c:v>43</c:v>
                </c:pt>
                <c:pt idx="1596">
                  <c:v>55</c:v>
                </c:pt>
                <c:pt idx="1597">
                  <c:v>42</c:v>
                </c:pt>
                <c:pt idx="1598">
                  <c:v>59</c:v>
                </c:pt>
                <c:pt idx="1599">
                  <c:v>90</c:v>
                </c:pt>
                <c:pt idx="1600">
                  <c:v>79</c:v>
                </c:pt>
                <c:pt idx="1601">
                  <c:v>89</c:v>
                </c:pt>
                <c:pt idx="1602">
                  <c:v>87</c:v>
                </c:pt>
                <c:pt idx="1603">
                  <c:v>50</c:v>
                </c:pt>
                <c:pt idx="1604">
                  <c:v>33</c:v>
                </c:pt>
                <c:pt idx="1605">
                  <c:v>58</c:v>
                </c:pt>
                <c:pt idx="1606">
                  <c:v>68</c:v>
                </c:pt>
                <c:pt idx="1607">
                  <c:v>33</c:v>
                </c:pt>
                <c:pt idx="1608">
                  <c:v>73</c:v>
                </c:pt>
                <c:pt idx="1609">
                  <c:v>50</c:v>
                </c:pt>
                <c:pt idx="1610">
                  <c:v>59</c:v>
                </c:pt>
                <c:pt idx="1611">
                  <c:v>93</c:v>
                </c:pt>
                <c:pt idx="1612">
                  <c:v>47</c:v>
                </c:pt>
                <c:pt idx="1613">
                  <c:v>89</c:v>
                </c:pt>
                <c:pt idx="1614">
                  <c:v>47</c:v>
                </c:pt>
                <c:pt idx="1615">
                  <c:v>77</c:v>
                </c:pt>
                <c:pt idx="1616">
                  <c:v>53</c:v>
                </c:pt>
                <c:pt idx="1617">
                  <c:v>87</c:v>
                </c:pt>
                <c:pt idx="1618">
                  <c:v>53</c:v>
                </c:pt>
                <c:pt idx="1619">
                  <c:v>28</c:v>
                </c:pt>
                <c:pt idx="1620">
                  <c:v>66</c:v>
                </c:pt>
                <c:pt idx="1621">
                  <c:v>23</c:v>
                </c:pt>
                <c:pt idx="1622">
                  <c:v>28</c:v>
                </c:pt>
                <c:pt idx="1623">
                  <c:v>89</c:v>
                </c:pt>
                <c:pt idx="1624">
                  <c:v>38</c:v>
                </c:pt>
                <c:pt idx="1625">
                  <c:v>37</c:v>
                </c:pt>
                <c:pt idx="1626">
                  <c:v>66</c:v>
                </c:pt>
                <c:pt idx="1627">
                  <c:v>44</c:v>
                </c:pt>
                <c:pt idx="1628">
                  <c:v>33</c:v>
                </c:pt>
                <c:pt idx="1629">
                  <c:v>67</c:v>
                </c:pt>
                <c:pt idx="1630">
                  <c:v>76</c:v>
                </c:pt>
                <c:pt idx="1631">
                  <c:v>33</c:v>
                </c:pt>
                <c:pt idx="1632">
                  <c:v>59</c:v>
                </c:pt>
                <c:pt idx="1633">
                  <c:v>39</c:v>
                </c:pt>
                <c:pt idx="1634">
                  <c:v>55</c:v>
                </c:pt>
                <c:pt idx="1635">
                  <c:v>96</c:v>
                </c:pt>
                <c:pt idx="1636">
                  <c:v>30</c:v>
                </c:pt>
                <c:pt idx="1637">
                  <c:v>80</c:v>
                </c:pt>
                <c:pt idx="1638">
                  <c:v>75</c:v>
                </c:pt>
                <c:pt idx="1639">
                  <c:v>19</c:v>
                </c:pt>
                <c:pt idx="1640">
                  <c:v>71</c:v>
                </c:pt>
                <c:pt idx="1641">
                  <c:v>67</c:v>
                </c:pt>
                <c:pt idx="1642">
                  <c:v>16</c:v>
                </c:pt>
                <c:pt idx="1643">
                  <c:v>45</c:v>
                </c:pt>
                <c:pt idx="1644">
                  <c:v>44</c:v>
                </c:pt>
                <c:pt idx="1645">
                  <c:v>50</c:v>
                </c:pt>
                <c:pt idx="1646">
                  <c:v>37</c:v>
                </c:pt>
                <c:pt idx="1647">
                  <c:v>15</c:v>
                </c:pt>
                <c:pt idx="1648">
                  <c:v>71</c:v>
                </c:pt>
                <c:pt idx="1649">
                  <c:v>42</c:v>
                </c:pt>
                <c:pt idx="1650">
                  <c:v>49</c:v>
                </c:pt>
                <c:pt idx="1651">
                  <c:v>41</c:v>
                </c:pt>
                <c:pt idx="1652">
                  <c:v>40</c:v>
                </c:pt>
                <c:pt idx="1653">
                  <c:v>25</c:v>
                </c:pt>
                <c:pt idx="1654">
                  <c:v>62</c:v>
                </c:pt>
                <c:pt idx="1655">
                  <c:v>93</c:v>
                </c:pt>
                <c:pt idx="1656">
                  <c:v>19</c:v>
                </c:pt>
                <c:pt idx="1657">
                  <c:v>77</c:v>
                </c:pt>
                <c:pt idx="1658">
                  <c:v>52</c:v>
                </c:pt>
                <c:pt idx="1659">
                  <c:v>41</c:v>
                </c:pt>
                <c:pt idx="1660">
                  <c:v>69</c:v>
                </c:pt>
                <c:pt idx="1661">
                  <c:v>82</c:v>
                </c:pt>
                <c:pt idx="1662">
                  <c:v>82</c:v>
                </c:pt>
                <c:pt idx="1663">
                  <c:v>49</c:v>
                </c:pt>
                <c:pt idx="1664">
                  <c:v>82</c:v>
                </c:pt>
                <c:pt idx="1665">
                  <c:v>40</c:v>
                </c:pt>
                <c:pt idx="1666">
                  <c:v>48</c:v>
                </c:pt>
                <c:pt idx="1667">
                  <c:v>28</c:v>
                </c:pt>
                <c:pt idx="1668">
                  <c:v>60</c:v>
                </c:pt>
                <c:pt idx="1669">
                  <c:v>43</c:v>
                </c:pt>
                <c:pt idx="1670">
                  <c:v>59</c:v>
                </c:pt>
                <c:pt idx="1671">
                  <c:v>71</c:v>
                </c:pt>
                <c:pt idx="1672">
                  <c:v>52</c:v>
                </c:pt>
                <c:pt idx="1673">
                  <c:v>27</c:v>
                </c:pt>
                <c:pt idx="1674">
                  <c:v>28</c:v>
                </c:pt>
                <c:pt idx="1675">
                  <c:v>62</c:v>
                </c:pt>
                <c:pt idx="1676">
                  <c:v>27</c:v>
                </c:pt>
                <c:pt idx="1677">
                  <c:v>55</c:v>
                </c:pt>
                <c:pt idx="1678">
                  <c:v>39</c:v>
                </c:pt>
                <c:pt idx="1679">
                  <c:v>66</c:v>
                </c:pt>
                <c:pt idx="1680">
                  <c:v>46</c:v>
                </c:pt>
                <c:pt idx="1681">
                  <c:v>47</c:v>
                </c:pt>
                <c:pt idx="1682">
                  <c:v>59</c:v>
                </c:pt>
                <c:pt idx="1683">
                  <c:v>46</c:v>
                </c:pt>
                <c:pt idx="1684">
                  <c:v>47</c:v>
                </c:pt>
                <c:pt idx="1685">
                  <c:v>39</c:v>
                </c:pt>
                <c:pt idx="1686">
                  <c:v>67</c:v>
                </c:pt>
                <c:pt idx="1687">
                  <c:v>26</c:v>
                </c:pt>
                <c:pt idx="1688">
                  <c:v>68</c:v>
                </c:pt>
                <c:pt idx="1689">
                  <c:v>49</c:v>
                </c:pt>
                <c:pt idx="1690">
                  <c:v>45</c:v>
                </c:pt>
                <c:pt idx="1691">
                  <c:v>88</c:v>
                </c:pt>
                <c:pt idx="1692">
                  <c:v>67</c:v>
                </c:pt>
                <c:pt idx="1693">
                  <c:v>54</c:v>
                </c:pt>
                <c:pt idx="1694">
                  <c:v>75</c:v>
                </c:pt>
                <c:pt idx="1695">
                  <c:v>67</c:v>
                </c:pt>
                <c:pt idx="1696">
                  <c:v>91</c:v>
                </c:pt>
                <c:pt idx="1697">
                  <c:v>30</c:v>
                </c:pt>
                <c:pt idx="1698">
                  <c:v>29</c:v>
                </c:pt>
                <c:pt idx="1699">
                  <c:v>75</c:v>
                </c:pt>
                <c:pt idx="1700">
                  <c:v>41</c:v>
                </c:pt>
                <c:pt idx="1701">
                  <c:v>84</c:v>
                </c:pt>
                <c:pt idx="1702">
                  <c:v>31</c:v>
                </c:pt>
                <c:pt idx="1703">
                  <c:v>64</c:v>
                </c:pt>
                <c:pt idx="1704">
                  <c:v>48</c:v>
                </c:pt>
                <c:pt idx="1705">
                  <c:v>29</c:v>
                </c:pt>
                <c:pt idx="1706">
                  <c:v>33</c:v>
                </c:pt>
                <c:pt idx="1707">
                  <c:v>59</c:v>
                </c:pt>
                <c:pt idx="1708">
                  <c:v>45</c:v>
                </c:pt>
                <c:pt idx="1709">
                  <c:v>86</c:v>
                </c:pt>
                <c:pt idx="1710">
                  <c:v>65</c:v>
                </c:pt>
                <c:pt idx="1711">
                  <c:v>73</c:v>
                </c:pt>
                <c:pt idx="1712">
                  <c:v>50</c:v>
                </c:pt>
                <c:pt idx="1713">
                  <c:v>20</c:v>
                </c:pt>
                <c:pt idx="1714">
                  <c:v>36</c:v>
                </c:pt>
                <c:pt idx="1715">
                  <c:v>78</c:v>
                </c:pt>
                <c:pt idx="1716">
                  <c:v>65</c:v>
                </c:pt>
                <c:pt idx="1717">
                  <c:v>48</c:v>
                </c:pt>
                <c:pt idx="1718">
                  <c:v>49</c:v>
                </c:pt>
                <c:pt idx="1719">
                  <c:v>32</c:v>
                </c:pt>
                <c:pt idx="1720">
                  <c:v>69</c:v>
                </c:pt>
                <c:pt idx="1721">
                  <c:v>41</c:v>
                </c:pt>
                <c:pt idx="1722">
                  <c:v>77</c:v>
                </c:pt>
                <c:pt idx="1723">
                  <c:v>60</c:v>
                </c:pt>
                <c:pt idx="1724">
                  <c:v>88</c:v>
                </c:pt>
                <c:pt idx="1725">
                  <c:v>61</c:v>
                </c:pt>
                <c:pt idx="1726">
                  <c:v>69</c:v>
                </c:pt>
                <c:pt idx="1727">
                  <c:v>29</c:v>
                </c:pt>
                <c:pt idx="1728">
                  <c:v>73</c:v>
                </c:pt>
                <c:pt idx="1729">
                  <c:v>22</c:v>
                </c:pt>
                <c:pt idx="1730">
                  <c:v>93</c:v>
                </c:pt>
                <c:pt idx="1731">
                  <c:v>46</c:v>
                </c:pt>
                <c:pt idx="1732">
                  <c:v>74</c:v>
                </c:pt>
                <c:pt idx="1733">
                  <c:v>83</c:v>
                </c:pt>
                <c:pt idx="1734">
                  <c:v>84</c:v>
                </c:pt>
                <c:pt idx="1735">
                  <c:v>71</c:v>
                </c:pt>
                <c:pt idx="1736">
                  <c:v>82</c:v>
                </c:pt>
                <c:pt idx="1737">
                  <c:v>49</c:v>
                </c:pt>
                <c:pt idx="1738">
                  <c:v>27</c:v>
                </c:pt>
                <c:pt idx="1739">
                  <c:v>29</c:v>
                </c:pt>
                <c:pt idx="1740">
                  <c:v>50</c:v>
                </c:pt>
                <c:pt idx="1741">
                  <c:v>53</c:v>
                </c:pt>
                <c:pt idx="1742">
                  <c:v>80</c:v>
                </c:pt>
                <c:pt idx="1743">
                  <c:v>21</c:v>
                </c:pt>
                <c:pt idx="1744">
                  <c:v>39</c:v>
                </c:pt>
                <c:pt idx="1745">
                  <c:v>74</c:v>
                </c:pt>
                <c:pt idx="1746">
                  <c:v>76</c:v>
                </c:pt>
                <c:pt idx="1747">
                  <c:v>43</c:v>
                </c:pt>
                <c:pt idx="1748">
                  <c:v>61</c:v>
                </c:pt>
                <c:pt idx="1749">
                  <c:v>48</c:v>
                </c:pt>
                <c:pt idx="1750">
                  <c:v>48</c:v>
                </c:pt>
                <c:pt idx="1751">
                  <c:v>40</c:v>
                </c:pt>
                <c:pt idx="1752">
                  <c:v>40</c:v>
                </c:pt>
                <c:pt idx="1753">
                  <c:v>80</c:v>
                </c:pt>
                <c:pt idx="1754">
                  <c:v>90</c:v>
                </c:pt>
                <c:pt idx="1755">
                  <c:v>36</c:v>
                </c:pt>
                <c:pt idx="1756">
                  <c:v>48</c:v>
                </c:pt>
                <c:pt idx="1757">
                  <c:v>60</c:v>
                </c:pt>
                <c:pt idx="1758">
                  <c:v>76</c:v>
                </c:pt>
                <c:pt idx="1759">
                  <c:v>47</c:v>
                </c:pt>
                <c:pt idx="1760">
                  <c:v>73</c:v>
                </c:pt>
                <c:pt idx="1761">
                  <c:v>22</c:v>
                </c:pt>
                <c:pt idx="1762">
                  <c:v>74</c:v>
                </c:pt>
                <c:pt idx="1763">
                  <c:v>58</c:v>
                </c:pt>
                <c:pt idx="1764">
                  <c:v>76</c:v>
                </c:pt>
                <c:pt idx="1765">
                  <c:v>59</c:v>
                </c:pt>
                <c:pt idx="1766">
                  <c:v>55</c:v>
                </c:pt>
                <c:pt idx="1767">
                  <c:v>33</c:v>
                </c:pt>
                <c:pt idx="1768">
                  <c:v>50</c:v>
                </c:pt>
                <c:pt idx="1769">
                  <c:v>37</c:v>
                </c:pt>
                <c:pt idx="1770">
                  <c:v>58</c:v>
                </c:pt>
                <c:pt idx="1771">
                  <c:v>36</c:v>
                </c:pt>
                <c:pt idx="1772">
                  <c:v>25</c:v>
                </c:pt>
                <c:pt idx="1773">
                  <c:v>62</c:v>
                </c:pt>
                <c:pt idx="1774">
                  <c:v>57</c:v>
                </c:pt>
                <c:pt idx="1775">
                  <c:v>39</c:v>
                </c:pt>
                <c:pt idx="1776">
                  <c:v>84</c:v>
                </c:pt>
                <c:pt idx="1777">
                  <c:v>45</c:v>
                </c:pt>
                <c:pt idx="1778">
                  <c:v>72</c:v>
                </c:pt>
                <c:pt idx="1779">
                  <c:v>45</c:v>
                </c:pt>
                <c:pt idx="1780">
                  <c:v>63</c:v>
                </c:pt>
                <c:pt idx="1781">
                  <c:v>50</c:v>
                </c:pt>
                <c:pt idx="1782">
                  <c:v>53</c:v>
                </c:pt>
                <c:pt idx="1783">
                  <c:v>36</c:v>
                </c:pt>
                <c:pt idx="1784">
                  <c:v>97</c:v>
                </c:pt>
                <c:pt idx="1785">
                  <c:v>49</c:v>
                </c:pt>
                <c:pt idx="1786">
                  <c:v>40</c:v>
                </c:pt>
                <c:pt idx="1787">
                  <c:v>43</c:v>
                </c:pt>
                <c:pt idx="1788">
                  <c:v>60</c:v>
                </c:pt>
                <c:pt idx="1789">
                  <c:v>85</c:v>
                </c:pt>
                <c:pt idx="1790">
                  <c:v>26</c:v>
                </c:pt>
                <c:pt idx="1791">
                  <c:v>53</c:v>
                </c:pt>
                <c:pt idx="1792">
                  <c:v>53</c:v>
                </c:pt>
                <c:pt idx="1793">
                  <c:v>34</c:v>
                </c:pt>
                <c:pt idx="1794">
                  <c:v>63</c:v>
                </c:pt>
                <c:pt idx="1795">
                  <c:v>31</c:v>
                </c:pt>
                <c:pt idx="1796">
                  <c:v>71</c:v>
                </c:pt>
                <c:pt idx="1797">
                  <c:v>67</c:v>
                </c:pt>
                <c:pt idx="1798">
                  <c:v>57</c:v>
                </c:pt>
                <c:pt idx="1799">
                  <c:v>46</c:v>
                </c:pt>
                <c:pt idx="1800">
                  <c:v>34</c:v>
                </c:pt>
                <c:pt idx="1801">
                  <c:v>76</c:v>
                </c:pt>
                <c:pt idx="1802">
                  <c:v>65</c:v>
                </c:pt>
                <c:pt idx="1803">
                  <c:v>84</c:v>
                </c:pt>
                <c:pt idx="1804">
                  <c:v>38</c:v>
                </c:pt>
                <c:pt idx="1805">
                  <c:v>27</c:v>
                </c:pt>
                <c:pt idx="1806">
                  <c:v>49</c:v>
                </c:pt>
                <c:pt idx="1807">
                  <c:v>52</c:v>
                </c:pt>
                <c:pt idx="1808">
                  <c:v>86</c:v>
                </c:pt>
                <c:pt idx="1809">
                  <c:v>74</c:v>
                </c:pt>
                <c:pt idx="1810">
                  <c:v>64</c:v>
                </c:pt>
                <c:pt idx="1811">
                  <c:v>53</c:v>
                </c:pt>
                <c:pt idx="1812">
                  <c:v>87</c:v>
                </c:pt>
                <c:pt idx="1813">
                  <c:v>43</c:v>
                </c:pt>
                <c:pt idx="1814">
                  <c:v>37</c:v>
                </c:pt>
                <c:pt idx="1815">
                  <c:v>68</c:v>
                </c:pt>
                <c:pt idx="1816">
                  <c:v>32</c:v>
                </c:pt>
                <c:pt idx="1817">
                  <c:v>49</c:v>
                </c:pt>
                <c:pt idx="1818">
                  <c:v>56</c:v>
                </c:pt>
                <c:pt idx="1819">
                  <c:v>52</c:v>
                </c:pt>
                <c:pt idx="1820">
                  <c:v>41</c:v>
                </c:pt>
                <c:pt idx="1821">
                  <c:v>87</c:v>
                </c:pt>
                <c:pt idx="1822">
                  <c:v>34</c:v>
                </c:pt>
                <c:pt idx="1823">
                  <c:v>32</c:v>
                </c:pt>
                <c:pt idx="1824">
                  <c:v>89</c:v>
                </c:pt>
                <c:pt idx="1825">
                  <c:v>46</c:v>
                </c:pt>
                <c:pt idx="1826">
                  <c:v>36</c:v>
                </c:pt>
                <c:pt idx="1827">
                  <c:v>51</c:v>
                </c:pt>
                <c:pt idx="1828">
                  <c:v>46</c:v>
                </c:pt>
                <c:pt idx="1829">
                  <c:v>72</c:v>
                </c:pt>
                <c:pt idx="1830">
                  <c:v>27</c:v>
                </c:pt>
                <c:pt idx="1831">
                  <c:v>59</c:v>
                </c:pt>
                <c:pt idx="1832">
                  <c:v>25</c:v>
                </c:pt>
                <c:pt idx="1833">
                  <c:v>67</c:v>
                </c:pt>
                <c:pt idx="1834">
                  <c:v>24</c:v>
                </c:pt>
                <c:pt idx="1835">
                  <c:v>82</c:v>
                </c:pt>
                <c:pt idx="1836">
                  <c:v>35</c:v>
                </c:pt>
                <c:pt idx="1837">
                  <c:v>88</c:v>
                </c:pt>
                <c:pt idx="1838">
                  <c:v>87</c:v>
                </c:pt>
                <c:pt idx="1839">
                  <c:v>79</c:v>
                </c:pt>
                <c:pt idx="1840">
                  <c:v>58</c:v>
                </c:pt>
                <c:pt idx="1841">
                  <c:v>76</c:v>
                </c:pt>
                <c:pt idx="1842">
                  <c:v>34</c:v>
                </c:pt>
                <c:pt idx="1843">
                  <c:v>95</c:v>
                </c:pt>
                <c:pt idx="1844">
                  <c:v>93</c:v>
                </c:pt>
                <c:pt idx="1845">
                  <c:v>67</c:v>
                </c:pt>
                <c:pt idx="1846">
                  <c:v>85</c:v>
                </c:pt>
                <c:pt idx="1847">
                  <c:v>36</c:v>
                </c:pt>
                <c:pt idx="1848">
                  <c:v>38</c:v>
                </c:pt>
                <c:pt idx="1849">
                  <c:v>66</c:v>
                </c:pt>
                <c:pt idx="1850">
                  <c:v>78</c:v>
                </c:pt>
                <c:pt idx="1851">
                  <c:v>58</c:v>
                </c:pt>
                <c:pt idx="1852">
                  <c:v>48</c:v>
                </c:pt>
                <c:pt idx="1853">
                  <c:v>41</c:v>
                </c:pt>
                <c:pt idx="1854">
                  <c:v>61</c:v>
                </c:pt>
                <c:pt idx="1855">
                  <c:v>42</c:v>
                </c:pt>
                <c:pt idx="1856">
                  <c:v>50</c:v>
                </c:pt>
                <c:pt idx="1857">
                  <c:v>40</c:v>
                </c:pt>
                <c:pt idx="1858">
                  <c:v>94</c:v>
                </c:pt>
                <c:pt idx="1859">
                  <c:v>84</c:v>
                </c:pt>
                <c:pt idx="1860">
                  <c:v>59</c:v>
                </c:pt>
                <c:pt idx="1861">
                  <c:v>39</c:v>
                </c:pt>
                <c:pt idx="1862">
                  <c:v>49</c:v>
                </c:pt>
                <c:pt idx="1863">
                  <c:v>59</c:v>
                </c:pt>
                <c:pt idx="1864">
                  <c:v>49</c:v>
                </c:pt>
                <c:pt idx="1865">
                  <c:v>89</c:v>
                </c:pt>
                <c:pt idx="1866">
                  <c:v>73</c:v>
                </c:pt>
                <c:pt idx="1867">
                  <c:v>40</c:v>
                </c:pt>
                <c:pt idx="1868">
                  <c:v>79</c:v>
                </c:pt>
                <c:pt idx="1869">
                  <c:v>74</c:v>
                </c:pt>
                <c:pt idx="1870">
                  <c:v>49</c:v>
                </c:pt>
                <c:pt idx="1871">
                  <c:v>35</c:v>
                </c:pt>
                <c:pt idx="1872">
                  <c:v>39</c:v>
                </c:pt>
                <c:pt idx="1873">
                  <c:v>83</c:v>
                </c:pt>
                <c:pt idx="1874">
                  <c:v>56</c:v>
                </c:pt>
                <c:pt idx="1875">
                  <c:v>46</c:v>
                </c:pt>
                <c:pt idx="1876">
                  <c:v>95</c:v>
                </c:pt>
                <c:pt idx="1877">
                  <c:v>86</c:v>
                </c:pt>
                <c:pt idx="1878">
                  <c:v>39</c:v>
                </c:pt>
                <c:pt idx="1879">
                  <c:v>70</c:v>
                </c:pt>
                <c:pt idx="1880">
                  <c:v>51</c:v>
                </c:pt>
                <c:pt idx="1881">
                  <c:v>41</c:v>
                </c:pt>
                <c:pt idx="1882">
                  <c:v>53</c:v>
                </c:pt>
                <c:pt idx="1883">
                  <c:v>71</c:v>
                </c:pt>
                <c:pt idx="1884">
                  <c:v>31</c:v>
                </c:pt>
                <c:pt idx="1885">
                  <c:v>63</c:v>
                </c:pt>
                <c:pt idx="1886">
                  <c:v>61</c:v>
                </c:pt>
                <c:pt idx="1887">
                  <c:v>65</c:v>
                </c:pt>
                <c:pt idx="1888">
                  <c:v>63</c:v>
                </c:pt>
                <c:pt idx="1889">
                  <c:v>63</c:v>
                </c:pt>
                <c:pt idx="1890">
                  <c:v>58</c:v>
                </c:pt>
                <c:pt idx="1891">
                  <c:v>62</c:v>
                </c:pt>
                <c:pt idx="1892">
                  <c:v>61</c:v>
                </c:pt>
                <c:pt idx="1893">
                  <c:v>40</c:v>
                </c:pt>
                <c:pt idx="1894">
                  <c:v>39</c:v>
                </c:pt>
                <c:pt idx="1895">
                  <c:v>89</c:v>
                </c:pt>
                <c:pt idx="1896">
                  <c:v>40</c:v>
                </c:pt>
                <c:pt idx="1897">
                  <c:v>35</c:v>
                </c:pt>
                <c:pt idx="1898">
                  <c:v>55</c:v>
                </c:pt>
                <c:pt idx="1899">
                  <c:v>60</c:v>
                </c:pt>
                <c:pt idx="1900">
                  <c:v>45</c:v>
                </c:pt>
                <c:pt idx="1901">
                  <c:v>76</c:v>
                </c:pt>
                <c:pt idx="1902">
                  <c:v>38</c:v>
                </c:pt>
                <c:pt idx="1903">
                  <c:v>73</c:v>
                </c:pt>
                <c:pt idx="1904">
                  <c:v>72</c:v>
                </c:pt>
                <c:pt idx="1905">
                  <c:v>68</c:v>
                </c:pt>
                <c:pt idx="1906">
                  <c:v>27</c:v>
                </c:pt>
                <c:pt idx="1907">
                  <c:v>33</c:v>
                </c:pt>
                <c:pt idx="1908">
                  <c:v>28</c:v>
                </c:pt>
                <c:pt idx="1909">
                  <c:v>46</c:v>
                </c:pt>
                <c:pt idx="1910">
                  <c:v>52</c:v>
                </c:pt>
                <c:pt idx="1911">
                  <c:v>72</c:v>
                </c:pt>
                <c:pt idx="1912">
                  <c:v>58</c:v>
                </c:pt>
                <c:pt idx="1913">
                  <c:v>69</c:v>
                </c:pt>
                <c:pt idx="1914">
                  <c:v>54</c:v>
                </c:pt>
                <c:pt idx="1915">
                  <c:v>85</c:v>
                </c:pt>
                <c:pt idx="1916">
                  <c:v>33</c:v>
                </c:pt>
                <c:pt idx="1917">
                  <c:v>33</c:v>
                </c:pt>
                <c:pt idx="1918">
                  <c:v>67</c:v>
                </c:pt>
                <c:pt idx="1919">
                  <c:v>80</c:v>
                </c:pt>
                <c:pt idx="1920">
                  <c:v>25</c:v>
                </c:pt>
                <c:pt idx="1921">
                  <c:v>76</c:v>
                </c:pt>
                <c:pt idx="1922">
                  <c:v>53</c:v>
                </c:pt>
                <c:pt idx="1923">
                  <c:v>63</c:v>
                </c:pt>
                <c:pt idx="1924">
                  <c:v>75</c:v>
                </c:pt>
                <c:pt idx="1925">
                  <c:v>38</c:v>
                </c:pt>
                <c:pt idx="1926">
                  <c:v>79</c:v>
                </c:pt>
                <c:pt idx="1927">
                  <c:v>63</c:v>
                </c:pt>
                <c:pt idx="1928">
                  <c:v>60</c:v>
                </c:pt>
                <c:pt idx="1929">
                  <c:v>49</c:v>
                </c:pt>
                <c:pt idx="1930">
                  <c:v>66</c:v>
                </c:pt>
                <c:pt idx="1931">
                  <c:v>71</c:v>
                </c:pt>
                <c:pt idx="1932">
                  <c:v>66</c:v>
                </c:pt>
                <c:pt idx="1933">
                  <c:v>41</c:v>
                </c:pt>
                <c:pt idx="1934">
                  <c:v>67</c:v>
                </c:pt>
                <c:pt idx="1935">
                  <c:v>46</c:v>
                </c:pt>
                <c:pt idx="1936">
                  <c:v>86</c:v>
                </c:pt>
                <c:pt idx="1937">
                  <c:v>37</c:v>
                </c:pt>
                <c:pt idx="1938">
                  <c:v>42</c:v>
                </c:pt>
                <c:pt idx="1939">
                  <c:v>77</c:v>
                </c:pt>
                <c:pt idx="1940">
                  <c:v>32</c:v>
                </c:pt>
                <c:pt idx="1941">
                  <c:v>47</c:v>
                </c:pt>
                <c:pt idx="1942">
                  <c:v>54</c:v>
                </c:pt>
                <c:pt idx="1943">
                  <c:v>60</c:v>
                </c:pt>
                <c:pt idx="1944">
                  <c:v>89</c:v>
                </c:pt>
                <c:pt idx="1945">
                  <c:v>34</c:v>
                </c:pt>
                <c:pt idx="1946">
                  <c:v>59</c:v>
                </c:pt>
                <c:pt idx="1947">
                  <c:v>52</c:v>
                </c:pt>
                <c:pt idx="1948">
                  <c:v>84</c:v>
                </c:pt>
                <c:pt idx="1949">
                  <c:v>57</c:v>
                </c:pt>
                <c:pt idx="1950">
                  <c:v>30</c:v>
                </c:pt>
                <c:pt idx="1951">
                  <c:v>47</c:v>
                </c:pt>
                <c:pt idx="1952">
                  <c:v>15</c:v>
                </c:pt>
                <c:pt idx="1953">
                  <c:v>49</c:v>
                </c:pt>
                <c:pt idx="1954">
                  <c:v>74</c:v>
                </c:pt>
                <c:pt idx="1955">
                  <c:v>45</c:v>
                </c:pt>
                <c:pt idx="1956">
                  <c:v>61</c:v>
                </c:pt>
                <c:pt idx="1957">
                  <c:v>67</c:v>
                </c:pt>
                <c:pt idx="1958">
                  <c:v>64</c:v>
                </c:pt>
                <c:pt idx="1959">
                  <c:v>73</c:v>
                </c:pt>
                <c:pt idx="1960">
                  <c:v>68</c:v>
                </c:pt>
                <c:pt idx="1961">
                  <c:v>33</c:v>
                </c:pt>
                <c:pt idx="1962">
                  <c:v>60</c:v>
                </c:pt>
                <c:pt idx="1963">
                  <c:v>30</c:v>
                </c:pt>
                <c:pt idx="1964">
                  <c:v>82</c:v>
                </c:pt>
                <c:pt idx="1965">
                  <c:v>33</c:v>
                </c:pt>
                <c:pt idx="1966">
                  <c:v>28</c:v>
                </c:pt>
                <c:pt idx="1967">
                  <c:v>64</c:v>
                </c:pt>
                <c:pt idx="1968">
                  <c:v>88</c:v>
                </c:pt>
                <c:pt idx="1969">
                  <c:v>35</c:v>
                </c:pt>
                <c:pt idx="1970">
                  <c:v>30</c:v>
                </c:pt>
                <c:pt idx="1971">
                  <c:v>60</c:v>
                </c:pt>
                <c:pt idx="1972">
                  <c:v>66</c:v>
                </c:pt>
                <c:pt idx="1973">
                  <c:v>52</c:v>
                </c:pt>
                <c:pt idx="1974">
                  <c:v>39</c:v>
                </c:pt>
                <c:pt idx="1975">
                  <c:v>45</c:v>
                </c:pt>
                <c:pt idx="1976">
                  <c:v>64</c:v>
                </c:pt>
                <c:pt idx="1977">
                  <c:v>66</c:v>
                </c:pt>
                <c:pt idx="1978">
                  <c:v>61</c:v>
                </c:pt>
                <c:pt idx="1979">
                  <c:v>76</c:v>
                </c:pt>
                <c:pt idx="1980">
                  <c:v>49</c:v>
                </c:pt>
                <c:pt idx="1981">
                  <c:v>43</c:v>
                </c:pt>
                <c:pt idx="1982">
                  <c:v>45</c:v>
                </c:pt>
                <c:pt idx="1983">
                  <c:v>49</c:v>
                </c:pt>
                <c:pt idx="1984">
                  <c:v>27</c:v>
                </c:pt>
                <c:pt idx="1985">
                  <c:v>50</c:v>
                </c:pt>
                <c:pt idx="1986">
                  <c:v>52</c:v>
                </c:pt>
                <c:pt idx="1987">
                  <c:v>72</c:v>
                </c:pt>
                <c:pt idx="1988">
                  <c:v>62</c:v>
                </c:pt>
                <c:pt idx="1989">
                  <c:v>80</c:v>
                </c:pt>
                <c:pt idx="1990">
                  <c:v>53</c:v>
                </c:pt>
                <c:pt idx="1991">
                  <c:v>42</c:v>
                </c:pt>
                <c:pt idx="1992">
                  <c:v>37</c:v>
                </c:pt>
                <c:pt idx="1993">
                  <c:v>77</c:v>
                </c:pt>
                <c:pt idx="1994">
                  <c:v>73</c:v>
                </c:pt>
                <c:pt idx="1995">
                  <c:v>46</c:v>
                </c:pt>
                <c:pt idx="1996">
                  <c:v>54</c:v>
                </c:pt>
                <c:pt idx="1997">
                  <c:v>70</c:v>
                </c:pt>
                <c:pt idx="1998">
                  <c:v>60</c:v>
                </c:pt>
                <c:pt idx="1999">
                  <c:v>67</c:v>
                </c:pt>
                <c:pt idx="2000">
                  <c:v>58</c:v>
                </c:pt>
                <c:pt idx="2001">
                  <c:v>63</c:v>
                </c:pt>
                <c:pt idx="2002">
                  <c:v>83</c:v>
                </c:pt>
                <c:pt idx="2003">
                  <c:v>64</c:v>
                </c:pt>
                <c:pt idx="2004">
                  <c:v>57</c:v>
                </c:pt>
                <c:pt idx="2005">
                  <c:v>45</c:v>
                </c:pt>
                <c:pt idx="2006">
                  <c:v>61</c:v>
                </c:pt>
                <c:pt idx="2007">
                  <c:v>68</c:v>
                </c:pt>
                <c:pt idx="2008">
                  <c:v>45</c:v>
                </c:pt>
                <c:pt idx="2009">
                  <c:v>39</c:v>
                </c:pt>
                <c:pt idx="2010">
                  <c:v>77</c:v>
                </c:pt>
                <c:pt idx="2011">
                  <c:v>55</c:v>
                </c:pt>
                <c:pt idx="2012">
                  <c:v>38</c:v>
                </c:pt>
                <c:pt idx="2013">
                  <c:v>40</c:v>
                </c:pt>
                <c:pt idx="2014">
                  <c:v>49</c:v>
                </c:pt>
                <c:pt idx="2015">
                  <c:v>74</c:v>
                </c:pt>
                <c:pt idx="2016">
                  <c:v>86</c:v>
                </c:pt>
                <c:pt idx="2017">
                  <c:v>72</c:v>
                </c:pt>
                <c:pt idx="2018">
                  <c:v>72</c:v>
                </c:pt>
                <c:pt idx="2019">
                  <c:v>77</c:v>
                </c:pt>
                <c:pt idx="2020">
                  <c:v>76</c:v>
                </c:pt>
                <c:pt idx="2021">
                  <c:v>67</c:v>
                </c:pt>
                <c:pt idx="2022">
                  <c:v>52</c:v>
                </c:pt>
                <c:pt idx="2023">
                  <c:v>52</c:v>
                </c:pt>
                <c:pt idx="2024">
                  <c:v>67</c:v>
                </c:pt>
                <c:pt idx="2025">
                  <c:v>66</c:v>
                </c:pt>
                <c:pt idx="2026">
                  <c:v>74</c:v>
                </c:pt>
                <c:pt idx="2027">
                  <c:v>40</c:v>
                </c:pt>
                <c:pt idx="2028">
                  <c:v>44</c:v>
                </c:pt>
                <c:pt idx="2029">
                  <c:v>97</c:v>
                </c:pt>
                <c:pt idx="2030">
                  <c:v>48</c:v>
                </c:pt>
                <c:pt idx="2031">
                  <c:v>65</c:v>
                </c:pt>
                <c:pt idx="2032">
                  <c:v>57</c:v>
                </c:pt>
                <c:pt idx="2033">
                  <c:v>19</c:v>
                </c:pt>
                <c:pt idx="2034">
                  <c:v>68</c:v>
                </c:pt>
                <c:pt idx="2035">
                  <c:v>48</c:v>
                </c:pt>
                <c:pt idx="2036">
                  <c:v>34</c:v>
                </c:pt>
                <c:pt idx="2037">
                  <c:v>67</c:v>
                </c:pt>
                <c:pt idx="2038">
                  <c:v>15</c:v>
                </c:pt>
                <c:pt idx="2039">
                  <c:v>83</c:v>
                </c:pt>
                <c:pt idx="2040">
                  <c:v>83</c:v>
                </c:pt>
                <c:pt idx="2041">
                  <c:v>46</c:v>
                </c:pt>
                <c:pt idx="2042">
                  <c:v>57</c:v>
                </c:pt>
                <c:pt idx="2043">
                  <c:v>42</c:v>
                </c:pt>
                <c:pt idx="2044">
                  <c:v>51</c:v>
                </c:pt>
                <c:pt idx="2045">
                  <c:v>24</c:v>
                </c:pt>
                <c:pt idx="2046">
                  <c:v>64</c:v>
                </c:pt>
                <c:pt idx="2047">
                  <c:v>94</c:v>
                </c:pt>
                <c:pt idx="2048">
                  <c:v>50</c:v>
                </c:pt>
                <c:pt idx="2049">
                  <c:v>41</c:v>
                </c:pt>
                <c:pt idx="2050">
                  <c:v>45</c:v>
                </c:pt>
                <c:pt idx="2051">
                  <c:v>37</c:v>
                </c:pt>
                <c:pt idx="2052">
                  <c:v>75</c:v>
                </c:pt>
                <c:pt idx="2053">
                  <c:v>80</c:v>
                </c:pt>
                <c:pt idx="2054">
                  <c:v>94</c:v>
                </c:pt>
                <c:pt idx="2055">
                  <c:v>62</c:v>
                </c:pt>
                <c:pt idx="2056">
                  <c:v>73</c:v>
                </c:pt>
                <c:pt idx="2057">
                  <c:v>43</c:v>
                </c:pt>
                <c:pt idx="2058">
                  <c:v>78</c:v>
                </c:pt>
                <c:pt idx="2059">
                  <c:v>51</c:v>
                </c:pt>
                <c:pt idx="2060">
                  <c:v>24</c:v>
                </c:pt>
                <c:pt idx="2061">
                  <c:v>46</c:v>
                </c:pt>
                <c:pt idx="2062">
                  <c:v>51</c:v>
                </c:pt>
                <c:pt idx="2063">
                  <c:v>35</c:v>
                </c:pt>
                <c:pt idx="2064">
                  <c:v>75</c:v>
                </c:pt>
                <c:pt idx="2065">
                  <c:v>38</c:v>
                </c:pt>
                <c:pt idx="2066">
                  <c:v>79</c:v>
                </c:pt>
                <c:pt idx="2067">
                  <c:v>42</c:v>
                </c:pt>
                <c:pt idx="2068">
                  <c:v>89</c:v>
                </c:pt>
                <c:pt idx="2069">
                  <c:v>66</c:v>
                </c:pt>
                <c:pt idx="2070">
                  <c:v>100</c:v>
                </c:pt>
                <c:pt idx="2071">
                  <c:v>34</c:v>
                </c:pt>
                <c:pt idx="2072">
                  <c:v>59</c:v>
                </c:pt>
                <c:pt idx="2073">
                  <c:v>28</c:v>
                </c:pt>
                <c:pt idx="2074">
                  <c:v>39</c:v>
                </c:pt>
                <c:pt idx="2075">
                  <c:v>36</c:v>
                </c:pt>
                <c:pt idx="2076">
                  <c:v>52</c:v>
                </c:pt>
                <c:pt idx="2077">
                  <c:v>57</c:v>
                </c:pt>
                <c:pt idx="2078">
                  <c:v>66</c:v>
                </c:pt>
                <c:pt idx="2079">
                  <c:v>95</c:v>
                </c:pt>
                <c:pt idx="2080">
                  <c:v>79</c:v>
                </c:pt>
                <c:pt idx="2081">
                  <c:v>42</c:v>
                </c:pt>
                <c:pt idx="2082">
                  <c:v>23</c:v>
                </c:pt>
                <c:pt idx="2083">
                  <c:v>67</c:v>
                </c:pt>
                <c:pt idx="2084">
                  <c:v>64</c:v>
                </c:pt>
                <c:pt idx="2085">
                  <c:v>43</c:v>
                </c:pt>
                <c:pt idx="2086">
                  <c:v>56</c:v>
                </c:pt>
                <c:pt idx="2087">
                  <c:v>43</c:v>
                </c:pt>
                <c:pt idx="2088">
                  <c:v>55</c:v>
                </c:pt>
                <c:pt idx="2089">
                  <c:v>16</c:v>
                </c:pt>
                <c:pt idx="2090">
                  <c:v>65</c:v>
                </c:pt>
                <c:pt idx="2091">
                  <c:v>38</c:v>
                </c:pt>
                <c:pt idx="2092">
                  <c:v>57</c:v>
                </c:pt>
                <c:pt idx="2093">
                  <c:v>83</c:v>
                </c:pt>
                <c:pt idx="2094">
                  <c:v>47</c:v>
                </c:pt>
                <c:pt idx="2095">
                  <c:v>71</c:v>
                </c:pt>
                <c:pt idx="2096">
                  <c:v>56</c:v>
                </c:pt>
                <c:pt idx="2097">
                  <c:v>57</c:v>
                </c:pt>
                <c:pt idx="2098">
                  <c:v>23</c:v>
                </c:pt>
                <c:pt idx="2099">
                  <c:v>27</c:v>
                </c:pt>
                <c:pt idx="2100">
                  <c:v>65</c:v>
                </c:pt>
                <c:pt idx="2101">
                  <c:v>54</c:v>
                </c:pt>
                <c:pt idx="2102">
                  <c:v>50</c:v>
                </c:pt>
                <c:pt idx="2103">
                  <c:v>23</c:v>
                </c:pt>
                <c:pt idx="2104">
                  <c:v>77</c:v>
                </c:pt>
                <c:pt idx="2105">
                  <c:v>83</c:v>
                </c:pt>
                <c:pt idx="2106">
                  <c:v>66</c:v>
                </c:pt>
                <c:pt idx="2107">
                  <c:v>38</c:v>
                </c:pt>
                <c:pt idx="2108">
                  <c:v>65</c:v>
                </c:pt>
                <c:pt idx="2109">
                  <c:v>54</c:v>
                </c:pt>
                <c:pt idx="2110">
                  <c:v>65</c:v>
                </c:pt>
                <c:pt idx="2111">
                  <c:v>68</c:v>
                </c:pt>
                <c:pt idx="2112">
                  <c:v>31</c:v>
                </c:pt>
                <c:pt idx="2113">
                  <c:v>83</c:v>
                </c:pt>
                <c:pt idx="2114">
                  <c:v>49</c:v>
                </c:pt>
                <c:pt idx="2115">
                  <c:v>45</c:v>
                </c:pt>
                <c:pt idx="2116">
                  <c:v>46</c:v>
                </c:pt>
                <c:pt idx="2117">
                  <c:v>85</c:v>
                </c:pt>
                <c:pt idx="2118">
                  <c:v>33</c:v>
                </c:pt>
                <c:pt idx="2119">
                  <c:v>83</c:v>
                </c:pt>
                <c:pt idx="2120">
                  <c:v>71</c:v>
                </c:pt>
                <c:pt idx="2121">
                  <c:v>49</c:v>
                </c:pt>
                <c:pt idx="2122">
                  <c:v>39</c:v>
                </c:pt>
                <c:pt idx="2123">
                  <c:v>51</c:v>
                </c:pt>
                <c:pt idx="2124">
                  <c:v>57</c:v>
                </c:pt>
                <c:pt idx="2125">
                  <c:v>81</c:v>
                </c:pt>
                <c:pt idx="2126">
                  <c:v>65</c:v>
                </c:pt>
                <c:pt idx="2127">
                  <c:v>66</c:v>
                </c:pt>
                <c:pt idx="2128">
                  <c:v>86</c:v>
                </c:pt>
                <c:pt idx="2129">
                  <c:v>66</c:v>
                </c:pt>
                <c:pt idx="2130">
                  <c:v>50</c:v>
                </c:pt>
                <c:pt idx="2131">
                  <c:v>46</c:v>
                </c:pt>
                <c:pt idx="2132">
                  <c:v>20</c:v>
                </c:pt>
                <c:pt idx="2133">
                  <c:v>58</c:v>
                </c:pt>
                <c:pt idx="2134">
                  <c:v>38</c:v>
                </c:pt>
                <c:pt idx="2135">
                  <c:v>91</c:v>
                </c:pt>
                <c:pt idx="2136">
                  <c:v>77</c:v>
                </c:pt>
                <c:pt idx="2137">
                  <c:v>83</c:v>
                </c:pt>
                <c:pt idx="2138">
                  <c:v>79</c:v>
                </c:pt>
                <c:pt idx="2139">
                  <c:v>50</c:v>
                </c:pt>
                <c:pt idx="2140">
                  <c:v>51</c:v>
                </c:pt>
                <c:pt idx="2141">
                  <c:v>49</c:v>
                </c:pt>
                <c:pt idx="2142">
                  <c:v>79</c:v>
                </c:pt>
                <c:pt idx="2143">
                  <c:v>26</c:v>
                </c:pt>
                <c:pt idx="2144">
                  <c:v>42</c:v>
                </c:pt>
                <c:pt idx="2145">
                  <c:v>42</c:v>
                </c:pt>
                <c:pt idx="2146">
                  <c:v>35</c:v>
                </c:pt>
                <c:pt idx="2147">
                  <c:v>31</c:v>
                </c:pt>
                <c:pt idx="2148">
                  <c:v>50</c:v>
                </c:pt>
                <c:pt idx="2149">
                  <c:v>18</c:v>
                </c:pt>
                <c:pt idx="2150">
                  <c:v>50</c:v>
                </c:pt>
                <c:pt idx="2151">
                  <c:v>82</c:v>
                </c:pt>
                <c:pt idx="2152">
                  <c:v>78</c:v>
                </c:pt>
                <c:pt idx="2153">
                  <c:v>53</c:v>
                </c:pt>
                <c:pt idx="2154">
                  <c:v>65</c:v>
                </c:pt>
                <c:pt idx="2155">
                  <c:v>76</c:v>
                </c:pt>
                <c:pt idx="2156">
                  <c:v>94</c:v>
                </c:pt>
                <c:pt idx="2157">
                  <c:v>79</c:v>
                </c:pt>
                <c:pt idx="2158">
                  <c:v>27</c:v>
                </c:pt>
                <c:pt idx="2159">
                  <c:v>43</c:v>
                </c:pt>
                <c:pt idx="2160">
                  <c:v>30</c:v>
                </c:pt>
                <c:pt idx="2161">
                  <c:v>37</c:v>
                </c:pt>
                <c:pt idx="2162">
                  <c:v>90</c:v>
                </c:pt>
                <c:pt idx="2163">
                  <c:v>68</c:v>
                </c:pt>
                <c:pt idx="2164">
                  <c:v>64</c:v>
                </c:pt>
                <c:pt idx="2165">
                  <c:v>73</c:v>
                </c:pt>
                <c:pt idx="2166">
                  <c:v>53</c:v>
                </c:pt>
                <c:pt idx="2167">
                  <c:v>46</c:v>
                </c:pt>
                <c:pt idx="2168">
                  <c:v>37</c:v>
                </c:pt>
                <c:pt idx="2169">
                  <c:v>29</c:v>
                </c:pt>
                <c:pt idx="2170">
                  <c:v>80</c:v>
                </c:pt>
                <c:pt idx="2171">
                  <c:v>52</c:v>
                </c:pt>
                <c:pt idx="2172">
                  <c:v>29</c:v>
                </c:pt>
                <c:pt idx="2173">
                  <c:v>70</c:v>
                </c:pt>
                <c:pt idx="2174">
                  <c:v>40</c:v>
                </c:pt>
                <c:pt idx="2175">
                  <c:v>49</c:v>
                </c:pt>
                <c:pt idx="2176">
                  <c:v>92</c:v>
                </c:pt>
                <c:pt idx="2177">
                  <c:v>46</c:v>
                </c:pt>
                <c:pt idx="2178">
                  <c:v>42</c:v>
                </c:pt>
                <c:pt idx="2179">
                  <c:v>41</c:v>
                </c:pt>
                <c:pt idx="2180">
                  <c:v>60</c:v>
                </c:pt>
                <c:pt idx="2181">
                  <c:v>41</c:v>
                </c:pt>
                <c:pt idx="2182">
                  <c:v>83</c:v>
                </c:pt>
                <c:pt idx="2183">
                  <c:v>43</c:v>
                </c:pt>
                <c:pt idx="2184">
                  <c:v>36</c:v>
                </c:pt>
                <c:pt idx="2185">
                  <c:v>38</c:v>
                </c:pt>
                <c:pt idx="2186">
                  <c:v>47</c:v>
                </c:pt>
                <c:pt idx="2187">
                  <c:v>40</c:v>
                </c:pt>
                <c:pt idx="2188">
                  <c:v>59</c:v>
                </c:pt>
                <c:pt idx="2189">
                  <c:v>76</c:v>
                </c:pt>
                <c:pt idx="2190">
                  <c:v>31</c:v>
                </c:pt>
                <c:pt idx="2191">
                  <c:v>44</c:v>
                </c:pt>
                <c:pt idx="2192">
                  <c:v>71</c:v>
                </c:pt>
                <c:pt idx="2193">
                  <c:v>59</c:v>
                </c:pt>
                <c:pt idx="2194">
                  <c:v>69</c:v>
                </c:pt>
                <c:pt idx="2195">
                  <c:v>63</c:v>
                </c:pt>
                <c:pt idx="2196">
                  <c:v>87</c:v>
                </c:pt>
                <c:pt idx="2197">
                  <c:v>77</c:v>
                </c:pt>
                <c:pt idx="2198">
                  <c:v>31</c:v>
                </c:pt>
                <c:pt idx="2199">
                  <c:v>47</c:v>
                </c:pt>
                <c:pt idx="2200">
                  <c:v>78</c:v>
                </c:pt>
                <c:pt idx="2201">
                  <c:v>86</c:v>
                </c:pt>
                <c:pt idx="2202">
                  <c:v>48</c:v>
                </c:pt>
                <c:pt idx="2203">
                  <c:v>24</c:v>
                </c:pt>
                <c:pt idx="2204">
                  <c:v>39</c:v>
                </c:pt>
                <c:pt idx="2205">
                  <c:v>71</c:v>
                </c:pt>
                <c:pt idx="2206">
                  <c:v>60</c:v>
                </c:pt>
                <c:pt idx="2207">
                  <c:v>54</c:v>
                </c:pt>
                <c:pt idx="2208">
                  <c:v>45</c:v>
                </c:pt>
                <c:pt idx="2209">
                  <c:v>51</c:v>
                </c:pt>
                <c:pt idx="2210">
                  <c:v>78</c:v>
                </c:pt>
                <c:pt idx="2211">
                  <c:v>48</c:v>
                </c:pt>
                <c:pt idx="2212">
                  <c:v>59</c:v>
                </c:pt>
                <c:pt idx="2213">
                  <c:v>28</c:v>
                </c:pt>
                <c:pt idx="2214">
                  <c:v>35</c:v>
                </c:pt>
                <c:pt idx="2215">
                  <c:v>55</c:v>
                </c:pt>
                <c:pt idx="2216">
                  <c:v>69</c:v>
                </c:pt>
                <c:pt idx="2217">
                  <c:v>87</c:v>
                </c:pt>
                <c:pt idx="2218">
                  <c:v>32</c:v>
                </c:pt>
                <c:pt idx="2219">
                  <c:v>37</c:v>
                </c:pt>
                <c:pt idx="2220">
                  <c:v>66</c:v>
                </c:pt>
                <c:pt idx="2221">
                  <c:v>66</c:v>
                </c:pt>
                <c:pt idx="2222">
                  <c:v>56</c:v>
                </c:pt>
                <c:pt idx="2223">
                  <c:v>70</c:v>
                </c:pt>
                <c:pt idx="2224">
                  <c:v>48</c:v>
                </c:pt>
                <c:pt idx="2225">
                  <c:v>17</c:v>
                </c:pt>
                <c:pt idx="2226">
                  <c:v>59</c:v>
                </c:pt>
                <c:pt idx="2227">
                  <c:v>56</c:v>
                </c:pt>
                <c:pt idx="2228">
                  <c:v>66</c:v>
                </c:pt>
                <c:pt idx="2229">
                  <c:v>41</c:v>
                </c:pt>
                <c:pt idx="2230">
                  <c:v>76</c:v>
                </c:pt>
                <c:pt idx="2231">
                  <c:v>54</c:v>
                </c:pt>
                <c:pt idx="2232">
                  <c:v>57</c:v>
                </c:pt>
                <c:pt idx="2233">
                  <c:v>62</c:v>
                </c:pt>
                <c:pt idx="2234">
                  <c:v>38</c:v>
                </c:pt>
                <c:pt idx="2235">
                  <c:v>73</c:v>
                </c:pt>
                <c:pt idx="2236">
                  <c:v>72</c:v>
                </c:pt>
                <c:pt idx="2237">
                  <c:v>28</c:v>
                </c:pt>
                <c:pt idx="2238">
                  <c:v>28</c:v>
                </c:pt>
                <c:pt idx="2239">
                  <c:v>67</c:v>
                </c:pt>
                <c:pt idx="2240">
                  <c:v>62</c:v>
                </c:pt>
                <c:pt idx="2241">
                  <c:v>36</c:v>
                </c:pt>
                <c:pt idx="2242">
                  <c:v>33</c:v>
                </c:pt>
                <c:pt idx="2243">
                  <c:v>74</c:v>
                </c:pt>
                <c:pt idx="2244">
                  <c:v>52</c:v>
                </c:pt>
                <c:pt idx="2245">
                  <c:v>38</c:v>
                </c:pt>
                <c:pt idx="2246">
                  <c:v>62</c:v>
                </c:pt>
                <c:pt idx="2247">
                  <c:v>50</c:v>
                </c:pt>
                <c:pt idx="2248">
                  <c:v>48</c:v>
                </c:pt>
                <c:pt idx="2249">
                  <c:v>15</c:v>
                </c:pt>
                <c:pt idx="2250">
                  <c:v>51</c:v>
                </c:pt>
                <c:pt idx="2251">
                  <c:v>37</c:v>
                </c:pt>
                <c:pt idx="2252">
                  <c:v>59</c:v>
                </c:pt>
                <c:pt idx="2253">
                  <c:v>46</c:v>
                </c:pt>
                <c:pt idx="2254">
                  <c:v>78</c:v>
                </c:pt>
                <c:pt idx="2255">
                  <c:v>74</c:v>
                </c:pt>
                <c:pt idx="2256">
                  <c:v>78</c:v>
                </c:pt>
                <c:pt idx="2257">
                  <c:v>27</c:v>
                </c:pt>
                <c:pt idx="2258">
                  <c:v>74</c:v>
                </c:pt>
                <c:pt idx="2259">
                  <c:v>15</c:v>
                </c:pt>
                <c:pt idx="2260">
                  <c:v>46</c:v>
                </c:pt>
                <c:pt idx="2261">
                  <c:v>90</c:v>
                </c:pt>
                <c:pt idx="2262">
                  <c:v>58</c:v>
                </c:pt>
                <c:pt idx="2263">
                  <c:v>65</c:v>
                </c:pt>
                <c:pt idx="2264">
                  <c:v>65</c:v>
                </c:pt>
                <c:pt idx="2265">
                  <c:v>36</c:v>
                </c:pt>
                <c:pt idx="2266">
                  <c:v>52</c:v>
                </c:pt>
                <c:pt idx="2267">
                  <c:v>79</c:v>
                </c:pt>
                <c:pt idx="2268">
                  <c:v>74</c:v>
                </c:pt>
                <c:pt idx="2269">
                  <c:v>93</c:v>
                </c:pt>
                <c:pt idx="2270">
                  <c:v>57</c:v>
                </c:pt>
                <c:pt idx="2271">
                  <c:v>65</c:v>
                </c:pt>
                <c:pt idx="2272">
                  <c:v>69</c:v>
                </c:pt>
                <c:pt idx="2273">
                  <c:v>71</c:v>
                </c:pt>
                <c:pt idx="2274">
                  <c:v>31</c:v>
                </c:pt>
                <c:pt idx="2275">
                  <c:v>78</c:v>
                </c:pt>
                <c:pt idx="2276">
                  <c:v>60</c:v>
                </c:pt>
                <c:pt idx="2277">
                  <c:v>58</c:v>
                </c:pt>
                <c:pt idx="2278">
                  <c:v>46</c:v>
                </c:pt>
                <c:pt idx="2279">
                  <c:v>87</c:v>
                </c:pt>
                <c:pt idx="2280">
                  <c:v>81</c:v>
                </c:pt>
                <c:pt idx="2281">
                  <c:v>69</c:v>
                </c:pt>
                <c:pt idx="2282">
                  <c:v>46</c:v>
                </c:pt>
                <c:pt idx="2283">
                  <c:v>41</c:v>
                </c:pt>
                <c:pt idx="2284">
                  <c:v>50</c:v>
                </c:pt>
                <c:pt idx="2285">
                  <c:v>24</c:v>
                </c:pt>
                <c:pt idx="2286">
                  <c:v>97</c:v>
                </c:pt>
                <c:pt idx="2287">
                  <c:v>35</c:v>
                </c:pt>
                <c:pt idx="2288">
                  <c:v>82</c:v>
                </c:pt>
                <c:pt idx="2289">
                  <c:v>24</c:v>
                </c:pt>
                <c:pt idx="2290">
                  <c:v>59</c:v>
                </c:pt>
                <c:pt idx="2291">
                  <c:v>42</c:v>
                </c:pt>
                <c:pt idx="2292">
                  <c:v>56</c:v>
                </c:pt>
                <c:pt idx="2293">
                  <c:v>30</c:v>
                </c:pt>
                <c:pt idx="2294">
                  <c:v>49</c:v>
                </c:pt>
                <c:pt idx="2295">
                  <c:v>56</c:v>
                </c:pt>
                <c:pt idx="2296">
                  <c:v>98</c:v>
                </c:pt>
                <c:pt idx="2297">
                  <c:v>79</c:v>
                </c:pt>
                <c:pt idx="2298">
                  <c:v>54</c:v>
                </c:pt>
                <c:pt idx="2299">
                  <c:v>93</c:v>
                </c:pt>
                <c:pt idx="2300">
                  <c:v>63</c:v>
                </c:pt>
                <c:pt idx="2301">
                  <c:v>76</c:v>
                </c:pt>
                <c:pt idx="2302">
                  <c:v>27</c:v>
                </c:pt>
                <c:pt idx="2303">
                  <c:v>35</c:v>
                </c:pt>
                <c:pt idx="2304">
                  <c:v>39</c:v>
                </c:pt>
                <c:pt idx="2305">
                  <c:v>59</c:v>
                </c:pt>
                <c:pt idx="2306">
                  <c:v>50</c:v>
                </c:pt>
                <c:pt idx="2307">
                  <c:v>77</c:v>
                </c:pt>
                <c:pt idx="2308">
                  <c:v>70</c:v>
                </c:pt>
                <c:pt idx="2309">
                  <c:v>62</c:v>
                </c:pt>
                <c:pt idx="2310">
                  <c:v>71</c:v>
                </c:pt>
                <c:pt idx="2311">
                  <c:v>39</c:v>
                </c:pt>
                <c:pt idx="2312">
                  <c:v>41</c:v>
                </c:pt>
                <c:pt idx="2313">
                  <c:v>51</c:v>
                </c:pt>
                <c:pt idx="2314">
                  <c:v>52</c:v>
                </c:pt>
                <c:pt idx="2315">
                  <c:v>49</c:v>
                </c:pt>
                <c:pt idx="2316">
                  <c:v>76</c:v>
                </c:pt>
                <c:pt idx="2317">
                  <c:v>71</c:v>
                </c:pt>
                <c:pt idx="2318">
                  <c:v>42</c:v>
                </c:pt>
                <c:pt idx="2319">
                  <c:v>60</c:v>
                </c:pt>
                <c:pt idx="2320">
                  <c:v>53</c:v>
                </c:pt>
                <c:pt idx="2321">
                  <c:v>40</c:v>
                </c:pt>
                <c:pt idx="2322">
                  <c:v>85</c:v>
                </c:pt>
                <c:pt idx="2323">
                  <c:v>70</c:v>
                </c:pt>
                <c:pt idx="2324">
                  <c:v>63</c:v>
                </c:pt>
                <c:pt idx="2325">
                  <c:v>42</c:v>
                </c:pt>
                <c:pt idx="2326">
                  <c:v>73</c:v>
                </c:pt>
                <c:pt idx="2327">
                  <c:v>35</c:v>
                </c:pt>
                <c:pt idx="2328">
                  <c:v>48</c:v>
                </c:pt>
                <c:pt idx="2329">
                  <c:v>49</c:v>
                </c:pt>
                <c:pt idx="2330">
                  <c:v>75</c:v>
                </c:pt>
                <c:pt idx="2331">
                  <c:v>35</c:v>
                </c:pt>
                <c:pt idx="2332">
                  <c:v>70</c:v>
                </c:pt>
                <c:pt idx="2333">
                  <c:v>71</c:v>
                </c:pt>
                <c:pt idx="2334">
                  <c:v>74</c:v>
                </c:pt>
                <c:pt idx="2335">
                  <c:v>77</c:v>
                </c:pt>
                <c:pt idx="2336">
                  <c:v>30</c:v>
                </c:pt>
                <c:pt idx="2337">
                  <c:v>13</c:v>
                </c:pt>
                <c:pt idx="2338">
                  <c:v>26</c:v>
                </c:pt>
                <c:pt idx="2339">
                  <c:v>35</c:v>
                </c:pt>
                <c:pt idx="2340">
                  <c:v>40</c:v>
                </c:pt>
                <c:pt idx="2341">
                  <c:v>55</c:v>
                </c:pt>
                <c:pt idx="2342">
                  <c:v>37</c:v>
                </c:pt>
                <c:pt idx="2343">
                  <c:v>64</c:v>
                </c:pt>
                <c:pt idx="2344">
                  <c:v>23</c:v>
                </c:pt>
                <c:pt idx="2345">
                  <c:v>27</c:v>
                </c:pt>
                <c:pt idx="2346">
                  <c:v>42</c:v>
                </c:pt>
                <c:pt idx="2347">
                  <c:v>34</c:v>
                </c:pt>
                <c:pt idx="2348">
                  <c:v>63</c:v>
                </c:pt>
                <c:pt idx="2349">
                  <c:v>50</c:v>
                </c:pt>
                <c:pt idx="2350">
                  <c:v>75</c:v>
                </c:pt>
                <c:pt idx="2351">
                  <c:v>74</c:v>
                </c:pt>
                <c:pt idx="2352">
                  <c:v>39</c:v>
                </c:pt>
                <c:pt idx="2353">
                  <c:v>63</c:v>
                </c:pt>
                <c:pt idx="2354">
                  <c:v>36</c:v>
                </c:pt>
                <c:pt idx="2355">
                  <c:v>84</c:v>
                </c:pt>
                <c:pt idx="2356">
                  <c:v>30</c:v>
                </c:pt>
                <c:pt idx="2357">
                  <c:v>60</c:v>
                </c:pt>
                <c:pt idx="2358">
                  <c:v>61</c:v>
                </c:pt>
                <c:pt idx="2359">
                  <c:v>70</c:v>
                </c:pt>
                <c:pt idx="2360">
                  <c:v>32</c:v>
                </c:pt>
                <c:pt idx="2361">
                  <c:v>87</c:v>
                </c:pt>
                <c:pt idx="2362">
                  <c:v>72</c:v>
                </c:pt>
                <c:pt idx="2363">
                  <c:v>68</c:v>
                </c:pt>
                <c:pt idx="2364">
                  <c:v>29</c:v>
                </c:pt>
                <c:pt idx="2365">
                  <c:v>78</c:v>
                </c:pt>
                <c:pt idx="2366">
                  <c:v>45</c:v>
                </c:pt>
                <c:pt idx="2367">
                  <c:v>20</c:v>
                </c:pt>
                <c:pt idx="2368">
                  <c:v>66</c:v>
                </c:pt>
                <c:pt idx="2369">
                  <c:v>77</c:v>
                </c:pt>
                <c:pt idx="2370">
                  <c:v>72</c:v>
                </c:pt>
                <c:pt idx="2371">
                  <c:v>26</c:v>
                </c:pt>
                <c:pt idx="2372">
                  <c:v>67</c:v>
                </c:pt>
                <c:pt idx="2373">
                  <c:v>67</c:v>
                </c:pt>
                <c:pt idx="2374">
                  <c:v>68</c:v>
                </c:pt>
                <c:pt idx="2375">
                  <c:v>56</c:v>
                </c:pt>
                <c:pt idx="2376">
                  <c:v>61</c:v>
                </c:pt>
                <c:pt idx="2377">
                  <c:v>50</c:v>
                </c:pt>
                <c:pt idx="2378">
                  <c:v>68</c:v>
                </c:pt>
                <c:pt idx="2379">
                  <c:v>47</c:v>
                </c:pt>
                <c:pt idx="2380">
                  <c:v>56</c:v>
                </c:pt>
                <c:pt idx="2381">
                  <c:v>40</c:v>
                </c:pt>
                <c:pt idx="2382">
                  <c:v>68</c:v>
                </c:pt>
                <c:pt idx="2383">
                  <c:v>26</c:v>
                </c:pt>
                <c:pt idx="2384">
                  <c:v>55</c:v>
                </c:pt>
                <c:pt idx="2385">
                  <c:v>84</c:v>
                </c:pt>
                <c:pt idx="2386">
                  <c:v>40</c:v>
                </c:pt>
                <c:pt idx="2387">
                  <c:v>85</c:v>
                </c:pt>
                <c:pt idx="2388">
                  <c:v>85</c:v>
                </c:pt>
                <c:pt idx="2389">
                  <c:v>40</c:v>
                </c:pt>
                <c:pt idx="2390">
                  <c:v>68</c:v>
                </c:pt>
                <c:pt idx="2391">
                  <c:v>74</c:v>
                </c:pt>
                <c:pt idx="2392">
                  <c:v>90</c:v>
                </c:pt>
                <c:pt idx="2393">
                  <c:v>82</c:v>
                </c:pt>
                <c:pt idx="2394">
                  <c:v>57</c:v>
                </c:pt>
                <c:pt idx="2395">
                  <c:v>61</c:v>
                </c:pt>
                <c:pt idx="2396">
                  <c:v>38</c:v>
                </c:pt>
                <c:pt idx="2397">
                  <c:v>46</c:v>
                </c:pt>
                <c:pt idx="2398">
                  <c:v>80</c:v>
                </c:pt>
                <c:pt idx="2399">
                  <c:v>67</c:v>
                </c:pt>
                <c:pt idx="2400">
                  <c:v>84</c:v>
                </c:pt>
                <c:pt idx="2401">
                  <c:v>58</c:v>
                </c:pt>
                <c:pt idx="2402">
                  <c:v>55</c:v>
                </c:pt>
                <c:pt idx="2403">
                  <c:v>57</c:v>
                </c:pt>
                <c:pt idx="2404">
                  <c:v>87</c:v>
                </c:pt>
                <c:pt idx="2405">
                  <c:v>80</c:v>
                </c:pt>
                <c:pt idx="2406">
                  <c:v>54</c:v>
                </c:pt>
                <c:pt idx="2407">
                  <c:v>64</c:v>
                </c:pt>
                <c:pt idx="2408">
                  <c:v>33</c:v>
                </c:pt>
                <c:pt idx="2409">
                  <c:v>83</c:v>
                </c:pt>
                <c:pt idx="2410">
                  <c:v>66</c:v>
                </c:pt>
                <c:pt idx="2411">
                  <c:v>33</c:v>
                </c:pt>
                <c:pt idx="2412">
                  <c:v>31</c:v>
                </c:pt>
                <c:pt idx="2413">
                  <c:v>40</c:v>
                </c:pt>
                <c:pt idx="2414">
                  <c:v>66</c:v>
                </c:pt>
                <c:pt idx="2415">
                  <c:v>67</c:v>
                </c:pt>
                <c:pt idx="2416">
                  <c:v>64</c:v>
                </c:pt>
                <c:pt idx="2417">
                  <c:v>52</c:v>
                </c:pt>
                <c:pt idx="2418">
                  <c:v>68</c:v>
                </c:pt>
                <c:pt idx="2419">
                  <c:v>58</c:v>
                </c:pt>
                <c:pt idx="2420">
                  <c:v>72</c:v>
                </c:pt>
                <c:pt idx="2421">
                  <c:v>65</c:v>
                </c:pt>
                <c:pt idx="2422">
                  <c:v>65</c:v>
                </c:pt>
                <c:pt idx="2423">
                  <c:v>24</c:v>
                </c:pt>
                <c:pt idx="2424">
                  <c:v>35</c:v>
                </c:pt>
                <c:pt idx="2425">
                  <c:v>34</c:v>
                </c:pt>
                <c:pt idx="2426">
                  <c:v>57</c:v>
                </c:pt>
                <c:pt idx="2427">
                  <c:v>54</c:v>
                </c:pt>
                <c:pt idx="2428">
                  <c:v>42</c:v>
                </c:pt>
                <c:pt idx="2429">
                  <c:v>39</c:v>
                </c:pt>
                <c:pt idx="2430">
                  <c:v>62</c:v>
                </c:pt>
                <c:pt idx="2431">
                  <c:v>71</c:v>
                </c:pt>
                <c:pt idx="2432">
                  <c:v>42</c:v>
                </c:pt>
                <c:pt idx="2433">
                  <c:v>52</c:v>
                </c:pt>
                <c:pt idx="2434">
                  <c:v>54</c:v>
                </c:pt>
                <c:pt idx="2435">
                  <c:v>68</c:v>
                </c:pt>
                <c:pt idx="2436">
                  <c:v>50</c:v>
                </c:pt>
                <c:pt idx="2437">
                  <c:v>46</c:v>
                </c:pt>
                <c:pt idx="2438">
                  <c:v>68</c:v>
                </c:pt>
                <c:pt idx="2439">
                  <c:v>19</c:v>
                </c:pt>
                <c:pt idx="2440">
                  <c:v>68</c:v>
                </c:pt>
                <c:pt idx="2441">
                  <c:v>74</c:v>
                </c:pt>
                <c:pt idx="2442">
                  <c:v>63</c:v>
                </c:pt>
                <c:pt idx="2443">
                  <c:v>60</c:v>
                </c:pt>
                <c:pt idx="2444">
                  <c:v>47</c:v>
                </c:pt>
                <c:pt idx="2445">
                  <c:v>47</c:v>
                </c:pt>
                <c:pt idx="2446">
                  <c:v>87</c:v>
                </c:pt>
                <c:pt idx="2447">
                  <c:v>45</c:v>
                </c:pt>
                <c:pt idx="2448">
                  <c:v>31</c:v>
                </c:pt>
                <c:pt idx="2449">
                  <c:v>61</c:v>
                </c:pt>
                <c:pt idx="2450">
                  <c:v>73</c:v>
                </c:pt>
                <c:pt idx="2451">
                  <c:v>92</c:v>
                </c:pt>
                <c:pt idx="2452">
                  <c:v>65</c:v>
                </c:pt>
                <c:pt idx="2453">
                  <c:v>69</c:v>
                </c:pt>
                <c:pt idx="2454">
                  <c:v>20</c:v>
                </c:pt>
                <c:pt idx="2455">
                  <c:v>66</c:v>
                </c:pt>
                <c:pt idx="2456">
                  <c:v>38</c:v>
                </c:pt>
                <c:pt idx="2457">
                  <c:v>81</c:v>
                </c:pt>
                <c:pt idx="2458">
                  <c:v>39</c:v>
                </c:pt>
                <c:pt idx="2459">
                  <c:v>53</c:v>
                </c:pt>
                <c:pt idx="2460">
                  <c:v>44</c:v>
                </c:pt>
                <c:pt idx="2461">
                  <c:v>58</c:v>
                </c:pt>
                <c:pt idx="2462">
                  <c:v>79</c:v>
                </c:pt>
                <c:pt idx="2463">
                  <c:v>75</c:v>
                </c:pt>
                <c:pt idx="2464">
                  <c:v>59</c:v>
                </c:pt>
                <c:pt idx="2465">
                  <c:v>23</c:v>
                </c:pt>
                <c:pt idx="2466">
                  <c:v>74</c:v>
                </c:pt>
                <c:pt idx="2467">
                  <c:v>65</c:v>
                </c:pt>
                <c:pt idx="2468">
                  <c:v>60</c:v>
                </c:pt>
                <c:pt idx="2469">
                  <c:v>32</c:v>
                </c:pt>
                <c:pt idx="2470">
                  <c:v>38</c:v>
                </c:pt>
                <c:pt idx="2471">
                  <c:v>91</c:v>
                </c:pt>
                <c:pt idx="2472">
                  <c:v>34</c:v>
                </c:pt>
                <c:pt idx="2473">
                  <c:v>46</c:v>
                </c:pt>
                <c:pt idx="2474">
                  <c:v>55</c:v>
                </c:pt>
                <c:pt idx="2475">
                  <c:v>43</c:v>
                </c:pt>
                <c:pt idx="2476">
                  <c:v>67</c:v>
                </c:pt>
                <c:pt idx="2477">
                  <c:v>56</c:v>
                </c:pt>
                <c:pt idx="2478">
                  <c:v>58</c:v>
                </c:pt>
                <c:pt idx="2479">
                  <c:v>60</c:v>
                </c:pt>
                <c:pt idx="2480">
                  <c:v>77</c:v>
                </c:pt>
                <c:pt idx="2481">
                  <c:v>69</c:v>
                </c:pt>
                <c:pt idx="2482">
                  <c:v>60</c:v>
                </c:pt>
                <c:pt idx="2483">
                  <c:v>52</c:v>
                </c:pt>
                <c:pt idx="2484">
                  <c:v>36</c:v>
                </c:pt>
                <c:pt idx="2485">
                  <c:v>49</c:v>
                </c:pt>
                <c:pt idx="2486">
                  <c:v>50</c:v>
                </c:pt>
                <c:pt idx="2487">
                  <c:v>48</c:v>
                </c:pt>
                <c:pt idx="2488">
                  <c:v>43</c:v>
                </c:pt>
                <c:pt idx="2489">
                  <c:v>34</c:v>
                </c:pt>
                <c:pt idx="2490">
                  <c:v>57</c:v>
                </c:pt>
                <c:pt idx="2491">
                  <c:v>50</c:v>
                </c:pt>
                <c:pt idx="2492">
                  <c:v>28</c:v>
                </c:pt>
                <c:pt idx="2493">
                  <c:v>72</c:v>
                </c:pt>
                <c:pt idx="2494">
                  <c:v>38</c:v>
                </c:pt>
                <c:pt idx="2495">
                  <c:v>68</c:v>
                </c:pt>
                <c:pt idx="2496">
                  <c:v>41</c:v>
                </c:pt>
                <c:pt idx="2497">
                  <c:v>53</c:v>
                </c:pt>
                <c:pt idx="2498">
                  <c:v>36</c:v>
                </c:pt>
                <c:pt idx="2499">
                  <c:v>80</c:v>
                </c:pt>
                <c:pt idx="2500">
                  <c:v>73</c:v>
                </c:pt>
                <c:pt idx="2501">
                  <c:v>59</c:v>
                </c:pt>
                <c:pt idx="2502">
                  <c:v>67</c:v>
                </c:pt>
                <c:pt idx="2503">
                  <c:v>91</c:v>
                </c:pt>
                <c:pt idx="2504">
                  <c:v>34</c:v>
                </c:pt>
                <c:pt idx="2505">
                  <c:v>23</c:v>
                </c:pt>
                <c:pt idx="2506">
                  <c:v>86</c:v>
                </c:pt>
                <c:pt idx="2507">
                  <c:v>73</c:v>
                </c:pt>
                <c:pt idx="2508">
                  <c:v>49</c:v>
                </c:pt>
                <c:pt idx="2509">
                  <c:v>43</c:v>
                </c:pt>
                <c:pt idx="2510">
                  <c:v>61</c:v>
                </c:pt>
                <c:pt idx="2511">
                  <c:v>45</c:v>
                </c:pt>
                <c:pt idx="2512">
                  <c:v>85</c:v>
                </c:pt>
                <c:pt idx="2513">
                  <c:v>75</c:v>
                </c:pt>
                <c:pt idx="2514">
                  <c:v>44</c:v>
                </c:pt>
                <c:pt idx="2515">
                  <c:v>66</c:v>
                </c:pt>
                <c:pt idx="2516">
                  <c:v>45</c:v>
                </c:pt>
                <c:pt idx="2517">
                  <c:v>40</c:v>
                </c:pt>
                <c:pt idx="2518">
                  <c:v>38</c:v>
                </c:pt>
                <c:pt idx="2519">
                  <c:v>50</c:v>
                </c:pt>
                <c:pt idx="2520">
                  <c:v>67</c:v>
                </c:pt>
                <c:pt idx="2521">
                  <c:v>21</c:v>
                </c:pt>
                <c:pt idx="2522">
                  <c:v>51</c:v>
                </c:pt>
                <c:pt idx="2523">
                  <c:v>25</c:v>
                </c:pt>
                <c:pt idx="2524">
                  <c:v>53</c:v>
                </c:pt>
                <c:pt idx="2525">
                  <c:v>71</c:v>
                </c:pt>
                <c:pt idx="2526">
                  <c:v>77</c:v>
                </c:pt>
                <c:pt idx="2527">
                  <c:v>75</c:v>
                </c:pt>
                <c:pt idx="2528">
                  <c:v>60</c:v>
                </c:pt>
                <c:pt idx="2529">
                  <c:v>49</c:v>
                </c:pt>
                <c:pt idx="2530">
                  <c:v>87</c:v>
                </c:pt>
                <c:pt idx="2531">
                  <c:v>40</c:v>
                </c:pt>
                <c:pt idx="2532">
                  <c:v>56</c:v>
                </c:pt>
                <c:pt idx="2533">
                  <c:v>49</c:v>
                </c:pt>
                <c:pt idx="2534">
                  <c:v>59</c:v>
                </c:pt>
                <c:pt idx="2535">
                  <c:v>59</c:v>
                </c:pt>
                <c:pt idx="2536">
                  <c:v>54</c:v>
                </c:pt>
                <c:pt idx="2537">
                  <c:v>17</c:v>
                </c:pt>
                <c:pt idx="2538">
                  <c:v>90</c:v>
                </c:pt>
                <c:pt idx="2539">
                  <c:v>23</c:v>
                </c:pt>
                <c:pt idx="2540">
                  <c:v>82</c:v>
                </c:pt>
                <c:pt idx="2541">
                  <c:v>49</c:v>
                </c:pt>
                <c:pt idx="2542">
                  <c:v>50</c:v>
                </c:pt>
                <c:pt idx="2543">
                  <c:v>60</c:v>
                </c:pt>
                <c:pt idx="2544">
                  <c:v>60</c:v>
                </c:pt>
                <c:pt idx="2545">
                  <c:v>74</c:v>
                </c:pt>
                <c:pt idx="2546">
                  <c:v>71</c:v>
                </c:pt>
                <c:pt idx="2547">
                  <c:v>77</c:v>
                </c:pt>
                <c:pt idx="2548">
                  <c:v>34</c:v>
                </c:pt>
                <c:pt idx="2549">
                  <c:v>39</c:v>
                </c:pt>
                <c:pt idx="2550">
                  <c:v>85</c:v>
                </c:pt>
                <c:pt idx="2551">
                  <c:v>64</c:v>
                </c:pt>
                <c:pt idx="2552">
                  <c:v>87</c:v>
                </c:pt>
                <c:pt idx="2553">
                  <c:v>91</c:v>
                </c:pt>
                <c:pt idx="2554">
                  <c:v>73</c:v>
                </c:pt>
                <c:pt idx="2555">
                  <c:v>34</c:v>
                </c:pt>
                <c:pt idx="2556">
                  <c:v>70</c:v>
                </c:pt>
                <c:pt idx="2557">
                  <c:v>42</c:v>
                </c:pt>
                <c:pt idx="2558">
                  <c:v>55</c:v>
                </c:pt>
                <c:pt idx="2559">
                  <c:v>45</c:v>
                </c:pt>
                <c:pt idx="2560">
                  <c:v>49</c:v>
                </c:pt>
                <c:pt idx="2561">
                  <c:v>37</c:v>
                </c:pt>
                <c:pt idx="2562">
                  <c:v>55</c:v>
                </c:pt>
                <c:pt idx="2563">
                  <c:v>38</c:v>
                </c:pt>
                <c:pt idx="2564">
                  <c:v>35</c:v>
                </c:pt>
                <c:pt idx="2565">
                  <c:v>41</c:v>
                </c:pt>
                <c:pt idx="2566">
                  <c:v>43</c:v>
                </c:pt>
                <c:pt idx="2567">
                  <c:v>46</c:v>
                </c:pt>
                <c:pt idx="2568">
                  <c:v>69</c:v>
                </c:pt>
                <c:pt idx="2569">
                  <c:v>37</c:v>
                </c:pt>
                <c:pt idx="2570">
                  <c:v>31</c:v>
                </c:pt>
                <c:pt idx="2571">
                  <c:v>90</c:v>
                </c:pt>
                <c:pt idx="2572">
                  <c:v>33</c:v>
                </c:pt>
                <c:pt idx="2573">
                  <c:v>44</c:v>
                </c:pt>
                <c:pt idx="2574">
                  <c:v>62</c:v>
                </c:pt>
                <c:pt idx="2575">
                  <c:v>41</c:v>
                </c:pt>
                <c:pt idx="2576">
                  <c:v>38</c:v>
                </c:pt>
                <c:pt idx="2577">
                  <c:v>45</c:v>
                </c:pt>
                <c:pt idx="2578">
                  <c:v>34</c:v>
                </c:pt>
                <c:pt idx="2579">
                  <c:v>72</c:v>
                </c:pt>
                <c:pt idx="2580">
                  <c:v>29</c:v>
                </c:pt>
                <c:pt idx="2581">
                  <c:v>83</c:v>
                </c:pt>
                <c:pt idx="2582">
                  <c:v>61</c:v>
                </c:pt>
                <c:pt idx="2583">
                  <c:v>75</c:v>
                </c:pt>
                <c:pt idx="2584">
                  <c:v>63</c:v>
                </c:pt>
                <c:pt idx="2585">
                  <c:v>36</c:v>
                </c:pt>
                <c:pt idx="2586">
                  <c:v>62</c:v>
                </c:pt>
                <c:pt idx="2587">
                  <c:v>49</c:v>
                </c:pt>
                <c:pt idx="2588">
                  <c:v>46</c:v>
                </c:pt>
                <c:pt idx="2589">
                  <c:v>69</c:v>
                </c:pt>
                <c:pt idx="2590">
                  <c:v>35</c:v>
                </c:pt>
                <c:pt idx="2591">
                  <c:v>38</c:v>
                </c:pt>
                <c:pt idx="2592">
                  <c:v>62</c:v>
                </c:pt>
                <c:pt idx="2593">
                  <c:v>30</c:v>
                </c:pt>
                <c:pt idx="2594">
                  <c:v>52</c:v>
                </c:pt>
                <c:pt idx="2595">
                  <c:v>16</c:v>
                </c:pt>
                <c:pt idx="2596">
                  <c:v>66</c:v>
                </c:pt>
                <c:pt idx="2597">
                  <c:v>20</c:v>
                </c:pt>
                <c:pt idx="2598">
                  <c:v>86</c:v>
                </c:pt>
                <c:pt idx="2599">
                  <c:v>38</c:v>
                </c:pt>
                <c:pt idx="2600">
                  <c:v>30</c:v>
                </c:pt>
                <c:pt idx="2601">
                  <c:v>71</c:v>
                </c:pt>
                <c:pt idx="2602">
                  <c:v>49</c:v>
                </c:pt>
                <c:pt idx="2603">
                  <c:v>79</c:v>
                </c:pt>
                <c:pt idx="2604">
                  <c:v>69</c:v>
                </c:pt>
                <c:pt idx="2605">
                  <c:v>56</c:v>
                </c:pt>
                <c:pt idx="2606">
                  <c:v>47</c:v>
                </c:pt>
                <c:pt idx="2607">
                  <c:v>41</c:v>
                </c:pt>
                <c:pt idx="2608">
                  <c:v>58</c:v>
                </c:pt>
                <c:pt idx="2609">
                  <c:v>38</c:v>
                </c:pt>
                <c:pt idx="2610">
                  <c:v>52</c:v>
                </c:pt>
                <c:pt idx="2611">
                  <c:v>25</c:v>
                </c:pt>
                <c:pt idx="2612">
                  <c:v>62</c:v>
                </c:pt>
                <c:pt idx="2613">
                  <c:v>60</c:v>
                </c:pt>
                <c:pt idx="2614">
                  <c:v>63</c:v>
                </c:pt>
                <c:pt idx="2615">
                  <c:v>72</c:v>
                </c:pt>
                <c:pt idx="2616">
                  <c:v>84</c:v>
                </c:pt>
                <c:pt idx="2617">
                  <c:v>74</c:v>
                </c:pt>
                <c:pt idx="2618">
                  <c:v>61</c:v>
                </c:pt>
                <c:pt idx="2619">
                  <c:v>77</c:v>
                </c:pt>
                <c:pt idx="2620">
                  <c:v>36</c:v>
                </c:pt>
                <c:pt idx="2621">
                  <c:v>65</c:v>
                </c:pt>
                <c:pt idx="2622">
                  <c:v>23</c:v>
                </c:pt>
                <c:pt idx="2623">
                  <c:v>60</c:v>
                </c:pt>
                <c:pt idx="2624">
                  <c:v>83</c:v>
                </c:pt>
                <c:pt idx="2625">
                  <c:v>56</c:v>
                </c:pt>
                <c:pt idx="2626">
                  <c:v>37</c:v>
                </c:pt>
                <c:pt idx="2627">
                  <c:v>43</c:v>
                </c:pt>
                <c:pt idx="2628">
                  <c:v>76</c:v>
                </c:pt>
                <c:pt idx="2629">
                  <c:v>83</c:v>
                </c:pt>
                <c:pt idx="2630">
                  <c:v>63</c:v>
                </c:pt>
                <c:pt idx="2631">
                  <c:v>39</c:v>
                </c:pt>
                <c:pt idx="2632">
                  <c:v>48</c:v>
                </c:pt>
                <c:pt idx="2633">
                  <c:v>53</c:v>
                </c:pt>
                <c:pt idx="2634">
                  <c:v>84</c:v>
                </c:pt>
                <c:pt idx="2635">
                  <c:v>63</c:v>
                </c:pt>
                <c:pt idx="2636">
                  <c:v>73</c:v>
                </c:pt>
                <c:pt idx="2637">
                  <c:v>99</c:v>
                </c:pt>
                <c:pt idx="2638">
                  <c:v>52</c:v>
                </c:pt>
                <c:pt idx="2639">
                  <c:v>58</c:v>
                </c:pt>
                <c:pt idx="2640">
                  <c:v>50</c:v>
                </c:pt>
                <c:pt idx="2641">
                  <c:v>18</c:v>
                </c:pt>
                <c:pt idx="2642">
                  <c:v>62</c:v>
                </c:pt>
                <c:pt idx="2643">
                  <c:v>87</c:v>
                </c:pt>
                <c:pt idx="2644">
                  <c:v>53</c:v>
                </c:pt>
                <c:pt idx="2645">
                  <c:v>87</c:v>
                </c:pt>
                <c:pt idx="2646">
                  <c:v>37</c:v>
                </c:pt>
                <c:pt idx="2647">
                  <c:v>31</c:v>
                </c:pt>
                <c:pt idx="2648">
                  <c:v>63</c:v>
                </c:pt>
                <c:pt idx="2649">
                  <c:v>81</c:v>
                </c:pt>
                <c:pt idx="2650">
                  <c:v>95</c:v>
                </c:pt>
                <c:pt idx="2651">
                  <c:v>45</c:v>
                </c:pt>
                <c:pt idx="2652">
                  <c:v>48</c:v>
                </c:pt>
                <c:pt idx="2653">
                  <c:v>47</c:v>
                </c:pt>
                <c:pt idx="2654">
                  <c:v>31</c:v>
                </c:pt>
                <c:pt idx="2655">
                  <c:v>43</c:v>
                </c:pt>
                <c:pt idx="2656">
                  <c:v>82</c:v>
                </c:pt>
                <c:pt idx="2657">
                  <c:v>80</c:v>
                </c:pt>
                <c:pt idx="2658">
                  <c:v>76</c:v>
                </c:pt>
                <c:pt idx="2659">
                  <c:v>57</c:v>
                </c:pt>
                <c:pt idx="2660">
                  <c:v>64</c:v>
                </c:pt>
                <c:pt idx="2661">
                  <c:v>35</c:v>
                </c:pt>
                <c:pt idx="2662">
                  <c:v>24</c:v>
                </c:pt>
                <c:pt idx="2663">
                  <c:v>30</c:v>
                </c:pt>
                <c:pt idx="2664">
                  <c:v>38</c:v>
                </c:pt>
                <c:pt idx="2665">
                  <c:v>45</c:v>
                </c:pt>
                <c:pt idx="2666">
                  <c:v>44</c:v>
                </c:pt>
                <c:pt idx="2667">
                  <c:v>53</c:v>
                </c:pt>
                <c:pt idx="2668">
                  <c:v>53</c:v>
                </c:pt>
                <c:pt idx="2669">
                  <c:v>84</c:v>
                </c:pt>
                <c:pt idx="2670">
                  <c:v>47</c:v>
                </c:pt>
                <c:pt idx="2671">
                  <c:v>76</c:v>
                </c:pt>
                <c:pt idx="2672">
                  <c:v>57</c:v>
                </c:pt>
                <c:pt idx="2673">
                  <c:v>71</c:v>
                </c:pt>
                <c:pt idx="2674">
                  <c:v>74</c:v>
                </c:pt>
                <c:pt idx="2675">
                  <c:v>54</c:v>
                </c:pt>
                <c:pt idx="2676">
                  <c:v>84</c:v>
                </c:pt>
                <c:pt idx="2677">
                  <c:v>62</c:v>
                </c:pt>
                <c:pt idx="2678">
                  <c:v>35</c:v>
                </c:pt>
                <c:pt idx="2679">
                  <c:v>62</c:v>
                </c:pt>
                <c:pt idx="2680">
                  <c:v>30</c:v>
                </c:pt>
                <c:pt idx="2681">
                  <c:v>47</c:v>
                </c:pt>
                <c:pt idx="2682">
                  <c:v>25</c:v>
                </c:pt>
                <c:pt idx="2683">
                  <c:v>40</c:v>
                </c:pt>
                <c:pt idx="2684">
                  <c:v>56</c:v>
                </c:pt>
                <c:pt idx="2685">
                  <c:v>38</c:v>
                </c:pt>
                <c:pt idx="2686">
                  <c:v>86</c:v>
                </c:pt>
                <c:pt idx="2687">
                  <c:v>38</c:v>
                </c:pt>
                <c:pt idx="2688">
                  <c:v>17</c:v>
                </c:pt>
                <c:pt idx="2689">
                  <c:v>75</c:v>
                </c:pt>
                <c:pt idx="2690">
                  <c:v>48</c:v>
                </c:pt>
                <c:pt idx="2691">
                  <c:v>87</c:v>
                </c:pt>
                <c:pt idx="2692">
                  <c:v>32</c:v>
                </c:pt>
                <c:pt idx="2693">
                  <c:v>68</c:v>
                </c:pt>
                <c:pt idx="2694">
                  <c:v>42</c:v>
                </c:pt>
                <c:pt idx="2695">
                  <c:v>96</c:v>
                </c:pt>
                <c:pt idx="2696">
                  <c:v>42</c:v>
                </c:pt>
                <c:pt idx="2697">
                  <c:v>18</c:v>
                </c:pt>
                <c:pt idx="2698">
                  <c:v>41</c:v>
                </c:pt>
                <c:pt idx="2699">
                  <c:v>54</c:v>
                </c:pt>
                <c:pt idx="2700">
                  <c:v>67</c:v>
                </c:pt>
                <c:pt idx="2701">
                  <c:v>57</c:v>
                </c:pt>
                <c:pt idx="2702">
                  <c:v>65</c:v>
                </c:pt>
                <c:pt idx="2703">
                  <c:v>62</c:v>
                </c:pt>
                <c:pt idx="2704">
                  <c:v>56</c:v>
                </c:pt>
                <c:pt idx="2705">
                  <c:v>39</c:v>
                </c:pt>
                <c:pt idx="2706">
                  <c:v>38</c:v>
                </c:pt>
                <c:pt idx="2707">
                  <c:v>65</c:v>
                </c:pt>
                <c:pt idx="2708">
                  <c:v>68</c:v>
                </c:pt>
                <c:pt idx="2709">
                  <c:v>82</c:v>
                </c:pt>
                <c:pt idx="2710">
                  <c:v>44</c:v>
                </c:pt>
                <c:pt idx="2711">
                  <c:v>67</c:v>
                </c:pt>
                <c:pt idx="2712">
                  <c:v>53</c:v>
                </c:pt>
                <c:pt idx="2713">
                  <c:v>61</c:v>
                </c:pt>
                <c:pt idx="2714">
                  <c:v>53</c:v>
                </c:pt>
                <c:pt idx="2715">
                  <c:v>61</c:v>
                </c:pt>
                <c:pt idx="2716">
                  <c:v>49</c:v>
                </c:pt>
                <c:pt idx="2717">
                  <c:v>61</c:v>
                </c:pt>
                <c:pt idx="2718">
                  <c:v>38</c:v>
                </c:pt>
                <c:pt idx="2719">
                  <c:v>76</c:v>
                </c:pt>
                <c:pt idx="2720">
                  <c:v>47</c:v>
                </c:pt>
                <c:pt idx="2721">
                  <c:v>32</c:v>
                </c:pt>
                <c:pt idx="2722">
                  <c:v>71</c:v>
                </c:pt>
                <c:pt idx="2723">
                  <c:v>69</c:v>
                </c:pt>
                <c:pt idx="2724">
                  <c:v>53</c:v>
                </c:pt>
                <c:pt idx="2725">
                  <c:v>100</c:v>
                </c:pt>
                <c:pt idx="2726">
                  <c:v>49</c:v>
                </c:pt>
                <c:pt idx="2727">
                  <c:v>48</c:v>
                </c:pt>
                <c:pt idx="2728">
                  <c:v>45</c:v>
                </c:pt>
                <c:pt idx="2729">
                  <c:v>40</c:v>
                </c:pt>
                <c:pt idx="2730">
                  <c:v>71</c:v>
                </c:pt>
                <c:pt idx="2731">
                  <c:v>34</c:v>
                </c:pt>
                <c:pt idx="2732">
                  <c:v>76</c:v>
                </c:pt>
                <c:pt idx="2733">
                  <c:v>29</c:v>
                </c:pt>
                <c:pt idx="2734">
                  <c:v>71</c:v>
                </c:pt>
                <c:pt idx="2735">
                  <c:v>69</c:v>
                </c:pt>
                <c:pt idx="2736">
                  <c:v>58</c:v>
                </c:pt>
                <c:pt idx="2737">
                  <c:v>43</c:v>
                </c:pt>
                <c:pt idx="2738">
                  <c:v>17</c:v>
                </c:pt>
                <c:pt idx="2739">
                  <c:v>41</c:v>
                </c:pt>
                <c:pt idx="2740">
                  <c:v>27</c:v>
                </c:pt>
                <c:pt idx="2741">
                  <c:v>45</c:v>
                </c:pt>
                <c:pt idx="2742">
                  <c:v>65</c:v>
                </c:pt>
                <c:pt idx="2743">
                  <c:v>31</c:v>
                </c:pt>
                <c:pt idx="2744">
                  <c:v>14</c:v>
                </c:pt>
                <c:pt idx="2745">
                  <c:v>33</c:v>
                </c:pt>
                <c:pt idx="2746">
                  <c:v>60</c:v>
                </c:pt>
                <c:pt idx="2747">
                  <c:v>34</c:v>
                </c:pt>
                <c:pt idx="2748">
                  <c:v>82</c:v>
                </c:pt>
                <c:pt idx="2749">
                  <c:v>40</c:v>
                </c:pt>
                <c:pt idx="2750">
                  <c:v>66</c:v>
                </c:pt>
                <c:pt idx="2751">
                  <c:v>76</c:v>
                </c:pt>
                <c:pt idx="2752">
                  <c:v>46</c:v>
                </c:pt>
                <c:pt idx="2753">
                  <c:v>31</c:v>
                </c:pt>
                <c:pt idx="2754">
                  <c:v>57</c:v>
                </c:pt>
                <c:pt idx="2755">
                  <c:v>65</c:v>
                </c:pt>
                <c:pt idx="2756">
                  <c:v>38</c:v>
                </c:pt>
                <c:pt idx="2757">
                  <c:v>46</c:v>
                </c:pt>
                <c:pt idx="2758">
                  <c:v>53</c:v>
                </c:pt>
                <c:pt idx="2759">
                  <c:v>97</c:v>
                </c:pt>
                <c:pt idx="2760">
                  <c:v>63</c:v>
                </c:pt>
                <c:pt idx="2761">
                  <c:v>55</c:v>
                </c:pt>
                <c:pt idx="2762">
                  <c:v>79</c:v>
                </c:pt>
                <c:pt idx="2763">
                  <c:v>26</c:v>
                </c:pt>
                <c:pt idx="2764">
                  <c:v>55</c:v>
                </c:pt>
                <c:pt idx="2765">
                  <c:v>37</c:v>
                </c:pt>
                <c:pt idx="2766">
                  <c:v>78</c:v>
                </c:pt>
                <c:pt idx="2767">
                  <c:v>45</c:v>
                </c:pt>
                <c:pt idx="2768">
                  <c:v>45</c:v>
                </c:pt>
                <c:pt idx="2769">
                  <c:v>34</c:v>
                </c:pt>
                <c:pt idx="2770">
                  <c:v>66</c:v>
                </c:pt>
                <c:pt idx="2771">
                  <c:v>79</c:v>
                </c:pt>
                <c:pt idx="2772">
                  <c:v>63</c:v>
                </c:pt>
                <c:pt idx="2773">
                  <c:v>32</c:v>
                </c:pt>
                <c:pt idx="2774">
                  <c:v>64</c:v>
                </c:pt>
                <c:pt idx="2775">
                  <c:v>78</c:v>
                </c:pt>
                <c:pt idx="2776">
                  <c:v>69</c:v>
                </c:pt>
                <c:pt idx="2777">
                  <c:v>46</c:v>
                </c:pt>
                <c:pt idx="2778">
                  <c:v>54</c:v>
                </c:pt>
                <c:pt idx="2779">
                  <c:v>51</c:v>
                </c:pt>
                <c:pt idx="2780">
                  <c:v>78</c:v>
                </c:pt>
                <c:pt idx="2781">
                  <c:v>54</c:v>
                </c:pt>
                <c:pt idx="2782">
                  <c:v>80</c:v>
                </c:pt>
                <c:pt idx="2783">
                  <c:v>67</c:v>
                </c:pt>
                <c:pt idx="2784">
                  <c:v>48</c:v>
                </c:pt>
                <c:pt idx="2785">
                  <c:v>61</c:v>
                </c:pt>
                <c:pt idx="2786">
                  <c:v>83</c:v>
                </c:pt>
                <c:pt idx="2787">
                  <c:v>82</c:v>
                </c:pt>
                <c:pt idx="2788">
                  <c:v>78</c:v>
                </c:pt>
                <c:pt idx="2789">
                  <c:v>78</c:v>
                </c:pt>
                <c:pt idx="2790">
                  <c:v>70</c:v>
                </c:pt>
                <c:pt idx="2791">
                  <c:v>48</c:v>
                </c:pt>
                <c:pt idx="2792">
                  <c:v>26</c:v>
                </c:pt>
                <c:pt idx="2793">
                  <c:v>46</c:v>
                </c:pt>
                <c:pt idx="2794">
                  <c:v>42</c:v>
                </c:pt>
                <c:pt idx="2795">
                  <c:v>46</c:v>
                </c:pt>
                <c:pt idx="2796">
                  <c:v>91</c:v>
                </c:pt>
                <c:pt idx="2797">
                  <c:v>47</c:v>
                </c:pt>
                <c:pt idx="2798">
                  <c:v>61</c:v>
                </c:pt>
                <c:pt idx="2799">
                  <c:v>31</c:v>
                </c:pt>
                <c:pt idx="2800">
                  <c:v>71</c:v>
                </c:pt>
                <c:pt idx="2801">
                  <c:v>66</c:v>
                </c:pt>
                <c:pt idx="2802">
                  <c:v>52</c:v>
                </c:pt>
                <c:pt idx="2803">
                  <c:v>71</c:v>
                </c:pt>
                <c:pt idx="2804">
                  <c:v>60</c:v>
                </c:pt>
                <c:pt idx="2805">
                  <c:v>32</c:v>
                </c:pt>
                <c:pt idx="2806">
                  <c:v>33</c:v>
                </c:pt>
                <c:pt idx="2807">
                  <c:v>56</c:v>
                </c:pt>
                <c:pt idx="2808">
                  <c:v>32</c:v>
                </c:pt>
                <c:pt idx="2809">
                  <c:v>76</c:v>
                </c:pt>
                <c:pt idx="2810">
                  <c:v>40</c:v>
                </c:pt>
                <c:pt idx="2811">
                  <c:v>60</c:v>
                </c:pt>
                <c:pt idx="2812">
                  <c:v>54</c:v>
                </c:pt>
                <c:pt idx="2813">
                  <c:v>59</c:v>
                </c:pt>
                <c:pt idx="2814">
                  <c:v>74</c:v>
                </c:pt>
                <c:pt idx="2815">
                  <c:v>29</c:v>
                </c:pt>
                <c:pt idx="2816">
                  <c:v>61</c:v>
                </c:pt>
                <c:pt idx="2817">
                  <c:v>50</c:v>
                </c:pt>
                <c:pt idx="2818">
                  <c:v>36</c:v>
                </c:pt>
                <c:pt idx="2819">
                  <c:v>41</c:v>
                </c:pt>
                <c:pt idx="2820">
                  <c:v>60</c:v>
                </c:pt>
                <c:pt idx="2821">
                  <c:v>56</c:v>
                </c:pt>
                <c:pt idx="2822">
                  <c:v>23</c:v>
                </c:pt>
                <c:pt idx="2823">
                  <c:v>63</c:v>
                </c:pt>
                <c:pt idx="2824">
                  <c:v>54</c:v>
                </c:pt>
                <c:pt idx="2825">
                  <c:v>64</c:v>
                </c:pt>
                <c:pt idx="2826">
                  <c:v>64</c:v>
                </c:pt>
                <c:pt idx="2827">
                  <c:v>58</c:v>
                </c:pt>
                <c:pt idx="2828">
                  <c:v>38</c:v>
                </c:pt>
                <c:pt idx="2829">
                  <c:v>60</c:v>
                </c:pt>
                <c:pt idx="2830">
                  <c:v>79</c:v>
                </c:pt>
                <c:pt idx="2831">
                  <c:v>57</c:v>
                </c:pt>
                <c:pt idx="2832">
                  <c:v>69</c:v>
                </c:pt>
                <c:pt idx="2833">
                  <c:v>51</c:v>
                </c:pt>
                <c:pt idx="2834">
                  <c:v>86</c:v>
                </c:pt>
                <c:pt idx="2835">
                  <c:v>90</c:v>
                </c:pt>
                <c:pt idx="2836">
                  <c:v>57</c:v>
                </c:pt>
                <c:pt idx="2837">
                  <c:v>61</c:v>
                </c:pt>
                <c:pt idx="2838">
                  <c:v>71</c:v>
                </c:pt>
                <c:pt idx="2839">
                  <c:v>30</c:v>
                </c:pt>
                <c:pt idx="2840">
                  <c:v>34</c:v>
                </c:pt>
                <c:pt idx="2841">
                  <c:v>34</c:v>
                </c:pt>
                <c:pt idx="2842">
                  <c:v>58</c:v>
                </c:pt>
                <c:pt idx="2843">
                  <c:v>85</c:v>
                </c:pt>
                <c:pt idx="2844">
                  <c:v>55</c:v>
                </c:pt>
                <c:pt idx="2845">
                  <c:v>51</c:v>
                </c:pt>
                <c:pt idx="2846">
                  <c:v>53</c:v>
                </c:pt>
                <c:pt idx="2847">
                  <c:v>51</c:v>
                </c:pt>
                <c:pt idx="2848">
                  <c:v>31</c:v>
                </c:pt>
                <c:pt idx="2849">
                  <c:v>44</c:v>
                </c:pt>
                <c:pt idx="2850">
                  <c:v>48</c:v>
                </c:pt>
                <c:pt idx="2851">
                  <c:v>41</c:v>
                </c:pt>
                <c:pt idx="2852">
                  <c:v>40</c:v>
                </c:pt>
                <c:pt idx="2853">
                  <c:v>72</c:v>
                </c:pt>
                <c:pt idx="2854">
                  <c:v>41</c:v>
                </c:pt>
                <c:pt idx="2855">
                  <c:v>78</c:v>
                </c:pt>
                <c:pt idx="2856">
                  <c:v>70</c:v>
                </c:pt>
                <c:pt idx="2857">
                  <c:v>41</c:v>
                </c:pt>
                <c:pt idx="2858">
                  <c:v>78</c:v>
                </c:pt>
                <c:pt idx="2859">
                  <c:v>70</c:v>
                </c:pt>
                <c:pt idx="2860">
                  <c:v>61</c:v>
                </c:pt>
                <c:pt idx="2861">
                  <c:v>33</c:v>
                </c:pt>
                <c:pt idx="2862">
                  <c:v>71</c:v>
                </c:pt>
                <c:pt idx="2863">
                  <c:v>51</c:v>
                </c:pt>
                <c:pt idx="2864">
                  <c:v>72</c:v>
                </c:pt>
                <c:pt idx="2865">
                  <c:v>69</c:v>
                </c:pt>
                <c:pt idx="2866">
                  <c:v>21</c:v>
                </c:pt>
                <c:pt idx="2867">
                  <c:v>61</c:v>
                </c:pt>
                <c:pt idx="2868">
                  <c:v>76</c:v>
                </c:pt>
                <c:pt idx="2869">
                  <c:v>30</c:v>
                </c:pt>
                <c:pt idx="2870">
                  <c:v>59</c:v>
                </c:pt>
                <c:pt idx="2871">
                  <c:v>45</c:v>
                </c:pt>
                <c:pt idx="2872">
                  <c:v>39</c:v>
                </c:pt>
                <c:pt idx="2873">
                  <c:v>53</c:v>
                </c:pt>
                <c:pt idx="2874">
                  <c:v>43</c:v>
                </c:pt>
                <c:pt idx="2875">
                  <c:v>85</c:v>
                </c:pt>
                <c:pt idx="2876">
                  <c:v>70</c:v>
                </c:pt>
                <c:pt idx="2877">
                  <c:v>56</c:v>
                </c:pt>
                <c:pt idx="2878">
                  <c:v>52</c:v>
                </c:pt>
                <c:pt idx="2879">
                  <c:v>65</c:v>
                </c:pt>
                <c:pt idx="2880">
                  <c:v>39</c:v>
                </c:pt>
                <c:pt idx="2881">
                  <c:v>48</c:v>
                </c:pt>
                <c:pt idx="2882">
                  <c:v>47</c:v>
                </c:pt>
                <c:pt idx="2883">
                  <c:v>41</c:v>
                </c:pt>
                <c:pt idx="2884">
                  <c:v>72</c:v>
                </c:pt>
                <c:pt idx="2885">
                  <c:v>61</c:v>
                </c:pt>
                <c:pt idx="2886">
                  <c:v>74</c:v>
                </c:pt>
                <c:pt idx="2887">
                  <c:v>38</c:v>
                </c:pt>
                <c:pt idx="2888">
                  <c:v>42</c:v>
                </c:pt>
                <c:pt idx="2889">
                  <c:v>60</c:v>
                </c:pt>
                <c:pt idx="2890">
                  <c:v>35</c:v>
                </c:pt>
                <c:pt idx="2891">
                  <c:v>52</c:v>
                </c:pt>
                <c:pt idx="2892">
                  <c:v>61</c:v>
                </c:pt>
                <c:pt idx="2893">
                  <c:v>32</c:v>
                </c:pt>
                <c:pt idx="2894">
                  <c:v>95</c:v>
                </c:pt>
                <c:pt idx="2895">
                  <c:v>53</c:v>
                </c:pt>
                <c:pt idx="2896">
                  <c:v>54</c:v>
                </c:pt>
                <c:pt idx="2897">
                  <c:v>70</c:v>
                </c:pt>
                <c:pt idx="2898">
                  <c:v>78</c:v>
                </c:pt>
                <c:pt idx="2899">
                  <c:v>42</c:v>
                </c:pt>
                <c:pt idx="2900">
                  <c:v>33</c:v>
                </c:pt>
                <c:pt idx="2901">
                  <c:v>75</c:v>
                </c:pt>
                <c:pt idx="2902">
                  <c:v>26</c:v>
                </c:pt>
                <c:pt idx="2903">
                  <c:v>58</c:v>
                </c:pt>
                <c:pt idx="2904">
                  <c:v>29</c:v>
                </c:pt>
                <c:pt idx="2905">
                  <c:v>29</c:v>
                </c:pt>
                <c:pt idx="2906">
                  <c:v>70</c:v>
                </c:pt>
                <c:pt idx="2907">
                  <c:v>67</c:v>
                </c:pt>
                <c:pt idx="2908">
                  <c:v>93</c:v>
                </c:pt>
                <c:pt idx="2909">
                  <c:v>21</c:v>
                </c:pt>
                <c:pt idx="2910">
                  <c:v>74</c:v>
                </c:pt>
                <c:pt idx="2911">
                  <c:v>82</c:v>
                </c:pt>
                <c:pt idx="2912">
                  <c:v>65</c:v>
                </c:pt>
                <c:pt idx="2913">
                  <c:v>75</c:v>
                </c:pt>
                <c:pt idx="2914">
                  <c:v>55</c:v>
                </c:pt>
                <c:pt idx="2915">
                  <c:v>54</c:v>
                </c:pt>
                <c:pt idx="2916">
                  <c:v>26</c:v>
                </c:pt>
                <c:pt idx="2917">
                  <c:v>48</c:v>
                </c:pt>
                <c:pt idx="2918">
                  <c:v>49</c:v>
                </c:pt>
                <c:pt idx="2919">
                  <c:v>49</c:v>
                </c:pt>
                <c:pt idx="2920">
                  <c:v>64</c:v>
                </c:pt>
                <c:pt idx="2921">
                  <c:v>81</c:v>
                </c:pt>
                <c:pt idx="2922">
                  <c:v>64</c:v>
                </c:pt>
                <c:pt idx="2923">
                  <c:v>82</c:v>
                </c:pt>
                <c:pt idx="2924">
                  <c:v>74</c:v>
                </c:pt>
                <c:pt idx="2925">
                  <c:v>32</c:v>
                </c:pt>
                <c:pt idx="2926">
                  <c:v>83</c:v>
                </c:pt>
                <c:pt idx="2927">
                  <c:v>68</c:v>
                </c:pt>
                <c:pt idx="2928">
                  <c:v>90</c:v>
                </c:pt>
                <c:pt idx="2929">
                  <c:v>44</c:v>
                </c:pt>
                <c:pt idx="2930">
                  <c:v>51</c:v>
                </c:pt>
                <c:pt idx="2931">
                  <c:v>86</c:v>
                </c:pt>
                <c:pt idx="2932">
                  <c:v>62</c:v>
                </c:pt>
                <c:pt idx="2933">
                  <c:v>48</c:v>
                </c:pt>
                <c:pt idx="2934">
                  <c:v>56</c:v>
                </c:pt>
                <c:pt idx="2935">
                  <c:v>79</c:v>
                </c:pt>
                <c:pt idx="2936">
                  <c:v>74</c:v>
                </c:pt>
                <c:pt idx="2937">
                  <c:v>82</c:v>
                </c:pt>
                <c:pt idx="2938">
                  <c:v>32</c:v>
                </c:pt>
                <c:pt idx="2939">
                  <c:v>46</c:v>
                </c:pt>
                <c:pt idx="2940">
                  <c:v>88</c:v>
                </c:pt>
                <c:pt idx="2941">
                  <c:v>35</c:v>
                </c:pt>
                <c:pt idx="2942">
                  <c:v>56</c:v>
                </c:pt>
                <c:pt idx="2943">
                  <c:v>74</c:v>
                </c:pt>
                <c:pt idx="2944">
                  <c:v>67</c:v>
                </c:pt>
                <c:pt idx="2945">
                  <c:v>23</c:v>
                </c:pt>
                <c:pt idx="2946">
                  <c:v>67</c:v>
                </c:pt>
                <c:pt idx="2947">
                  <c:v>86</c:v>
                </c:pt>
                <c:pt idx="2948">
                  <c:v>70</c:v>
                </c:pt>
                <c:pt idx="2949">
                  <c:v>68</c:v>
                </c:pt>
                <c:pt idx="2950">
                  <c:v>91</c:v>
                </c:pt>
                <c:pt idx="2951">
                  <c:v>42</c:v>
                </c:pt>
                <c:pt idx="2952">
                  <c:v>62</c:v>
                </c:pt>
                <c:pt idx="2953">
                  <c:v>44</c:v>
                </c:pt>
                <c:pt idx="2954">
                  <c:v>67</c:v>
                </c:pt>
                <c:pt idx="2955">
                  <c:v>35</c:v>
                </c:pt>
                <c:pt idx="2956">
                  <c:v>46</c:v>
                </c:pt>
                <c:pt idx="2957">
                  <c:v>31</c:v>
                </c:pt>
                <c:pt idx="2958">
                  <c:v>59</c:v>
                </c:pt>
                <c:pt idx="2959">
                  <c:v>71</c:v>
                </c:pt>
                <c:pt idx="2960">
                  <c:v>74</c:v>
                </c:pt>
                <c:pt idx="2961">
                  <c:v>80</c:v>
                </c:pt>
                <c:pt idx="2962">
                  <c:v>49</c:v>
                </c:pt>
                <c:pt idx="2963">
                  <c:v>39</c:v>
                </c:pt>
                <c:pt idx="2964">
                  <c:v>67</c:v>
                </c:pt>
                <c:pt idx="2965">
                  <c:v>38</c:v>
                </c:pt>
                <c:pt idx="2966">
                  <c:v>47</c:v>
                </c:pt>
                <c:pt idx="2967">
                  <c:v>41</c:v>
                </c:pt>
                <c:pt idx="2968">
                  <c:v>75</c:v>
                </c:pt>
                <c:pt idx="2969">
                  <c:v>53</c:v>
                </c:pt>
                <c:pt idx="2970">
                  <c:v>81</c:v>
                </c:pt>
                <c:pt idx="2971">
                  <c:v>37</c:v>
                </c:pt>
                <c:pt idx="2972">
                  <c:v>77</c:v>
                </c:pt>
                <c:pt idx="2973">
                  <c:v>36</c:v>
                </c:pt>
                <c:pt idx="2974">
                  <c:v>95</c:v>
                </c:pt>
                <c:pt idx="2975">
                  <c:v>65</c:v>
                </c:pt>
                <c:pt idx="2976">
                  <c:v>18</c:v>
                </c:pt>
                <c:pt idx="2977">
                  <c:v>80</c:v>
                </c:pt>
                <c:pt idx="2978">
                  <c:v>81</c:v>
                </c:pt>
                <c:pt idx="2979">
                  <c:v>73</c:v>
                </c:pt>
                <c:pt idx="2980">
                  <c:v>74</c:v>
                </c:pt>
                <c:pt idx="2981">
                  <c:v>57</c:v>
                </c:pt>
                <c:pt idx="2982">
                  <c:v>64</c:v>
                </c:pt>
                <c:pt idx="2983">
                  <c:v>97</c:v>
                </c:pt>
                <c:pt idx="2984">
                  <c:v>42</c:v>
                </c:pt>
                <c:pt idx="2985">
                  <c:v>48</c:v>
                </c:pt>
                <c:pt idx="2986">
                  <c:v>46</c:v>
                </c:pt>
                <c:pt idx="2987">
                  <c:v>79</c:v>
                </c:pt>
                <c:pt idx="2988">
                  <c:v>83</c:v>
                </c:pt>
                <c:pt idx="2989">
                  <c:v>70</c:v>
                </c:pt>
                <c:pt idx="2990">
                  <c:v>73</c:v>
                </c:pt>
                <c:pt idx="2991">
                  <c:v>56</c:v>
                </c:pt>
                <c:pt idx="2992">
                  <c:v>71</c:v>
                </c:pt>
                <c:pt idx="2993">
                  <c:v>76</c:v>
                </c:pt>
                <c:pt idx="2994">
                  <c:v>49</c:v>
                </c:pt>
                <c:pt idx="2995">
                  <c:v>43</c:v>
                </c:pt>
                <c:pt idx="2996">
                  <c:v>67</c:v>
                </c:pt>
                <c:pt idx="2997">
                  <c:v>63</c:v>
                </c:pt>
                <c:pt idx="2998">
                  <c:v>18</c:v>
                </c:pt>
                <c:pt idx="2999">
                  <c:v>43</c:v>
                </c:pt>
                <c:pt idx="3000">
                  <c:v>72</c:v>
                </c:pt>
                <c:pt idx="3001">
                  <c:v>57</c:v>
                </c:pt>
                <c:pt idx="3002">
                  <c:v>25</c:v>
                </c:pt>
                <c:pt idx="3003">
                  <c:v>15</c:v>
                </c:pt>
                <c:pt idx="3004">
                  <c:v>88</c:v>
                </c:pt>
                <c:pt idx="3005">
                  <c:v>24</c:v>
                </c:pt>
                <c:pt idx="3006">
                  <c:v>81</c:v>
                </c:pt>
                <c:pt idx="3007">
                  <c:v>40</c:v>
                </c:pt>
                <c:pt idx="3008">
                  <c:v>60</c:v>
                </c:pt>
                <c:pt idx="3009">
                  <c:v>73</c:v>
                </c:pt>
                <c:pt idx="3010">
                  <c:v>52</c:v>
                </c:pt>
                <c:pt idx="3011">
                  <c:v>53</c:v>
                </c:pt>
                <c:pt idx="3012">
                  <c:v>65</c:v>
                </c:pt>
                <c:pt idx="3013">
                  <c:v>30</c:v>
                </c:pt>
                <c:pt idx="3014">
                  <c:v>39</c:v>
                </c:pt>
                <c:pt idx="3015">
                  <c:v>43</c:v>
                </c:pt>
                <c:pt idx="3016">
                  <c:v>59</c:v>
                </c:pt>
                <c:pt idx="3017">
                  <c:v>38</c:v>
                </c:pt>
                <c:pt idx="3018">
                  <c:v>44</c:v>
                </c:pt>
                <c:pt idx="3019">
                  <c:v>44</c:v>
                </c:pt>
                <c:pt idx="3020">
                  <c:v>53</c:v>
                </c:pt>
                <c:pt idx="3021">
                  <c:v>37</c:v>
                </c:pt>
                <c:pt idx="3022">
                  <c:v>52</c:v>
                </c:pt>
                <c:pt idx="3023">
                  <c:v>30</c:v>
                </c:pt>
                <c:pt idx="3024">
                  <c:v>22</c:v>
                </c:pt>
                <c:pt idx="3025">
                  <c:v>51</c:v>
                </c:pt>
                <c:pt idx="3026">
                  <c:v>82</c:v>
                </c:pt>
                <c:pt idx="3027">
                  <c:v>63</c:v>
                </c:pt>
                <c:pt idx="3028">
                  <c:v>58</c:v>
                </c:pt>
                <c:pt idx="3029">
                  <c:v>58</c:v>
                </c:pt>
                <c:pt idx="3030">
                  <c:v>38</c:v>
                </c:pt>
                <c:pt idx="3031">
                  <c:v>80</c:v>
                </c:pt>
                <c:pt idx="3032">
                  <c:v>70</c:v>
                </c:pt>
                <c:pt idx="3033">
                  <c:v>72</c:v>
                </c:pt>
                <c:pt idx="3034">
                  <c:v>48</c:v>
                </c:pt>
                <c:pt idx="3035">
                  <c:v>36</c:v>
                </c:pt>
                <c:pt idx="3036">
                  <c:v>73</c:v>
                </c:pt>
                <c:pt idx="3037">
                  <c:v>51</c:v>
                </c:pt>
                <c:pt idx="3038">
                  <c:v>63</c:v>
                </c:pt>
                <c:pt idx="3039">
                  <c:v>74</c:v>
                </c:pt>
                <c:pt idx="3040">
                  <c:v>98</c:v>
                </c:pt>
                <c:pt idx="3041">
                  <c:v>45</c:v>
                </c:pt>
                <c:pt idx="3042">
                  <c:v>45</c:v>
                </c:pt>
                <c:pt idx="3043">
                  <c:v>74</c:v>
                </c:pt>
                <c:pt idx="3044">
                  <c:v>81</c:v>
                </c:pt>
                <c:pt idx="3045">
                  <c:v>30</c:v>
                </c:pt>
                <c:pt idx="3046">
                  <c:v>77</c:v>
                </c:pt>
                <c:pt idx="3047">
                  <c:v>86</c:v>
                </c:pt>
                <c:pt idx="3048">
                  <c:v>58</c:v>
                </c:pt>
                <c:pt idx="3049">
                  <c:v>99</c:v>
                </c:pt>
                <c:pt idx="3050">
                  <c:v>69</c:v>
                </c:pt>
                <c:pt idx="3051">
                  <c:v>47</c:v>
                </c:pt>
                <c:pt idx="3052">
                  <c:v>42</c:v>
                </c:pt>
                <c:pt idx="3053">
                  <c:v>73</c:v>
                </c:pt>
                <c:pt idx="3054">
                  <c:v>71</c:v>
                </c:pt>
                <c:pt idx="3055">
                  <c:v>68</c:v>
                </c:pt>
                <c:pt idx="3056">
                  <c:v>47</c:v>
                </c:pt>
                <c:pt idx="3057">
                  <c:v>31</c:v>
                </c:pt>
                <c:pt idx="3058">
                  <c:v>31</c:v>
                </c:pt>
                <c:pt idx="3059">
                  <c:v>86</c:v>
                </c:pt>
                <c:pt idx="3060">
                  <c:v>27</c:v>
                </c:pt>
                <c:pt idx="3061">
                  <c:v>32</c:v>
                </c:pt>
                <c:pt idx="3062">
                  <c:v>41</c:v>
                </c:pt>
                <c:pt idx="3063">
                  <c:v>33</c:v>
                </c:pt>
                <c:pt idx="3064">
                  <c:v>75</c:v>
                </c:pt>
                <c:pt idx="3065">
                  <c:v>57</c:v>
                </c:pt>
                <c:pt idx="3066">
                  <c:v>59</c:v>
                </c:pt>
                <c:pt idx="3067">
                  <c:v>87</c:v>
                </c:pt>
                <c:pt idx="3068">
                  <c:v>72</c:v>
                </c:pt>
                <c:pt idx="3069">
                  <c:v>78</c:v>
                </c:pt>
                <c:pt idx="3070">
                  <c:v>46</c:v>
                </c:pt>
                <c:pt idx="3071">
                  <c:v>47</c:v>
                </c:pt>
                <c:pt idx="3072">
                  <c:v>58</c:v>
                </c:pt>
                <c:pt idx="3073">
                  <c:v>63</c:v>
                </c:pt>
                <c:pt idx="3074">
                  <c:v>56</c:v>
                </c:pt>
                <c:pt idx="3075">
                  <c:v>62</c:v>
                </c:pt>
                <c:pt idx="3076">
                  <c:v>23</c:v>
                </c:pt>
                <c:pt idx="3077">
                  <c:v>73</c:v>
                </c:pt>
                <c:pt idx="3078">
                  <c:v>46</c:v>
                </c:pt>
                <c:pt idx="3079">
                  <c:v>80</c:v>
                </c:pt>
                <c:pt idx="3080">
                  <c:v>59</c:v>
                </c:pt>
                <c:pt idx="3081">
                  <c:v>60</c:v>
                </c:pt>
                <c:pt idx="3082">
                  <c:v>41</c:v>
                </c:pt>
                <c:pt idx="3083">
                  <c:v>61</c:v>
                </c:pt>
                <c:pt idx="3084">
                  <c:v>51</c:v>
                </c:pt>
                <c:pt idx="3085">
                  <c:v>82</c:v>
                </c:pt>
                <c:pt idx="3086">
                  <c:v>55</c:v>
                </c:pt>
                <c:pt idx="3087">
                  <c:v>64</c:v>
                </c:pt>
                <c:pt idx="3088">
                  <c:v>61</c:v>
                </c:pt>
                <c:pt idx="3089">
                  <c:v>44</c:v>
                </c:pt>
                <c:pt idx="3090">
                  <c:v>81</c:v>
                </c:pt>
                <c:pt idx="3091">
                  <c:v>64</c:v>
                </c:pt>
                <c:pt idx="3092">
                  <c:v>53</c:v>
                </c:pt>
                <c:pt idx="3093">
                  <c:v>55</c:v>
                </c:pt>
                <c:pt idx="3094">
                  <c:v>72</c:v>
                </c:pt>
                <c:pt idx="3095">
                  <c:v>65</c:v>
                </c:pt>
                <c:pt idx="3096">
                  <c:v>44</c:v>
                </c:pt>
                <c:pt idx="3097">
                  <c:v>70</c:v>
                </c:pt>
                <c:pt idx="3098">
                  <c:v>34</c:v>
                </c:pt>
                <c:pt idx="3099">
                  <c:v>41</c:v>
                </c:pt>
                <c:pt idx="3100">
                  <c:v>43</c:v>
                </c:pt>
                <c:pt idx="3101">
                  <c:v>48</c:v>
                </c:pt>
                <c:pt idx="3102">
                  <c:v>46</c:v>
                </c:pt>
                <c:pt idx="3103">
                  <c:v>47</c:v>
                </c:pt>
                <c:pt idx="3104">
                  <c:v>37</c:v>
                </c:pt>
                <c:pt idx="3105">
                  <c:v>56</c:v>
                </c:pt>
                <c:pt idx="3106">
                  <c:v>40</c:v>
                </c:pt>
                <c:pt idx="3107">
                  <c:v>96</c:v>
                </c:pt>
                <c:pt idx="3108">
                  <c:v>63</c:v>
                </c:pt>
                <c:pt idx="3109">
                  <c:v>58</c:v>
                </c:pt>
                <c:pt idx="3110">
                  <c:v>36</c:v>
                </c:pt>
                <c:pt idx="3111">
                  <c:v>61</c:v>
                </c:pt>
                <c:pt idx="3112">
                  <c:v>39</c:v>
                </c:pt>
                <c:pt idx="3113">
                  <c:v>90</c:v>
                </c:pt>
                <c:pt idx="3114">
                  <c:v>79</c:v>
                </c:pt>
                <c:pt idx="3115">
                  <c:v>58</c:v>
                </c:pt>
                <c:pt idx="3116">
                  <c:v>89</c:v>
                </c:pt>
                <c:pt idx="3117">
                  <c:v>64</c:v>
                </c:pt>
                <c:pt idx="3118">
                  <c:v>78</c:v>
                </c:pt>
                <c:pt idx="3119">
                  <c:v>79</c:v>
                </c:pt>
                <c:pt idx="3120">
                  <c:v>72</c:v>
                </c:pt>
                <c:pt idx="3121">
                  <c:v>26</c:v>
                </c:pt>
                <c:pt idx="3122">
                  <c:v>52</c:v>
                </c:pt>
                <c:pt idx="3123">
                  <c:v>49</c:v>
                </c:pt>
                <c:pt idx="3124">
                  <c:v>66</c:v>
                </c:pt>
                <c:pt idx="3125">
                  <c:v>59</c:v>
                </c:pt>
                <c:pt idx="3126">
                  <c:v>28</c:v>
                </c:pt>
                <c:pt idx="3127">
                  <c:v>39</c:v>
                </c:pt>
                <c:pt idx="3128">
                  <c:v>31</c:v>
                </c:pt>
                <c:pt idx="3129">
                  <c:v>33</c:v>
                </c:pt>
                <c:pt idx="3130">
                  <c:v>57</c:v>
                </c:pt>
                <c:pt idx="3131">
                  <c:v>83</c:v>
                </c:pt>
                <c:pt idx="3132">
                  <c:v>69</c:v>
                </c:pt>
                <c:pt idx="3133">
                  <c:v>71</c:v>
                </c:pt>
                <c:pt idx="3134">
                  <c:v>62</c:v>
                </c:pt>
                <c:pt idx="3135">
                  <c:v>58</c:v>
                </c:pt>
                <c:pt idx="3136">
                  <c:v>46</c:v>
                </c:pt>
                <c:pt idx="3137">
                  <c:v>93</c:v>
                </c:pt>
                <c:pt idx="3138">
                  <c:v>48</c:v>
                </c:pt>
                <c:pt idx="3139">
                  <c:v>68</c:v>
                </c:pt>
                <c:pt idx="3140">
                  <c:v>97</c:v>
                </c:pt>
                <c:pt idx="3141">
                  <c:v>82</c:v>
                </c:pt>
                <c:pt idx="3142">
                  <c:v>57</c:v>
                </c:pt>
                <c:pt idx="3143">
                  <c:v>55</c:v>
                </c:pt>
                <c:pt idx="3144">
                  <c:v>37</c:v>
                </c:pt>
                <c:pt idx="3145">
                  <c:v>35</c:v>
                </c:pt>
                <c:pt idx="3146">
                  <c:v>72</c:v>
                </c:pt>
                <c:pt idx="3147">
                  <c:v>51</c:v>
                </c:pt>
                <c:pt idx="3148">
                  <c:v>50</c:v>
                </c:pt>
                <c:pt idx="3149">
                  <c:v>82</c:v>
                </c:pt>
                <c:pt idx="3150">
                  <c:v>84</c:v>
                </c:pt>
                <c:pt idx="3151">
                  <c:v>46</c:v>
                </c:pt>
                <c:pt idx="3152">
                  <c:v>34</c:v>
                </c:pt>
                <c:pt idx="3153">
                  <c:v>55</c:v>
                </c:pt>
                <c:pt idx="3154">
                  <c:v>95</c:v>
                </c:pt>
                <c:pt idx="3155">
                  <c:v>40</c:v>
                </c:pt>
                <c:pt idx="3156">
                  <c:v>42</c:v>
                </c:pt>
                <c:pt idx="3157">
                  <c:v>45</c:v>
                </c:pt>
                <c:pt idx="3158">
                  <c:v>80</c:v>
                </c:pt>
                <c:pt idx="3159">
                  <c:v>60</c:v>
                </c:pt>
                <c:pt idx="3160">
                  <c:v>21</c:v>
                </c:pt>
                <c:pt idx="3161">
                  <c:v>95</c:v>
                </c:pt>
                <c:pt idx="3162">
                  <c:v>72</c:v>
                </c:pt>
                <c:pt idx="3163">
                  <c:v>35</c:v>
                </c:pt>
                <c:pt idx="3164">
                  <c:v>58</c:v>
                </c:pt>
                <c:pt idx="3165">
                  <c:v>59</c:v>
                </c:pt>
                <c:pt idx="3166">
                  <c:v>77</c:v>
                </c:pt>
                <c:pt idx="3167">
                  <c:v>23</c:v>
                </c:pt>
                <c:pt idx="3168">
                  <c:v>26</c:v>
                </c:pt>
                <c:pt idx="3169">
                  <c:v>39</c:v>
                </c:pt>
                <c:pt idx="3170">
                  <c:v>79</c:v>
                </c:pt>
                <c:pt idx="3171">
                  <c:v>39</c:v>
                </c:pt>
                <c:pt idx="3172">
                  <c:v>61</c:v>
                </c:pt>
                <c:pt idx="3173">
                  <c:v>47</c:v>
                </c:pt>
                <c:pt idx="3174">
                  <c:v>63</c:v>
                </c:pt>
                <c:pt idx="3175">
                  <c:v>61</c:v>
                </c:pt>
                <c:pt idx="3176">
                  <c:v>51</c:v>
                </c:pt>
                <c:pt idx="3177">
                  <c:v>68</c:v>
                </c:pt>
                <c:pt idx="3178">
                  <c:v>66</c:v>
                </c:pt>
                <c:pt idx="3179">
                  <c:v>29</c:v>
                </c:pt>
                <c:pt idx="3180">
                  <c:v>78</c:v>
                </c:pt>
                <c:pt idx="3181">
                  <c:v>94</c:v>
                </c:pt>
                <c:pt idx="3182">
                  <c:v>56</c:v>
                </c:pt>
                <c:pt idx="3183">
                  <c:v>68</c:v>
                </c:pt>
                <c:pt idx="3184">
                  <c:v>50</c:v>
                </c:pt>
                <c:pt idx="3185">
                  <c:v>62</c:v>
                </c:pt>
                <c:pt idx="3186">
                  <c:v>31</c:v>
                </c:pt>
                <c:pt idx="3187">
                  <c:v>73</c:v>
                </c:pt>
                <c:pt idx="3188">
                  <c:v>57</c:v>
                </c:pt>
                <c:pt idx="3189">
                  <c:v>60</c:v>
                </c:pt>
                <c:pt idx="3190">
                  <c:v>56</c:v>
                </c:pt>
                <c:pt idx="3191">
                  <c:v>88</c:v>
                </c:pt>
                <c:pt idx="3192">
                  <c:v>84</c:v>
                </c:pt>
                <c:pt idx="3193">
                  <c:v>48</c:v>
                </c:pt>
                <c:pt idx="3194">
                  <c:v>41</c:v>
                </c:pt>
                <c:pt idx="3195">
                  <c:v>65</c:v>
                </c:pt>
                <c:pt idx="3196">
                  <c:v>74</c:v>
                </c:pt>
                <c:pt idx="3197">
                  <c:v>38</c:v>
                </c:pt>
                <c:pt idx="3198">
                  <c:v>40</c:v>
                </c:pt>
                <c:pt idx="3199">
                  <c:v>49</c:v>
                </c:pt>
                <c:pt idx="3200">
                  <c:v>30</c:v>
                </c:pt>
                <c:pt idx="3201">
                  <c:v>29</c:v>
                </c:pt>
                <c:pt idx="3202">
                  <c:v>57</c:v>
                </c:pt>
                <c:pt idx="3203">
                  <c:v>58</c:v>
                </c:pt>
                <c:pt idx="3204">
                  <c:v>40</c:v>
                </c:pt>
                <c:pt idx="3205">
                  <c:v>60</c:v>
                </c:pt>
                <c:pt idx="3206">
                  <c:v>41</c:v>
                </c:pt>
                <c:pt idx="3207">
                  <c:v>34</c:v>
                </c:pt>
                <c:pt idx="3208">
                  <c:v>46</c:v>
                </c:pt>
                <c:pt idx="3209">
                  <c:v>24</c:v>
                </c:pt>
                <c:pt idx="3210">
                  <c:v>79</c:v>
                </c:pt>
                <c:pt idx="3211">
                  <c:v>52</c:v>
                </c:pt>
                <c:pt idx="3212">
                  <c:v>36</c:v>
                </c:pt>
                <c:pt idx="3213">
                  <c:v>52</c:v>
                </c:pt>
                <c:pt idx="3214">
                  <c:v>84</c:v>
                </c:pt>
                <c:pt idx="3215">
                  <c:v>50</c:v>
                </c:pt>
                <c:pt idx="3216">
                  <c:v>47</c:v>
                </c:pt>
                <c:pt idx="3217">
                  <c:v>81</c:v>
                </c:pt>
                <c:pt idx="3218">
                  <c:v>70</c:v>
                </c:pt>
                <c:pt idx="3219">
                  <c:v>77</c:v>
                </c:pt>
                <c:pt idx="3220">
                  <c:v>49</c:v>
                </c:pt>
                <c:pt idx="3221">
                  <c:v>70</c:v>
                </c:pt>
                <c:pt idx="3222">
                  <c:v>28</c:v>
                </c:pt>
                <c:pt idx="3223">
                  <c:v>36</c:v>
                </c:pt>
                <c:pt idx="3224">
                  <c:v>34</c:v>
                </c:pt>
                <c:pt idx="3225">
                  <c:v>80</c:v>
                </c:pt>
                <c:pt idx="3226">
                  <c:v>51</c:v>
                </c:pt>
                <c:pt idx="3227">
                  <c:v>95</c:v>
                </c:pt>
                <c:pt idx="3228">
                  <c:v>60</c:v>
                </c:pt>
                <c:pt idx="3229">
                  <c:v>78</c:v>
                </c:pt>
                <c:pt idx="3230">
                  <c:v>65</c:v>
                </c:pt>
                <c:pt idx="3231">
                  <c:v>57</c:v>
                </c:pt>
                <c:pt idx="3232">
                  <c:v>75</c:v>
                </c:pt>
                <c:pt idx="3233">
                  <c:v>69</c:v>
                </c:pt>
                <c:pt idx="3234">
                  <c:v>62</c:v>
                </c:pt>
                <c:pt idx="3235">
                  <c:v>63</c:v>
                </c:pt>
                <c:pt idx="3236">
                  <c:v>11</c:v>
                </c:pt>
                <c:pt idx="3237">
                  <c:v>91</c:v>
                </c:pt>
                <c:pt idx="3238">
                  <c:v>58</c:v>
                </c:pt>
                <c:pt idx="3239">
                  <c:v>15</c:v>
                </c:pt>
                <c:pt idx="3240">
                  <c:v>24</c:v>
                </c:pt>
                <c:pt idx="3241">
                  <c:v>80</c:v>
                </c:pt>
                <c:pt idx="3242">
                  <c:v>36</c:v>
                </c:pt>
                <c:pt idx="3243">
                  <c:v>83</c:v>
                </c:pt>
                <c:pt idx="3244">
                  <c:v>49</c:v>
                </c:pt>
                <c:pt idx="3245">
                  <c:v>41</c:v>
                </c:pt>
                <c:pt idx="3246">
                  <c:v>33</c:v>
                </c:pt>
                <c:pt idx="3247">
                  <c:v>52</c:v>
                </c:pt>
                <c:pt idx="3248">
                  <c:v>52</c:v>
                </c:pt>
                <c:pt idx="3249">
                  <c:v>31</c:v>
                </c:pt>
                <c:pt idx="3250">
                  <c:v>38</c:v>
                </c:pt>
                <c:pt idx="3251">
                  <c:v>45</c:v>
                </c:pt>
                <c:pt idx="3252">
                  <c:v>79</c:v>
                </c:pt>
                <c:pt idx="3253">
                  <c:v>78</c:v>
                </c:pt>
                <c:pt idx="3254">
                  <c:v>24</c:v>
                </c:pt>
                <c:pt idx="3255">
                  <c:v>72</c:v>
                </c:pt>
                <c:pt idx="3256">
                  <c:v>52</c:v>
                </c:pt>
                <c:pt idx="3257">
                  <c:v>50</c:v>
                </c:pt>
                <c:pt idx="3258">
                  <c:v>83</c:v>
                </c:pt>
                <c:pt idx="3259">
                  <c:v>32</c:v>
                </c:pt>
                <c:pt idx="3260">
                  <c:v>84</c:v>
                </c:pt>
                <c:pt idx="3261">
                  <c:v>95</c:v>
                </c:pt>
                <c:pt idx="3262">
                  <c:v>43</c:v>
                </c:pt>
                <c:pt idx="3263">
                  <c:v>82</c:v>
                </c:pt>
                <c:pt idx="3264">
                  <c:v>54</c:v>
                </c:pt>
                <c:pt idx="3265">
                  <c:v>59</c:v>
                </c:pt>
                <c:pt idx="3266">
                  <c:v>78</c:v>
                </c:pt>
                <c:pt idx="3267">
                  <c:v>79</c:v>
                </c:pt>
                <c:pt idx="3268">
                  <c:v>87</c:v>
                </c:pt>
                <c:pt idx="3269">
                  <c:v>53</c:v>
                </c:pt>
                <c:pt idx="3270">
                  <c:v>65</c:v>
                </c:pt>
                <c:pt idx="3271">
                  <c:v>48</c:v>
                </c:pt>
                <c:pt idx="3272">
                  <c:v>61</c:v>
                </c:pt>
                <c:pt idx="3273">
                  <c:v>41</c:v>
                </c:pt>
                <c:pt idx="3274">
                  <c:v>75</c:v>
                </c:pt>
                <c:pt idx="3275">
                  <c:v>44</c:v>
                </c:pt>
                <c:pt idx="3276">
                  <c:v>79</c:v>
                </c:pt>
                <c:pt idx="3277">
                  <c:v>29</c:v>
                </c:pt>
                <c:pt idx="3278">
                  <c:v>44</c:v>
                </c:pt>
                <c:pt idx="3279">
                  <c:v>85</c:v>
                </c:pt>
                <c:pt idx="3280">
                  <c:v>40</c:v>
                </c:pt>
                <c:pt idx="3281">
                  <c:v>36</c:v>
                </c:pt>
                <c:pt idx="3282">
                  <c:v>72</c:v>
                </c:pt>
                <c:pt idx="3283">
                  <c:v>36</c:v>
                </c:pt>
                <c:pt idx="3284">
                  <c:v>51</c:v>
                </c:pt>
                <c:pt idx="3285">
                  <c:v>38</c:v>
                </c:pt>
                <c:pt idx="3286">
                  <c:v>28</c:v>
                </c:pt>
                <c:pt idx="3287">
                  <c:v>59</c:v>
                </c:pt>
                <c:pt idx="3288">
                  <c:v>30</c:v>
                </c:pt>
                <c:pt idx="3289">
                  <c:v>88</c:v>
                </c:pt>
                <c:pt idx="3290">
                  <c:v>87</c:v>
                </c:pt>
                <c:pt idx="3291">
                  <c:v>27</c:v>
                </c:pt>
                <c:pt idx="3292">
                  <c:v>51</c:v>
                </c:pt>
                <c:pt idx="3293">
                  <c:v>59</c:v>
                </c:pt>
                <c:pt idx="3294">
                  <c:v>23</c:v>
                </c:pt>
                <c:pt idx="3295">
                  <c:v>71</c:v>
                </c:pt>
                <c:pt idx="3296">
                  <c:v>33</c:v>
                </c:pt>
                <c:pt idx="3297">
                  <c:v>38</c:v>
                </c:pt>
                <c:pt idx="3298">
                  <c:v>45</c:v>
                </c:pt>
                <c:pt idx="3299">
                  <c:v>67</c:v>
                </c:pt>
                <c:pt idx="3300">
                  <c:v>49</c:v>
                </c:pt>
                <c:pt idx="3301">
                  <c:v>44</c:v>
                </c:pt>
                <c:pt idx="3302">
                  <c:v>22</c:v>
                </c:pt>
                <c:pt idx="3303">
                  <c:v>79</c:v>
                </c:pt>
                <c:pt idx="3304">
                  <c:v>74</c:v>
                </c:pt>
                <c:pt idx="3305">
                  <c:v>26</c:v>
                </c:pt>
                <c:pt idx="3306">
                  <c:v>49</c:v>
                </c:pt>
                <c:pt idx="3307">
                  <c:v>33</c:v>
                </c:pt>
                <c:pt idx="3308">
                  <c:v>53</c:v>
                </c:pt>
                <c:pt idx="3309">
                  <c:v>53</c:v>
                </c:pt>
                <c:pt idx="3310">
                  <c:v>69</c:v>
                </c:pt>
                <c:pt idx="3311">
                  <c:v>65</c:v>
                </c:pt>
                <c:pt idx="3312">
                  <c:v>37</c:v>
                </c:pt>
                <c:pt idx="3313">
                  <c:v>28</c:v>
                </c:pt>
                <c:pt idx="3314">
                  <c:v>56</c:v>
                </c:pt>
                <c:pt idx="3315">
                  <c:v>64</c:v>
                </c:pt>
                <c:pt idx="3316">
                  <c:v>83</c:v>
                </c:pt>
                <c:pt idx="3317">
                  <c:v>50</c:v>
                </c:pt>
                <c:pt idx="3318">
                  <c:v>77</c:v>
                </c:pt>
                <c:pt idx="3319">
                  <c:v>79</c:v>
                </c:pt>
                <c:pt idx="3320">
                  <c:v>49</c:v>
                </c:pt>
                <c:pt idx="3321">
                  <c:v>77</c:v>
                </c:pt>
                <c:pt idx="3322">
                  <c:v>40</c:v>
                </c:pt>
                <c:pt idx="3323">
                  <c:v>83</c:v>
                </c:pt>
                <c:pt idx="3324">
                  <c:v>53</c:v>
                </c:pt>
                <c:pt idx="3325">
                  <c:v>66</c:v>
                </c:pt>
                <c:pt idx="3326">
                  <c:v>42</c:v>
                </c:pt>
                <c:pt idx="3327">
                  <c:v>76</c:v>
                </c:pt>
                <c:pt idx="3328">
                  <c:v>75</c:v>
                </c:pt>
                <c:pt idx="3329">
                  <c:v>40</c:v>
                </c:pt>
                <c:pt idx="3330">
                  <c:v>45</c:v>
                </c:pt>
                <c:pt idx="3331">
                  <c:v>73</c:v>
                </c:pt>
                <c:pt idx="3332">
                  <c:v>84</c:v>
                </c:pt>
                <c:pt idx="3333">
                  <c:v>84</c:v>
                </c:pt>
                <c:pt idx="3334">
                  <c:v>71</c:v>
                </c:pt>
                <c:pt idx="3335">
                  <c:v>23</c:v>
                </c:pt>
                <c:pt idx="3336">
                  <c:v>24</c:v>
                </c:pt>
                <c:pt idx="3337">
                  <c:v>64</c:v>
                </c:pt>
                <c:pt idx="3338">
                  <c:v>38</c:v>
                </c:pt>
                <c:pt idx="3339">
                  <c:v>74</c:v>
                </c:pt>
                <c:pt idx="3340">
                  <c:v>58</c:v>
                </c:pt>
                <c:pt idx="3341">
                  <c:v>78</c:v>
                </c:pt>
                <c:pt idx="3342">
                  <c:v>88</c:v>
                </c:pt>
                <c:pt idx="3343">
                  <c:v>76</c:v>
                </c:pt>
                <c:pt idx="3344">
                  <c:v>48</c:v>
                </c:pt>
                <c:pt idx="3345">
                  <c:v>59</c:v>
                </c:pt>
                <c:pt idx="3346">
                  <c:v>46</c:v>
                </c:pt>
                <c:pt idx="3347">
                  <c:v>84</c:v>
                </c:pt>
                <c:pt idx="3348">
                  <c:v>61</c:v>
                </c:pt>
                <c:pt idx="3349">
                  <c:v>76</c:v>
                </c:pt>
                <c:pt idx="3350">
                  <c:v>49</c:v>
                </c:pt>
                <c:pt idx="3351">
                  <c:v>30</c:v>
                </c:pt>
                <c:pt idx="3352">
                  <c:v>47</c:v>
                </c:pt>
                <c:pt idx="3353">
                  <c:v>70</c:v>
                </c:pt>
                <c:pt idx="3354">
                  <c:v>69</c:v>
                </c:pt>
                <c:pt idx="3355">
                  <c:v>35</c:v>
                </c:pt>
                <c:pt idx="3356">
                  <c:v>20</c:v>
                </c:pt>
                <c:pt idx="3357">
                  <c:v>55</c:v>
                </c:pt>
                <c:pt idx="3358">
                  <c:v>19</c:v>
                </c:pt>
                <c:pt idx="3359">
                  <c:v>74</c:v>
                </c:pt>
                <c:pt idx="3360">
                  <c:v>42</c:v>
                </c:pt>
                <c:pt idx="3361">
                  <c:v>34</c:v>
                </c:pt>
                <c:pt idx="3362">
                  <c:v>59</c:v>
                </c:pt>
                <c:pt idx="3363">
                  <c:v>67</c:v>
                </c:pt>
                <c:pt idx="3364">
                  <c:v>70</c:v>
                </c:pt>
                <c:pt idx="3365">
                  <c:v>61</c:v>
                </c:pt>
                <c:pt idx="3366">
                  <c:v>76</c:v>
                </c:pt>
                <c:pt idx="3367">
                  <c:v>44</c:v>
                </c:pt>
                <c:pt idx="3368">
                  <c:v>50</c:v>
                </c:pt>
                <c:pt idx="3369">
                  <c:v>68</c:v>
                </c:pt>
                <c:pt idx="3370">
                  <c:v>87</c:v>
                </c:pt>
                <c:pt idx="3371">
                  <c:v>60</c:v>
                </c:pt>
                <c:pt idx="3372">
                  <c:v>47</c:v>
                </c:pt>
                <c:pt idx="3373">
                  <c:v>55</c:v>
                </c:pt>
                <c:pt idx="3374">
                  <c:v>73</c:v>
                </c:pt>
                <c:pt idx="3375">
                  <c:v>87</c:v>
                </c:pt>
                <c:pt idx="3376">
                  <c:v>66</c:v>
                </c:pt>
                <c:pt idx="3377">
                  <c:v>56</c:v>
                </c:pt>
                <c:pt idx="3378">
                  <c:v>59</c:v>
                </c:pt>
                <c:pt idx="3379">
                  <c:v>83</c:v>
                </c:pt>
                <c:pt idx="3380">
                  <c:v>26</c:v>
                </c:pt>
                <c:pt idx="3381">
                  <c:v>41</c:v>
                </c:pt>
                <c:pt idx="3382">
                  <c:v>45</c:v>
                </c:pt>
                <c:pt idx="3383">
                  <c:v>63</c:v>
                </c:pt>
                <c:pt idx="3384">
                  <c:v>50</c:v>
                </c:pt>
                <c:pt idx="3385">
                  <c:v>15</c:v>
                </c:pt>
                <c:pt idx="3386">
                  <c:v>79</c:v>
                </c:pt>
                <c:pt idx="3387">
                  <c:v>49</c:v>
                </c:pt>
                <c:pt idx="3388">
                  <c:v>63</c:v>
                </c:pt>
                <c:pt idx="3389">
                  <c:v>42</c:v>
                </c:pt>
                <c:pt idx="3390">
                  <c:v>32</c:v>
                </c:pt>
                <c:pt idx="3391">
                  <c:v>84</c:v>
                </c:pt>
                <c:pt idx="3392">
                  <c:v>26</c:v>
                </c:pt>
                <c:pt idx="3393">
                  <c:v>62</c:v>
                </c:pt>
                <c:pt idx="3394">
                  <c:v>33</c:v>
                </c:pt>
                <c:pt idx="3395">
                  <c:v>28</c:v>
                </c:pt>
                <c:pt idx="3396">
                  <c:v>36</c:v>
                </c:pt>
                <c:pt idx="3397">
                  <c:v>73</c:v>
                </c:pt>
                <c:pt idx="3398">
                  <c:v>37</c:v>
                </c:pt>
                <c:pt idx="3399">
                  <c:v>53</c:v>
                </c:pt>
                <c:pt idx="3400">
                  <c:v>48</c:v>
                </c:pt>
                <c:pt idx="3401">
                  <c:v>48</c:v>
                </c:pt>
                <c:pt idx="3402">
                  <c:v>54</c:v>
                </c:pt>
                <c:pt idx="3403">
                  <c:v>12</c:v>
                </c:pt>
                <c:pt idx="3404">
                  <c:v>46</c:v>
                </c:pt>
                <c:pt idx="3405">
                  <c:v>24</c:v>
                </c:pt>
                <c:pt idx="3406">
                  <c:v>26</c:v>
                </c:pt>
                <c:pt idx="3407">
                  <c:v>42</c:v>
                </c:pt>
                <c:pt idx="3408">
                  <c:v>28</c:v>
                </c:pt>
                <c:pt idx="3409">
                  <c:v>20</c:v>
                </c:pt>
                <c:pt idx="3410">
                  <c:v>61</c:v>
                </c:pt>
                <c:pt idx="3411">
                  <c:v>80</c:v>
                </c:pt>
                <c:pt idx="3412">
                  <c:v>62</c:v>
                </c:pt>
                <c:pt idx="3413">
                  <c:v>59</c:v>
                </c:pt>
                <c:pt idx="3414">
                  <c:v>74</c:v>
                </c:pt>
                <c:pt idx="3415">
                  <c:v>59</c:v>
                </c:pt>
                <c:pt idx="3416">
                  <c:v>68</c:v>
                </c:pt>
                <c:pt idx="3417">
                  <c:v>66</c:v>
                </c:pt>
                <c:pt idx="3418">
                  <c:v>43</c:v>
                </c:pt>
                <c:pt idx="3419">
                  <c:v>44</c:v>
                </c:pt>
                <c:pt idx="3420">
                  <c:v>34</c:v>
                </c:pt>
                <c:pt idx="3421">
                  <c:v>62</c:v>
                </c:pt>
                <c:pt idx="3422">
                  <c:v>77</c:v>
                </c:pt>
                <c:pt idx="3423">
                  <c:v>44</c:v>
                </c:pt>
                <c:pt idx="3424">
                  <c:v>69</c:v>
                </c:pt>
                <c:pt idx="3425">
                  <c:v>35</c:v>
                </c:pt>
                <c:pt idx="3426">
                  <c:v>50</c:v>
                </c:pt>
                <c:pt idx="3427">
                  <c:v>50</c:v>
                </c:pt>
                <c:pt idx="3428">
                  <c:v>54</c:v>
                </c:pt>
                <c:pt idx="3429">
                  <c:v>59</c:v>
                </c:pt>
                <c:pt idx="3430">
                  <c:v>60</c:v>
                </c:pt>
                <c:pt idx="3431">
                  <c:v>25</c:v>
                </c:pt>
                <c:pt idx="3432">
                  <c:v>94</c:v>
                </c:pt>
                <c:pt idx="3433">
                  <c:v>53</c:v>
                </c:pt>
                <c:pt idx="3434">
                  <c:v>59</c:v>
                </c:pt>
                <c:pt idx="3435">
                  <c:v>53</c:v>
                </c:pt>
                <c:pt idx="3436">
                  <c:v>29</c:v>
                </c:pt>
                <c:pt idx="3437">
                  <c:v>73</c:v>
                </c:pt>
                <c:pt idx="3438">
                  <c:v>87</c:v>
                </c:pt>
                <c:pt idx="3439">
                  <c:v>72</c:v>
                </c:pt>
                <c:pt idx="3440">
                  <c:v>82</c:v>
                </c:pt>
                <c:pt idx="3441">
                  <c:v>60</c:v>
                </c:pt>
                <c:pt idx="3442">
                  <c:v>38</c:v>
                </c:pt>
                <c:pt idx="3443">
                  <c:v>89</c:v>
                </c:pt>
                <c:pt idx="3444">
                  <c:v>45</c:v>
                </c:pt>
                <c:pt idx="3445">
                  <c:v>57</c:v>
                </c:pt>
                <c:pt idx="3446">
                  <c:v>27</c:v>
                </c:pt>
                <c:pt idx="3447">
                  <c:v>31</c:v>
                </c:pt>
                <c:pt idx="3448">
                  <c:v>86</c:v>
                </c:pt>
                <c:pt idx="3449">
                  <c:v>45</c:v>
                </c:pt>
                <c:pt idx="3450">
                  <c:v>30</c:v>
                </c:pt>
                <c:pt idx="3451">
                  <c:v>28</c:v>
                </c:pt>
                <c:pt idx="3452">
                  <c:v>43</c:v>
                </c:pt>
                <c:pt idx="3453">
                  <c:v>43</c:v>
                </c:pt>
                <c:pt idx="3454">
                  <c:v>52</c:v>
                </c:pt>
                <c:pt idx="3455">
                  <c:v>68</c:v>
                </c:pt>
                <c:pt idx="3456">
                  <c:v>73</c:v>
                </c:pt>
                <c:pt idx="3457">
                  <c:v>56</c:v>
                </c:pt>
                <c:pt idx="3458">
                  <c:v>78</c:v>
                </c:pt>
                <c:pt idx="3459">
                  <c:v>49</c:v>
                </c:pt>
                <c:pt idx="3460">
                  <c:v>52</c:v>
                </c:pt>
                <c:pt idx="3461">
                  <c:v>62</c:v>
                </c:pt>
                <c:pt idx="3462">
                  <c:v>59</c:v>
                </c:pt>
                <c:pt idx="3463">
                  <c:v>60</c:v>
                </c:pt>
                <c:pt idx="3464">
                  <c:v>71</c:v>
                </c:pt>
                <c:pt idx="3465">
                  <c:v>68</c:v>
                </c:pt>
                <c:pt idx="3466">
                  <c:v>68</c:v>
                </c:pt>
                <c:pt idx="3467">
                  <c:v>63</c:v>
                </c:pt>
                <c:pt idx="3468">
                  <c:v>77</c:v>
                </c:pt>
                <c:pt idx="3469">
                  <c:v>43</c:v>
                </c:pt>
                <c:pt idx="3470">
                  <c:v>77</c:v>
                </c:pt>
                <c:pt idx="3471">
                  <c:v>28</c:v>
                </c:pt>
                <c:pt idx="3472">
                  <c:v>47</c:v>
                </c:pt>
                <c:pt idx="3473">
                  <c:v>34</c:v>
                </c:pt>
                <c:pt idx="3474">
                  <c:v>64</c:v>
                </c:pt>
                <c:pt idx="3475">
                  <c:v>88</c:v>
                </c:pt>
                <c:pt idx="3476">
                  <c:v>21</c:v>
                </c:pt>
                <c:pt idx="3477">
                  <c:v>53</c:v>
                </c:pt>
                <c:pt idx="3478">
                  <c:v>34</c:v>
                </c:pt>
                <c:pt idx="3479">
                  <c:v>83</c:v>
                </c:pt>
                <c:pt idx="3480">
                  <c:v>67</c:v>
                </c:pt>
                <c:pt idx="3481">
                  <c:v>75</c:v>
                </c:pt>
                <c:pt idx="3482">
                  <c:v>88</c:v>
                </c:pt>
                <c:pt idx="3483">
                  <c:v>87</c:v>
                </c:pt>
                <c:pt idx="3484">
                  <c:v>32</c:v>
                </c:pt>
                <c:pt idx="3485">
                  <c:v>50</c:v>
                </c:pt>
                <c:pt idx="3486">
                  <c:v>50</c:v>
                </c:pt>
                <c:pt idx="3487">
                  <c:v>38</c:v>
                </c:pt>
                <c:pt idx="3488">
                  <c:v>57</c:v>
                </c:pt>
                <c:pt idx="3489">
                  <c:v>64</c:v>
                </c:pt>
                <c:pt idx="3490">
                  <c:v>71</c:v>
                </c:pt>
                <c:pt idx="3491">
                  <c:v>19</c:v>
                </c:pt>
                <c:pt idx="3492">
                  <c:v>38</c:v>
                </c:pt>
                <c:pt idx="3493">
                  <c:v>52</c:v>
                </c:pt>
                <c:pt idx="3494">
                  <c:v>27</c:v>
                </c:pt>
                <c:pt idx="3495">
                  <c:v>32</c:v>
                </c:pt>
                <c:pt idx="3496">
                  <c:v>45</c:v>
                </c:pt>
                <c:pt idx="3497">
                  <c:v>61</c:v>
                </c:pt>
                <c:pt idx="3498">
                  <c:v>57</c:v>
                </c:pt>
                <c:pt idx="3499">
                  <c:v>83</c:v>
                </c:pt>
                <c:pt idx="3500">
                  <c:v>48</c:v>
                </c:pt>
                <c:pt idx="3501">
                  <c:v>50</c:v>
                </c:pt>
                <c:pt idx="3502">
                  <c:v>61</c:v>
                </c:pt>
                <c:pt idx="3503">
                  <c:v>29</c:v>
                </c:pt>
                <c:pt idx="3504">
                  <c:v>37</c:v>
                </c:pt>
                <c:pt idx="3505">
                  <c:v>39</c:v>
                </c:pt>
                <c:pt idx="3506">
                  <c:v>39</c:v>
                </c:pt>
                <c:pt idx="3507">
                  <c:v>54</c:v>
                </c:pt>
                <c:pt idx="3508">
                  <c:v>46</c:v>
                </c:pt>
                <c:pt idx="3509">
                  <c:v>78</c:v>
                </c:pt>
                <c:pt idx="3510">
                  <c:v>83</c:v>
                </c:pt>
                <c:pt idx="3511">
                  <c:v>64</c:v>
                </c:pt>
                <c:pt idx="3512">
                  <c:v>26</c:v>
                </c:pt>
                <c:pt idx="3513">
                  <c:v>41</c:v>
                </c:pt>
                <c:pt idx="3514">
                  <c:v>76</c:v>
                </c:pt>
                <c:pt idx="3515">
                  <c:v>35</c:v>
                </c:pt>
                <c:pt idx="3516">
                  <c:v>39</c:v>
                </c:pt>
                <c:pt idx="3517">
                  <c:v>39</c:v>
                </c:pt>
                <c:pt idx="3518">
                  <c:v>54</c:v>
                </c:pt>
                <c:pt idx="3519">
                  <c:v>28</c:v>
                </c:pt>
                <c:pt idx="3520">
                  <c:v>30</c:v>
                </c:pt>
                <c:pt idx="3521">
                  <c:v>81</c:v>
                </c:pt>
                <c:pt idx="3522">
                  <c:v>24</c:v>
                </c:pt>
                <c:pt idx="3523">
                  <c:v>32</c:v>
                </c:pt>
                <c:pt idx="3524">
                  <c:v>87</c:v>
                </c:pt>
                <c:pt idx="3525">
                  <c:v>66</c:v>
                </c:pt>
                <c:pt idx="3526">
                  <c:v>13</c:v>
                </c:pt>
                <c:pt idx="3527">
                  <c:v>76</c:v>
                </c:pt>
                <c:pt idx="3528">
                  <c:v>68</c:v>
                </c:pt>
                <c:pt idx="3529">
                  <c:v>57</c:v>
                </c:pt>
                <c:pt idx="3530">
                  <c:v>98</c:v>
                </c:pt>
                <c:pt idx="3531">
                  <c:v>69</c:v>
                </c:pt>
                <c:pt idx="3532">
                  <c:v>34</c:v>
                </c:pt>
                <c:pt idx="3533">
                  <c:v>68</c:v>
                </c:pt>
                <c:pt idx="3534">
                  <c:v>47</c:v>
                </c:pt>
                <c:pt idx="3535">
                  <c:v>60</c:v>
                </c:pt>
                <c:pt idx="3536">
                  <c:v>83</c:v>
                </c:pt>
                <c:pt idx="3537">
                  <c:v>25</c:v>
                </c:pt>
                <c:pt idx="3538">
                  <c:v>50</c:v>
                </c:pt>
                <c:pt idx="3539">
                  <c:v>87</c:v>
                </c:pt>
                <c:pt idx="3540">
                  <c:v>22</c:v>
                </c:pt>
                <c:pt idx="3541">
                  <c:v>22</c:v>
                </c:pt>
                <c:pt idx="3542">
                  <c:v>62</c:v>
                </c:pt>
                <c:pt idx="3543">
                  <c:v>72</c:v>
                </c:pt>
                <c:pt idx="3544">
                  <c:v>66</c:v>
                </c:pt>
                <c:pt idx="3545">
                  <c:v>71</c:v>
                </c:pt>
                <c:pt idx="3546">
                  <c:v>53</c:v>
                </c:pt>
                <c:pt idx="3547">
                  <c:v>32</c:v>
                </c:pt>
                <c:pt idx="3548">
                  <c:v>65</c:v>
                </c:pt>
                <c:pt idx="3549">
                  <c:v>65</c:v>
                </c:pt>
                <c:pt idx="3550">
                  <c:v>50</c:v>
                </c:pt>
                <c:pt idx="3551">
                  <c:v>66</c:v>
                </c:pt>
                <c:pt idx="3552">
                  <c:v>29</c:v>
                </c:pt>
                <c:pt idx="3553">
                  <c:v>13</c:v>
                </c:pt>
                <c:pt idx="3554">
                  <c:v>66</c:v>
                </c:pt>
                <c:pt idx="3555">
                  <c:v>32</c:v>
                </c:pt>
                <c:pt idx="3556">
                  <c:v>26</c:v>
                </c:pt>
                <c:pt idx="3557">
                  <c:v>75</c:v>
                </c:pt>
                <c:pt idx="3558">
                  <c:v>46</c:v>
                </c:pt>
                <c:pt idx="3559">
                  <c:v>62</c:v>
                </c:pt>
                <c:pt idx="3560">
                  <c:v>69</c:v>
                </c:pt>
                <c:pt idx="3561">
                  <c:v>43</c:v>
                </c:pt>
                <c:pt idx="3562">
                  <c:v>74</c:v>
                </c:pt>
                <c:pt idx="3563">
                  <c:v>43</c:v>
                </c:pt>
                <c:pt idx="3564">
                  <c:v>86</c:v>
                </c:pt>
                <c:pt idx="3565">
                  <c:v>24</c:v>
                </c:pt>
                <c:pt idx="3566">
                  <c:v>67</c:v>
                </c:pt>
                <c:pt idx="3567">
                  <c:v>71</c:v>
                </c:pt>
                <c:pt idx="3568">
                  <c:v>48</c:v>
                </c:pt>
                <c:pt idx="3569">
                  <c:v>64</c:v>
                </c:pt>
                <c:pt idx="3570">
                  <c:v>88</c:v>
                </c:pt>
                <c:pt idx="3571">
                  <c:v>39</c:v>
                </c:pt>
                <c:pt idx="3572">
                  <c:v>35</c:v>
                </c:pt>
                <c:pt idx="3573">
                  <c:v>67</c:v>
                </c:pt>
                <c:pt idx="3574">
                  <c:v>65</c:v>
                </c:pt>
                <c:pt idx="3575">
                  <c:v>27</c:v>
                </c:pt>
                <c:pt idx="3576">
                  <c:v>32</c:v>
                </c:pt>
                <c:pt idx="3577">
                  <c:v>89</c:v>
                </c:pt>
                <c:pt idx="3578">
                  <c:v>30</c:v>
                </c:pt>
                <c:pt idx="3579">
                  <c:v>37</c:v>
                </c:pt>
                <c:pt idx="3580">
                  <c:v>91</c:v>
                </c:pt>
                <c:pt idx="3581">
                  <c:v>26</c:v>
                </c:pt>
                <c:pt idx="3582">
                  <c:v>32</c:v>
                </c:pt>
                <c:pt idx="3583">
                  <c:v>34</c:v>
                </c:pt>
                <c:pt idx="3584">
                  <c:v>51</c:v>
                </c:pt>
                <c:pt idx="3585">
                  <c:v>56</c:v>
                </c:pt>
                <c:pt idx="3586">
                  <c:v>26</c:v>
                </c:pt>
                <c:pt idx="3587">
                  <c:v>73</c:v>
                </c:pt>
                <c:pt idx="3588">
                  <c:v>80</c:v>
                </c:pt>
                <c:pt idx="3589">
                  <c:v>69</c:v>
                </c:pt>
                <c:pt idx="3590">
                  <c:v>73</c:v>
                </c:pt>
                <c:pt idx="3591">
                  <c:v>55</c:v>
                </c:pt>
                <c:pt idx="3592">
                  <c:v>82</c:v>
                </c:pt>
                <c:pt idx="3593">
                  <c:v>32</c:v>
                </c:pt>
                <c:pt idx="3594">
                  <c:v>41</c:v>
                </c:pt>
                <c:pt idx="3595">
                  <c:v>55</c:v>
                </c:pt>
                <c:pt idx="3596">
                  <c:v>43</c:v>
                </c:pt>
                <c:pt idx="3597">
                  <c:v>20</c:v>
                </c:pt>
                <c:pt idx="3598">
                  <c:v>50</c:v>
                </c:pt>
                <c:pt idx="3599">
                  <c:v>90</c:v>
                </c:pt>
                <c:pt idx="3600">
                  <c:v>82</c:v>
                </c:pt>
                <c:pt idx="3601">
                  <c:v>85</c:v>
                </c:pt>
                <c:pt idx="3602">
                  <c:v>49</c:v>
                </c:pt>
                <c:pt idx="3603">
                  <c:v>24</c:v>
                </c:pt>
                <c:pt idx="3604">
                  <c:v>25</c:v>
                </c:pt>
                <c:pt idx="3605">
                  <c:v>76</c:v>
                </c:pt>
                <c:pt idx="3606">
                  <c:v>33</c:v>
                </c:pt>
                <c:pt idx="3607">
                  <c:v>48</c:v>
                </c:pt>
                <c:pt idx="3608">
                  <c:v>21</c:v>
                </c:pt>
                <c:pt idx="3609">
                  <c:v>58</c:v>
                </c:pt>
                <c:pt idx="3610">
                  <c:v>40</c:v>
                </c:pt>
                <c:pt idx="3611">
                  <c:v>67</c:v>
                </c:pt>
                <c:pt idx="3612">
                  <c:v>35</c:v>
                </c:pt>
                <c:pt idx="3613">
                  <c:v>68</c:v>
                </c:pt>
                <c:pt idx="3614">
                  <c:v>66</c:v>
                </c:pt>
                <c:pt idx="3615">
                  <c:v>16</c:v>
                </c:pt>
                <c:pt idx="3616">
                  <c:v>57</c:v>
                </c:pt>
                <c:pt idx="3617">
                  <c:v>73</c:v>
                </c:pt>
                <c:pt idx="3618">
                  <c:v>64</c:v>
                </c:pt>
                <c:pt idx="3619">
                  <c:v>77</c:v>
                </c:pt>
                <c:pt idx="3620">
                  <c:v>46</c:v>
                </c:pt>
                <c:pt idx="3621">
                  <c:v>50</c:v>
                </c:pt>
                <c:pt idx="3622">
                  <c:v>50</c:v>
                </c:pt>
                <c:pt idx="3623">
                  <c:v>51</c:v>
                </c:pt>
                <c:pt idx="3624">
                  <c:v>43</c:v>
                </c:pt>
                <c:pt idx="3625">
                  <c:v>40</c:v>
                </c:pt>
                <c:pt idx="3626">
                  <c:v>30</c:v>
                </c:pt>
                <c:pt idx="3627">
                  <c:v>63</c:v>
                </c:pt>
                <c:pt idx="3628">
                  <c:v>82</c:v>
                </c:pt>
                <c:pt idx="3629">
                  <c:v>20</c:v>
                </c:pt>
                <c:pt idx="3630">
                  <c:v>73</c:v>
                </c:pt>
                <c:pt idx="3631">
                  <c:v>32</c:v>
                </c:pt>
                <c:pt idx="3632">
                  <c:v>67</c:v>
                </c:pt>
                <c:pt idx="3633">
                  <c:v>69</c:v>
                </c:pt>
                <c:pt idx="3634">
                  <c:v>67</c:v>
                </c:pt>
                <c:pt idx="3635">
                  <c:v>44</c:v>
                </c:pt>
                <c:pt idx="3636">
                  <c:v>29</c:v>
                </c:pt>
                <c:pt idx="3637">
                  <c:v>38</c:v>
                </c:pt>
                <c:pt idx="3638">
                  <c:v>52</c:v>
                </c:pt>
                <c:pt idx="3639">
                  <c:v>25</c:v>
                </c:pt>
                <c:pt idx="3640">
                  <c:v>46</c:v>
                </c:pt>
                <c:pt idx="3641">
                  <c:v>42</c:v>
                </c:pt>
                <c:pt idx="3642">
                  <c:v>24</c:v>
                </c:pt>
                <c:pt idx="3643">
                  <c:v>70</c:v>
                </c:pt>
                <c:pt idx="3644">
                  <c:v>78</c:v>
                </c:pt>
                <c:pt idx="3645">
                  <c:v>51</c:v>
                </c:pt>
                <c:pt idx="3646">
                  <c:v>61</c:v>
                </c:pt>
                <c:pt idx="3647">
                  <c:v>38</c:v>
                </c:pt>
                <c:pt idx="3648">
                  <c:v>34</c:v>
                </c:pt>
                <c:pt idx="3649">
                  <c:v>42</c:v>
                </c:pt>
                <c:pt idx="3650">
                  <c:v>68</c:v>
                </c:pt>
                <c:pt idx="3651">
                  <c:v>87</c:v>
                </c:pt>
                <c:pt idx="3652">
                  <c:v>53</c:v>
                </c:pt>
                <c:pt idx="3653">
                  <c:v>39</c:v>
                </c:pt>
                <c:pt idx="3654">
                  <c:v>45</c:v>
                </c:pt>
                <c:pt idx="3655">
                  <c:v>89</c:v>
                </c:pt>
                <c:pt idx="3656">
                  <c:v>53</c:v>
                </c:pt>
                <c:pt idx="3657">
                  <c:v>39</c:v>
                </c:pt>
                <c:pt idx="3658">
                  <c:v>59</c:v>
                </c:pt>
                <c:pt idx="3659">
                  <c:v>81</c:v>
                </c:pt>
                <c:pt idx="3660">
                  <c:v>40</c:v>
                </c:pt>
                <c:pt idx="3661">
                  <c:v>64</c:v>
                </c:pt>
                <c:pt idx="3662">
                  <c:v>53</c:v>
                </c:pt>
                <c:pt idx="3663">
                  <c:v>56</c:v>
                </c:pt>
                <c:pt idx="3664">
                  <c:v>44</c:v>
                </c:pt>
                <c:pt idx="3665">
                  <c:v>41</c:v>
                </c:pt>
                <c:pt idx="3666">
                  <c:v>91</c:v>
                </c:pt>
                <c:pt idx="3667">
                  <c:v>46</c:v>
                </c:pt>
                <c:pt idx="3668">
                  <c:v>65</c:v>
                </c:pt>
                <c:pt idx="3669">
                  <c:v>76</c:v>
                </c:pt>
                <c:pt idx="3670">
                  <c:v>50</c:v>
                </c:pt>
                <c:pt idx="3671">
                  <c:v>45</c:v>
                </c:pt>
                <c:pt idx="3672">
                  <c:v>55</c:v>
                </c:pt>
                <c:pt idx="3673">
                  <c:v>33</c:v>
                </c:pt>
                <c:pt idx="3674">
                  <c:v>37</c:v>
                </c:pt>
                <c:pt idx="3675">
                  <c:v>63</c:v>
                </c:pt>
                <c:pt idx="3676">
                  <c:v>24</c:v>
                </c:pt>
                <c:pt idx="3677">
                  <c:v>37</c:v>
                </c:pt>
                <c:pt idx="3678">
                  <c:v>39</c:v>
                </c:pt>
                <c:pt idx="3679">
                  <c:v>41</c:v>
                </c:pt>
                <c:pt idx="3680">
                  <c:v>46</c:v>
                </c:pt>
                <c:pt idx="3681">
                  <c:v>78</c:v>
                </c:pt>
                <c:pt idx="3682">
                  <c:v>69</c:v>
                </c:pt>
                <c:pt idx="3683">
                  <c:v>71</c:v>
                </c:pt>
                <c:pt idx="3684">
                  <c:v>28</c:v>
                </c:pt>
                <c:pt idx="3685">
                  <c:v>45</c:v>
                </c:pt>
                <c:pt idx="3686">
                  <c:v>20</c:v>
                </c:pt>
                <c:pt idx="3687">
                  <c:v>81</c:v>
                </c:pt>
                <c:pt idx="3688">
                  <c:v>85</c:v>
                </c:pt>
                <c:pt idx="3689">
                  <c:v>42</c:v>
                </c:pt>
                <c:pt idx="3690">
                  <c:v>46</c:v>
                </c:pt>
                <c:pt idx="3691">
                  <c:v>60</c:v>
                </c:pt>
                <c:pt idx="3692">
                  <c:v>82</c:v>
                </c:pt>
                <c:pt idx="3693">
                  <c:v>55</c:v>
                </c:pt>
                <c:pt idx="3694">
                  <c:v>44</c:v>
                </c:pt>
                <c:pt idx="3695">
                  <c:v>47</c:v>
                </c:pt>
                <c:pt idx="3696">
                  <c:v>41</c:v>
                </c:pt>
                <c:pt idx="3697">
                  <c:v>48</c:v>
                </c:pt>
                <c:pt idx="3698">
                  <c:v>62</c:v>
                </c:pt>
                <c:pt idx="3699">
                  <c:v>64</c:v>
                </c:pt>
                <c:pt idx="3700">
                  <c:v>40</c:v>
                </c:pt>
                <c:pt idx="3701">
                  <c:v>70</c:v>
                </c:pt>
                <c:pt idx="3702">
                  <c:v>39</c:v>
                </c:pt>
                <c:pt idx="3703">
                  <c:v>63</c:v>
                </c:pt>
                <c:pt idx="3704">
                  <c:v>32</c:v>
                </c:pt>
                <c:pt idx="3705">
                  <c:v>37</c:v>
                </c:pt>
                <c:pt idx="3706">
                  <c:v>75</c:v>
                </c:pt>
                <c:pt idx="3707">
                  <c:v>72</c:v>
                </c:pt>
                <c:pt idx="3708">
                  <c:v>63</c:v>
                </c:pt>
                <c:pt idx="3709">
                  <c:v>64</c:v>
                </c:pt>
                <c:pt idx="3710">
                  <c:v>69</c:v>
                </c:pt>
                <c:pt idx="3711">
                  <c:v>63</c:v>
                </c:pt>
                <c:pt idx="3712">
                  <c:v>65</c:v>
                </c:pt>
                <c:pt idx="3713">
                  <c:v>44</c:v>
                </c:pt>
                <c:pt idx="3714">
                  <c:v>65</c:v>
                </c:pt>
                <c:pt idx="3715">
                  <c:v>81</c:v>
                </c:pt>
                <c:pt idx="3716">
                  <c:v>45</c:v>
                </c:pt>
                <c:pt idx="3717">
                  <c:v>59</c:v>
                </c:pt>
                <c:pt idx="3718">
                  <c:v>67</c:v>
                </c:pt>
                <c:pt idx="3719">
                  <c:v>34</c:v>
                </c:pt>
                <c:pt idx="3720">
                  <c:v>46</c:v>
                </c:pt>
                <c:pt idx="3721">
                  <c:v>35</c:v>
                </c:pt>
                <c:pt idx="3722">
                  <c:v>22</c:v>
                </c:pt>
                <c:pt idx="3723">
                  <c:v>72</c:v>
                </c:pt>
                <c:pt idx="3724">
                  <c:v>47</c:v>
                </c:pt>
                <c:pt idx="3725">
                  <c:v>55</c:v>
                </c:pt>
                <c:pt idx="3726">
                  <c:v>47</c:v>
                </c:pt>
                <c:pt idx="3727">
                  <c:v>55</c:v>
                </c:pt>
                <c:pt idx="3728">
                  <c:v>74</c:v>
                </c:pt>
                <c:pt idx="3729">
                  <c:v>49</c:v>
                </c:pt>
                <c:pt idx="3730">
                  <c:v>68</c:v>
                </c:pt>
                <c:pt idx="3731">
                  <c:v>72</c:v>
                </c:pt>
                <c:pt idx="3732">
                  <c:v>32</c:v>
                </c:pt>
                <c:pt idx="3733">
                  <c:v>51</c:v>
                </c:pt>
                <c:pt idx="3734">
                  <c:v>34</c:v>
                </c:pt>
                <c:pt idx="3735">
                  <c:v>33</c:v>
                </c:pt>
                <c:pt idx="3736">
                  <c:v>56</c:v>
                </c:pt>
                <c:pt idx="3737">
                  <c:v>54</c:v>
                </c:pt>
                <c:pt idx="3738">
                  <c:v>33</c:v>
                </c:pt>
                <c:pt idx="3739">
                  <c:v>78</c:v>
                </c:pt>
                <c:pt idx="3740">
                  <c:v>77</c:v>
                </c:pt>
                <c:pt idx="3741">
                  <c:v>62</c:v>
                </c:pt>
                <c:pt idx="3742">
                  <c:v>51</c:v>
                </c:pt>
                <c:pt idx="3743">
                  <c:v>78</c:v>
                </c:pt>
                <c:pt idx="3744">
                  <c:v>46</c:v>
                </c:pt>
                <c:pt idx="3745">
                  <c:v>50</c:v>
                </c:pt>
                <c:pt idx="3746">
                  <c:v>47</c:v>
                </c:pt>
                <c:pt idx="3747">
                  <c:v>74</c:v>
                </c:pt>
                <c:pt idx="3748">
                  <c:v>47</c:v>
                </c:pt>
                <c:pt idx="3749">
                  <c:v>52</c:v>
                </c:pt>
                <c:pt idx="3750">
                  <c:v>54</c:v>
                </c:pt>
                <c:pt idx="3751">
                  <c:v>69</c:v>
                </c:pt>
                <c:pt idx="3752">
                  <c:v>64</c:v>
                </c:pt>
                <c:pt idx="3753">
                  <c:v>69</c:v>
                </c:pt>
                <c:pt idx="3754">
                  <c:v>58</c:v>
                </c:pt>
                <c:pt idx="3755">
                  <c:v>37</c:v>
                </c:pt>
                <c:pt idx="3756">
                  <c:v>26</c:v>
                </c:pt>
                <c:pt idx="3757">
                  <c:v>80</c:v>
                </c:pt>
                <c:pt idx="3758">
                  <c:v>64</c:v>
                </c:pt>
                <c:pt idx="3759">
                  <c:v>78</c:v>
                </c:pt>
                <c:pt idx="3760">
                  <c:v>35</c:v>
                </c:pt>
                <c:pt idx="3761">
                  <c:v>36</c:v>
                </c:pt>
                <c:pt idx="3762">
                  <c:v>55</c:v>
                </c:pt>
                <c:pt idx="3763">
                  <c:v>36</c:v>
                </c:pt>
                <c:pt idx="3764">
                  <c:v>46</c:v>
                </c:pt>
                <c:pt idx="3765">
                  <c:v>51</c:v>
                </c:pt>
                <c:pt idx="3766">
                  <c:v>30</c:v>
                </c:pt>
                <c:pt idx="3767">
                  <c:v>68</c:v>
                </c:pt>
                <c:pt idx="3768">
                  <c:v>69</c:v>
                </c:pt>
                <c:pt idx="3769">
                  <c:v>78</c:v>
                </c:pt>
                <c:pt idx="3770">
                  <c:v>51</c:v>
                </c:pt>
                <c:pt idx="3771">
                  <c:v>55</c:v>
                </c:pt>
                <c:pt idx="3772">
                  <c:v>72</c:v>
                </c:pt>
                <c:pt idx="3773">
                  <c:v>71</c:v>
                </c:pt>
                <c:pt idx="3774">
                  <c:v>69</c:v>
                </c:pt>
                <c:pt idx="3775">
                  <c:v>38</c:v>
                </c:pt>
                <c:pt idx="3776">
                  <c:v>61</c:v>
                </c:pt>
                <c:pt idx="3777">
                  <c:v>49</c:v>
                </c:pt>
                <c:pt idx="3778">
                  <c:v>67</c:v>
                </c:pt>
                <c:pt idx="3779">
                  <c:v>56</c:v>
                </c:pt>
                <c:pt idx="3780">
                  <c:v>68</c:v>
                </c:pt>
                <c:pt idx="3781">
                  <c:v>60</c:v>
                </c:pt>
                <c:pt idx="3782">
                  <c:v>34</c:v>
                </c:pt>
                <c:pt idx="3783">
                  <c:v>83</c:v>
                </c:pt>
                <c:pt idx="3784">
                  <c:v>37</c:v>
                </c:pt>
                <c:pt idx="3785">
                  <c:v>42</c:v>
                </c:pt>
                <c:pt idx="3786">
                  <c:v>62</c:v>
                </c:pt>
                <c:pt idx="3787">
                  <c:v>80</c:v>
                </c:pt>
                <c:pt idx="3788">
                  <c:v>46</c:v>
                </c:pt>
                <c:pt idx="3789">
                  <c:v>47</c:v>
                </c:pt>
                <c:pt idx="3790">
                  <c:v>46</c:v>
                </c:pt>
                <c:pt idx="3791">
                  <c:v>13</c:v>
                </c:pt>
                <c:pt idx="3792">
                  <c:v>55</c:v>
                </c:pt>
                <c:pt idx="3793">
                  <c:v>42</c:v>
                </c:pt>
                <c:pt idx="3794">
                  <c:v>51</c:v>
                </c:pt>
                <c:pt idx="3795">
                  <c:v>81</c:v>
                </c:pt>
                <c:pt idx="3796">
                  <c:v>75</c:v>
                </c:pt>
                <c:pt idx="3797">
                  <c:v>59</c:v>
                </c:pt>
                <c:pt idx="3798">
                  <c:v>62</c:v>
                </c:pt>
                <c:pt idx="3799">
                  <c:v>65</c:v>
                </c:pt>
                <c:pt idx="3800">
                  <c:v>51</c:v>
                </c:pt>
                <c:pt idx="3801">
                  <c:v>73</c:v>
                </c:pt>
                <c:pt idx="3802">
                  <c:v>68</c:v>
                </c:pt>
                <c:pt idx="3803">
                  <c:v>28</c:v>
                </c:pt>
                <c:pt idx="3804">
                  <c:v>39</c:v>
                </c:pt>
                <c:pt idx="3805">
                  <c:v>55</c:v>
                </c:pt>
                <c:pt idx="3806">
                  <c:v>76</c:v>
                </c:pt>
                <c:pt idx="3807">
                  <c:v>24</c:v>
                </c:pt>
                <c:pt idx="3808">
                  <c:v>81</c:v>
                </c:pt>
                <c:pt idx="3809">
                  <c:v>24</c:v>
                </c:pt>
                <c:pt idx="3810">
                  <c:v>29</c:v>
                </c:pt>
                <c:pt idx="3811">
                  <c:v>37</c:v>
                </c:pt>
                <c:pt idx="3812">
                  <c:v>74</c:v>
                </c:pt>
                <c:pt idx="3813">
                  <c:v>84</c:v>
                </c:pt>
                <c:pt idx="3814">
                  <c:v>64</c:v>
                </c:pt>
                <c:pt idx="3815">
                  <c:v>90</c:v>
                </c:pt>
                <c:pt idx="3816">
                  <c:v>46</c:v>
                </c:pt>
                <c:pt idx="3817">
                  <c:v>79</c:v>
                </c:pt>
                <c:pt idx="3818">
                  <c:v>48</c:v>
                </c:pt>
                <c:pt idx="3819">
                  <c:v>65</c:v>
                </c:pt>
                <c:pt idx="3820">
                  <c:v>46</c:v>
                </c:pt>
                <c:pt idx="3821">
                  <c:v>39</c:v>
                </c:pt>
                <c:pt idx="3822">
                  <c:v>49</c:v>
                </c:pt>
                <c:pt idx="3823">
                  <c:v>39</c:v>
                </c:pt>
                <c:pt idx="3824">
                  <c:v>40</c:v>
                </c:pt>
                <c:pt idx="3825">
                  <c:v>60</c:v>
                </c:pt>
                <c:pt idx="3826">
                  <c:v>43</c:v>
                </c:pt>
                <c:pt idx="3827">
                  <c:v>25</c:v>
                </c:pt>
                <c:pt idx="3828">
                  <c:v>45</c:v>
                </c:pt>
                <c:pt idx="3829">
                  <c:v>64</c:v>
                </c:pt>
                <c:pt idx="3830">
                  <c:v>20</c:v>
                </c:pt>
                <c:pt idx="3831">
                  <c:v>87</c:v>
                </c:pt>
                <c:pt idx="3832">
                  <c:v>23</c:v>
                </c:pt>
                <c:pt idx="3833">
                  <c:v>23</c:v>
                </c:pt>
                <c:pt idx="3834">
                  <c:v>67</c:v>
                </c:pt>
                <c:pt idx="3835">
                  <c:v>74</c:v>
                </c:pt>
                <c:pt idx="3836">
                  <c:v>64</c:v>
                </c:pt>
                <c:pt idx="3837">
                  <c:v>66</c:v>
                </c:pt>
                <c:pt idx="3838">
                  <c:v>29</c:v>
                </c:pt>
                <c:pt idx="3839">
                  <c:v>42</c:v>
                </c:pt>
                <c:pt idx="3840">
                  <c:v>37</c:v>
                </c:pt>
                <c:pt idx="3841">
                  <c:v>82</c:v>
                </c:pt>
                <c:pt idx="3842">
                  <c:v>35</c:v>
                </c:pt>
                <c:pt idx="3843">
                  <c:v>46</c:v>
                </c:pt>
                <c:pt idx="3844">
                  <c:v>40</c:v>
                </c:pt>
                <c:pt idx="3845">
                  <c:v>34</c:v>
                </c:pt>
                <c:pt idx="3846">
                  <c:v>52</c:v>
                </c:pt>
                <c:pt idx="3847">
                  <c:v>52</c:v>
                </c:pt>
                <c:pt idx="3848">
                  <c:v>50</c:v>
                </c:pt>
                <c:pt idx="3849">
                  <c:v>91</c:v>
                </c:pt>
                <c:pt idx="3850">
                  <c:v>64</c:v>
                </c:pt>
                <c:pt idx="3851">
                  <c:v>67</c:v>
                </c:pt>
                <c:pt idx="3852">
                  <c:v>85</c:v>
                </c:pt>
                <c:pt idx="3853">
                  <c:v>53</c:v>
                </c:pt>
                <c:pt idx="3854">
                  <c:v>35</c:v>
                </c:pt>
                <c:pt idx="3855">
                  <c:v>41</c:v>
                </c:pt>
                <c:pt idx="3856">
                  <c:v>81</c:v>
                </c:pt>
                <c:pt idx="3857">
                  <c:v>52</c:v>
                </c:pt>
                <c:pt idx="3858">
                  <c:v>39</c:v>
                </c:pt>
                <c:pt idx="3859">
                  <c:v>72</c:v>
                </c:pt>
                <c:pt idx="3860">
                  <c:v>55</c:v>
                </c:pt>
                <c:pt idx="3861">
                  <c:v>49</c:v>
                </c:pt>
                <c:pt idx="3862">
                  <c:v>60</c:v>
                </c:pt>
                <c:pt idx="3863">
                  <c:v>69</c:v>
                </c:pt>
                <c:pt idx="3864">
                  <c:v>63</c:v>
                </c:pt>
                <c:pt idx="3865">
                  <c:v>94</c:v>
                </c:pt>
                <c:pt idx="3866">
                  <c:v>86</c:v>
                </c:pt>
                <c:pt idx="3867">
                  <c:v>75</c:v>
                </c:pt>
                <c:pt idx="3868">
                  <c:v>66</c:v>
                </c:pt>
                <c:pt idx="3869">
                  <c:v>97</c:v>
                </c:pt>
                <c:pt idx="3870">
                  <c:v>71</c:v>
                </c:pt>
                <c:pt idx="3871">
                  <c:v>59</c:v>
                </c:pt>
                <c:pt idx="3872">
                  <c:v>54</c:v>
                </c:pt>
                <c:pt idx="3873">
                  <c:v>34</c:v>
                </c:pt>
                <c:pt idx="3874">
                  <c:v>77</c:v>
                </c:pt>
                <c:pt idx="3875">
                  <c:v>60</c:v>
                </c:pt>
                <c:pt idx="3876">
                  <c:v>16</c:v>
                </c:pt>
                <c:pt idx="3877">
                  <c:v>30</c:v>
                </c:pt>
                <c:pt idx="3878">
                  <c:v>42</c:v>
                </c:pt>
                <c:pt idx="3879">
                  <c:v>36</c:v>
                </c:pt>
                <c:pt idx="3880">
                  <c:v>77</c:v>
                </c:pt>
                <c:pt idx="3881">
                  <c:v>58</c:v>
                </c:pt>
                <c:pt idx="3882">
                  <c:v>58</c:v>
                </c:pt>
                <c:pt idx="3883">
                  <c:v>60</c:v>
                </c:pt>
                <c:pt idx="3884">
                  <c:v>87</c:v>
                </c:pt>
                <c:pt idx="3885">
                  <c:v>30</c:v>
                </c:pt>
                <c:pt idx="3886">
                  <c:v>59</c:v>
                </c:pt>
                <c:pt idx="3887">
                  <c:v>42</c:v>
                </c:pt>
                <c:pt idx="3888">
                  <c:v>70</c:v>
                </c:pt>
                <c:pt idx="3889">
                  <c:v>82</c:v>
                </c:pt>
                <c:pt idx="3890">
                  <c:v>56</c:v>
                </c:pt>
                <c:pt idx="3891">
                  <c:v>24</c:v>
                </c:pt>
                <c:pt idx="3892">
                  <c:v>27</c:v>
                </c:pt>
                <c:pt idx="3893">
                  <c:v>33</c:v>
                </c:pt>
                <c:pt idx="3894">
                  <c:v>75</c:v>
                </c:pt>
                <c:pt idx="3895">
                  <c:v>45</c:v>
                </c:pt>
                <c:pt idx="3896">
                  <c:v>45</c:v>
                </c:pt>
                <c:pt idx="3897">
                  <c:v>30</c:v>
                </c:pt>
                <c:pt idx="3898">
                  <c:v>29</c:v>
                </c:pt>
                <c:pt idx="3899">
                  <c:v>50</c:v>
                </c:pt>
                <c:pt idx="3900">
                  <c:v>95</c:v>
                </c:pt>
                <c:pt idx="3901">
                  <c:v>63</c:v>
                </c:pt>
                <c:pt idx="3902">
                  <c:v>24</c:v>
                </c:pt>
                <c:pt idx="3903">
                  <c:v>63</c:v>
                </c:pt>
                <c:pt idx="3904">
                  <c:v>41</c:v>
                </c:pt>
                <c:pt idx="3905">
                  <c:v>69</c:v>
                </c:pt>
                <c:pt idx="3906">
                  <c:v>81</c:v>
                </c:pt>
                <c:pt idx="3907">
                  <c:v>40</c:v>
                </c:pt>
                <c:pt idx="3908">
                  <c:v>66</c:v>
                </c:pt>
                <c:pt idx="3909">
                  <c:v>40</c:v>
                </c:pt>
                <c:pt idx="3910">
                  <c:v>63</c:v>
                </c:pt>
                <c:pt idx="3911">
                  <c:v>21</c:v>
                </c:pt>
                <c:pt idx="3912">
                  <c:v>81</c:v>
                </c:pt>
                <c:pt idx="3913">
                  <c:v>47</c:v>
                </c:pt>
                <c:pt idx="3914">
                  <c:v>69</c:v>
                </c:pt>
                <c:pt idx="3915">
                  <c:v>47</c:v>
                </c:pt>
                <c:pt idx="3916">
                  <c:v>44</c:v>
                </c:pt>
                <c:pt idx="3917">
                  <c:v>78</c:v>
                </c:pt>
                <c:pt idx="3918">
                  <c:v>36</c:v>
                </c:pt>
                <c:pt idx="3919">
                  <c:v>60</c:v>
                </c:pt>
                <c:pt idx="3920">
                  <c:v>43</c:v>
                </c:pt>
                <c:pt idx="3921">
                  <c:v>30</c:v>
                </c:pt>
                <c:pt idx="3922">
                  <c:v>43</c:v>
                </c:pt>
                <c:pt idx="3923">
                  <c:v>75</c:v>
                </c:pt>
                <c:pt idx="3924">
                  <c:v>46</c:v>
                </c:pt>
                <c:pt idx="3925">
                  <c:v>29</c:v>
                </c:pt>
                <c:pt idx="3926">
                  <c:v>33</c:v>
                </c:pt>
                <c:pt idx="3927">
                  <c:v>51</c:v>
                </c:pt>
                <c:pt idx="3928">
                  <c:v>58</c:v>
                </c:pt>
                <c:pt idx="3929">
                  <c:v>81</c:v>
                </c:pt>
                <c:pt idx="3930">
                  <c:v>49</c:v>
                </c:pt>
                <c:pt idx="3931">
                  <c:v>84</c:v>
                </c:pt>
                <c:pt idx="3932">
                  <c:v>47</c:v>
                </c:pt>
                <c:pt idx="3933">
                  <c:v>38</c:v>
                </c:pt>
                <c:pt idx="3934">
                  <c:v>78</c:v>
                </c:pt>
                <c:pt idx="3935">
                  <c:v>77</c:v>
                </c:pt>
                <c:pt idx="3936">
                  <c:v>29</c:v>
                </c:pt>
                <c:pt idx="3937">
                  <c:v>76</c:v>
                </c:pt>
                <c:pt idx="3938">
                  <c:v>41</c:v>
                </c:pt>
                <c:pt idx="3939">
                  <c:v>51</c:v>
                </c:pt>
                <c:pt idx="3940">
                  <c:v>70</c:v>
                </c:pt>
                <c:pt idx="3941">
                  <c:v>63</c:v>
                </c:pt>
                <c:pt idx="3942">
                  <c:v>46</c:v>
                </c:pt>
                <c:pt idx="3943">
                  <c:v>53</c:v>
                </c:pt>
                <c:pt idx="3944">
                  <c:v>25</c:v>
                </c:pt>
                <c:pt idx="3945">
                  <c:v>26</c:v>
                </c:pt>
                <c:pt idx="3946">
                  <c:v>74</c:v>
                </c:pt>
                <c:pt idx="3947">
                  <c:v>57</c:v>
                </c:pt>
                <c:pt idx="3948">
                  <c:v>80</c:v>
                </c:pt>
                <c:pt idx="3949">
                  <c:v>45</c:v>
                </c:pt>
                <c:pt idx="3950">
                  <c:v>56</c:v>
                </c:pt>
                <c:pt idx="3951">
                  <c:v>19</c:v>
                </c:pt>
                <c:pt idx="3952">
                  <c:v>86</c:v>
                </c:pt>
                <c:pt idx="3953">
                  <c:v>70</c:v>
                </c:pt>
                <c:pt idx="3954">
                  <c:v>85</c:v>
                </c:pt>
                <c:pt idx="3955">
                  <c:v>16</c:v>
                </c:pt>
                <c:pt idx="3956">
                  <c:v>47</c:v>
                </c:pt>
                <c:pt idx="3957">
                  <c:v>65</c:v>
                </c:pt>
                <c:pt idx="3958">
                  <c:v>23</c:v>
                </c:pt>
                <c:pt idx="3959">
                  <c:v>29</c:v>
                </c:pt>
                <c:pt idx="3960">
                  <c:v>36</c:v>
                </c:pt>
                <c:pt idx="3961">
                  <c:v>49</c:v>
                </c:pt>
                <c:pt idx="3962">
                  <c:v>85</c:v>
                </c:pt>
                <c:pt idx="3963">
                  <c:v>56</c:v>
                </c:pt>
                <c:pt idx="3964">
                  <c:v>39</c:v>
                </c:pt>
                <c:pt idx="3965">
                  <c:v>40</c:v>
                </c:pt>
                <c:pt idx="3966">
                  <c:v>33</c:v>
                </c:pt>
                <c:pt idx="3967">
                  <c:v>67</c:v>
                </c:pt>
                <c:pt idx="3968">
                  <c:v>19</c:v>
                </c:pt>
                <c:pt idx="3969">
                  <c:v>74</c:v>
                </c:pt>
                <c:pt idx="3970">
                  <c:v>47</c:v>
                </c:pt>
                <c:pt idx="3971">
                  <c:v>77</c:v>
                </c:pt>
                <c:pt idx="3972">
                  <c:v>52</c:v>
                </c:pt>
                <c:pt idx="3973">
                  <c:v>76</c:v>
                </c:pt>
                <c:pt idx="3974">
                  <c:v>42</c:v>
                </c:pt>
                <c:pt idx="3975">
                  <c:v>56</c:v>
                </c:pt>
                <c:pt idx="3976">
                  <c:v>30</c:v>
                </c:pt>
                <c:pt idx="3977">
                  <c:v>47</c:v>
                </c:pt>
                <c:pt idx="3978">
                  <c:v>34</c:v>
                </c:pt>
                <c:pt idx="3979">
                  <c:v>48</c:v>
                </c:pt>
                <c:pt idx="3980">
                  <c:v>42</c:v>
                </c:pt>
                <c:pt idx="3981">
                  <c:v>74</c:v>
                </c:pt>
                <c:pt idx="3982">
                  <c:v>58</c:v>
                </c:pt>
                <c:pt idx="3983">
                  <c:v>75</c:v>
                </c:pt>
                <c:pt idx="3984">
                  <c:v>54</c:v>
                </c:pt>
                <c:pt idx="3985">
                  <c:v>62</c:v>
                </c:pt>
                <c:pt idx="3986">
                  <c:v>88</c:v>
                </c:pt>
                <c:pt idx="3987">
                  <c:v>64</c:v>
                </c:pt>
                <c:pt idx="3988">
                  <c:v>81</c:v>
                </c:pt>
                <c:pt idx="3989">
                  <c:v>69</c:v>
                </c:pt>
                <c:pt idx="3990">
                  <c:v>51</c:v>
                </c:pt>
                <c:pt idx="3991">
                  <c:v>52</c:v>
                </c:pt>
                <c:pt idx="3992">
                  <c:v>58</c:v>
                </c:pt>
                <c:pt idx="3993">
                  <c:v>55</c:v>
                </c:pt>
                <c:pt idx="3994">
                  <c:v>86</c:v>
                </c:pt>
                <c:pt idx="3995">
                  <c:v>62</c:v>
                </c:pt>
                <c:pt idx="3996">
                  <c:v>60</c:v>
                </c:pt>
                <c:pt idx="3997">
                  <c:v>15</c:v>
                </c:pt>
                <c:pt idx="3998">
                  <c:v>82</c:v>
                </c:pt>
                <c:pt idx="3999">
                  <c:v>52</c:v>
                </c:pt>
                <c:pt idx="4000">
                  <c:v>57</c:v>
                </c:pt>
                <c:pt idx="4001">
                  <c:v>34</c:v>
                </c:pt>
                <c:pt idx="4002">
                  <c:v>55</c:v>
                </c:pt>
                <c:pt idx="4003">
                  <c:v>39</c:v>
                </c:pt>
                <c:pt idx="4004">
                  <c:v>73</c:v>
                </c:pt>
                <c:pt idx="4005">
                  <c:v>64</c:v>
                </c:pt>
                <c:pt idx="4006">
                  <c:v>67</c:v>
                </c:pt>
                <c:pt idx="4007">
                  <c:v>67</c:v>
                </c:pt>
                <c:pt idx="4008">
                  <c:v>36</c:v>
                </c:pt>
                <c:pt idx="4009">
                  <c:v>52</c:v>
                </c:pt>
                <c:pt idx="4010">
                  <c:v>85</c:v>
                </c:pt>
                <c:pt idx="4011">
                  <c:v>91</c:v>
                </c:pt>
                <c:pt idx="4012">
                  <c:v>42</c:v>
                </c:pt>
                <c:pt idx="4013">
                  <c:v>74</c:v>
                </c:pt>
                <c:pt idx="4014">
                  <c:v>65</c:v>
                </c:pt>
                <c:pt idx="4015">
                  <c:v>36</c:v>
                </c:pt>
                <c:pt idx="4016">
                  <c:v>63</c:v>
                </c:pt>
                <c:pt idx="4017">
                  <c:v>29</c:v>
                </c:pt>
                <c:pt idx="4018">
                  <c:v>60</c:v>
                </c:pt>
                <c:pt idx="4019">
                  <c:v>50</c:v>
                </c:pt>
                <c:pt idx="4020">
                  <c:v>40</c:v>
                </c:pt>
                <c:pt idx="4021">
                  <c:v>48</c:v>
                </c:pt>
                <c:pt idx="4022">
                  <c:v>33</c:v>
                </c:pt>
                <c:pt idx="4023">
                  <c:v>51</c:v>
                </c:pt>
                <c:pt idx="4024">
                  <c:v>64</c:v>
                </c:pt>
                <c:pt idx="4025">
                  <c:v>70</c:v>
                </c:pt>
                <c:pt idx="4026">
                  <c:v>49</c:v>
                </c:pt>
                <c:pt idx="4027">
                  <c:v>33</c:v>
                </c:pt>
                <c:pt idx="4028">
                  <c:v>69</c:v>
                </c:pt>
                <c:pt idx="4029">
                  <c:v>41</c:v>
                </c:pt>
                <c:pt idx="4030">
                  <c:v>79</c:v>
                </c:pt>
                <c:pt idx="4031">
                  <c:v>81</c:v>
                </c:pt>
                <c:pt idx="4032">
                  <c:v>57</c:v>
                </c:pt>
                <c:pt idx="4033">
                  <c:v>73</c:v>
                </c:pt>
                <c:pt idx="4034">
                  <c:v>49</c:v>
                </c:pt>
                <c:pt idx="4035">
                  <c:v>64</c:v>
                </c:pt>
                <c:pt idx="4036">
                  <c:v>49</c:v>
                </c:pt>
                <c:pt idx="4037">
                  <c:v>31</c:v>
                </c:pt>
                <c:pt idx="4038">
                  <c:v>61</c:v>
                </c:pt>
                <c:pt idx="4039">
                  <c:v>81</c:v>
                </c:pt>
                <c:pt idx="4040">
                  <c:v>59</c:v>
                </c:pt>
                <c:pt idx="4041">
                  <c:v>54</c:v>
                </c:pt>
                <c:pt idx="4042">
                  <c:v>18</c:v>
                </c:pt>
                <c:pt idx="4043">
                  <c:v>80</c:v>
                </c:pt>
                <c:pt idx="4044">
                  <c:v>43</c:v>
                </c:pt>
                <c:pt idx="4045">
                  <c:v>39</c:v>
                </c:pt>
                <c:pt idx="4046">
                  <c:v>39</c:v>
                </c:pt>
                <c:pt idx="4047">
                  <c:v>51</c:v>
                </c:pt>
                <c:pt idx="4048">
                  <c:v>49</c:v>
                </c:pt>
                <c:pt idx="4049">
                  <c:v>27</c:v>
                </c:pt>
                <c:pt idx="4050">
                  <c:v>51</c:v>
                </c:pt>
                <c:pt idx="4051">
                  <c:v>64</c:v>
                </c:pt>
                <c:pt idx="4052">
                  <c:v>51</c:v>
                </c:pt>
                <c:pt idx="4053">
                  <c:v>56</c:v>
                </c:pt>
                <c:pt idx="4054">
                  <c:v>46</c:v>
                </c:pt>
                <c:pt idx="4055">
                  <c:v>28</c:v>
                </c:pt>
                <c:pt idx="4056">
                  <c:v>57</c:v>
                </c:pt>
                <c:pt idx="4057">
                  <c:v>28</c:v>
                </c:pt>
                <c:pt idx="4058">
                  <c:v>65</c:v>
                </c:pt>
                <c:pt idx="4059">
                  <c:v>71</c:v>
                </c:pt>
                <c:pt idx="4060">
                  <c:v>54</c:v>
                </c:pt>
                <c:pt idx="4061">
                  <c:v>44</c:v>
                </c:pt>
                <c:pt idx="4062">
                  <c:v>52</c:v>
                </c:pt>
                <c:pt idx="4063">
                  <c:v>71</c:v>
                </c:pt>
                <c:pt idx="4064">
                  <c:v>74</c:v>
                </c:pt>
                <c:pt idx="4065">
                  <c:v>38</c:v>
                </c:pt>
                <c:pt idx="4066">
                  <c:v>75</c:v>
                </c:pt>
                <c:pt idx="4067">
                  <c:v>43</c:v>
                </c:pt>
                <c:pt idx="4068">
                  <c:v>90</c:v>
                </c:pt>
                <c:pt idx="4069">
                  <c:v>69</c:v>
                </c:pt>
                <c:pt idx="4070">
                  <c:v>67</c:v>
                </c:pt>
                <c:pt idx="4071">
                  <c:v>52</c:v>
                </c:pt>
                <c:pt idx="4072">
                  <c:v>27</c:v>
                </c:pt>
                <c:pt idx="4073">
                  <c:v>63</c:v>
                </c:pt>
                <c:pt idx="4074">
                  <c:v>41</c:v>
                </c:pt>
                <c:pt idx="4075">
                  <c:v>67</c:v>
                </c:pt>
                <c:pt idx="4076">
                  <c:v>47</c:v>
                </c:pt>
                <c:pt idx="4077">
                  <c:v>61</c:v>
                </c:pt>
                <c:pt idx="4078">
                  <c:v>82</c:v>
                </c:pt>
                <c:pt idx="4079">
                  <c:v>75</c:v>
                </c:pt>
                <c:pt idx="4080">
                  <c:v>37</c:v>
                </c:pt>
                <c:pt idx="4081">
                  <c:v>68</c:v>
                </c:pt>
                <c:pt idx="4082">
                  <c:v>37</c:v>
                </c:pt>
                <c:pt idx="4083">
                  <c:v>49</c:v>
                </c:pt>
                <c:pt idx="4084">
                  <c:v>73</c:v>
                </c:pt>
                <c:pt idx="4085">
                  <c:v>32</c:v>
                </c:pt>
                <c:pt idx="4086">
                  <c:v>23</c:v>
                </c:pt>
                <c:pt idx="4087">
                  <c:v>43</c:v>
                </c:pt>
                <c:pt idx="4088">
                  <c:v>70</c:v>
                </c:pt>
                <c:pt idx="4089">
                  <c:v>53</c:v>
                </c:pt>
                <c:pt idx="4090">
                  <c:v>81</c:v>
                </c:pt>
                <c:pt idx="4091">
                  <c:v>84</c:v>
                </c:pt>
                <c:pt idx="4092">
                  <c:v>38</c:v>
                </c:pt>
                <c:pt idx="4093">
                  <c:v>40</c:v>
                </c:pt>
                <c:pt idx="4094">
                  <c:v>88</c:v>
                </c:pt>
                <c:pt idx="4095">
                  <c:v>32</c:v>
                </c:pt>
                <c:pt idx="4096">
                  <c:v>31</c:v>
                </c:pt>
                <c:pt idx="4097">
                  <c:v>35</c:v>
                </c:pt>
                <c:pt idx="4098">
                  <c:v>34</c:v>
                </c:pt>
                <c:pt idx="4099">
                  <c:v>49</c:v>
                </c:pt>
                <c:pt idx="4100">
                  <c:v>28</c:v>
                </c:pt>
                <c:pt idx="4101">
                  <c:v>91</c:v>
                </c:pt>
                <c:pt idx="4102">
                  <c:v>90</c:v>
                </c:pt>
                <c:pt idx="4103">
                  <c:v>55</c:v>
                </c:pt>
                <c:pt idx="4104">
                  <c:v>27</c:v>
                </c:pt>
                <c:pt idx="4105">
                  <c:v>67</c:v>
                </c:pt>
                <c:pt idx="4106">
                  <c:v>41</c:v>
                </c:pt>
                <c:pt idx="4107">
                  <c:v>53</c:v>
                </c:pt>
                <c:pt idx="4108">
                  <c:v>15</c:v>
                </c:pt>
                <c:pt idx="4109">
                  <c:v>26</c:v>
                </c:pt>
                <c:pt idx="4110">
                  <c:v>22</c:v>
                </c:pt>
                <c:pt idx="4111">
                  <c:v>48</c:v>
                </c:pt>
                <c:pt idx="4112">
                  <c:v>19</c:v>
                </c:pt>
                <c:pt idx="4113">
                  <c:v>78</c:v>
                </c:pt>
                <c:pt idx="4114">
                  <c:v>53</c:v>
                </c:pt>
                <c:pt idx="4115">
                  <c:v>61</c:v>
                </c:pt>
                <c:pt idx="4116">
                  <c:v>30</c:v>
                </c:pt>
                <c:pt idx="4117">
                  <c:v>70</c:v>
                </c:pt>
                <c:pt idx="4118">
                  <c:v>42</c:v>
                </c:pt>
                <c:pt idx="4119">
                  <c:v>67</c:v>
                </c:pt>
                <c:pt idx="4120">
                  <c:v>51</c:v>
                </c:pt>
                <c:pt idx="4121">
                  <c:v>35</c:v>
                </c:pt>
                <c:pt idx="4122">
                  <c:v>38</c:v>
                </c:pt>
                <c:pt idx="4123">
                  <c:v>44</c:v>
                </c:pt>
                <c:pt idx="4124">
                  <c:v>86</c:v>
                </c:pt>
                <c:pt idx="4125">
                  <c:v>68</c:v>
                </c:pt>
                <c:pt idx="4126">
                  <c:v>25</c:v>
                </c:pt>
                <c:pt idx="4127">
                  <c:v>59</c:v>
                </c:pt>
                <c:pt idx="4128">
                  <c:v>74</c:v>
                </c:pt>
                <c:pt idx="4129">
                  <c:v>73</c:v>
                </c:pt>
                <c:pt idx="4130">
                  <c:v>61</c:v>
                </c:pt>
                <c:pt idx="4131">
                  <c:v>32</c:v>
                </c:pt>
                <c:pt idx="4132">
                  <c:v>41</c:v>
                </c:pt>
                <c:pt idx="4133">
                  <c:v>72</c:v>
                </c:pt>
                <c:pt idx="4134">
                  <c:v>51</c:v>
                </c:pt>
                <c:pt idx="4135">
                  <c:v>72</c:v>
                </c:pt>
                <c:pt idx="4136">
                  <c:v>60</c:v>
                </c:pt>
                <c:pt idx="4137">
                  <c:v>46</c:v>
                </c:pt>
                <c:pt idx="4138">
                  <c:v>77</c:v>
                </c:pt>
                <c:pt idx="4139">
                  <c:v>23</c:v>
                </c:pt>
                <c:pt idx="4140">
                  <c:v>82</c:v>
                </c:pt>
                <c:pt idx="4141">
                  <c:v>37</c:v>
                </c:pt>
                <c:pt idx="4142">
                  <c:v>80</c:v>
                </c:pt>
                <c:pt idx="4143">
                  <c:v>87</c:v>
                </c:pt>
                <c:pt idx="4144">
                  <c:v>41</c:v>
                </c:pt>
                <c:pt idx="4145">
                  <c:v>67</c:v>
                </c:pt>
                <c:pt idx="4146">
                  <c:v>81</c:v>
                </c:pt>
                <c:pt idx="4147">
                  <c:v>30</c:v>
                </c:pt>
                <c:pt idx="4148">
                  <c:v>19</c:v>
                </c:pt>
                <c:pt idx="4149">
                  <c:v>39</c:v>
                </c:pt>
                <c:pt idx="4150">
                  <c:v>34</c:v>
                </c:pt>
                <c:pt idx="4151">
                  <c:v>93</c:v>
                </c:pt>
                <c:pt idx="4152">
                  <c:v>43</c:v>
                </c:pt>
                <c:pt idx="4153">
                  <c:v>21</c:v>
                </c:pt>
                <c:pt idx="4154">
                  <c:v>17</c:v>
                </c:pt>
                <c:pt idx="4155">
                  <c:v>40</c:v>
                </c:pt>
                <c:pt idx="4156">
                  <c:v>68</c:v>
                </c:pt>
                <c:pt idx="4157">
                  <c:v>74</c:v>
                </c:pt>
                <c:pt idx="4158">
                  <c:v>45</c:v>
                </c:pt>
                <c:pt idx="4159">
                  <c:v>38</c:v>
                </c:pt>
                <c:pt idx="4160">
                  <c:v>76</c:v>
                </c:pt>
                <c:pt idx="4161">
                  <c:v>38</c:v>
                </c:pt>
                <c:pt idx="4162">
                  <c:v>18</c:v>
                </c:pt>
                <c:pt idx="4163">
                  <c:v>54</c:v>
                </c:pt>
                <c:pt idx="4164">
                  <c:v>42</c:v>
                </c:pt>
                <c:pt idx="4165">
                  <c:v>31</c:v>
                </c:pt>
                <c:pt idx="4166">
                  <c:v>42</c:v>
                </c:pt>
                <c:pt idx="4167">
                  <c:v>44</c:v>
                </c:pt>
                <c:pt idx="4168">
                  <c:v>54</c:v>
                </c:pt>
                <c:pt idx="4169">
                  <c:v>83</c:v>
                </c:pt>
                <c:pt idx="4170">
                  <c:v>64</c:v>
                </c:pt>
                <c:pt idx="4171">
                  <c:v>38</c:v>
                </c:pt>
                <c:pt idx="4172">
                  <c:v>57</c:v>
                </c:pt>
                <c:pt idx="4173">
                  <c:v>83</c:v>
                </c:pt>
                <c:pt idx="4174">
                  <c:v>34</c:v>
                </c:pt>
                <c:pt idx="4175">
                  <c:v>39</c:v>
                </c:pt>
                <c:pt idx="4176">
                  <c:v>56</c:v>
                </c:pt>
                <c:pt idx="4177">
                  <c:v>76</c:v>
                </c:pt>
                <c:pt idx="4178">
                  <c:v>49</c:v>
                </c:pt>
                <c:pt idx="4179">
                  <c:v>41</c:v>
                </c:pt>
                <c:pt idx="4180">
                  <c:v>69</c:v>
                </c:pt>
                <c:pt idx="4181">
                  <c:v>93</c:v>
                </c:pt>
                <c:pt idx="4182">
                  <c:v>44</c:v>
                </c:pt>
                <c:pt idx="4183">
                  <c:v>73</c:v>
                </c:pt>
                <c:pt idx="4184">
                  <c:v>56</c:v>
                </c:pt>
                <c:pt idx="4185">
                  <c:v>70</c:v>
                </c:pt>
                <c:pt idx="4186">
                  <c:v>56</c:v>
                </c:pt>
                <c:pt idx="4187">
                  <c:v>77</c:v>
                </c:pt>
                <c:pt idx="4188">
                  <c:v>40</c:v>
                </c:pt>
                <c:pt idx="4189">
                  <c:v>47</c:v>
                </c:pt>
                <c:pt idx="4190">
                  <c:v>40</c:v>
                </c:pt>
                <c:pt idx="4191">
                  <c:v>62</c:v>
                </c:pt>
                <c:pt idx="4192">
                  <c:v>57</c:v>
                </c:pt>
                <c:pt idx="4193">
                  <c:v>26</c:v>
                </c:pt>
                <c:pt idx="4194">
                  <c:v>47</c:v>
                </c:pt>
                <c:pt idx="4195">
                  <c:v>59</c:v>
                </c:pt>
                <c:pt idx="4196">
                  <c:v>78</c:v>
                </c:pt>
                <c:pt idx="4197">
                  <c:v>77</c:v>
                </c:pt>
                <c:pt idx="4198">
                  <c:v>67</c:v>
                </c:pt>
                <c:pt idx="4199">
                  <c:v>49</c:v>
                </c:pt>
                <c:pt idx="4200">
                  <c:v>80</c:v>
                </c:pt>
                <c:pt idx="4201">
                  <c:v>54</c:v>
                </c:pt>
                <c:pt idx="4202">
                  <c:v>30</c:v>
                </c:pt>
                <c:pt idx="4203">
                  <c:v>29</c:v>
                </c:pt>
                <c:pt idx="4204">
                  <c:v>31</c:v>
                </c:pt>
                <c:pt idx="4205">
                  <c:v>42</c:v>
                </c:pt>
                <c:pt idx="4206">
                  <c:v>39</c:v>
                </c:pt>
                <c:pt idx="4207">
                  <c:v>70</c:v>
                </c:pt>
                <c:pt idx="4208">
                  <c:v>69</c:v>
                </c:pt>
                <c:pt idx="4209">
                  <c:v>18</c:v>
                </c:pt>
                <c:pt idx="4210">
                  <c:v>89</c:v>
                </c:pt>
                <c:pt idx="4211">
                  <c:v>56</c:v>
                </c:pt>
                <c:pt idx="4212">
                  <c:v>78</c:v>
                </c:pt>
                <c:pt idx="4213">
                  <c:v>44</c:v>
                </c:pt>
                <c:pt idx="4214">
                  <c:v>36</c:v>
                </c:pt>
                <c:pt idx="4215">
                  <c:v>76</c:v>
                </c:pt>
                <c:pt idx="4216">
                  <c:v>79</c:v>
                </c:pt>
                <c:pt idx="4217">
                  <c:v>12</c:v>
                </c:pt>
                <c:pt idx="4218">
                  <c:v>48</c:v>
                </c:pt>
                <c:pt idx="4219">
                  <c:v>46</c:v>
                </c:pt>
                <c:pt idx="4220">
                  <c:v>54</c:v>
                </c:pt>
                <c:pt idx="4221">
                  <c:v>69</c:v>
                </c:pt>
                <c:pt idx="4222">
                  <c:v>56</c:v>
                </c:pt>
                <c:pt idx="4223">
                  <c:v>26</c:v>
                </c:pt>
                <c:pt idx="4224">
                  <c:v>39</c:v>
                </c:pt>
                <c:pt idx="4225">
                  <c:v>48</c:v>
                </c:pt>
                <c:pt idx="4226">
                  <c:v>92</c:v>
                </c:pt>
                <c:pt idx="4227">
                  <c:v>81</c:v>
                </c:pt>
                <c:pt idx="4228">
                  <c:v>46</c:v>
                </c:pt>
                <c:pt idx="4229">
                  <c:v>89</c:v>
                </c:pt>
                <c:pt idx="4230">
                  <c:v>51</c:v>
                </c:pt>
                <c:pt idx="4231">
                  <c:v>16</c:v>
                </c:pt>
                <c:pt idx="4232">
                  <c:v>40</c:v>
                </c:pt>
                <c:pt idx="4233">
                  <c:v>90</c:v>
                </c:pt>
                <c:pt idx="4234">
                  <c:v>83</c:v>
                </c:pt>
                <c:pt idx="4235">
                  <c:v>46</c:v>
                </c:pt>
                <c:pt idx="4236">
                  <c:v>32</c:v>
                </c:pt>
                <c:pt idx="4237">
                  <c:v>82</c:v>
                </c:pt>
                <c:pt idx="4238">
                  <c:v>63</c:v>
                </c:pt>
                <c:pt idx="4239">
                  <c:v>59</c:v>
                </c:pt>
                <c:pt idx="4240">
                  <c:v>89</c:v>
                </c:pt>
                <c:pt idx="4241">
                  <c:v>55</c:v>
                </c:pt>
                <c:pt idx="4242">
                  <c:v>29</c:v>
                </c:pt>
                <c:pt idx="4243">
                  <c:v>68</c:v>
                </c:pt>
                <c:pt idx="4244">
                  <c:v>32</c:v>
                </c:pt>
                <c:pt idx="4245">
                  <c:v>44</c:v>
                </c:pt>
                <c:pt idx="4246">
                  <c:v>75</c:v>
                </c:pt>
                <c:pt idx="4247">
                  <c:v>33</c:v>
                </c:pt>
                <c:pt idx="4248">
                  <c:v>49</c:v>
                </c:pt>
                <c:pt idx="4249">
                  <c:v>47</c:v>
                </c:pt>
                <c:pt idx="4250">
                  <c:v>35</c:v>
                </c:pt>
                <c:pt idx="4251">
                  <c:v>67</c:v>
                </c:pt>
                <c:pt idx="4252">
                  <c:v>77</c:v>
                </c:pt>
                <c:pt idx="4253">
                  <c:v>65</c:v>
                </c:pt>
                <c:pt idx="4254">
                  <c:v>86</c:v>
                </c:pt>
                <c:pt idx="4255">
                  <c:v>40</c:v>
                </c:pt>
                <c:pt idx="4256">
                  <c:v>37</c:v>
                </c:pt>
                <c:pt idx="4257">
                  <c:v>57</c:v>
                </c:pt>
                <c:pt idx="4258">
                  <c:v>23</c:v>
                </c:pt>
                <c:pt idx="4259">
                  <c:v>42</c:v>
                </c:pt>
                <c:pt idx="4260">
                  <c:v>73</c:v>
                </c:pt>
                <c:pt idx="4261">
                  <c:v>88</c:v>
                </c:pt>
                <c:pt idx="4262">
                  <c:v>53</c:v>
                </c:pt>
                <c:pt idx="4263">
                  <c:v>72</c:v>
                </c:pt>
                <c:pt idx="4264">
                  <c:v>47</c:v>
                </c:pt>
                <c:pt idx="4265">
                  <c:v>81</c:v>
                </c:pt>
                <c:pt idx="4266">
                  <c:v>30</c:v>
                </c:pt>
                <c:pt idx="4267">
                  <c:v>68</c:v>
                </c:pt>
                <c:pt idx="4268">
                  <c:v>83</c:v>
                </c:pt>
                <c:pt idx="4269">
                  <c:v>73</c:v>
                </c:pt>
                <c:pt idx="4270">
                  <c:v>67</c:v>
                </c:pt>
                <c:pt idx="4271">
                  <c:v>45</c:v>
                </c:pt>
                <c:pt idx="4272">
                  <c:v>61</c:v>
                </c:pt>
                <c:pt idx="4273">
                  <c:v>43</c:v>
                </c:pt>
                <c:pt idx="4274">
                  <c:v>37</c:v>
                </c:pt>
                <c:pt idx="4275">
                  <c:v>54</c:v>
                </c:pt>
                <c:pt idx="4276">
                  <c:v>29</c:v>
                </c:pt>
                <c:pt idx="4277">
                  <c:v>59</c:v>
                </c:pt>
                <c:pt idx="4278">
                  <c:v>67</c:v>
                </c:pt>
                <c:pt idx="4279">
                  <c:v>73</c:v>
                </c:pt>
                <c:pt idx="4280">
                  <c:v>29</c:v>
                </c:pt>
                <c:pt idx="4281">
                  <c:v>29</c:v>
                </c:pt>
                <c:pt idx="4282">
                  <c:v>67</c:v>
                </c:pt>
                <c:pt idx="4283">
                  <c:v>51</c:v>
                </c:pt>
                <c:pt idx="4284">
                  <c:v>80</c:v>
                </c:pt>
                <c:pt idx="4285">
                  <c:v>48</c:v>
                </c:pt>
                <c:pt idx="4286">
                  <c:v>42</c:v>
                </c:pt>
                <c:pt idx="4287">
                  <c:v>57</c:v>
                </c:pt>
                <c:pt idx="4288">
                  <c:v>31</c:v>
                </c:pt>
                <c:pt idx="4289">
                  <c:v>38</c:v>
                </c:pt>
                <c:pt idx="4290">
                  <c:v>55</c:v>
                </c:pt>
                <c:pt idx="4291">
                  <c:v>16</c:v>
                </c:pt>
                <c:pt idx="4292">
                  <c:v>53</c:v>
                </c:pt>
                <c:pt idx="4293">
                  <c:v>51</c:v>
                </c:pt>
                <c:pt idx="4294">
                  <c:v>72</c:v>
                </c:pt>
                <c:pt idx="4295">
                  <c:v>33</c:v>
                </c:pt>
                <c:pt idx="4296">
                  <c:v>62</c:v>
                </c:pt>
                <c:pt idx="4297">
                  <c:v>30</c:v>
                </c:pt>
                <c:pt idx="4298">
                  <c:v>63</c:v>
                </c:pt>
                <c:pt idx="4299">
                  <c:v>84</c:v>
                </c:pt>
                <c:pt idx="4300">
                  <c:v>49</c:v>
                </c:pt>
                <c:pt idx="4301">
                  <c:v>66</c:v>
                </c:pt>
                <c:pt idx="4302">
                  <c:v>44</c:v>
                </c:pt>
                <c:pt idx="4303">
                  <c:v>30</c:v>
                </c:pt>
                <c:pt idx="4304">
                  <c:v>88</c:v>
                </c:pt>
                <c:pt idx="4305">
                  <c:v>79</c:v>
                </c:pt>
                <c:pt idx="4306">
                  <c:v>41</c:v>
                </c:pt>
                <c:pt idx="4307">
                  <c:v>55</c:v>
                </c:pt>
                <c:pt idx="4308">
                  <c:v>47</c:v>
                </c:pt>
                <c:pt idx="4309">
                  <c:v>72</c:v>
                </c:pt>
                <c:pt idx="4310">
                  <c:v>83</c:v>
                </c:pt>
                <c:pt idx="4311">
                  <c:v>79</c:v>
                </c:pt>
                <c:pt idx="4312">
                  <c:v>56</c:v>
                </c:pt>
                <c:pt idx="4313">
                  <c:v>65</c:v>
                </c:pt>
                <c:pt idx="4314">
                  <c:v>53</c:v>
                </c:pt>
                <c:pt idx="4315">
                  <c:v>73</c:v>
                </c:pt>
                <c:pt idx="4316">
                  <c:v>57</c:v>
                </c:pt>
                <c:pt idx="4317">
                  <c:v>66</c:v>
                </c:pt>
                <c:pt idx="4318">
                  <c:v>52</c:v>
                </c:pt>
                <c:pt idx="4319">
                  <c:v>80</c:v>
                </c:pt>
                <c:pt idx="4320">
                  <c:v>75</c:v>
                </c:pt>
                <c:pt idx="4321">
                  <c:v>57</c:v>
                </c:pt>
                <c:pt idx="4322">
                  <c:v>13</c:v>
                </c:pt>
                <c:pt idx="4323">
                  <c:v>28</c:v>
                </c:pt>
                <c:pt idx="4324">
                  <c:v>85</c:v>
                </c:pt>
                <c:pt idx="4325">
                  <c:v>86</c:v>
                </c:pt>
                <c:pt idx="4326">
                  <c:v>54</c:v>
                </c:pt>
                <c:pt idx="4327">
                  <c:v>36</c:v>
                </c:pt>
                <c:pt idx="4328">
                  <c:v>37</c:v>
                </c:pt>
                <c:pt idx="4329">
                  <c:v>57</c:v>
                </c:pt>
                <c:pt idx="4330">
                  <c:v>25</c:v>
                </c:pt>
                <c:pt idx="4331">
                  <c:v>89</c:v>
                </c:pt>
                <c:pt idx="4332">
                  <c:v>71</c:v>
                </c:pt>
                <c:pt idx="4333">
                  <c:v>56</c:v>
                </c:pt>
                <c:pt idx="4334">
                  <c:v>36</c:v>
                </c:pt>
                <c:pt idx="4335">
                  <c:v>28</c:v>
                </c:pt>
                <c:pt idx="4336">
                  <c:v>66</c:v>
                </c:pt>
                <c:pt idx="4337">
                  <c:v>41</c:v>
                </c:pt>
                <c:pt idx="4338">
                  <c:v>49</c:v>
                </c:pt>
                <c:pt idx="4339">
                  <c:v>71</c:v>
                </c:pt>
                <c:pt idx="4340">
                  <c:v>65</c:v>
                </c:pt>
                <c:pt idx="4341">
                  <c:v>37</c:v>
                </c:pt>
                <c:pt idx="4342">
                  <c:v>41</c:v>
                </c:pt>
                <c:pt idx="4343">
                  <c:v>74</c:v>
                </c:pt>
                <c:pt idx="4344">
                  <c:v>31</c:v>
                </c:pt>
                <c:pt idx="4345">
                  <c:v>57</c:v>
                </c:pt>
                <c:pt idx="4346">
                  <c:v>58</c:v>
                </c:pt>
                <c:pt idx="4347">
                  <c:v>82</c:v>
                </c:pt>
                <c:pt idx="4348">
                  <c:v>74</c:v>
                </c:pt>
                <c:pt idx="4349">
                  <c:v>21</c:v>
                </c:pt>
                <c:pt idx="4350">
                  <c:v>81</c:v>
                </c:pt>
                <c:pt idx="4351">
                  <c:v>87</c:v>
                </c:pt>
                <c:pt idx="4352">
                  <c:v>53</c:v>
                </c:pt>
                <c:pt idx="4353">
                  <c:v>56</c:v>
                </c:pt>
                <c:pt idx="4354">
                  <c:v>35</c:v>
                </c:pt>
                <c:pt idx="4355">
                  <c:v>47</c:v>
                </c:pt>
                <c:pt idx="4356">
                  <c:v>48</c:v>
                </c:pt>
                <c:pt idx="4357">
                  <c:v>52</c:v>
                </c:pt>
                <c:pt idx="4358">
                  <c:v>19</c:v>
                </c:pt>
                <c:pt idx="4359">
                  <c:v>27</c:v>
                </c:pt>
                <c:pt idx="4360">
                  <c:v>22</c:v>
                </c:pt>
                <c:pt idx="4361">
                  <c:v>41</c:v>
                </c:pt>
                <c:pt idx="4362">
                  <c:v>58</c:v>
                </c:pt>
                <c:pt idx="4363">
                  <c:v>49</c:v>
                </c:pt>
                <c:pt idx="4364">
                  <c:v>43</c:v>
                </c:pt>
                <c:pt idx="4365">
                  <c:v>43</c:v>
                </c:pt>
                <c:pt idx="4366">
                  <c:v>27</c:v>
                </c:pt>
                <c:pt idx="4367">
                  <c:v>61</c:v>
                </c:pt>
                <c:pt idx="4368">
                  <c:v>63</c:v>
                </c:pt>
                <c:pt idx="4369">
                  <c:v>77</c:v>
                </c:pt>
                <c:pt idx="4370">
                  <c:v>39</c:v>
                </c:pt>
                <c:pt idx="4371">
                  <c:v>45</c:v>
                </c:pt>
                <c:pt idx="4372">
                  <c:v>77</c:v>
                </c:pt>
                <c:pt idx="4373">
                  <c:v>34</c:v>
                </c:pt>
                <c:pt idx="4374">
                  <c:v>51</c:v>
                </c:pt>
                <c:pt idx="4375">
                  <c:v>82</c:v>
                </c:pt>
                <c:pt idx="4376">
                  <c:v>23</c:v>
                </c:pt>
                <c:pt idx="4377">
                  <c:v>62</c:v>
                </c:pt>
                <c:pt idx="4378">
                  <c:v>60</c:v>
                </c:pt>
                <c:pt idx="4379">
                  <c:v>75</c:v>
                </c:pt>
                <c:pt idx="4380">
                  <c:v>43</c:v>
                </c:pt>
                <c:pt idx="4381">
                  <c:v>82</c:v>
                </c:pt>
                <c:pt idx="4382">
                  <c:v>65</c:v>
                </c:pt>
                <c:pt idx="4383">
                  <c:v>39</c:v>
                </c:pt>
                <c:pt idx="4384">
                  <c:v>50</c:v>
                </c:pt>
                <c:pt idx="4385">
                  <c:v>43</c:v>
                </c:pt>
                <c:pt idx="4386">
                  <c:v>19</c:v>
                </c:pt>
                <c:pt idx="4387">
                  <c:v>49</c:v>
                </c:pt>
                <c:pt idx="4388">
                  <c:v>64</c:v>
                </c:pt>
                <c:pt idx="4389">
                  <c:v>92</c:v>
                </c:pt>
                <c:pt idx="4390">
                  <c:v>93</c:v>
                </c:pt>
                <c:pt idx="4391">
                  <c:v>39</c:v>
                </c:pt>
                <c:pt idx="4392">
                  <c:v>20</c:v>
                </c:pt>
                <c:pt idx="4393">
                  <c:v>61</c:v>
                </c:pt>
                <c:pt idx="4394">
                  <c:v>77</c:v>
                </c:pt>
                <c:pt idx="4395">
                  <c:v>42</c:v>
                </c:pt>
                <c:pt idx="4396">
                  <c:v>72</c:v>
                </c:pt>
                <c:pt idx="4397">
                  <c:v>46</c:v>
                </c:pt>
                <c:pt idx="4398">
                  <c:v>83</c:v>
                </c:pt>
                <c:pt idx="4399">
                  <c:v>84</c:v>
                </c:pt>
                <c:pt idx="4400">
                  <c:v>83</c:v>
                </c:pt>
                <c:pt idx="4401">
                  <c:v>45</c:v>
                </c:pt>
                <c:pt idx="4402">
                  <c:v>31</c:v>
                </c:pt>
                <c:pt idx="4403">
                  <c:v>62</c:v>
                </c:pt>
                <c:pt idx="4404">
                  <c:v>84</c:v>
                </c:pt>
                <c:pt idx="4405">
                  <c:v>76</c:v>
                </c:pt>
                <c:pt idx="4406">
                  <c:v>42</c:v>
                </c:pt>
                <c:pt idx="4407">
                  <c:v>46</c:v>
                </c:pt>
                <c:pt idx="4408">
                  <c:v>38</c:v>
                </c:pt>
                <c:pt idx="4409">
                  <c:v>69</c:v>
                </c:pt>
                <c:pt idx="4410">
                  <c:v>88</c:v>
                </c:pt>
                <c:pt idx="4411">
                  <c:v>70</c:v>
                </c:pt>
                <c:pt idx="4412">
                  <c:v>61</c:v>
                </c:pt>
                <c:pt idx="4413">
                  <c:v>66</c:v>
                </c:pt>
                <c:pt idx="4414">
                  <c:v>63</c:v>
                </c:pt>
                <c:pt idx="4415">
                  <c:v>46</c:v>
                </c:pt>
                <c:pt idx="4416">
                  <c:v>95</c:v>
                </c:pt>
                <c:pt idx="4417">
                  <c:v>41</c:v>
                </c:pt>
                <c:pt idx="4418">
                  <c:v>62</c:v>
                </c:pt>
                <c:pt idx="4419">
                  <c:v>31</c:v>
                </c:pt>
                <c:pt idx="4420">
                  <c:v>81</c:v>
                </c:pt>
                <c:pt idx="4421">
                  <c:v>76</c:v>
                </c:pt>
                <c:pt idx="4422">
                  <c:v>70</c:v>
                </c:pt>
                <c:pt idx="4423">
                  <c:v>51</c:v>
                </c:pt>
                <c:pt idx="4424">
                  <c:v>69</c:v>
                </c:pt>
                <c:pt idx="4425">
                  <c:v>69</c:v>
                </c:pt>
                <c:pt idx="4426">
                  <c:v>71</c:v>
                </c:pt>
                <c:pt idx="4427">
                  <c:v>34</c:v>
                </c:pt>
                <c:pt idx="4428">
                  <c:v>51</c:v>
                </c:pt>
                <c:pt idx="4429">
                  <c:v>60</c:v>
                </c:pt>
                <c:pt idx="4430">
                  <c:v>43</c:v>
                </c:pt>
                <c:pt idx="4431">
                  <c:v>74</c:v>
                </c:pt>
                <c:pt idx="4432">
                  <c:v>62</c:v>
                </c:pt>
                <c:pt idx="4433">
                  <c:v>80</c:v>
                </c:pt>
                <c:pt idx="4434">
                  <c:v>67</c:v>
                </c:pt>
                <c:pt idx="4435">
                  <c:v>65</c:v>
                </c:pt>
                <c:pt idx="4436">
                  <c:v>47</c:v>
                </c:pt>
                <c:pt idx="4437">
                  <c:v>63</c:v>
                </c:pt>
                <c:pt idx="4438">
                  <c:v>57</c:v>
                </c:pt>
                <c:pt idx="4439">
                  <c:v>82</c:v>
                </c:pt>
                <c:pt idx="4440">
                  <c:v>60</c:v>
                </c:pt>
                <c:pt idx="4441">
                  <c:v>38</c:v>
                </c:pt>
                <c:pt idx="4442">
                  <c:v>78</c:v>
                </c:pt>
                <c:pt idx="4443">
                  <c:v>54</c:v>
                </c:pt>
                <c:pt idx="4444">
                  <c:v>59</c:v>
                </c:pt>
                <c:pt idx="4445">
                  <c:v>55</c:v>
                </c:pt>
                <c:pt idx="4446">
                  <c:v>84</c:v>
                </c:pt>
                <c:pt idx="4447">
                  <c:v>32</c:v>
                </c:pt>
                <c:pt idx="4448">
                  <c:v>75</c:v>
                </c:pt>
                <c:pt idx="4449">
                  <c:v>40</c:v>
                </c:pt>
                <c:pt idx="4450">
                  <c:v>85</c:v>
                </c:pt>
                <c:pt idx="4451">
                  <c:v>56</c:v>
                </c:pt>
                <c:pt idx="4452">
                  <c:v>67</c:v>
                </c:pt>
                <c:pt idx="4453">
                  <c:v>56</c:v>
                </c:pt>
                <c:pt idx="4454">
                  <c:v>38</c:v>
                </c:pt>
                <c:pt idx="4455">
                  <c:v>79</c:v>
                </c:pt>
                <c:pt idx="4456">
                  <c:v>81</c:v>
                </c:pt>
                <c:pt idx="4457">
                  <c:v>80</c:v>
                </c:pt>
                <c:pt idx="4458">
                  <c:v>57</c:v>
                </c:pt>
                <c:pt idx="4459">
                  <c:v>38</c:v>
                </c:pt>
                <c:pt idx="4460">
                  <c:v>36</c:v>
                </c:pt>
                <c:pt idx="4461">
                  <c:v>58</c:v>
                </c:pt>
                <c:pt idx="4462">
                  <c:v>28</c:v>
                </c:pt>
                <c:pt idx="4463">
                  <c:v>74</c:v>
                </c:pt>
                <c:pt idx="4464">
                  <c:v>32</c:v>
                </c:pt>
                <c:pt idx="4465">
                  <c:v>68</c:v>
                </c:pt>
                <c:pt idx="4466">
                  <c:v>83</c:v>
                </c:pt>
                <c:pt idx="4467">
                  <c:v>33</c:v>
                </c:pt>
                <c:pt idx="4468">
                  <c:v>15</c:v>
                </c:pt>
                <c:pt idx="4469">
                  <c:v>16</c:v>
                </c:pt>
                <c:pt idx="4470">
                  <c:v>48</c:v>
                </c:pt>
                <c:pt idx="4471">
                  <c:v>45</c:v>
                </c:pt>
                <c:pt idx="4472">
                  <c:v>60</c:v>
                </c:pt>
                <c:pt idx="4473">
                  <c:v>16</c:v>
                </c:pt>
                <c:pt idx="4474">
                  <c:v>61</c:v>
                </c:pt>
                <c:pt idx="4475">
                  <c:v>67</c:v>
                </c:pt>
                <c:pt idx="4476">
                  <c:v>70</c:v>
                </c:pt>
                <c:pt idx="4477">
                  <c:v>40</c:v>
                </c:pt>
                <c:pt idx="4478">
                  <c:v>49</c:v>
                </c:pt>
                <c:pt idx="4479">
                  <c:v>63</c:v>
                </c:pt>
                <c:pt idx="4480">
                  <c:v>63</c:v>
                </c:pt>
                <c:pt idx="4481">
                  <c:v>82</c:v>
                </c:pt>
                <c:pt idx="4482">
                  <c:v>33</c:v>
                </c:pt>
                <c:pt idx="4483">
                  <c:v>41</c:v>
                </c:pt>
                <c:pt idx="4484">
                  <c:v>83</c:v>
                </c:pt>
                <c:pt idx="4485">
                  <c:v>53</c:v>
                </c:pt>
                <c:pt idx="4486">
                  <c:v>53</c:v>
                </c:pt>
                <c:pt idx="4487">
                  <c:v>66</c:v>
                </c:pt>
                <c:pt idx="4488">
                  <c:v>25</c:v>
                </c:pt>
                <c:pt idx="4489">
                  <c:v>44</c:v>
                </c:pt>
                <c:pt idx="4490">
                  <c:v>66</c:v>
                </c:pt>
                <c:pt idx="4491">
                  <c:v>34</c:v>
                </c:pt>
                <c:pt idx="4492">
                  <c:v>67</c:v>
                </c:pt>
                <c:pt idx="4493">
                  <c:v>74</c:v>
                </c:pt>
                <c:pt idx="4494">
                  <c:v>52</c:v>
                </c:pt>
                <c:pt idx="4495">
                  <c:v>64</c:v>
                </c:pt>
                <c:pt idx="4496">
                  <c:v>71</c:v>
                </c:pt>
                <c:pt idx="4497">
                  <c:v>39</c:v>
                </c:pt>
                <c:pt idx="4498">
                  <c:v>66</c:v>
                </c:pt>
                <c:pt idx="4499">
                  <c:v>78</c:v>
                </c:pt>
                <c:pt idx="4500">
                  <c:v>75</c:v>
                </c:pt>
                <c:pt idx="4501">
                  <c:v>37</c:v>
                </c:pt>
                <c:pt idx="4502">
                  <c:v>71</c:v>
                </c:pt>
                <c:pt idx="4503">
                  <c:v>47</c:v>
                </c:pt>
                <c:pt idx="4504">
                  <c:v>37</c:v>
                </c:pt>
                <c:pt idx="4505">
                  <c:v>63</c:v>
                </c:pt>
                <c:pt idx="4506">
                  <c:v>26</c:v>
                </c:pt>
                <c:pt idx="4507">
                  <c:v>71</c:v>
                </c:pt>
                <c:pt idx="4508">
                  <c:v>80</c:v>
                </c:pt>
                <c:pt idx="4509">
                  <c:v>54</c:v>
                </c:pt>
                <c:pt idx="4510">
                  <c:v>57</c:v>
                </c:pt>
                <c:pt idx="4511">
                  <c:v>75</c:v>
                </c:pt>
                <c:pt idx="4512">
                  <c:v>67</c:v>
                </c:pt>
                <c:pt idx="4513">
                  <c:v>57</c:v>
                </c:pt>
                <c:pt idx="4514">
                  <c:v>52</c:v>
                </c:pt>
                <c:pt idx="4515">
                  <c:v>78</c:v>
                </c:pt>
                <c:pt idx="4516">
                  <c:v>72</c:v>
                </c:pt>
                <c:pt idx="4517">
                  <c:v>78</c:v>
                </c:pt>
                <c:pt idx="4518">
                  <c:v>30</c:v>
                </c:pt>
                <c:pt idx="4519">
                  <c:v>40</c:v>
                </c:pt>
                <c:pt idx="4520">
                  <c:v>35</c:v>
                </c:pt>
                <c:pt idx="4521">
                  <c:v>41</c:v>
                </c:pt>
                <c:pt idx="4522">
                  <c:v>61</c:v>
                </c:pt>
                <c:pt idx="4523">
                  <c:v>69</c:v>
                </c:pt>
                <c:pt idx="4524">
                  <c:v>55</c:v>
                </c:pt>
                <c:pt idx="4525">
                  <c:v>24</c:v>
                </c:pt>
                <c:pt idx="4526">
                  <c:v>72</c:v>
                </c:pt>
                <c:pt idx="4527">
                  <c:v>52</c:v>
                </c:pt>
                <c:pt idx="4528">
                  <c:v>26</c:v>
                </c:pt>
                <c:pt idx="4529">
                  <c:v>66</c:v>
                </c:pt>
                <c:pt idx="4530">
                  <c:v>45</c:v>
                </c:pt>
                <c:pt idx="4531">
                  <c:v>47</c:v>
                </c:pt>
                <c:pt idx="4532">
                  <c:v>68</c:v>
                </c:pt>
                <c:pt idx="4533">
                  <c:v>49</c:v>
                </c:pt>
                <c:pt idx="4534">
                  <c:v>37</c:v>
                </c:pt>
                <c:pt idx="4535">
                  <c:v>61</c:v>
                </c:pt>
                <c:pt idx="4536">
                  <c:v>97</c:v>
                </c:pt>
                <c:pt idx="4537">
                  <c:v>38</c:v>
                </c:pt>
                <c:pt idx="4538">
                  <c:v>69</c:v>
                </c:pt>
                <c:pt idx="4539">
                  <c:v>79</c:v>
                </c:pt>
                <c:pt idx="4540">
                  <c:v>45</c:v>
                </c:pt>
                <c:pt idx="4541">
                  <c:v>29</c:v>
                </c:pt>
                <c:pt idx="4542">
                  <c:v>86</c:v>
                </c:pt>
                <c:pt idx="4543">
                  <c:v>29</c:v>
                </c:pt>
                <c:pt idx="4544">
                  <c:v>72</c:v>
                </c:pt>
                <c:pt idx="4545">
                  <c:v>37</c:v>
                </c:pt>
                <c:pt idx="4546">
                  <c:v>51</c:v>
                </c:pt>
                <c:pt idx="4547">
                  <c:v>39</c:v>
                </c:pt>
                <c:pt idx="4548">
                  <c:v>24</c:v>
                </c:pt>
                <c:pt idx="4549">
                  <c:v>47</c:v>
                </c:pt>
                <c:pt idx="4550">
                  <c:v>52</c:v>
                </c:pt>
                <c:pt idx="4551">
                  <c:v>75</c:v>
                </c:pt>
                <c:pt idx="4552">
                  <c:v>18</c:v>
                </c:pt>
                <c:pt idx="4553">
                  <c:v>44</c:v>
                </c:pt>
                <c:pt idx="4554">
                  <c:v>37</c:v>
                </c:pt>
                <c:pt idx="4555">
                  <c:v>37</c:v>
                </c:pt>
                <c:pt idx="4556">
                  <c:v>50</c:v>
                </c:pt>
                <c:pt idx="4557">
                  <c:v>34</c:v>
                </c:pt>
                <c:pt idx="4558">
                  <c:v>68</c:v>
                </c:pt>
                <c:pt idx="4559">
                  <c:v>76</c:v>
                </c:pt>
                <c:pt idx="4560">
                  <c:v>53</c:v>
                </c:pt>
                <c:pt idx="4561">
                  <c:v>16</c:v>
                </c:pt>
                <c:pt idx="4562">
                  <c:v>70</c:v>
                </c:pt>
                <c:pt idx="4563">
                  <c:v>62</c:v>
                </c:pt>
                <c:pt idx="4564">
                  <c:v>33</c:v>
                </c:pt>
                <c:pt idx="4565">
                  <c:v>40</c:v>
                </c:pt>
                <c:pt idx="4566">
                  <c:v>85</c:v>
                </c:pt>
                <c:pt idx="4567">
                  <c:v>43</c:v>
                </c:pt>
                <c:pt idx="4568">
                  <c:v>40</c:v>
                </c:pt>
                <c:pt idx="4569">
                  <c:v>83</c:v>
                </c:pt>
                <c:pt idx="4570">
                  <c:v>86</c:v>
                </c:pt>
                <c:pt idx="4571">
                  <c:v>54</c:v>
                </c:pt>
                <c:pt idx="4572">
                  <c:v>32</c:v>
                </c:pt>
                <c:pt idx="4573">
                  <c:v>40</c:v>
                </c:pt>
                <c:pt idx="4574">
                  <c:v>45</c:v>
                </c:pt>
                <c:pt idx="4575">
                  <c:v>56</c:v>
                </c:pt>
                <c:pt idx="4576">
                  <c:v>71</c:v>
                </c:pt>
                <c:pt idx="4577">
                  <c:v>38</c:v>
                </c:pt>
                <c:pt idx="4578">
                  <c:v>45</c:v>
                </c:pt>
                <c:pt idx="4579">
                  <c:v>93</c:v>
                </c:pt>
                <c:pt idx="4580">
                  <c:v>73</c:v>
                </c:pt>
                <c:pt idx="4581">
                  <c:v>63</c:v>
                </c:pt>
                <c:pt idx="4582">
                  <c:v>54</c:v>
                </c:pt>
                <c:pt idx="4583">
                  <c:v>18</c:v>
                </c:pt>
                <c:pt idx="4584">
                  <c:v>65</c:v>
                </c:pt>
                <c:pt idx="4585">
                  <c:v>64</c:v>
                </c:pt>
                <c:pt idx="4586">
                  <c:v>35</c:v>
                </c:pt>
                <c:pt idx="4587">
                  <c:v>31</c:v>
                </c:pt>
                <c:pt idx="4588">
                  <c:v>26</c:v>
                </c:pt>
                <c:pt idx="4589">
                  <c:v>46</c:v>
                </c:pt>
                <c:pt idx="4590">
                  <c:v>65</c:v>
                </c:pt>
                <c:pt idx="4591">
                  <c:v>72</c:v>
                </c:pt>
                <c:pt idx="4592">
                  <c:v>59</c:v>
                </c:pt>
                <c:pt idx="4593">
                  <c:v>39</c:v>
                </c:pt>
                <c:pt idx="4594">
                  <c:v>85</c:v>
                </c:pt>
                <c:pt idx="4595">
                  <c:v>35</c:v>
                </c:pt>
                <c:pt idx="4596">
                  <c:v>67</c:v>
                </c:pt>
                <c:pt idx="4597">
                  <c:v>78</c:v>
                </c:pt>
                <c:pt idx="4598">
                  <c:v>64</c:v>
                </c:pt>
                <c:pt idx="4599">
                  <c:v>34</c:v>
                </c:pt>
                <c:pt idx="4600">
                  <c:v>70</c:v>
                </c:pt>
                <c:pt idx="4601">
                  <c:v>42</c:v>
                </c:pt>
                <c:pt idx="4602">
                  <c:v>61</c:v>
                </c:pt>
                <c:pt idx="4603">
                  <c:v>45</c:v>
                </c:pt>
                <c:pt idx="4604">
                  <c:v>66</c:v>
                </c:pt>
                <c:pt idx="4605">
                  <c:v>56</c:v>
                </c:pt>
                <c:pt idx="4606">
                  <c:v>63</c:v>
                </c:pt>
                <c:pt idx="4607">
                  <c:v>44</c:v>
                </c:pt>
                <c:pt idx="4608">
                  <c:v>46</c:v>
                </c:pt>
                <c:pt idx="4609">
                  <c:v>34</c:v>
                </c:pt>
                <c:pt idx="4610">
                  <c:v>85</c:v>
                </c:pt>
                <c:pt idx="4611">
                  <c:v>46</c:v>
                </c:pt>
                <c:pt idx="4612">
                  <c:v>84</c:v>
                </c:pt>
                <c:pt idx="4613">
                  <c:v>74</c:v>
                </c:pt>
                <c:pt idx="4614">
                  <c:v>41</c:v>
                </c:pt>
                <c:pt idx="4615">
                  <c:v>30</c:v>
                </c:pt>
                <c:pt idx="4616">
                  <c:v>82</c:v>
                </c:pt>
                <c:pt idx="4617">
                  <c:v>30</c:v>
                </c:pt>
                <c:pt idx="4618">
                  <c:v>59</c:v>
                </c:pt>
                <c:pt idx="4619">
                  <c:v>17</c:v>
                </c:pt>
                <c:pt idx="4620">
                  <c:v>26</c:v>
                </c:pt>
                <c:pt idx="4621">
                  <c:v>94</c:v>
                </c:pt>
                <c:pt idx="4622">
                  <c:v>46</c:v>
                </c:pt>
                <c:pt idx="4623">
                  <c:v>26</c:v>
                </c:pt>
                <c:pt idx="4624">
                  <c:v>54</c:v>
                </c:pt>
                <c:pt idx="4625">
                  <c:v>42</c:v>
                </c:pt>
                <c:pt idx="4626">
                  <c:v>42</c:v>
                </c:pt>
                <c:pt idx="4627">
                  <c:v>80</c:v>
                </c:pt>
                <c:pt idx="4628">
                  <c:v>85</c:v>
                </c:pt>
                <c:pt idx="4629">
                  <c:v>26</c:v>
                </c:pt>
                <c:pt idx="4630">
                  <c:v>52</c:v>
                </c:pt>
                <c:pt idx="4631">
                  <c:v>60</c:v>
                </c:pt>
                <c:pt idx="4632">
                  <c:v>40</c:v>
                </c:pt>
                <c:pt idx="4633">
                  <c:v>68</c:v>
                </c:pt>
                <c:pt idx="4634">
                  <c:v>49</c:v>
                </c:pt>
                <c:pt idx="4635">
                  <c:v>59</c:v>
                </c:pt>
                <c:pt idx="4636">
                  <c:v>32</c:v>
                </c:pt>
                <c:pt idx="4637">
                  <c:v>47</c:v>
                </c:pt>
                <c:pt idx="4638">
                  <c:v>77</c:v>
                </c:pt>
                <c:pt idx="4639">
                  <c:v>36</c:v>
                </c:pt>
                <c:pt idx="4640">
                  <c:v>38</c:v>
                </c:pt>
                <c:pt idx="4641">
                  <c:v>50</c:v>
                </c:pt>
                <c:pt idx="4642">
                  <c:v>77</c:v>
                </c:pt>
                <c:pt idx="4643">
                  <c:v>59</c:v>
                </c:pt>
                <c:pt idx="4644">
                  <c:v>37</c:v>
                </c:pt>
                <c:pt idx="4645">
                  <c:v>72</c:v>
                </c:pt>
                <c:pt idx="4646">
                  <c:v>41</c:v>
                </c:pt>
                <c:pt idx="4647">
                  <c:v>34</c:v>
                </c:pt>
                <c:pt idx="4648">
                  <c:v>54</c:v>
                </c:pt>
                <c:pt idx="4649">
                  <c:v>21</c:v>
                </c:pt>
                <c:pt idx="4650">
                  <c:v>50</c:v>
                </c:pt>
                <c:pt idx="4651">
                  <c:v>49</c:v>
                </c:pt>
                <c:pt idx="4652">
                  <c:v>71</c:v>
                </c:pt>
                <c:pt idx="4653">
                  <c:v>64</c:v>
                </c:pt>
                <c:pt idx="4654">
                  <c:v>90</c:v>
                </c:pt>
                <c:pt idx="4655">
                  <c:v>57</c:v>
                </c:pt>
                <c:pt idx="4656">
                  <c:v>84</c:v>
                </c:pt>
                <c:pt idx="4657">
                  <c:v>36</c:v>
                </c:pt>
                <c:pt idx="4658">
                  <c:v>34</c:v>
                </c:pt>
                <c:pt idx="4659">
                  <c:v>70</c:v>
                </c:pt>
                <c:pt idx="4660">
                  <c:v>39</c:v>
                </c:pt>
                <c:pt idx="4661">
                  <c:v>42</c:v>
                </c:pt>
                <c:pt idx="4662">
                  <c:v>69</c:v>
                </c:pt>
                <c:pt idx="4663">
                  <c:v>44</c:v>
                </c:pt>
                <c:pt idx="4664">
                  <c:v>54</c:v>
                </c:pt>
                <c:pt idx="4665">
                  <c:v>87</c:v>
                </c:pt>
                <c:pt idx="4666">
                  <c:v>28</c:v>
                </c:pt>
                <c:pt idx="4667">
                  <c:v>70</c:v>
                </c:pt>
                <c:pt idx="4668">
                  <c:v>44</c:v>
                </c:pt>
                <c:pt idx="4669">
                  <c:v>23</c:v>
                </c:pt>
                <c:pt idx="4670">
                  <c:v>61</c:v>
                </c:pt>
                <c:pt idx="4671">
                  <c:v>43</c:v>
                </c:pt>
                <c:pt idx="4672">
                  <c:v>22</c:v>
                </c:pt>
                <c:pt idx="4673">
                  <c:v>47</c:v>
                </c:pt>
                <c:pt idx="4674">
                  <c:v>31</c:v>
                </c:pt>
                <c:pt idx="4675">
                  <c:v>71</c:v>
                </c:pt>
                <c:pt idx="4676">
                  <c:v>59</c:v>
                </c:pt>
                <c:pt idx="4677">
                  <c:v>37</c:v>
                </c:pt>
                <c:pt idx="4678">
                  <c:v>58</c:v>
                </c:pt>
                <c:pt idx="4679">
                  <c:v>24</c:v>
                </c:pt>
                <c:pt idx="4680">
                  <c:v>52</c:v>
                </c:pt>
                <c:pt idx="4681">
                  <c:v>74</c:v>
                </c:pt>
                <c:pt idx="4682">
                  <c:v>60</c:v>
                </c:pt>
                <c:pt idx="4683">
                  <c:v>59</c:v>
                </c:pt>
                <c:pt idx="4684">
                  <c:v>20</c:v>
                </c:pt>
                <c:pt idx="4685">
                  <c:v>33</c:v>
                </c:pt>
                <c:pt idx="4686">
                  <c:v>80</c:v>
                </c:pt>
                <c:pt idx="4687">
                  <c:v>67</c:v>
                </c:pt>
                <c:pt idx="4688">
                  <c:v>90</c:v>
                </c:pt>
                <c:pt idx="4689">
                  <c:v>29</c:v>
                </c:pt>
                <c:pt idx="4690">
                  <c:v>44</c:v>
                </c:pt>
                <c:pt idx="4691">
                  <c:v>37</c:v>
                </c:pt>
                <c:pt idx="4692">
                  <c:v>45</c:v>
                </c:pt>
                <c:pt idx="4693">
                  <c:v>50</c:v>
                </c:pt>
                <c:pt idx="4694">
                  <c:v>44</c:v>
                </c:pt>
                <c:pt idx="4695">
                  <c:v>59</c:v>
                </c:pt>
                <c:pt idx="4696">
                  <c:v>60</c:v>
                </c:pt>
                <c:pt idx="4697">
                  <c:v>78</c:v>
                </c:pt>
                <c:pt idx="4698">
                  <c:v>73</c:v>
                </c:pt>
                <c:pt idx="4699">
                  <c:v>20</c:v>
                </c:pt>
                <c:pt idx="4700">
                  <c:v>26</c:v>
                </c:pt>
                <c:pt idx="4701">
                  <c:v>42</c:v>
                </c:pt>
                <c:pt idx="4702">
                  <c:v>71</c:v>
                </c:pt>
                <c:pt idx="4703">
                  <c:v>57</c:v>
                </c:pt>
                <c:pt idx="4704">
                  <c:v>55</c:v>
                </c:pt>
                <c:pt idx="4705">
                  <c:v>29</c:v>
                </c:pt>
                <c:pt idx="4706">
                  <c:v>96</c:v>
                </c:pt>
                <c:pt idx="4707">
                  <c:v>23</c:v>
                </c:pt>
                <c:pt idx="4708">
                  <c:v>42</c:v>
                </c:pt>
                <c:pt idx="4709">
                  <c:v>54</c:v>
                </c:pt>
                <c:pt idx="4710">
                  <c:v>83</c:v>
                </c:pt>
                <c:pt idx="4711">
                  <c:v>91</c:v>
                </c:pt>
                <c:pt idx="4712">
                  <c:v>42</c:v>
                </c:pt>
                <c:pt idx="4713">
                  <c:v>65</c:v>
                </c:pt>
                <c:pt idx="4714">
                  <c:v>60</c:v>
                </c:pt>
                <c:pt idx="4715">
                  <c:v>77</c:v>
                </c:pt>
                <c:pt idx="4716">
                  <c:v>41</c:v>
                </c:pt>
                <c:pt idx="4717">
                  <c:v>67</c:v>
                </c:pt>
                <c:pt idx="4718">
                  <c:v>53</c:v>
                </c:pt>
                <c:pt idx="4719">
                  <c:v>21</c:v>
                </c:pt>
                <c:pt idx="4720">
                  <c:v>82</c:v>
                </c:pt>
                <c:pt idx="4721">
                  <c:v>52</c:v>
                </c:pt>
                <c:pt idx="4722">
                  <c:v>60</c:v>
                </c:pt>
                <c:pt idx="4723">
                  <c:v>71</c:v>
                </c:pt>
                <c:pt idx="4724">
                  <c:v>45</c:v>
                </c:pt>
                <c:pt idx="4725">
                  <c:v>82</c:v>
                </c:pt>
                <c:pt idx="4726">
                  <c:v>57</c:v>
                </c:pt>
                <c:pt idx="4727">
                  <c:v>63</c:v>
                </c:pt>
                <c:pt idx="4728">
                  <c:v>41</c:v>
                </c:pt>
                <c:pt idx="4729">
                  <c:v>84</c:v>
                </c:pt>
                <c:pt idx="4730">
                  <c:v>24</c:v>
                </c:pt>
                <c:pt idx="4731">
                  <c:v>63</c:v>
                </c:pt>
                <c:pt idx="4732">
                  <c:v>79</c:v>
                </c:pt>
                <c:pt idx="4733">
                  <c:v>20</c:v>
                </c:pt>
                <c:pt idx="4734">
                  <c:v>50</c:v>
                </c:pt>
                <c:pt idx="4735">
                  <c:v>43</c:v>
                </c:pt>
                <c:pt idx="4736">
                  <c:v>56</c:v>
                </c:pt>
                <c:pt idx="4737">
                  <c:v>21</c:v>
                </c:pt>
                <c:pt idx="4738">
                  <c:v>76</c:v>
                </c:pt>
                <c:pt idx="4739">
                  <c:v>34</c:v>
                </c:pt>
                <c:pt idx="4740">
                  <c:v>42</c:v>
                </c:pt>
                <c:pt idx="4741">
                  <c:v>78</c:v>
                </c:pt>
                <c:pt idx="4742">
                  <c:v>28</c:v>
                </c:pt>
                <c:pt idx="4743">
                  <c:v>39</c:v>
                </c:pt>
                <c:pt idx="4744">
                  <c:v>56</c:v>
                </c:pt>
                <c:pt idx="4745">
                  <c:v>63</c:v>
                </c:pt>
                <c:pt idx="4746">
                  <c:v>38</c:v>
                </c:pt>
                <c:pt idx="4747">
                  <c:v>29</c:v>
                </c:pt>
                <c:pt idx="4748">
                  <c:v>67</c:v>
                </c:pt>
                <c:pt idx="4749">
                  <c:v>57</c:v>
                </c:pt>
                <c:pt idx="4750">
                  <c:v>63</c:v>
                </c:pt>
                <c:pt idx="4751">
                  <c:v>38</c:v>
                </c:pt>
                <c:pt idx="4752">
                  <c:v>68</c:v>
                </c:pt>
                <c:pt idx="4753">
                  <c:v>82</c:v>
                </c:pt>
                <c:pt idx="4754">
                  <c:v>70</c:v>
                </c:pt>
                <c:pt idx="4755">
                  <c:v>32</c:v>
                </c:pt>
                <c:pt idx="4756">
                  <c:v>43</c:v>
                </c:pt>
                <c:pt idx="4757">
                  <c:v>49</c:v>
                </c:pt>
                <c:pt idx="4758">
                  <c:v>49</c:v>
                </c:pt>
                <c:pt idx="4759">
                  <c:v>36</c:v>
                </c:pt>
                <c:pt idx="4760">
                  <c:v>69</c:v>
                </c:pt>
                <c:pt idx="4761">
                  <c:v>57</c:v>
                </c:pt>
                <c:pt idx="4762">
                  <c:v>47</c:v>
                </c:pt>
                <c:pt idx="4763">
                  <c:v>69</c:v>
                </c:pt>
                <c:pt idx="4764">
                  <c:v>65</c:v>
                </c:pt>
                <c:pt idx="4765">
                  <c:v>84</c:v>
                </c:pt>
                <c:pt idx="4766">
                  <c:v>66</c:v>
                </c:pt>
                <c:pt idx="4767">
                  <c:v>60</c:v>
                </c:pt>
                <c:pt idx="4768">
                  <c:v>44</c:v>
                </c:pt>
                <c:pt idx="4769">
                  <c:v>61</c:v>
                </c:pt>
                <c:pt idx="4770">
                  <c:v>30</c:v>
                </c:pt>
                <c:pt idx="4771">
                  <c:v>39</c:v>
                </c:pt>
                <c:pt idx="4772">
                  <c:v>85</c:v>
                </c:pt>
                <c:pt idx="4773">
                  <c:v>58</c:v>
                </c:pt>
                <c:pt idx="4774">
                  <c:v>53</c:v>
                </c:pt>
                <c:pt idx="4775">
                  <c:v>86</c:v>
                </c:pt>
                <c:pt idx="4776">
                  <c:v>55</c:v>
                </c:pt>
                <c:pt idx="4777">
                  <c:v>32</c:v>
                </c:pt>
                <c:pt idx="4778">
                  <c:v>94</c:v>
                </c:pt>
                <c:pt idx="4779">
                  <c:v>41</c:v>
                </c:pt>
                <c:pt idx="4780">
                  <c:v>43</c:v>
                </c:pt>
                <c:pt idx="4781">
                  <c:v>25</c:v>
                </c:pt>
                <c:pt idx="4782">
                  <c:v>64</c:v>
                </c:pt>
                <c:pt idx="4783">
                  <c:v>37</c:v>
                </c:pt>
                <c:pt idx="4784">
                  <c:v>79</c:v>
                </c:pt>
                <c:pt idx="4785">
                  <c:v>62</c:v>
                </c:pt>
                <c:pt idx="4786">
                  <c:v>21</c:v>
                </c:pt>
                <c:pt idx="4787">
                  <c:v>49</c:v>
                </c:pt>
                <c:pt idx="4788">
                  <c:v>77</c:v>
                </c:pt>
                <c:pt idx="4789">
                  <c:v>50</c:v>
                </c:pt>
                <c:pt idx="4790">
                  <c:v>79</c:v>
                </c:pt>
                <c:pt idx="4791">
                  <c:v>35</c:v>
                </c:pt>
                <c:pt idx="4792">
                  <c:v>66</c:v>
                </c:pt>
                <c:pt idx="4793">
                  <c:v>74</c:v>
                </c:pt>
                <c:pt idx="4794">
                  <c:v>77</c:v>
                </c:pt>
                <c:pt idx="4795">
                  <c:v>72</c:v>
                </c:pt>
                <c:pt idx="4796">
                  <c:v>48</c:v>
                </c:pt>
                <c:pt idx="4797">
                  <c:v>42</c:v>
                </c:pt>
                <c:pt idx="4798">
                  <c:v>59</c:v>
                </c:pt>
                <c:pt idx="4799">
                  <c:v>66</c:v>
                </c:pt>
                <c:pt idx="4800">
                  <c:v>27</c:v>
                </c:pt>
                <c:pt idx="4801">
                  <c:v>75</c:v>
                </c:pt>
                <c:pt idx="4802">
                  <c:v>31</c:v>
                </c:pt>
                <c:pt idx="4803">
                  <c:v>51</c:v>
                </c:pt>
                <c:pt idx="4804">
                  <c:v>74</c:v>
                </c:pt>
                <c:pt idx="4805">
                  <c:v>63</c:v>
                </c:pt>
                <c:pt idx="4806">
                  <c:v>31</c:v>
                </c:pt>
                <c:pt idx="4807">
                  <c:v>79</c:v>
                </c:pt>
                <c:pt idx="4808">
                  <c:v>77</c:v>
                </c:pt>
                <c:pt idx="4809">
                  <c:v>26</c:v>
                </c:pt>
                <c:pt idx="4810">
                  <c:v>69</c:v>
                </c:pt>
                <c:pt idx="4811">
                  <c:v>56</c:v>
                </c:pt>
                <c:pt idx="4812">
                  <c:v>18</c:v>
                </c:pt>
                <c:pt idx="4813">
                  <c:v>55</c:v>
                </c:pt>
                <c:pt idx="4814">
                  <c:v>45</c:v>
                </c:pt>
                <c:pt idx="4815">
                  <c:v>74</c:v>
                </c:pt>
                <c:pt idx="4816">
                  <c:v>56</c:v>
                </c:pt>
                <c:pt idx="4817">
                  <c:v>34</c:v>
                </c:pt>
                <c:pt idx="4818">
                  <c:v>44</c:v>
                </c:pt>
                <c:pt idx="4819">
                  <c:v>73</c:v>
                </c:pt>
                <c:pt idx="4820">
                  <c:v>38</c:v>
                </c:pt>
                <c:pt idx="4821">
                  <c:v>64</c:v>
                </c:pt>
                <c:pt idx="4822">
                  <c:v>75</c:v>
                </c:pt>
                <c:pt idx="4823">
                  <c:v>84</c:v>
                </c:pt>
                <c:pt idx="4824">
                  <c:v>62</c:v>
                </c:pt>
                <c:pt idx="4825">
                  <c:v>41</c:v>
                </c:pt>
                <c:pt idx="4826">
                  <c:v>81</c:v>
                </c:pt>
                <c:pt idx="4827">
                  <c:v>66</c:v>
                </c:pt>
                <c:pt idx="4828">
                  <c:v>45</c:v>
                </c:pt>
                <c:pt idx="4829">
                  <c:v>84</c:v>
                </c:pt>
                <c:pt idx="4830">
                  <c:v>60</c:v>
                </c:pt>
                <c:pt idx="4831">
                  <c:v>26</c:v>
                </c:pt>
                <c:pt idx="4832">
                  <c:v>64</c:v>
                </c:pt>
                <c:pt idx="4833">
                  <c:v>32</c:v>
                </c:pt>
                <c:pt idx="4834">
                  <c:v>48</c:v>
                </c:pt>
                <c:pt idx="4835">
                  <c:v>83</c:v>
                </c:pt>
                <c:pt idx="4836">
                  <c:v>62</c:v>
                </c:pt>
                <c:pt idx="4837">
                  <c:v>55</c:v>
                </c:pt>
                <c:pt idx="4838">
                  <c:v>36</c:v>
                </c:pt>
                <c:pt idx="4839">
                  <c:v>52</c:v>
                </c:pt>
                <c:pt idx="4840">
                  <c:v>35</c:v>
                </c:pt>
                <c:pt idx="4841">
                  <c:v>21</c:v>
                </c:pt>
                <c:pt idx="4842">
                  <c:v>67</c:v>
                </c:pt>
                <c:pt idx="4843">
                  <c:v>71</c:v>
                </c:pt>
                <c:pt idx="4844">
                  <c:v>87</c:v>
                </c:pt>
                <c:pt idx="4845">
                  <c:v>70</c:v>
                </c:pt>
                <c:pt idx="4846">
                  <c:v>43</c:v>
                </c:pt>
                <c:pt idx="4847">
                  <c:v>69</c:v>
                </c:pt>
                <c:pt idx="4848">
                  <c:v>75</c:v>
                </c:pt>
                <c:pt idx="4849">
                  <c:v>85</c:v>
                </c:pt>
                <c:pt idx="4850">
                  <c:v>56</c:v>
                </c:pt>
                <c:pt idx="4851">
                  <c:v>55</c:v>
                </c:pt>
                <c:pt idx="4852">
                  <c:v>78</c:v>
                </c:pt>
                <c:pt idx="4853">
                  <c:v>71</c:v>
                </c:pt>
                <c:pt idx="4854">
                  <c:v>68</c:v>
                </c:pt>
                <c:pt idx="4855">
                  <c:v>60</c:v>
                </c:pt>
                <c:pt idx="4856">
                  <c:v>95</c:v>
                </c:pt>
                <c:pt idx="4857">
                  <c:v>51</c:v>
                </c:pt>
                <c:pt idx="4858">
                  <c:v>84</c:v>
                </c:pt>
                <c:pt idx="4859">
                  <c:v>68</c:v>
                </c:pt>
                <c:pt idx="4860">
                  <c:v>54</c:v>
                </c:pt>
                <c:pt idx="4861">
                  <c:v>79</c:v>
                </c:pt>
                <c:pt idx="4862">
                  <c:v>83</c:v>
                </c:pt>
                <c:pt idx="4863">
                  <c:v>28</c:v>
                </c:pt>
                <c:pt idx="4864">
                  <c:v>31</c:v>
                </c:pt>
                <c:pt idx="4865">
                  <c:v>50</c:v>
                </c:pt>
                <c:pt idx="4866">
                  <c:v>79</c:v>
                </c:pt>
                <c:pt idx="4867">
                  <c:v>64</c:v>
                </c:pt>
                <c:pt idx="4868">
                  <c:v>53</c:v>
                </c:pt>
                <c:pt idx="4869">
                  <c:v>81</c:v>
                </c:pt>
                <c:pt idx="4870">
                  <c:v>70</c:v>
                </c:pt>
                <c:pt idx="4871">
                  <c:v>85</c:v>
                </c:pt>
                <c:pt idx="4872">
                  <c:v>20</c:v>
                </c:pt>
                <c:pt idx="4873">
                  <c:v>60</c:v>
                </c:pt>
                <c:pt idx="4874">
                  <c:v>36</c:v>
                </c:pt>
                <c:pt idx="4875">
                  <c:v>49</c:v>
                </c:pt>
                <c:pt idx="4876">
                  <c:v>56</c:v>
                </c:pt>
                <c:pt idx="4877">
                  <c:v>79</c:v>
                </c:pt>
                <c:pt idx="4878">
                  <c:v>53</c:v>
                </c:pt>
                <c:pt idx="4879">
                  <c:v>70</c:v>
                </c:pt>
                <c:pt idx="4880">
                  <c:v>74</c:v>
                </c:pt>
                <c:pt idx="4881">
                  <c:v>60</c:v>
                </c:pt>
                <c:pt idx="4882">
                  <c:v>32</c:v>
                </c:pt>
                <c:pt idx="4883">
                  <c:v>59</c:v>
                </c:pt>
                <c:pt idx="4884">
                  <c:v>48</c:v>
                </c:pt>
                <c:pt idx="4885">
                  <c:v>74</c:v>
                </c:pt>
                <c:pt idx="4886">
                  <c:v>46</c:v>
                </c:pt>
                <c:pt idx="4887">
                  <c:v>63</c:v>
                </c:pt>
                <c:pt idx="4888">
                  <c:v>87</c:v>
                </c:pt>
                <c:pt idx="4889">
                  <c:v>29</c:v>
                </c:pt>
                <c:pt idx="4890">
                  <c:v>51</c:v>
                </c:pt>
                <c:pt idx="4891">
                  <c:v>81</c:v>
                </c:pt>
                <c:pt idx="4892">
                  <c:v>70</c:v>
                </c:pt>
                <c:pt idx="4893">
                  <c:v>75</c:v>
                </c:pt>
                <c:pt idx="4894">
                  <c:v>75</c:v>
                </c:pt>
                <c:pt idx="4895">
                  <c:v>85</c:v>
                </c:pt>
                <c:pt idx="4896">
                  <c:v>28</c:v>
                </c:pt>
                <c:pt idx="4897">
                  <c:v>84</c:v>
                </c:pt>
                <c:pt idx="4898">
                  <c:v>76</c:v>
                </c:pt>
                <c:pt idx="4899">
                  <c:v>43</c:v>
                </c:pt>
                <c:pt idx="4900">
                  <c:v>73</c:v>
                </c:pt>
                <c:pt idx="4901">
                  <c:v>33</c:v>
                </c:pt>
                <c:pt idx="4902">
                  <c:v>45</c:v>
                </c:pt>
                <c:pt idx="4903">
                  <c:v>38</c:v>
                </c:pt>
                <c:pt idx="4904">
                  <c:v>39</c:v>
                </c:pt>
                <c:pt idx="4905">
                  <c:v>67</c:v>
                </c:pt>
                <c:pt idx="4906">
                  <c:v>53</c:v>
                </c:pt>
                <c:pt idx="4907">
                  <c:v>50</c:v>
                </c:pt>
                <c:pt idx="4908">
                  <c:v>80</c:v>
                </c:pt>
                <c:pt idx="4909">
                  <c:v>80</c:v>
                </c:pt>
                <c:pt idx="4910">
                  <c:v>60</c:v>
                </c:pt>
                <c:pt idx="4911">
                  <c:v>23</c:v>
                </c:pt>
                <c:pt idx="4912">
                  <c:v>80</c:v>
                </c:pt>
                <c:pt idx="4913">
                  <c:v>83</c:v>
                </c:pt>
                <c:pt idx="4914">
                  <c:v>72</c:v>
                </c:pt>
                <c:pt idx="4915">
                  <c:v>46</c:v>
                </c:pt>
                <c:pt idx="4916">
                  <c:v>45</c:v>
                </c:pt>
                <c:pt idx="4917">
                  <c:v>42</c:v>
                </c:pt>
                <c:pt idx="4918">
                  <c:v>78</c:v>
                </c:pt>
                <c:pt idx="4919">
                  <c:v>43</c:v>
                </c:pt>
                <c:pt idx="4920">
                  <c:v>55</c:v>
                </c:pt>
                <c:pt idx="4921">
                  <c:v>67</c:v>
                </c:pt>
                <c:pt idx="4922">
                  <c:v>28</c:v>
                </c:pt>
                <c:pt idx="4923">
                  <c:v>48</c:v>
                </c:pt>
                <c:pt idx="4924">
                  <c:v>81</c:v>
                </c:pt>
                <c:pt idx="4925">
                  <c:v>84</c:v>
                </c:pt>
                <c:pt idx="4926">
                  <c:v>41</c:v>
                </c:pt>
                <c:pt idx="4927">
                  <c:v>31</c:v>
                </c:pt>
                <c:pt idx="4928">
                  <c:v>83</c:v>
                </c:pt>
                <c:pt idx="4929">
                  <c:v>70</c:v>
                </c:pt>
                <c:pt idx="4930">
                  <c:v>57</c:v>
                </c:pt>
                <c:pt idx="4931">
                  <c:v>45</c:v>
                </c:pt>
                <c:pt idx="4932">
                  <c:v>37</c:v>
                </c:pt>
                <c:pt idx="4933">
                  <c:v>33</c:v>
                </c:pt>
                <c:pt idx="4934">
                  <c:v>28</c:v>
                </c:pt>
                <c:pt idx="4935">
                  <c:v>16</c:v>
                </c:pt>
                <c:pt idx="4936">
                  <c:v>60</c:v>
                </c:pt>
                <c:pt idx="4937">
                  <c:v>81</c:v>
                </c:pt>
                <c:pt idx="4938">
                  <c:v>54</c:v>
                </c:pt>
                <c:pt idx="4939">
                  <c:v>94</c:v>
                </c:pt>
                <c:pt idx="4940">
                  <c:v>74</c:v>
                </c:pt>
                <c:pt idx="4941">
                  <c:v>76</c:v>
                </c:pt>
                <c:pt idx="4942">
                  <c:v>19</c:v>
                </c:pt>
                <c:pt idx="4943">
                  <c:v>83</c:v>
                </c:pt>
                <c:pt idx="4944">
                  <c:v>73</c:v>
                </c:pt>
                <c:pt idx="4945">
                  <c:v>52</c:v>
                </c:pt>
                <c:pt idx="4946">
                  <c:v>81</c:v>
                </c:pt>
                <c:pt idx="4947">
                  <c:v>84</c:v>
                </c:pt>
                <c:pt idx="4948">
                  <c:v>35</c:v>
                </c:pt>
                <c:pt idx="4949">
                  <c:v>53</c:v>
                </c:pt>
                <c:pt idx="4950">
                  <c:v>55</c:v>
                </c:pt>
                <c:pt idx="4951">
                  <c:v>66</c:v>
                </c:pt>
                <c:pt idx="4952">
                  <c:v>87</c:v>
                </c:pt>
                <c:pt idx="4953">
                  <c:v>43</c:v>
                </c:pt>
                <c:pt idx="4954">
                  <c:v>39</c:v>
                </c:pt>
                <c:pt idx="4955">
                  <c:v>68</c:v>
                </c:pt>
                <c:pt idx="4956">
                  <c:v>81</c:v>
                </c:pt>
                <c:pt idx="4957">
                  <c:v>45</c:v>
                </c:pt>
                <c:pt idx="4958">
                  <c:v>75</c:v>
                </c:pt>
                <c:pt idx="4959">
                  <c:v>64</c:v>
                </c:pt>
                <c:pt idx="4960">
                  <c:v>54</c:v>
                </c:pt>
                <c:pt idx="4961">
                  <c:v>45</c:v>
                </c:pt>
                <c:pt idx="4962">
                  <c:v>75</c:v>
                </c:pt>
                <c:pt idx="4963">
                  <c:v>64</c:v>
                </c:pt>
                <c:pt idx="4964">
                  <c:v>81</c:v>
                </c:pt>
                <c:pt idx="4965">
                  <c:v>39</c:v>
                </c:pt>
                <c:pt idx="4966">
                  <c:v>38</c:v>
                </c:pt>
                <c:pt idx="4967">
                  <c:v>72</c:v>
                </c:pt>
                <c:pt idx="4968">
                  <c:v>67</c:v>
                </c:pt>
                <c:pt idx="4969">
                  <c:v>66</c:v>
                </c:pt>
                <c:pt idx="4970">
                  <c:v>32</c:v>
                </c:pt>
                <c:pt idx="4971">
                  <c:v>17</c:v>
                </c:pt>
                <c:pt idx="4972">
                  <c:v>59</c:v>
                </c:pt>
                <c:pt idx="4973">
                  <c:v>70</c:v>
                </c:pt>
                <c:pt idx="4974">
                  <c:v>41</c:v>
                </c:pt>
                <c:pt idx="4975">
                  <c:v>62</c:v>
                </c:pt>
                <c:pt idx="4976">
                  <c:v>38</c:v>
                </c:pt>
                <c:pt idx="4977">
                  <c:v>81</c:v>
                </c:pt>
                <c:pt idx="4978">
                  <c:v>88</c:v>
                </c:pt>
                <c:pt idx="4979">
                  <c:v>46</c:v>
                </c:pt>
                <c:pt idx="4980">
                  <c:v>25</c:v>
                </c:pt>
                <c:pt idx="4981">
                  <c:v>48</c:v>
                </c:pt>
                <c:pt idx="4982">
                  <c:v>81</c:v>
                </c:pt>
                <c:pt idx="4983">
                  <c:v>49</c:v>
                </c:pt>
                <c:pt idx="4984">
                  <c:v>72</c:v>
                </c:pt>
                <c:pt idx="4985">
                  <c:v>96</c:v>
                </c:pt>
                <c:pt idx="4986">
                  <c:v>17</c:v>
                </c:pt>
                <c:pt idx="4987">
                  <c:v>48</c:v>
                </c:pt>
                <c:pt idx="4988">
                  <c:v>69</c:v>
                </c:pt>
                <c:pt idx="4989">
                  <c:v>85</c:v>
                </c:pt>
                <c:pt idx="4990">
                  <c:v>85</c:v>
                </c:pt>
                <c:pt idx="4991">
                  <c:v>64</c:v>
                </c:pt>
                <c:pt idx="4992">
                  <c:v>79</c:v>
                </c:pt>
                <c:pt idx="4993">
                  <c:v>74</c:v>
                </c:pt>
                <c:pt idx="4994">
                  <c:v>69</c:v>
                </c:pt>
                <c:pt idx="4995">
                  <c:v>44</c:v>
                </c:pt>
                <c:pt idx="4996">
                  <c:v>50</c:v>
                </c:pt>
                <c:pt idx="4997">
                  <c:v>48</c:v>
                </c:pt>
                <c:pt idx="4998">
                  <c:v>77</c:v>
                </c:pt>
                <c:pt idx="4999">
                  <c:v>46</c:v>
                </c:pt>
                <c:pt idx="5000">
                  <c:v>51</c:v>
                </c:pt>
                <c:pt idx="5001">
                  <c:v>23</c:v>
                </c:pt>
                <c:pt idx="5002">
                  <c:v>56</c:v>
                </c:pt>
                <c:pt idx="5003">
                  <c:v>47</c:v>
                </c:pt>
                <c:pt idx="5004">
                  <c:v>42</c:v>
                </c:pt>
                <c:pt idx="5005">
                  <c:v>64</c:v>
                </c:pt>
                <c:pt idx="5006">
                  <c:v>80</c:v>
                </c:pt>
                <c:pt idx="5007">
                  <c:v>73</c:v>
                </c:pt>
                <c:pt idx="5008">
                  <c:v>80</c:v>
                </c:pt>
                <c:pt idx="5009">
                  <c:v>34</c:v>
                </c:pt>
                <c:pt idx="5010">
                  <c:v>69</c:v>
                </c:pt>
                <c:pt idx="5011">
                  <c:v>54</c:v>
                </c:pt>
                <c:pt idx="5012">
                  <c:v>56</c:v>
                </c:pt>
                <c:pt idx="5013">
                  <c:v>66</c:v>
                </c:pt>
                <c:pt idx="5014">
                  <c:v>53</c:v>
                </c:pt>
                <c:pt idx="5015">
                  <c:v>89</c:v>
                </c:pt>
                <c:pt idx="5016">
                  <c:v>70</c:v>
                </c:pt>
                <c:pt idx="5017">
                  <c:v>59</c:v>
                </c:pt>
                <c:pt idx="5018">
                  <c:v>41</c:v>
                </c:pt>
                <c:pt idx="5019">
                  <c:v>28</c:v>
                </c:pt>
                <c:pt idx="5020">
                  <c:v>75</c:v>
                </c:pt>
                <c:pt idx="5021">
                  <c:v>34</c:v>
                </c:pt>
                <c:pt idx="5022">
                  <c:v>68</c:v>
                </c:pt>
                <c:pt idx="5023">
                  <c:v>32</c:v>
                </c:pt>
                <c:pt idx="5024">
                  <c:v>44</c:v>
                </c:pt>
                <c:pt idx="5025">
                  <c:v>35</c:v>
                </c:pt>
                <c:pt idx="5026">
                  <c:v>74</c:v>
                </c:pt>
                <c:pt idx="5027">
                  <c:v>64</c:v>
                </c:pt>
                <c:pt idx="5028">
                  <c:v>57</c:v>
                </c:pt>
                <c:pt idx="5029">
                  <c:v>46</c:v>
                </c:pt>
                <c:pt idx="5030">
                  <c:v>36</c:v>
                </c:pt>
                <c:pt idx="5031">
                  <c:v>85</c:v>
                </c:pt>
                <c:pt idx="5032">
                  <c:v>71</c:v>
                </c:pt>
                <c:pt idx="5033">
                  <c:v>49</c:v>
                </c:pt>
                <c:pt idx="5034">
                  <c:v>71</c:v>
                </c:pt>
                <c:pt idx="5035">
                  <c:v>76</c:v>
                </c:pt>
                <c:pt idx="5036">
                  <c:v>26</c:v>
                </c:pt>
                <c:pt idx="5037">
                  <c:v>74</c:v>
                </c:pt>
                <c:pt idx="5038">
                  <c:v>78</c:v>
                </c:pt>
                <c:pt idx="5039">
                  <c:v>59</c:v>
                </c:pt>
                <c:pt idx="5040">
                  <c:v>55</c:v>
                </c:pt>
                <c:pt idx="5041">
                  <c:v>51</c:v>
                </c:pt>
                <c:pt idx="5042">
                  <c:v>57</c:v>
                </c:pt>
                <c:pt idx="5043">
                  <c:v>63</c:v>
                </c:pt>
                <c:pt idx="5044">
                  <c:v>37</c:v>
                </c:pt>
                <c:pt idx="5045">
                  <c:v>41</c:v>
                </c:pt>
                <c:pt idx="5046">
                  <c:v>67</c:v>
                </c:pt>
                <c:pt idx="5047">
                  <c:v>56</c:v>
                </c:pt>
                <c:pt idx="5048">
                  <c:v>51</c:v>
                </c:pt>
                <c:pt idx="5049">
                  <c:v>26</c:v>
                </c:pt>
                <c:pt idx="5050">
                  <c:v>56</c:v>
                </c:pt>
                <c:pt idx="5051">
                  <c:v>48</c:v>
                </c:pt>
                <c:pt idx="5052">
                  <c:v>52</c:v>
                </c:pt>
                <c:pt idx="5053">
                  <c:v>42</c:v>
                </c:pt>
                <c:pt idx="5054">
                  <c:v>41</c:v>
                </c:pt>
                <c:pt idx="5055">
                  <c:v>64</c:v>
                </c:pt>
                <c:pt idx="5056">
                  <c:v>57</c:v>
                </c:pt>
                <c:pt idx="5057">
                  <c:v>72</c:v>
                </c:pt>
                <c:pt idx="5058">
                  <c:v>52</c:v>
                </c:pt>
                <c:pt idx="5059">
                  <c:v>67</c:v>
                </c:pt>
                <c:pt idx="5060">
                  <c:v>61</c:v>
                </c:pt>
                <c:pt idx="5061">
                  <c:v>51</c:v>
                </c:pt>
                <c:pt idx="5062">
                  <c:v>42</c:v>
                </c:pt>
                <c:pt idx="5063">
                  <c:v>71</c:v>
                </c:pt>
                <c:pt idx="5064">
                  <c:v>74</c:v>
                </c:pt>
                <c:pt idx="5065">
                  <c:v>62</c:v>
                </c:pt>
                <c:pt idx="5066">
                  <c:v>76</c:v>
                </c:pt>
                <c:pt idx="5067">
                  <c:v>50</c:v>
                </c:pt>
                <c:pt idx="5068">
                  <c:v>42</c:v>
                </c:pt>
                <c:pt idx="5069">
                  <c:v>55</c:v>
                </c:pt>
                <c:pt idx="5070">
                  <c:v>60</c:v>
                </c:pt>
                <c:pt idx="5071">
                  <c:v>52</c:v>
                </c:pt>
                <c:pt idx="5072">
                  <c:v>36</c:v>
                </c:pt>
                <c:pt idx="5073">
                  <c:v>53</c:v>
                </c:pt>
                <c:pt idx="5074">
                  <c:v>54</c:v>
                </c:pt>
                <c:pt idx="5075">
                  <c:v>47</c:v>
                </c:pt>
                <c:pt idx="5076">
                  <c:v>70</c:v>
                </c:pt>
                <c:pt idx="5077">
                  <c:v>62</c:v>
                </c:pt>
                <c:pt idx="5078">
                  <c:v>82</c:v>
                </c:pt>
                <c:pt idx="5079">
                  <c:v>26</c:v>
                </c:pt>
                <c:pt idx="5080">
                  <c:v>25</c:v>
                </c:pt>
                <c:pt idx="5081">
                  <c:v>55</c:v>
                </c:pt>
                <c:pt idx="5082">
                  <c:v>34</c:v>
                </c:pt>
                <c:pt idx="5083">
                  <c:v>51</c:v>
                </c:pt>
                <c:pt idx="5084">
                  <c:v>63</c:v>
                </c:pt>
                <c:pt idx="5085">
                  <c:v>54</c:v>
                </c:pt>
                <c:pt idx="5086">
                  <c:v>62</c:v>
                </c:pt>
                <c:pt idx="5087">
                  <c:v>43</c:v>
                </c:pt>
                <c:pt idx="5088">
                  <c:v>34</c:v>
                </c:pt>
                <c:pt idx="5089">
                  <c:v>56</c:v>
                </c:pt>
                <c:pt idx="5090">
                  <c:v>24</c:v>
                </c:pt>
                <c:pt idx="5091">
                  <c:v>65</c:v>
                </c:pt>
                <c:pt idx="5092">
                  <c:v>31</c:v>
                </c:pt>
                <c:pt idx="5093">
                  <c:v>72</c:v>
                </c:pt>
                <c:pt idx="5094">
                  <c:v>90</c:v>
                </c:pt>
                <c:pt idx="5095">
                  <c:v>43</c:v>
                </c:pt>
                <c:pt idx="5096">
                  <c:v>23</c:v>
                </c:pt>
                <c:pt idx="5097">
                  <c:v>18</c:v>
                </c:pt>
                <c:pt idx="5098">
                  <c:v>44</c:v>
                </c:pt>
                <c:pt idx="5099">
                  <c:v>84</c:v>
                </c:pt>
                <c:pt idx="5100">
                  <c:v>62</c:v>
                </c:pt>
                <c:pt idx="5101">
                  <c:v>56</c:v>
                </c:pt>
                <c:pt idx="5102">
                  <c:v>87</c:v>
                </c:pt>
                <c:pt idx="5103">
                  <c:v>89</c:v>
                </c:pt>
                <c:pt idx="5104">
                  <c:v>55</c:v>
                </c:pt>
                <c:pt idx="5105">
                  <c:v>18</c:v>
                </c:pt>
                <c:pt idx="5106">
                  <c:v>46</c:v>
                </c:pt>
                <c:pt idx="5107">
                  <c:v>42</c:v>
                </c:pt>
                <c:pt idx="5108">
                  <c:v>72</c:v>
                </c:pt>
                <c:pt idx="5109">
                  <c:v>75</c:v>
                </c:pt>
                <c:pt idx="5110">
                  <c:v>79</c:v>
                </c:pt>
                <c:pt idx="5111">
                  <c:v>78</c:v>
                </c:pt>
                <c:pt idx="5112">
                  <c:v>81</c:v>
                </c:pt>
                <c:pt idx="5113">
                  <c:v>63</c:v>
                </c:pt>
                <c:pt idx="5114">
                  <c:v>35</c:v>
                </c:pt>
                <c:pt idx="5115">
                  <c:v>63</c:v>
                </c:pt>
                <c:pt idx="5116">
                  <c:v>59</c:v>
                </c:pt>
                <c:pt idx="5117">
                  <c:v>76</c:v>
                </c:pt>
                <c:pt idx="5118">
                  <c:v>33</c:v>
                </c:pt>
                <c:pt idx="5119">
                  <c:v>62</c:v>
                </c:pt>
                <c:pt idx="5120">
                  <c:v>58</c:v>
                </c:pt>
                <c:pt idx="5121">
                  <c:v>82</c:v>
                </c:pt>
                <c:pt idx="5122">
                  <c:v>73</c:v>
                </c:pt>
                <c:pt idx="5123">
                  <c:v>75</c:v>
                </c:pt>
                <c:pt idx="5124">
                  <c:v>71</c:v>
                </c:pt>
                <c:pt idx="5125">
                  <c:v>30</c:v>
                </c:pt>
                <c:pt idx="5126">
                  <c:v>58</c:v>
                </c:pt>
                <c:pt idx="5127">
                  <c:v>80</c:v>
                </c:pt>
                <c:pt idx="5128">
                  <c:v>65</c:v>
                </c:pt>
                <c:pt idx="5129">
                  <c:v>51</c:v>
                </c:pt>
                <c:pt idx="5130">
                  <c:v>44</c:v>
                </c:pt>
                <c:pt idx="5131">
                  <c:v>23</c:v>
                </c:pt>
                <c:pt idx="5132">
                  <c:v>56</c:v>
                </c:pt>
                <c:pt idx="5133">
                  <c:v>25</c:v>
                </c:pt>
                <c:pt idx="5134">
                  <c:v>89</c:v>
                </c:pt>
                <c:pt idx="5135">
                  <c:v>75</c:v>
                </c:pt>
                <c:pt idx="5136">
                  <c:v>60</c:v>
                </c:pt>
                <c:pt idx="5137">
                  <c:v>64</c:v>
                </c:pt>
                <c:pt idx="5138">
                  <c:v>40</c:v>
                </c:pt>
                <c:pt idx="5139">
                  <c:v>37</c:v>
                </c:pt>
                <c:pt idx="5140">
                  <c:v>42</c:v>
                </c:pt>
                <c:pt idx="5141">
                  <c:v>78</c:v>
                </c:pt>
                <c:pt idx="5142">
                  <c:v>72</c:v>
                </c:pt>
                <c:pt idx="5143">
                  <c:v>44</c:v>
                </c:pt>
                <c:pt idx="5144">
                  <c:v>89</c:v>
                </c:pt>
                <c:pt idx="5145">
                  <c:v>77</c:v>
                </c:pt>
                <c:pt idx="5146">
                  <c:v>62</c:v>
                </c:pt>
                <c:pt idx="5147">
                  <c:v>46</c:v>
                </c:pt>
                <c:pt idx="5148">
                  <c:v>94</c:v>
                </c:pt>
                <c:pt idx="5149">
                  <c:v>80</c:v>
                </c:pt>
                <c:pt idx="5150">
                  <c:v>83</c:v>
                </c:pt>
                <c:pt idx="5151">
                  <c:v>74</c:v>
                </c:pt>
                <c:pt idx="5152">
                  <c:v>85</c:v>
                </c:pt>
                <c:pt idx="5153">
                  <c:v>61</c:v>
                </c:pt>
                <c:pt idx="5154">
                  <c:v>85</c:v>
                </c:pt>
                <c:pt idx="5155">
                  <c:v>58</c:v>
                </c:pt>
                <c:pt idx="5156">
                  <c:v>52</c:v>
                </c:pt>
                <c:pt idx="5157">
                  <c:v>69</c:v>
                </c:pt>
                <c:pt idx="5158">
                  <c:v>78</c:v>
                </c:pt>
                <c:pt idx="5159">
                  <c:v>82</c:v>
                </c:pt>
                <c:pt idx="5160">
                  <c:v>47</c:v>
                </c:pt>
                <c:pt idx="5161">
                  <c:v>79</c:v>
                </c:pt>
                <c:pt idx="5162">
                  <c:v>21</c:v>
                </c:pt>
                <c:pt idx="5163">
                  <c:v>33</c:v>
                </c:pt>
                <c:pt idx="5164">
                  <c:v>65</c:v>
                </c:pt>
                <c:pt idx="5165">
                  <c:v>35</c:v>
                </c:pt>
                <c:pt idx="5166">
                  <c:v>63</c:v>
                </c:pt>
                <c:pt idx="5167">
                  <c:v>50</c:v>
                </c:pt>
                <c:pt idx="5168">
                  <c:v>18</c:v>
                </c:pt>
                <c:pt idx="5169">
                  <c:v>88</c:v>
                </c:pt>
                <c:pt idx="5170">
                  <c:v>35</c:v>
                </c:pt>
                <c:pt idx="5171">
                  <c:v>82</c:v>
                </c:pt>
                <c:pt idx="5172">
                  <c:v>87</c:v>
                </c:pt>
                <c:pt idx="5173">
                  <c:v>59</c:v>
                </c:pt>
                <c:pt idx="5174">
                  <c:v>56</c:v>
                </c:pt>
                <c:pt idx="5175">
                  <c:v>86</c:v>
                </c:pt>
                <c:pt idx="5176">
                  <c:v>70</c:v>
                </c:pt>
                <c:pt idx="5177">
                  <c:v>90</c:v>
                </c:pt>
                <c:pt idx="5178">
                  <c:v>28</c:v>
                </c:pt>
                <c:pt idx="5179">
                  <c:v>21</c:v>
                </c:pt>
                <c:pt idx="5180">
                  <c:v>64</c:v>
                </c:pt>
                <c:pt idx="5181">
                  <c:v>61</c:v>
                </c:pt>
                <c:pt idx="5182">
                  <c:v>54</c:v>
                </c:pt>
                <c:pt idx="5183">
                  <c:v>20</c:v>
                </c:pt>
                <c:pt idx="5184">
                  <c:v>49</c:v>
                </c:pt>
                <c:pt idx="5185">
                  <c:v>65</c:v>
                </c:pt>
                <c:pt idx="5186">
                  <c:v>61</c:v>
                </c:pt>
                <c:pt idx="5187">
                  <c:v>40</c:v>
                </c:pt>
                <c:pt idx="5188">
                  <c:v>49</c:v>
                </c:pt>
                <c:pt idx="5189">
                  <c:v>52</c:v>
                </c:pt>
                <c:pt idx="5190">
                  <c:v>38</c:v>
                </c:pt>
                <c:pt idx="5191">
                  <c:v>51</c:v>
                </c:pt>
                <c:pt idx="5192">
                  <c:v>76</c:v>
                </c:pt>
                <c:pt idx="5193">
                  <c:v>42</c:v>
                </c:pt>
                <c:pt idx="5194">
                  <c:v>68</c:v>
                </c:pt>
                <c:pt idx="5195">
                  <c:v>77</c:v>
                </c:pt>
                <c:pt idx="5196">
                  <c:v>65</c:v>
                </c:pt>
                <c:pt idx="5197">
                  <c:v>63</c:v>
                </c:pt>
                <c:pt idx="5198">
                  <c:v>35</c:v>
                </c:pt>
                <c:pt idx="5199">
                  <c:v>71</c:v>
                </c:pt>
                <c:pt idx="5200">
                  <c:v>64</c:v>
                </c:pt>
                <c:pt idx="5201">
                  <c:v>53</c:v>
                </c:pt>
                <c:pt idx="5202">
                  <c:v>87</c:v>
                </c:pt>
                <c:pt idx="5203">
                  <c:v>71</c:v>
                </c:pt>
                <c:pt idx="5204">
                  <c:v>43</c:v>
                </c:pt>
                <c:pt idx="5205">
                  <c:v>54</c:v>
                </c:pt>
                <c:pt idx="5206">
                  <c:v>44</c:v>
                </c:pt>
                <c:pt idx="5207">
                  <c:v>45</c:v>
                </c:pt>
                <c:pt idx="5208">
                  <c:v>42</c:v>
                </c:pt>
                <c:pt idx="5209">
                  <c:v>38</c:v>
                </c:pt>
                <c:pt idx="5210">
                  <c:v>36</c:v>
                </c:pt>
                <c:pt idx="5211">
                  <c:v>43</c:v>
                </c:pt>
                <c:pt idx="5212">
                  <c:v>67</c:v>
                </c:pt>
                <c:pt idx="5213">
                  <c:v>58</c:v>
                </c:pt>
                <c:pt idx="5214">
                  <c:v>64</c:v>
                </c:pt>
                <c:pt idx="5215">
                  <c:v>51</c:v>
                </c:pt>
                <c:pt idx="5216">
                  <c:v>57</c:v>
                </c:pt>
                <c:pt idx="5217">
                  <c:v>40</c:v>
                </c:pt>
                <c:pt idx="5218">
                  <c:v>68</c:v>
                </c:pt>
                <c:pt idx="5219">
                  <c:v>58</c:v>
                </c:pt>
                <c:pt idx="5220">
                  <c:v>63</c:v>
                </c:pt>
                <c:pt idx="5221">
                  <c:v>56</c:v>
                </c:pt>
                <c:pt idx="5222">
                  <c:v>60</c:v>
                </c:pt>
                <c:pt idx="5223">
                  <c:v>68</c:v>
                </c:pt>
                <c:pt idx="5224">
                  <c:v>82</c:v>
                </c:pt>
                <c:pt idx="5225">
                  <c:v>33</c:v>
                </c:pt>
                <c:pt idx="5226">
                  <c:v>47</c:v>
                </c:pt>
                <c:pt idx="5227">
                  <c:v>32</c:v>
                </c:pt>
                <c:pt idx="5228">
                  <c:v>39</c:v>
                </c:pt>
                <c:pt idx="5229">
                  <c:v>41</c:v>
                </c:pt>
                <c:pt idx="5230">
                  <c:v>61</c:v>
                </c:pt>
                <c:pt idx="5231">
                  <c:v>63</c:v>
                </c:pt>
                <c:pt idx="5232">
                  <c:v>27</c:v>
                </c:pt>
                <c:pt idx="5233">
                  <c:v>88</c:v>
                </c:pt>
                <c:pt idx="5234">
                  <c:v>35</c:v>
                </c:pt>
                <c:pt idx="5235">
                  <c:v>48</c:v>
                </c:pt>
                <c:pt idx="5236">
                  <c:v>95</c:v>
                </c:pt>
                <c:pt idx="5237">
                  <c:v>48</c:v>
                </c:pt>
                <c:pt idx="5238">
                  <c:v>45</c:v>
                </c:pt>
                <c:pt idx="5239">
                  <c:v>49</c:v>
                </c:pt>
                <c:pt idx="5240">
                  <c:v>57</c:v>
                </c:pt>
                <c:pt idx="5241">
                  <c:v>61</c:v>
                </c:pt>
                <c:pt idx="5242">
                  <c:v>75</c:v>
                </c:pt>
                <c:pt idx="5243">
                  <c:v>26</c:v>
                </c:pt>
                <c:pt idx="5244">
                  <c:v>47</c:v>
                </c:pt>
                <c:pt idx="5245">
                  <c:v>37</c:v>
                </c:pt>
                <c:pt idx="5246">
                  <c:v>55</c:v>
                </c:pt>
                <c:pt idx="5247">
                  <c:v>73</c:v>
                </c:pt>
                <c:pt idx="5248">
                  <c:v>30</c:v>
                </c:pt>
                <c:pt idx="5249">
                  <c:v>80</c:v>
                </c:pt>
                <c:pt idx="5250">
                  <c:v>24</c:v>
                </c:pt>
                <c:pt idx="5251">
                  <c:v>66</c:v>
                </c:pt>
                <c:pt idx="5252">
                  <c:v>77</c:v>
                </c:pt>
                <c:pt idx="5253">
                  <c:v>86</c:v>
                </c:pt>
                <c:pt idx="5254">
                  <c:v>13</c:v>
                </c:pt>
                <c:pt idx="5255">
                  <c:v>52</c:v>
                </c:pt>
                <c:pt idx="5256">
                  <c:v>80</c:v>
                </c:pt>
                <c:pt idx="5257">
                  <c:v>44</c:v>
                </c:pt>
                <c:pt idx="5258">
                  <c:v>68</c:v>
                </c:pt>
                <c:pt idx="5259">
                  <c:v>23</c:v>
                </c:pt>
                <c:pt idx="5260">
                  <c:v>36</c:v>
                </c:pt>
                <c:pt idx="5261">
                  <c:v>58</c:v>
                </c:pt>
                <c:pt idx="5262">
                  <c:v>91</c:v>
                </c:pt>
                <c:pt idx="5263">
                  <c:v>48</c:v>
                </c:pt>
                <c:pt idx="5264">
                  <c:v>40</c:v>
                </c:pt>
                <c:pt idx="5265">
                  <c:v>33</c:v>
                </c:pt>
                <c:pt idx="5266">
                  <c:v>46</c:v>
                </c:pt>
                <c:pt idx="5267">
                  <c:v>87</c:v>
                </c:pt>
                <c:pt idx="5268">
                  <c:v>39</c:v>
                </c:pt>
                <c:pt idx="5269">
                  <c:v>70</c:v>
                </c:pt>
                <c:pt idx="5270">
                  <c:v>67</c:v>
                </c:pt>
                <c:pt idx="5271">
                  <c:v>68</c:v>
                </c:pt>
                <c:pt idx="5272">
                  <c:v>61</c:v>
                </c:pt>
                <c:pt idx="5273">
                  <c:v>51</c:v>
                </c:pt>
                <c:pt idx="5274">
                  <c:v>43</c:v>
                </c:pt>
                <c:pt idx="5275">
                  <c:v>70</c:v>
                </c:pt>
                <c:pt idx="5276">
                  <c:v>34</c:v>
                </c:pt>
                <c:pt idx="5277">
                  <c:v>33</c:v>
                </c:pt>
                <c:pt idx="5278">
                  <c:v>46</c:v>
                </c:pt>
                <c:pt idx="5279">
                  <c:v>60</c:v>
                </c:pt>
                <c:pt idx="5280">
                  <c:v>73</c:v>
                </c:pt>
                <c:pt idx="5281">
                  <c:v>47</c:v>
                </c:pt>
                <c:pt idx="5282">
                  <c:v>67</c:v>
                </c:pt>
                <c:pt idx="5283">
                  <c:v>37</c:v>
                </c:pt>
                <c:pt idx="5284">
                  <c:v>44</c:v>
                </c:pt>
                <c:pt idx="5285">
                  <c:v>55</c:v>
                </c:pt>
                <c:pt idx="5286">
                  <c:v>52</c:v>
                </c:pt>
                <c:pt idx="5287">
                  <c:v>42</c:v>
                </c:pt>
                <c:pt idx="5288">
                  <c:v>28</c:v>
                </c:pt>
                <c:pt idx="5289">
                  <c:v>31</c:v>
                </c:pt>
                <c:pt idx="5290">
                  <c:v>42</c:v>
                </c:pt>
                <c:pt idx="5291">
                  <c:v>71</c:v>
                </c:pt>
                <c:pt idx="5292">
                  <c:v>54</c:v>
                </c:pt>
                <c:pt idx="5293">
                  <c:v>42</c:v>
                </c:pt>
                <c:pt idx="5294">
                  <c:v>68</c:v>
                </c:pt>
                <c:pt idx="5295">
                  <c:v>27</c:v>
                </c:pt>
                <c:pt idx="5296">
                  <c:v>59</c:v>
                </c:pt>
                <c:pt idx="5297">
                  <c:v>77</c:v>
                </c:pt>
                <c:pt idx="5298">
                  <c:v>43</c:v>
                </c:pt>
                <c:pt idx="5299">
                  <c:v>73</c:v>
                </c:pt>
                <c:pt idx="5300">
                  <c:v>31</c:v>
                </c:pt>
                <c:pt idx="5301">
                  <c:v>55</c:v>
                </c:pt>
                <c:pt idx="5302">
                  <c:v>49</c:v>
                </c:pt>
                <c:pt idx="5303">
                  <c:v>65</c:v>
                </c:pt>
                <c:pt idx="5304">
                  <c:v>30</c:v>
                </c:pt>
                <c:pt idx="5305">
                  <c:v>75</c:v>
                </c:pt>
                <c:pt idx="5306">
                  <c:v>43</c:v>
                </c:pt>
                <c:pt idx="5307">
                  <c:v>49</c:v>
                </c:pt>
                <c:pt idx="5308">
                  <c:v>44</c:v>
                </c:pt>
                <c:pt idx="5309">
                  <c:v>35</c:v>
                </c:pt>
                <c:pt idx="5310">
                  <c:v>88</c:v>
                </c:pt>
                <c:pt idx="5311">
                  <c:v>65</c:v>
                </c:pt>
                <c:pt idx="5312">
                  <c:v>82</c:v>
                </c:pt>
                <c:pt idx="5313">
                  <c:v>76</c:v>
                </c:pt>
                <c:pt idx="5314">
                  <c:v>54</c:v>
                </c:pt>
                <c:pt idx="5315">
                  <c:v>90</c:v>
                </c:pt>
                <c:pt idx="5316">
                  <c:v>23</c:v>
                </c:pt>
                <c:pt idx="5317">
                  <c:v>79</c:v>
                </c:pt>
                <c:pt idx="5318">
                  <c:v>65</c:v>
                </c:pt>
                <c:pt idx="5319">
                  <c:v>59</c:v>
                </c:pt>
                <c:pt idx="5320">
                  <c:v>28</c:v>
                </c:pt>
                <c:pt idx="5321">
                  <c:v>79</c:v>
                </c:pt>
                <c:pt idx="5322">
                  <c:v>11</c:v>
                </c:pt>
                <c:pt idx="5323">
                  <c:v>61</c:v>
                </c:pt>
                <c:pt idx="5324">
                  <c:v>36</c:v>
                </c:pt>
                <c:pt idx="5325">
                  <c:v>22</c:v>
                </c:pt>
                <c:pt idx="5326">
                  <c:v>20</c:v>
                </c:pt>
                <c:pt idx="5327">
                  <c:v>45</c:v>
                </c:pt>
                <c:pt idx="5328">
                  <c:v>32</c:v>
                </c:pt>
                <c:pt idx="5329">
                  <c:v>68</c:v>
                </c:pt>
                <c:pt idx="5330">
                  <c:v>55</c:v>
                </c:pt>
                <c:pt idx="5331">
                  <c:v>38</c:v>
                </c:pt>
                <c:pt idx="5332">
                  <c:v>23</c:v>
                </c:pt>
                <c:pt idx="5333">
                  <c:v>33</c:v>
                </c:pt>
                <c:pt idx="5334">
                  <c:v>22</c:v>
                </c:pt>
                <c:pt idx="5335">
                  <c:v>60</c:v>
                </c:pt>
                <c:pt idx="5336">
                  <c:v>58</c:v>
                </c:pt>
                <c:pt idx="5337">
                  <c:v>84</c:v>
                </c:pt>
                <c:pt idx="5338">
                  <c:v>67</c:v>
                </c:pt>
                <c:pt idx="5339">
                  <c:v>79</c:v>
                </c:pt>
                <c:pt idx="5340">
                  <c:v>61</c:v>
                </c:pt>
                <c:pt idx="5341">
                  <c:v>80</c:v>
                </c:pt>
                <c:pt idx="5342">
                  <c:v>27</c:v>
                </c:pt>
                <c:pt idx="5343">
                  <c:v>72</c:v>
                </c:pt>
                <c:pt idx="5344">
                  <c:v>61</c:v>
                </c:pt>
                <c:pt idx="5345">
                  <c:v>25</c:v>
                </c:pt>
                <c:pt idx="5346">
                  <c:v>67</c:v>
                </c:pt>
                <c:pt idx="5347">
                  <c:v>33</c:v>
                </c:pt>
                <c:pt idx="5348">
                  <c:v>46</c:v>
                </c:pt>
                <c:pt idx="5349">
                  <c:v>73</c:v>
                </c:pt>
                <c:pt idx="5350">
                  <c:v>54</c:v>
                </c:pt>
                <c:pt idx="5351">
                  <c:v>44</c:v>
                </c:pt>
                <c:pt idx="5352">
                  <c:v>74</c:v>
                </c:pt>
                <c:pt idx="5353">
                  <c:v>31</c:v>
                </c:pt>
                <c:pt idx="5354">
                  <c:v>73</c:v>
                </c:pt>
                <c:pt idx="5355">
                  <c:v>34</c:v>
                </c:pt>
                <c:pt idx="5356">
                  <c:v>36</c:v>
                </c:pt>
                <c:pt idx="5357">
                  <c:v>27</c:v>
                </c:pt>
                <c:pt idx="5358">
                  <c:v>66</c:v>
                </c:pt>
                <c:pt idx="5359">
                  <c:v>66</c:v>
                </c:pt>
                <c:pt idx="5360">
                  <c:v>64</c:v>
                </c:pt>
                <c:pt idx="5361">
                  <c:v>82</c:v>
                </c:pt>
                <c:pt idx="5362">
                  <c:v>34</c:v>
                </c:pt>
                <c:pt idx="5363">
                  <c:v>38</c:v>
                </c:pt>
                <c:pt idx="5364">
                  <c:v>79</c:v>
                </c:pt>
                <c:pt idx="5365">
                  <c:v>35</c:v>
                </c:pt>
                <c:pt idx="5366">
                  <c:v>33</c:v>
                </c:pt>
                <c:pt idx="5367">
                  <c:v>65</c:v>
                </c:pt>
                <c:pt idx="5368">
                  <c:v>69</c:v>
                </c:pt>
                <c:pt idx="5369">
                  <c:v>66</c:v>
                </c:pt>
                <c:pt idx="5370">
                  <c:v>45</c:v>
                </c:pt>
                <c:pt idx="5371">
                  <c:v>37</c:v>
                </c:pt>
                <c:pt idx="5372">
                  <c:v>71</c:v>
                </c:pt>
                <c:pt idx="5373">
                  <c:v>59</c:v>
                </c:pt>
                <c:pt idx="5374">
                  <c:v>32</c:v>
                </c:pt>
                <c:pt idx="5375">
                  <c:v>40</c:v>
                </c:pt>
                <c:pt idx="5376">
                  <c:v>73</c:v>
                </c:pt>
                <c:pt idx="5377">
                  <c:v>48</c:v>
                </c:pt>
                <c:pt idx="5378">
                  <c:v>52</c:v>
                </c:pt>
                <c:pt idx="5379">
                  <c:v>79</c:v>
                </c:pt>
                <c:pt idx="5380">
                  <c:v>85</c:v>
                </c:pt>
                <c:pt idx="5381">
                  <c:v>72</c:v>
                </c:pt>
                <c:pt idx="5382">
                  <c:v>39</c:v>
                </c:pt>
                <c:pt idx="5383">
                  <c:v>72</c:v>
                </c:pt>
                <c:pt idx="5384">
                  <c:v>51</c:v>
                </c:pt>
                <c:pt idx="5385">
                  <c:v>36</c:v>
                </c:pt>
                <c:pt idx="5386">
                  <c:v>89</c:v>
                </c:pt>
                <c:pt idx="5387">
                  <c:v>82</c:v>
                </c:pt>
                <c:pt idx="5388">
                  <c:v>51</c:v>
                </c:pt>
                <c:pt idx="5389">
                  <c:v>75</c:v>
                </c:pt>
                <c:pt idx="5390">
                  <c:v>44</c:v>
                </c:pt>
                <c:pt idx="5391">
                  <c:v>72</c:v>
                </c:pt>
                <c:pt idx="5392">
                  <c:v>66</c:v>
                </c:pt>
                <c:pt idx="5393">
                  <c:v>41</c:v>
                </c:pt>
                <c:pt idx="5394">
                  <c:v>59</c:v>
                </c:pt>
                <c:pt idx="5395">
                  <c:v>31</c:v>
                </c:pt>
                <c:pt idx="5396">
                  <c:v>54</c:v>
                </c:pt>
                <c:pt idx="5397">
                  <c:v>23</c:v>
                </c:pt>
                <c:pt idx="5398">
                  <c:v>75</c:v>
                </c:pt>
                <c:pt idx="5399">
                  <c:v>21</c:v>
                </c:pt>
                <c:pt idx="5400">
                  <c:v>69</c:v>
                </c:pt>
                <c:pt idx="5401">
                  <c:v>56</c:v>
                </c:pt>
                <c:pt idx="5402">
                  <c:v>60</c:v>
                </c:pt>
                <c:pt idx="5403">
                  <c:v>79</c:v>
                </c:pt>
                <c:pt idx="5404">
                  <c:v>47</c:v>
                </c:pt>
                <c:pt idx="5405">
                  <c:v>72</c:v>
                </c:pt>
                <c:pt idx="5406">
                  <c:v>31</c:v>
                </c:pt>
                <c:pt idx="5407">
                  <c:v>45</c:v>
                </c:pt>
                <c:pt idx="5408">
                  <c:v>40</c:v>
                </c:pt>
                <c:pt idx="5409">
                  <c:v>46</c:v>
                </c:pt>
                <c:pt idx="5410">
                  <c:v>38</c:v>
                </c:pt>
                <c:pt idx="5411">
                  <c:v>64</c:v>
                </c:pt>
                <c:pt idx="5412">
                  <c:v>46</c:v>
                </c:pt>
                <c:pt idx="5413">
                  <c:v>58</c:v>
                </c:pt>
                <c:pt idx="5414">
                  <c:v>37</c:v>
                </c:pt>
                <c:pt idx="5415">
                  <c:v>62</c:v>
                </c:pt>
                <c:pt idx="5416">
                  <c:v>49</c:v>
                </c:pt>
                <c:pt idx="5417">
                  <c:v>53</c:v>
                </c:pt>
                <c:pt idx="5418">
                  <c:v>30</c:v>
                </c:pt>
                <c:pt idx="5419">
                  <c:v>59</c:v>
                </c:pt>
                <c:pt idx="5420">
                  <c:v>40</c:v>
                </c:pt>
                <c:pt idx="5421">
                  <c:v>37</c:v>
                </c:pt>
                <c:pt idx="5422">
                  <c:v>41</c:v>
                </c:pt>
                <c:pt idx="5423">
                  <c:v>56</c:v>
                </c:pt>
                <c:pt idx="5424">
                  <c:v>81</c:v>
                </c:pt>
                <c:pt idx="5425">
                  <c:v>66</c:v>
                </c:pt>
                <c:pt idx="5426">
                  <c:v>71</c:v>
                </c:pt>
                <c:pt idx="5427">
                  <c:v>64</c:v>
                </c:pt>
                <c:pt idx="5428">
                  <c:v>31</c:v>
                </c:pt>
                <c:pt idx="5429">
                  <c:v>72</c:v>
                </c:pt>
                <c:pt idx="5430">
                  <c:v>57</c:v>
                </c:pt>
                <c:pt idx="5431">
                  <c:v>67</c:v>
                </c:pt>
                <c:pt idx="5432">
                  <c:v>76</c:v>
                </c:pt>
                <c:pt idx="5433">
                  <c:v>68</c:v>
                </c:pt>
                <c:pt idx="5434">
                  <c:v>78</c:v>
                </c:pt>
                <c:pt idx="5435">
                  <c:v>68</c:v>
                </c:pt>
                <c:pt idx="5436">
                  <c:v>25</c:v>
                </c:pt>
                <c:pt idx="5437">
                  <c:v>86</c:v>
                </c:pt>
                <c:pt idx="5438">
                  <c:v>15</c:v>
                </c:pt>
                <c:pt idx="5439">
                  <c:v>28</c:v>
                </c:pt>
                <c:pt idx="5440">
                  <c:v>58</c:v>
                </c:pt>
                <c:pt idx="5441">
                  <c:v>72</c:v>
                </c:pt>
                <c:pt idx="5442">
                  <c:v>45</c:v>
                </c:pt>
                <c:pt idx="5443">
                  <c:v>59</c:v>
                </c:pt>
                <c:pt idx="5444">
                  <c:v>78</c:v>
                </c:pt>
                <c:pt idx="5445">
                  <c:v>84</c:v>
                </c:pt>
                <c:pt idx="5446">
                  <c:v>56</c:v>
                </c:pt>
                <c:pt idx="5447">
                  <c:v>62</c:v>
                </c:pt>
                <c:pt idx="5448">
                  <c:v>78</c:v>
                </c:pt>
                <c:pt idx="5449">
                  <c:v>62</c:v>
                </c:pt>
                <c:pt idx="5450">
                  <c:v>54</c:v>
                </c:pt>
                <c:pt idx="5451">
                  <c:v>57</c:v>
                </c:pt>
                <c:pt idx="5452">
                  <c:v>61</c:v>
                </c:pt>
                <c:pt idx="5453">
                  <c:v>49</c:v>
                </c:pt>
                <c:pt idx="5454">
                  <c:v>71</c:v>
                </c:pt>
                <c:pt idx="5455">
                  <c:v>55</c:v>
                </c:pt>
                <c:pt idx="5456">
                  <c:v>44</c:v>
                </c:pt>
                <c:pt idx="5457">
                  <c:v>68</c:v>
                </c:pt>
                <c:pt idx="5458">
                  <c:v>60</c:v>
                </c:pt>
                <c:pt idx="5459">
                  <c:v>45</c:v>
                </c:pt>
                <c:pt idx="5460">
                  <c:v>72</c:v>
                </c:pt>
                <c:pt idx="5461">
                  <c:v>41</c:v>
                </c:pt>
                <c:pt idx="5462">
                  <c:v>73</c:v>
                </c:pt>
                <c:pt idx="5463">
                  <c:v>57</c:v>
                </c:pt>
                <c:pt idx="5464">
                  <c:v>55</c:v>
                </c:pt>
                <c:pt idx="5465">
                  <c:v>53</c:v>
                </c:pt>
                <c:pt idx="5466">
                  <c:v>53</c:v>
                </c:pt>
                <c:pt idx="5467">
                  <c:v>87</c:v>
                </c:pt>
                <c:pt idx="5468">
                  <c:v>61</c:v>
                </c:pt>
                <c:pt idx="5469">
                  <c:v>38</c:v>
                </c:pt>
                <c:pt idx="5470">
                  <c:v>60</c:v>
                </c:pt>
                <c:pt idx="5471">
                  <c:v>49</c:v>
                </c:pt>
                <c:pt idx="5472">
                  <c:v>64</c:v>
                </c:pt>
                <c:pt idx="5473">
                  <c:v>23</c:v>
                </c:pt>
                <c:pt idx="5474">
                  <c:v>72</c:v>
                </c:pt>
                <c:pt idx="5475">
                  <c:v>71</c:v>
                </c:pt>
                <c:pt idx="5476">
                  <c:v>59</c:v>
                </c:pt>
                <c:pt idx="5477">
                  <c:v>38</c:v>
                </c:pt>
                <c:pt idx="5478">
                  <c:v>24</c:v>
                </c:pt>
                <c:pt idx="5479">
                  <c:v>18</c:v>
                </c:pt>
                <c:pt idx="5480">
                  <c:v>33</c:v>
                </c:pt>
                <c:pt idx="5481">
                  <c:v>81</c:v>
                </c:pt>
                <c:pt idx="5482">
                  <c:v>30</c:v>
                </c:pt>
                <c:pt idx="5483">
                  <c:v>32</c:v>
                </c:pt>
                <c:pt idx="5484">
                  <c:v>50</c:v>
                </c:pt>
                <c:pt idx="5485">
                  <c:v>73</c:v>
                </c:pt>
                <c:pt idx="5486">
                  <c:v>38</c:v>
                </c:pt>
                <c:pt idx="5487">
                  <c:v>28</c:v>
                </c:pt>
                <c:pt idx="5488">
                  <c:v>57</c:v>
                </c:pt>
                <c:pt idx="5489">
                  <c:v>41</c:v>
                </c:pt>
                <c:pt idx="5490">
                  <c:v>52</c:v>
                </c:pt>
                <c:pt idx="5491">
                  <c:v>26</c:v>
                </c:pt>
                <c:pt idx="5492">
                  <c:v>28</c:v>
                </c:pt>
                <c:pt idx="5493">
                  <c:v>74</c:v>
                </c:pt>
                <c:pt idx="5494">
                  <c:v>81</c:v>
                </c:pt>
                <c:pt idx="5495">
                  <c:v>81</c:v>
                </c:pt>
                <c:pt idx="5496">
                  <c:v>61</c:v>
                </c:pt>
                <c:pt idx="5497">
                  <c:v>38</c:v>
                </c:pt>
                <c:pt idx="5498">
                  <c:v>29</c:v>
                </c:pt>
                <c:pt idx="5499">
                  <c:v>57</c:v>
                </c:pt>
                <c:pt idx="5500">
                  <c:v>21</c:v>
                </c:pt>
                <c:pt idx="5501">
                  <c:v>57</c:v>
                </c:pt>
                <c:pt idx="5502">
                  <c:v>94</c:v>
                </c:pt>
                <c:pt idx="5503">
                  <c:v>39</c:v>
                </c:pt>
                <c:pt idx="5504">
                  <c:v>59</c:v>
                </c:pt>
                <c:pt idx="5505">
                  <c:v>64</c:v>
                </c:pt>
                <c:pt idx="5506">
                  <c:v>83</c:v>
                </c:pt>
                <c:pt idx="5507">
                  <c:v>53</c:v>
                </c:pt>
                <c:pt idx="5508">
                  <c:v>70</c:v>
                </c:pt>
                <c:pt idx="5509">
                  <c:v>92</c:v>
                </c:pt>
                <c:pt idx="5510">
                  <c:v>92</c:v>
                </c:pt>
                <c:pt idx="5511">
                  <c:v>47</c:v>
                </c:pt>
                <c:pt idx="5512">
                  <c:v>51</c:v>
                </c:pt>
                <c:pt idx="5513">
                  <c:v>45</c:v>
                </c:pt>
                <c:pt idx="5514">
                  <c:v>34</c:v>
                </c:pt>
                <c:pt idx="5515">
                  <c:v>50</c:v>
                </c:pt>
                <c:pt idx="5516">
                  <c:v>45</c:v>
                </c:pt>
                <c:pt idx="5517">
                  <c:v>54</c:v>
                </c:pt>
                <c:pt idx="5518">
                  <c:v>52</c:v>
                </c:pt>
                <c:pt idx="5519">
                  <c:v>20</c:v>
                </c:pt>
                <c:pt idx="5520">
                  <c:v>93</c:v>
                </c:pt>
                <c:pt idx="5521">
                  <c:v>53</c:v>
                </c:pt>
                <c:pt idx="5522">
                  <c:v>35</c:v>
                </c:pt>
                <c:pt idx="5523">
                  <c:v>48</c:v>
                </c:pt>
                <c:pt idx="5524">
                  <c:v>18</c:v>
                </c:pt>
                <c:pt idx="5525">
                  <c:v>43</c:v>
                </c:pt>
                <c:pt idx="5526">
                  <c:v>36</c:v>
                </c:pt>
                <c:pt idx="5527">
                  <c:v>51</c:v>
                </c:pt>
                <c:pt idx="5528">
                  <c:v>65</c:v>
                </c:pt>
                <c:pt idx="5529">
                  <c:v>81</c:v>
                </c:pt>
                <c:pt idx="5530">
                  <c:v>45</c:v>
                </c:pt>
                <c:pt idx="5531">
                  <c:v>46</c:v>
                </c:pt>
                <c:pt idx="5532">
                  <c:v>32</c:v>
                </c:pt>
                <c:pt idx="5533">
                  <c:v>60</c:v>
                </c:pt>
                <c:pt idx="5534">
                  <c:v>33</c:v>
                </c:pt>
                <c:pt idx="5535">
                  <c:v>45</c:v>
                </c:pt>
                <c:pt idx="5536">
                  <c:v>54</c:v>
                </c:pt>
                <c:pt idx="5537">
                  <c:v>46</c:v>
                </c:pt>
                <c:pt idx="5538">
                  <c:v>49</c:v>
                </c:pt>
                <c:pt idx="5539">
                  <c:v>38</c:v>
                </c:pt>
                <c:pt idx="5540">
                  <c:v>53</c:v>
                </c:pt>
                <c:pt idx="5541">
                  <c:v>30</c:v>
                </c:pt>
                <c:pt idx="5542">
                  <c:v>24</c:v>
                </c:pt>
                <c:pt idx="5543">
                  <c:v>69</c:v>
                </c:pt>
                <c:pt idx="5544">
                  <c:v>57</c:v>
                </c:pt>
                <c:pt idx="5545">
                  <c:v>94</c:v>
                </c:pt>
                <c:pt idx="5546">
                  <c:v>77</c:v>
                </c:pt>
                <c:pt idx="5547">
                  <c:v>79</c:v>
                </c:pt>
                <c:pt idx="5548">
                  <c:v>50</c:v>
                </c:pt>
                <c:pt idx="5549">
                  <c:v>52</c:v>
                </c:pt>
                <c:pt idx="5550">
                  <c:v>64</c:v>
                </c:pt>
                <c:pt idx="5551">
                  <c:v>86</c:v>
                </c:pt>
                <c:pt idx="5552">
                  <c:v>33</c:v>
                </c:pt>
                <c:pt idx="5553">
                  <c:v>47</c:v>
                </c:pt>
                <c:pt idx="5554">
                  <c:v>31</c:v>
                </c:pt>
                <c:pt idx="5555">
                  <c:v>42</c:v>
                </c:pt>
                <c:pt idx="5556">
                  <c:v>54</c:v>
                </c:pt>
                <c:pt idx="5557">
                  <c:v>33</c:v>
                </c:pt>
                <c:pt idx="5558">
                  <c:v>61</c:v>
                </c:pt>
                <c:pt idx="5559">
                  <c:v>78</c:v>
                </c:pt>
                <c:pt idx="5560">
                  <c:v>55</c:v>
                </c:pt>
                <c:pt idx="5561">
                  <c:v>59</c:v>
                </c:pt>
                <c:pt idx="5562">
                  <c:v>20</c:v>
                </c:pt>
                <c:pt idx="5563">
                  <c:v>43</c:v>
                </c:pt>
                <c:pt idx="5564">
                  <c:v>19</c:v>
                </c:pt>
                <c:pt idx="5565">
                  <c:v>17</c:v>
                </c:pt>
                <c:pt idx="5566">
                  <c:v>73</c:v>
                </c:pt>
                <c:pt idx="5567">
                  <c:v>72</c:v>
                </c:pt>
                <c:pt idx="5568">
                  <c:v>39</c:v>
                </c:pt>
                <c:pt idx="5569">
                  <c:v>44</c:v>
                </c:pt>
                <c:pt idx="5570">
                  <c:v>52</c:v>
                </c:pt>
                <c:pt idx="5571">
                  <c:v>58</c:v>
                </c:pt>
                <c:pt idx="5572">
                  <c:v>45</c:v>
                </c:pt>
                <c:pt idx="5573">
                  <c:v>36</c:v>
                </c:pt>
                <c:pt idx="5574">
                  <c:v>22</c:v>
                </c:pt>
                <c:pt idx="5575">
                  <c:v>86</c:v>
                </c:pt>
                <c:pt idx="5576">
                  <c:v>68</c:v>
                </c:pt>
                <c:pt idx="5577">
                  <c:v>47</c:v>
                </c:pt>
                <c:pt idx="5578">
                  <c:v>40</c:v>
                </c:pt>
                <c:pt idx="5579">
                  <c:v>58</c:v>
                </c:pt>
                <c:pt idx="5580">
                  <c:v>53</c:v>
                </c:pt>
                <c:pt idx="5581">
                  <c:v>46</c:v>
                </c:pt>
                <c:pt idx="5582">
                  <c:v>66</c:v>
                </c:pt>
                <c:pt idx="5583">
                  <c:v>49</c:v>
                </c:pt>
                <c:pt idx="5584">
                  <c:v>77</c:v>
                </c:pt>
                <c:pt idx="5585">
                  <c:v>36</c:v>
                </c:pt>
                <c:pt idx="5586">
                  <c:v>55</c:v>
                </c:pt>
                <c:pt idx="5587">
                  <c:v>49</c:v>
                </c:pt>
                <c:pt idx="5588">
                  <c:v>76</c:v>
                </c:pt>
                <c:pt idx="5589">
                  <c:v>45</c:v>
                </c:pt>
                <c:pt idx="5590">
                  <c:v>28</c:v>
                </c:pt>
                <c:pt idx="5591">
                  <c:v>25</c:v>
                </c:pt>
                <c:pt idx="5592">
                  <c:v>27</c:v>
                </c:pt>
                <c:pt idx="5593">
                  <c:v>67</c:v>
                </c:pt>
                <c:pt idx="5594">
                  <c:v>44</c:v>
                </c:pt>
                <c:pt idx="5595">
                  <c:v>18</c:v>
                </c:pt>
                <c:pt idx="5596">
                  <c:v>37</c:v>
                </c:pt>
                <c:pt idx="5597">
                  <c:v>43</c:v>
                </c:pt>
                <c:pt idx="5598">
                  <c:v>43</c:v>
                </c:pt>
                <c:pt idx="5599">
                  <c:v>66</c:v>
                </c:pt>
                <c:pt idx="5600">
                  <c:v>34</c:v>
                </c:pt>
                <c:pt idx="5601">
                  <c:v>77</c:v>
                </c:pt>
                <c:pt idx="5602">
                  <c:v>31</c:v>
                </c:pt>
                <c:pt idx="5603">
                  <c:v>80</c:v>
                </c:pt>
                <c:pt idx="5604">
                  <c:v>71</c:v>
                </c:pt>
                <c:pt idx="5605">
                  <c:v>69</c:v>
                </c:pt>
                <c:pt idx="5606">
                  <c:v>34</c:v>
                </c:pt>
                <c:pt idx="5607">
                  <c:v>69</c:v>
                </c:pt>
                <c:pt idx="5608">
                  <c:v>44</c:v>
                </c:pt>
                <c:pt idx="5609">
                  <c:v>30</c:v>
                </c:pt>
                <c:pt idx="5610">
                  <c:v>73</c:v>
                </c:pt>
                <c:pt idx="5611">
                  <c:v>52</c:v>
                </c:pt>
                <c:pt idx="5612">
                  <c:v>81</c:v>
                </c:pt>
                <c:pt idx="5613">
                  <c:v>52</c:v>
                </c:pt>
                <c:pt idx="5614">
                  <c:v>77</c:v>
                </c:pt>
                <c:pt idx="5615">
                  <c:v>44</c:v>
                </c:pt>
                <c:pt idx="5616">
                  <c:v>62</c:v>
                </c:pt>
                <c:pt idx="5617">
                  <c:v>44</c:v>
                </c:pt>
                <c:pt idx="5618">
                  <c:v>51</c:v>
                </c:pt>
                <c:pt idx="5619">
                  <c:v>48</c:v>
                </c:pt>
                <c:pt idx="5620">
                  <c:v>30</c:v>
                </c:pt>
                <c:pt idx="5621">
                  <c:v>82</c:v>
                </c:pt>
                <c:pt idx="5622">
                  <c:v>61</c:v>
                </c:pt>
                <c:pt idx="5623">
                  <c:v>72</c:v>
                </c:pt>
                <c:pt idx="5624">
                  <c:v>78</c:v>
                </c:pt>
                <c:pt idx="5625">
                  <c:v>53</c:v>
                </c:pt>
                <c:pt idx="5626">
                  <c:v>78</c:v>
                </c:pt>
                <c:pt idx="5627">
                  <c:v>79</c:v>
                </c:pt>
                <c:pt idx="5628">
                  <c:v>56</c:v>
                </c:pt>
                <c:pt idx="5629">
                  <c:v>58</c:v>
                </c:pt>
                <c:pt idx="5630">
                  <c:v>72</c:v>
                </c:pt>
                <c:pt idx="5631">
                  <c:v>37</c:v>
                </c:pt>
                <c:pt idx="5632">
                  <c:v>56</c:v>
                </c:pt>
                <c:pt idx="5633">
                  <c:v>59</c:v>
                </c:pt>
                <c:pt idx="5634">
                  <c:v>54</c:v>
                </c:pt>
                <c:pt idx="5635">
                  <c:v>47</c:v>
                </c:pt>
                <c:pt idx="5636">
                  <c:v>84</c:v>
                </c:pt>
                <c:pt idx="5637">
                  <c:v>50</c:v>
                </c:pt>
                <c:pt idx="5638">
                  <c:v>27</c:v>
                </c:pt>
                <c:pt idx="5639">
                  <c:v>67</c:v>
                </c:pt>
                <c:pt idx="5640">
                  <c:v>48</c:v>
                </c:pt>
                <c:pt idx="5641">
                  <c:v>42</c:v>
                </c:pt>
                <c:pt idx="5642">
                  <c:v>55</c:v>
                </c:pt>
                <c:pt idx="5643">
                  <c:v>73</c:v>
                </c:pt>
                <c:pt idx="5644">
                  <c:v>46</c:v>
                </c:pt>
                <c:pt idx="5645">
                  <c:v>81</c:v>
                </c:pt>
                <c:pt idx="5646">
                  <c:v>82</c:v>
                </c:pt>
                <c:pt idx="5647">
                  <c:v>35</c:v>
                </c:pt>
                <c:pt idx="5648">
                  <c:v>92</c:v>
                </c:pt>
                <c:pt idx="5649">
                  <c:v>59</c:v>
                </c:pt>
                <c:pt idx="5650">
                  <c:v>35</c:v>
                </c:pt>
                <c:pt idx="5651">
                  <c:v>65</c:v>
                </c:pt>
                <c:pt idx="5652">
                  <c:v>53</c:v>
                </c:pt>
                <c:pt idx="5653">
                  <c:v>45</c:v>
                </c:pt>
                <c:pt idx="5654">
                  <c:v>61</c:v>
                </c:pt>
                <c:pt idx="5655">
                  <c:v>74</c:v>
                </c:pt>
                <c:pt idx="5656">
                  <c:v>60</c:v>
                </c:pt>
                <c:pt idx="5657">
                  <c:v>23</c:v>
                </c:pt>
                <c:pt idx="5658">
                  <c:v>25</c:v>
                </c:pt>
                <c:pt idx="5659">
                  <c:v>45</c:v>
                </c:pt>
                <c:pt idx="5660">
                  <c:v>68</c:v>
                </c:pt>
                <c:pt idx="5661">
                  <c:v>21</c:v>
                </c:pt>
                <c:pt idx="5662">
                  <c:v>65</c:v>
                </c:pt>
                <c:pt idx="5663">
                  <c:v>45</c:v>
                </c:pt>
                <c:pt idx="5664">
                  <c:v>58</c:v>
                </c:pt>
                <c:pt idx="5665">
                  <c:v>76</c:v>
                </c:pt>
                <c:pt idx="5666">
                  <c:v>57</c:v>
                </c:pt>
                <c:pt idx="5667">
                  <c:v>46</c:v>
                </c:pt>
                <c:pt idx="5668">
                  <c:v>68</c:v>
                </c:pt>
                <c:pt idx="5669">
                  <c:v>40</c:v>
                </c:pt>
                <c:pt idx="5670">
                  <c:v>45</c:v>
                </c:pt>
                <c:pt idx="5671">
                  <c:v>31</c:v>
                </c:pt>
                <c:pt idx="5672">
                  <c:v>50</c:v>
                </c:pt>
                <c:pt idx="5673">
                  <c:v>43</c:v>
                </c:pt>
                <c:pt idx="5674">
                  <c:v>50</c:v>
                </c:pt>
                <c:pt idx="5675">
                  <c:v>80</c:v>
                </c:pt>
                <c:pt idx="5676">
                  <c:v>90</c:v>
                </c:pt>
                <c:pt idx="5677">
                  <c:v>38</c:v>
                </c:pt>
                <c:pt idx="5678">
                  <c:v>73</c:v>
                </c:pt>
                <c:pt idx="5679">
                  <c:v>78</c:v>
                </c:pt>
                <c:pt idx="5680">
                  <c:v>54</c:v>
                </c:pt>
                <c:pt idx="5681">
                  <c:v>92</c:v>
                </c:pt>
                <c:pt idx="5682">
                  <c:v>39</c:v>
                </c:pt>
                <c:pt idx="5683">
                  <c:v>41</c:v>
                </c:pt>
                <c:pt idx="5684">
                  <c:v>71</c:v>
                </c:pt>
                <c:pt idx="5685">
                  <c:v>65</c:v>
                </c:pt>
                <c:pt idx="5686">
                  <c:v>87</c:v>
                </c:pt>
                <c:pt idx="5687">
                  <c:v>47</c:v>
                </c:pt>
                <c:pt idx="5688">
                  <c:v>42</c:v>
                </c:pt>
                <c:pt idx="5689">
                  <c:v>62</c:v>
                </c:pt>
                <c:pt idx="5690">
                  <c:v>54</c:v>
                </c:pt>
                <c:pt idx="5691">
                  <c:v>71</c:v>
                </c:pt>
                <c:pt idx="5692">
                  <c:v>42</c:v>
                </c:pt>
                <c:pt idx="5693">
                  <c:v>64</c:v>
                </c:pt>
                <c:pt idx="5694">
                  <c:v>70</c:v>
                </c:pt>
                <c:pt idx="5695">
                  <c:v>77</c:v>
                </c:pt>
                <c:pt idx="5696">
                  <c:v>62</c:v>
                </c:pt>
                <c:pt idx="5697">
                  <c:v>28</c:v>
                </c:pt>
                <c:pt idx="5698">
                  <c:v>36</c:v>
                </c:pt>
                <c:pt idx="5699">
                  <c:v>92</c:v>
                </c:pt>
                <c:pt idx="5700">
                  <c:v>18</c:v>
                </c:pt>
                <c:pt idx="5701">
                  <c:v>37</c:v>
                </c:pt>
                <c:pt idx="5702">
                  <c:v>81</c:v>
                </c:pt>
                <c:pt idx="5703">
                  <c:v>57</c:v>
                </c:pt>
                <c:pt idx="5704">
                  <c:v>61</c:v>
                </c:pt>
                <c:pt idx="5705">
                  <c:v>62</c:v>
                </c:pt>
                <c:pt idx="5706">
                  <c:v>27</c:v>
                </c:pt>
                <c:pt idx="5707">
                  <c:v>26</c:v>
                </c:pt>
                <c:pt idx="5708">
                  <c:v>48</c:v>
                </c:pt>
                <c:pt idx="5709">
                  <c:v>18</c:v>
                </c:pt>
                <c:pt idx="5710">
                  <c:v>66</c:v>
                </c:pt>
                <c:pt idx="5711">
                  <c:v>59</c:v>
                </c:pt>
                <c:pt idx="5712">
                  <c:v>41</c:v>
                </c:pt>
                <c:pt idx="5713">
                  <c:v>64</c:v>
                </c:pt>
                <c:pt idx="5714">
                  <c:v>40</c:v>
                </c:pt>
                <c:pt idx="5715">
                  <c:v>84</c:v>
                </c:pt>
                <c:pt idx="5716">
                  <c:v>51</c:v>
                </c:pt>
                <c:pt idx="5717">
                  <c:v>49</c:v>
                </c:pt>
                <c:pt idx="5718">
                  <c:v>67</c:v>
                </c:pt>
                <c:pt idx="5719">
                  <c:v>70</c:v>
                </c:pt>
                <c:pt idx="5720">
                  <c:v>75</c:v>
                </c:pt>
                <c:pt idx="5721">
                  <c:v>80</c:v>
                </c:pt>
                <c:pt idx="5722">
                  <c:v>35</c:v>
                </c:pt>
                <c:pt idx="5723">
                  <c:v>65</c:v>
                </c:pt>
                <c:pt idx="5724">
                  <c:v>86</c:v>
                </c:pt>
                <c:pt idx="5725">
                  <c:v>45</c:v>
                </c:pt>
                <c:pt idx="5726">
                  <c:v>69</c:v>
                </c:pt>
                <c:pt idx="5727">
                  <c:v>86</c:v>
                </c:pt>
                <c:pt idx="5728">
                  <c:v>75</c:v>
                </c:pt>
                <c:pt idx="5729">
                  <c:v>39</c:v>
                </c:pt>
                <c:pt idx="5730">
                  <c:v>59</c:v>
                </c:pt>
                <c:pt idx="5731">
                  <c:v>42</c:v>
                </c:pt>
                <c:pt idx="5732">
                  <c:v>42</c:v>
                </c:pt>
                <c:pt idx="5733">
                  <c:v>70</c:v>
                </c:pt>
                <c:pt idx="5734">
                  <c:v>48</c:v>
                </c:pt>
                <c:pt idx="5735">
                  <c:v>49</c:v>
                </c:pt>
                <c:pt idx="5736">
                  <c:v>78</c:v>
                </c:pt>
                <c:pt idx="5737">
                  <c:v>34</c:v>
                </c:pt>
                <c:pt idx="5738">
                  <c:v>18</c:v>
                </c:pt>
                <c:pt idx="5739">
                  <c:v>33</c:v>
                </c:pt>
                <c:pt idx="5740">
                  <c:v>20</c:v>
                </c:pt>
                <c:pt idx="5741">
                  <c:v>35</c:v>
                </c:pt>
                <c:pt idx="5742">
                  <c:v>46</c:v>
                </c:pt>
                <c:pt idx="5743">
                  <c:v>42</c:v>
                </c:pt>
                <c:pt idx="5744">
                  <c:v>23</c:v>
                </c:pt>
                <c:pt idx="5745">
                  <c:v>51</c:v>
                </c:pt>
                <c:pt idx="5746">
                  <c:v>75</c:v>
                </c:pt>
                <c:pt idx="5747">
                  <c:v>27</c:v>
                </c:pt>
                <c:pt idx="5748">
                  <c:v>48</c:v>
                </c:pt>
                <c:pt idx="5749">
                  <c:v>45</c:v>
                </c:pt>
                <c:pt idx="5750">
                  <c:v>40</c:v>
                </c:pt>
                <c:pt idx="5751">
                  <c:v>42</c:v>
                </c:pt>
                <c:pt idx="5752">
                  <c:v>90</c:v>
                </c:pt>
                <c:pt idx="5753">
                  <c:v>45</c:v>
                </c:pt>
                <c:pt idx="5754">
                  <c:v>55</c:v>
                </c:pt>
                <c:pt idx="5755">
                  <c:v>45</c:v>
                </c:pt>
                <c:pt idx="5756">
                  <c:v>20</c:v>
                </c:pt>
                <c:pt idx="5757">
                  <c:v>15</c:v>
                </c:pt>
                <c:pt idx="5758">
                  <c:v>28</c:v>
                </c:pt>
                <c:pt idx="5759">
                  <c:v>25</c:v>
                </c:pt>
                <c:pt idx="5760">
                  <c:v>39</c:v>
                </c:pt>
                <c:pt idx="5761">
                  <c:v>96</c:v>
                </c:pt>
                <c:pt idx="5762">
                  <c:v>24</c:v>
                </c:pt>
                <c:pt idx="5763">
                  <c:v>63</c:v>
                </c:pt>
                <c:pt idx="5764">
                  <c:v>19</c:v>
                </c:pt>
                <c:pt idx="5765">
                  <c:v>31</c:v>
                </c:pt>
                <c:pt idx="5766">
                  <c:v>35</c:v>
                </c:pt>
                <c:pt idx="5767">
                  <c:v>65</c:v>
                </c:pt>
                <c:pt idx="5768">
                  <c:v>41</c:v>
                </c:pt>
                <c:pt idx="5769">
                  <c:v>65</c:v>
                </c:pt>
                <c:pt idx="5770">
                  <c:v>83</c:v>
                </c:pt>
                <c:pt idx="5771">
                  <c:v>22</c:v>
                </c:pt>
                <c:pt idx="5772">
                  <c:v>68</c:v>
                </c:pt>
                <c:pt idx="5773">
                  <c:v>40</c:v>
                </c:pt>
                <c:pt idx="5774">
                  <c:v>92</c:v>
                </c:pt>
                <c:pt idx="5775">
                  <c:v>54</c:v>
                </c:pt>
                <c:pt idx="5776">
                  <c:v>90</c:v>
                </c:pt>
                <c:pt idx="5777">
                  <c:v>57</c:v>
                </c:pt>
                <c:pt idx="5778">
                  <c:v>47</c:v>
                </c:pt>
                <c:pt idx="5779">
                  <c:v>43</c:v>
                </c:pt>
                <c:pt idx="5780">
                  <c:v>50</c:v>
                </c:pt>
                <c:pt idx="5781">
                  <c:v>91</c:v>
                </c:pt>
                <c:pt idx="5782">
                  <c:v>34</c:v>
                </c:pt>
                <c:pt idx="5783">
                  <c:v>54</c:v>
                </c:pt>
                <c:pt idx="5784">
                  <c:v>26</c:v>
                </c:pt>
                <c:pt idx="5785">
                  <c:v>34</c:v>
                </c:pt>
                <c:pt idx="5786">
                  <c:v>18</c:v>
                </c:pt>
                <c:pt idx="5787">
                  <c:v>38</c:v>
                </c:pt>
                <c:pt idx="5788">
                  <c:v>57</c:v>
                </c:pt>
                <c:pt idx="5789">
                  <c:v>34</c:v>
                </c:pt>
                <c:pt idx="5790">
                  <c:v>68</c:v>
                </c:pt>
                <c:pt idx="5791">
                  <c:v>92</c:v>
                </c:pt>
                <c:pt idx="5792">
                  <c:v>77</c:v>
                </c:pt>
                <c:pt idx="5793">
                  <c:v>71</c:v>
                </c:pt>
                <c:pt idx="5794">
                  <c:v>67</c:v>
                </c:pt>
                <c:pt idx="5795">
                  <c:v>59</c:v>
                </c:pt>
                <c:pt idx="5796">
                  <c:v>91</c:v>
                </c:pt>
                <c:pt idx="5797">
                  <c:v>29</c:v>
                </c:pt>
                <c:pt idx="5798">
                  <c:v>48</c:v>
                </c:pt>
                <c:pt idx="5799">
                  <c:v>90</c:v>
                </c:pt>
                <c:pt idx="5800">
                  <c:v>48</c:v>
                </c:pt>
                <c:pt idx="5801">
                  <c:v>77</c:v>
                </c:pt>
                <c:pt idx="5802">
                  <c:v>20</c:v>
                </c:pt>
                <c:pt idx="5803">
                  <c:v>42</c:v>
                </c:pt>
                <c:pt idx="5804">
                  <c:v>37</c:v>
                </c:pt>
                <c:pt idx="5805">
                  <c:v>52</c:v>
                </c:pt>
                <c:pt idx="5806">
                  <c:v>33</c:v>
                </c:pt>
                <c:pt idx="5807">
                  <c:v>72</c:v>
                </c:pt>
                <c:pt idx="5808">
                  <c:v>34</c:v>
                </c:pt>
                <c:pt idx="5809">
                  <c:v>33</c:v>
                </c:pt>
                <c:pt idx="5810">
                  <c:v>71</c:v>
                </c:pt>
                <c:pt idx="5811">
                  <c:v>25</c:v>
                </c:pt>
                <c:pt idx="5812">
                  <c:v>55</c:v>
                </c:pt>
                <c:pt idx="5813">
                  <c:v>76</c:v>
                </c:pt>
                <c:pt idx="5814">
                  <c:v>76</c:v>
                </c:pt>
                <c:pt idx="5815">
                  <c:v>81</c:v>
                </c:pt>
                <c:pt idx="5816">
                  <c:v>35</c:v>
                </c:pt>
                <c:pt idx="5817">
                  <c:v>35</c:v>
                </c:pt>
                <c:pt idx="5818">
                  <c:v>74</c:v>
                </c:pt>
                <c:pt idx="5819">
                  <c:v>66</c:v>
                </c:pt>
                <c:pt idx="5820">
                  <c:v>31</c:v>
                </c:pt>
                <c:pt idx="5821">
                  <c:v>54</c:v>
                </c:pt>
                <c:pt idx="5822">
                  <c:v>79</c:v>
                </c:pt>
                <c:pt idx="5823">
                  <c:v>58</c:v>
                </c:pt>
                <c:pt idx="5824">
                  <c:v>66</c:v>
                </c:pt>
                <c:pt idx="5825">
                  <c:v>36</c:v>
                </c:pt>
                <c:pt idx="5826">
                  <c:v>44</c:v>
                </c:pt>
                <c:pt idx="5827">
                  <c:v>26</c:v>
                </c:pt>
                <c:pt idx="5828">
                  <c:v>37</c:v>
                </c:pt>
                <c:pt idx="5829">
                  <c:v>82</c:v>
                </c:pt>
                <c:pt idx="5830">
                  <c:v>18</c:v>
                </c:pt>
                <c:pt idx="5831">
                  <c:v>66</c:v>
                </c:pt>
                <c:pt idx="5832">
                  <c:v>60</c:v>
                </c:pt>
                <c:pt idx="5833">
                  <c:v>32</c:v>
                </c:pt>
                <c:pt idx="5834">
                  <c:v>51</c:v>
                </c:pt>
                <c:pt idx="5835">
                  <c:v>18</c:v>
                </c:pt>
                <c:pt idx="5836">
                  <c:v>82</c:v>
                </c:pt>
                <c:pt idx="5837">
                  <c:v>66</c:v>
                </c:pt>
                <c:pt idx="5838">
                  <c:v>69</c:v>
                </c:pt>
                <c:pt idx="5839">
                  <c:v>59</c:v>
                </c:pt>
                <c:pt idx="5840">
                  <c:v>26</c:v>
                </c:pt>
                <c:pt idx="5841">
                  <c:v>63</c:v>
                </c:pt>
                <c:pt idx="5842">
                  <c:v>52</c:v>
                </c:pt>
                <c:pt idx="5843">
                  <c:v>66</c:v>
                </c:pt>
                <c:pt idx="5844">
                  <c:v>51</c:v>
                </c:pt>
                <c:pt idx="5845">
                  <c:v>54</c:v>
                </c:pt>
                <c:pt idx="5846">
                  <c:v>77</c:v>
                </c:pt>
                <c:pt idx="5847">
                  <c:v>45</c:v>
                </c:pt>
                <c:pt idx="5848">
                  <c:v>77</c:v>
                </c:pt>
                <c:pt idx="5849">
                  <c:v>32</c:v>
                </c:pt>
                <c:pt idx="5850">
                  <c:v>15</c:v>
                </c:pt>
                <c:pt idx="5851">
                  <c:v>62</c:v>
                </c:pt>
                <c:pt idx="5852">
                  <c:v>55</c:v>
                </c:pt>
                <c:pt idx="5853">
                  <c:v>59</c:v>
                </c:pt>
                <c:pt idx="5854">
                  <c:v>32</c:v>
                </c:pt>
                <c:pt idx="5855">
                  <c:v>21</c:v>
                </c:pt>
                <c:pt idx="5856">
                  <c:v>56</c:v>
                </c:pt>
                <c:pt idx="5857">
                  <c:v>55</c:v>
                </c:pt>
                <c:pt idx="5858">
                  <c:v>74</c:v>
                </c:pt>
                <c:pt idx="5859">
                  <c:v>74</c:v>
                </c:pt>
                <c:pt idx="5860">
                  <c:v>56</c:v>
                </c:pt>
                <c:pt idx="5861">
                  <c:v>58</c:v>
                </c:pt>
                <c:pt idx="5862">
                  <c:v>64</c:v>
                </c:pt>
                <c:pt idx="5863">
                  <c:v>49</c:v>
                </c:pt>
                <c:pt idx="5864">
                  <c:v>31</c:v>
                </c:pt>
                <c:pt idx="5865">
                  <c:v>64</c:v>
                </c:pt>
                <c:pt idx="5866">
                  <c:v>63</c:v>
                </c:pt>
                <c:pt idx="5867">
                  <c:v>66</c:v>
                </c:pt>
                <c:pt idx="5868">
                  <c:v>73</c:v>
                </c:pt>
                <c:pt idx="5869">
                  <c:v>38</c:v>
                </c:pt>
                <c:pt idx="5870">
                  <c:v>70</c:v>
                </c:pt>
                <c:pt idx="5871">
                  <c:v>27</c:v>
                </c:pt>
                <c:pt idx="5872">
                  <c:v>72</c:v>
                </c:pt>
                <c:pt idx="5873">
                  <c:v>21</c:v>
                </c:pt>
                <c:pt idx="5874">
                  <c:v>85</c:v>
                </c:pt>
                <c:pt idx="5875">
                  <c:v>62</c:v>
                </c:pt>
                <c:pt idx="5876">
                  <c:v>73</c:v>
                </c:pt>
                <c:pt idx="5877">
                  <c:v>32</c:v>
                </c:pt>
                <c:pt idx="5878">
                  <c:v>30</c:v>
                </c:pt>
                <c:pt idx="5879">
                  <c:v>64</c:v>
                </c:pt>
                <c:pt idx="5880">
                  <c:v>25</c:v>
                </c:pt>
                <c:pt idx="5881">
                  <c:v>82</c:v>
                </c:pt>
                <c:pt idx="5882">
                  <c:v>41</c:v>
                </c:pt>
                <c:pt idx="5883">
                  <c:v>71</c:v>
                </c:pt>
                <c:pt idx="5884">
                  <c:v>79</c:v>
                </c:pt>
                <c:pt idx="5885">
                  <c:v>59</c:v>
                </c:pt>
                <c:pt idx="5886">
                  <c:v>45</c:v>
                </c:pt>
                <c:pt idx="5887">
                  <c:v>84</c:v>
                </c:pt>
                <c:pt idx="5888">
                  <c:v>62</c:v>
                </c:pt>
                <c:pt idx="5889">
                  <c:v>65</c:v>
                </c:pt>
                <c:pt idx="5890">
                  <c:v>43</c:v>
                </c:pt>
                <c:pt idx="5891">
                  <c:v>39</c:v>
                </c:pt>
                <c:pt idx="5892">
                  <c:v>70</c:v>
                </c:pt>
                <c:pt idx="5893">
                  <c:v>54</c:v>
                </c:pt>
                <c:pt idx="5894">
                  <c:v>55</c:v>
                </c:pt>
                <c:pt idx="5895">
                  <c:v>55</c:v>
                </c:pt>
                <c:pt idx="5896">
                  <c:v>25</c:v>
                </c:pt>
                <c:pt idx="5897">
                  <c:v>52</c:v>
                </c:pt>
                <c:pt idx="5898">
                  <c:v>31</c:v>
                </c:pt>
                <c:pt idx="5899">
                  <c:v>68</c:v>
                </c:pt>
                <c:pt idx="5900">
                  <c:v>19</c:v>
                </c:pt>
                <c:pt idx="5901">
                  <c:v>87</c:v>
                </c:pt>
                <c:pt idx="5902">
                  <c:v>71</c:v>
                </c:pt>
                <c:pt idx="5903">
                  <c:v>74</c:v>
                </c:pt>
                <c:pt idx="5904">
                  <c:v>35</c:v>
                </c:pt>
                <c:pt idx="5905">
                  <c:v>69</c:v>
                </c:pt>
                <c:pt idx="5906">
                  <c:v>24</c:v>
                </c:pt>
                <c:pt idx="5907">
                  <c:v>29</c:v>
                </c:pt>
                <c:pt idx="5908">
                  <c:v>34</c:v>
                </c:pt>
                <c:pt idx="5909">
                  <c:v>93</c:v>
                </c:pt>
                <c:pt idx="5910">
                  <c:v>52</c:v>
                </c:pt>
                <c:pt idx="5911">
                  <c:v>37</c:v>
                </c:pt>
                <c:pt idx="5912">
                  <c:v>49</c:v>
                </c:pt>
                <c:pt idx="5913">
                  <c:v>38</c:v>
                </c:pt>
                <c:pt idx="5914">
                  <c:v>44</c:v>
                </c:pt>
                <c:pt idx="5915">
                  <c:v>75</c:v>
                </c:pt>
                <c:pt idx="5916">
                  <c:v>44</c:v>
                </c:pt>
                <c:pt idx="5917">
                  <c:v>84</c:v>
                </c:pt>
                <c:pt idx="5918">
                  <c:v>65</c:v>
                </c:pt>
                <c:pt idx="5919">
                  <c:v>75</c:v>
                </c:pt>
                <c:pt idx="5920">
                  <c:v>29</c:v>
                </c:pt>
                <c:pt idx="5921">
                  <c:v>67</c:v>
                </c:pt>
                <c:pt idx="5922">
                  <c:v>50</c:v>
                </c:pt>
                <c:pt idx="5923">
                  <c:v>38</c:v>
                </c:pt>
                <c:pt idx="5924">
                  <c:v>66</c:v>
                </c:pt>
                <c:pt idx="5925">
                  <c:v>42</c:v>
                </c:pt>
                <c:pt idx="5926">
                  <c:v>76</c:v>
                </c:pt>
                <c:pt idx="5927">
                  <c:v>64</c:v>
                </c:pt>
                <c:pt idx="5928">
                  <c:v>26</c:v>
                </c:pt>
                <c:pt idx="5929">
                  <c:v>31</c:v>
                </c:pt>
                <c:pt idx="5930">
                  <c:v>63</c:v>
                </c:pt>
                <c:pt idx="5931">
                  <c:v>77</c:v>
                </c:pt>
                <c:pt idx="5932">
                  <c:v>61</c:v>
                </c:pt>
                <c:pt idx="5933">
                  <c:v>33</c:v>
                </c:pt>
                <c:pt idx="5934">
                  <c:v>39</c:v>
                </c:pt>
                <c:pt idx="5935">
                  <c:v>52</c:v>
                </c:pt>
                <c:pt idx="5936">
                  <c:v>82</c:v>
                </c:pt>
                <c:pt idx="5937">
                  <c:v>73</c:v>
                </c:pt>
                <c:pt idx="5938">
                  <c:v>37</c:v>
                </c:pt>
                <c:pt idx="5939">
                  <c:v>16</c:v>
                </c:pt>
                <c:pt idx="5940">
                  <c:v>59</c:v>
                </c:pt>
                <c:pt idx="5941">
                  <c:v>59</c:v>
                </c:pt>
                <c:pt idx="5942">
                  <c:v>56</c:v>
                </c:pt>
                <c:pt idx="5943">
                  <c:v>59</c:v>
                </c:pt>
                <c:pt idx="5944">
                  <c:v>46</c:v>
                </c:pt>
                <c:pt idx="5945">
                  <c:v>80</c:v>
                </c:pt>
                <c:pt idx="5946">
                  <c:v>30</c:v>
                </c:pt>
                <c:pt idx="5947">
                  <c:v>78</c:v>
                </c:pt>
                <c:pt idx="5948">
                  <c:v>81</c:v>
                </c:pt>
                <c:pt idx="5949">
                  <c:v>57</c:v>
                </c:pt>
                <c:pt idx="5950">
                  <c:v>24</c:v>
                </c:pt>
                <c:pt idx="5951">
                  <c:v>66</c:v>
                </c:pt>
                <c:pt idx="5952">
                  <c:v>31</c:v>
                </c:pt>
                <c:pt idx="5953">
                  <c:v>73</c:v>
                </c:pt>
                <c:pt idx="5954">
                  <c:v>66</c:v>
                </c:pt>
                <c:pt idx="5955">
                  <c:v>78</c:v>
                </c:pt>
                <c:pt idx="5956">
                  <c:v>66</c:v>
                </c:pt>
                <c:pt idx="5957">
                  <c:v>57</c:v>
                </c:pt>
                <c:pt idx="5958">
                  <c:v>50</c:v>
                </c:pt>
                <c:pt idx="5959">
                  <c:v>77</c:v>
                </c:pt>
                <c:pt idx="5960">
                  <c:v>54</c:v>
                </c:pt>
                <c:pt idx="5961">
                  <c:v>30</c:v>
                </c:pt>
                <c:pt idx="5962">
                  <c:v>43</c:v>
                </c:pt>
                <c:pt idx="5963">
                  <c:v>34</c:v>
                </c:pt>
                <c:pt idx="5964">
                  <c:v>26</c:v>
                </c:pt>
                <c:pt idx="5965">
                  <c:v>36</c:v>
                </c:pt>
                <c:pt idx="5966">
                  <c:v>69</c:v>
                </c:pt>
                <c:pt idx="5967">
                  <c:v>39</c:v>
                </c:pt>
                <c:pt idx="5968">
                  <c:v>44</c:v>
                </c:pt>
                <c:pt idx="5969">
                  <c:v>56</c:v>
                </c:pt>
                <c:pt idx="5970">
                  <c:v>47</c:v>
                </c:pt>
                <c:pt idx="5971">
                  <c:v>56</c:v>
                </c:pt>
                <c:pt idx="5972">
                  <c:v>73</c:v>
                </c:pt>
                <c:pt idx="5973">
                  <c:v>48</c:v>
                </c:pt>
                <c:pt idx="5974">
                  <c:v>24</c:v>
                </c:pt>
                <c:pt idx="5975">
                  <c:v>49</c:v>
                </c:pt>
                <c:pt idx="5976">
                  <c:v>41</c:v>
                </c:pt>
                <c:pt idx="5977">
                  <c:v>24</c:v>
                </c:pt>
                <c:pt idx="5978">
                  <c:v>72</c:v>
                </c:pt>
                <c:pt idx="5979">
                  <c:v>45</c:v>
                </c:pt>
                <c:pt idx="5980">
                  <c:v>92</c:v>
                </c:pt>
                <c:pt idx="5981">
                  <c:v>68</c:v>
                </c:pt>
                <c:pt idx="5982">
                  <c:v>62</c:v>
                </c:pt>
                <c:pt idx="5983">
                  <c:v>36</c:v>
                </c:pt>
                <c:pt idx="5984">
                  <c:v>77</c:v>
                </c:pt>
                <c:pt idx="5985">
                  <c:v>40</c:v>
                </c:pt>
                <c:pt idx="5986">
                  <c:v>69</c:v>
                </c:pt>
                <c:pt idx="5987">
                  <c:v>38</c:v>
                </c:pt>
                <c:pt idx="5988">
                  <c:v>50</c:v>
                </c:pt>
                <c:pt idx="5989">
                  <c:v>33</c:v>
                </c:pt>
                <c:pt idx="5990">
                  <c:v>69</c:v>
                </c:pt>
                <c:pt idx="5991">
                  <c:v>63</c:v>
                </c:pt>
                <c:pt idx="5992">
                  <c:v>59</c:v>
                </c:pt>
                <c:pt idx="5993">
                  <c:v>54</c:v>
                </c:pt>
                <c:pt idx="5994">
                  <c:v>65</c:v>
                </c:pt>
                <c:pt idx="5995">
                  <c:v>41</c:v>
                </c:pt>
                <c:pt idx="5996">
                  <c:v>41</c:v>
                </c:pt>
                <c:pt idx="5997">
                  <c:v>94</c:v>
                </c:pt>
                <c:pt idx="5998">
                  <c:v>80</c:v>
                </c:pt>
                <c:pt idx="5999">
                  <c:v>74</c:v>
                </c:pt>
                <c:pt idx="6000">
                  <c:v>33</c:v>
                </c:pt>
                <c:pt idx="6001">
                  <c:v>78</c:v>
                </c:pt>
                <c:pt idx="6002">
                  <c:v>21</c:v>
                </c:pt>
                <c:pt idx="6003">
                  <c:v>49</c:v>
                </c:pt>
                <c:pt idx="6004">
                  <c:v>43</c:v>
                </c:pt>
                <c:pt idx="6005">
                  <c:v>40</c:v>
                </c:pt>
                <c:pt idx="6006">
                  <c:v>77</c:v>
                </c:pt>
                <c:pt idx="6007">
                  <c:v>84</c:v>
                </c:pt>
                <c:pt idx="6008">
                  <c:v>74</c:v>
                </c:pt>
                <c:pt idx="6009">
                  <c:v>78</c:v>
                </c:pt>
                <c:pt idx="6010">
                  <c:v>21</c:v>
                </c:pt>
                <c:pt idx="6011">
                  <c:v>34</c:v>
                </c:pt>
                <c:pt idx="6012">
                  <c:v>54</c:v>
                </c:pt>
                <c:pt idx="6013">
                  <c:v>47</c:v>
                </c:pt>
                <c:pt idx="6014">
                  <c:v>36</c:v>
                </c:pt>
                <c:pt idx="6015">
                  <c:v>53</c:v>
                </c:pt>
                <c:pt idx="6016">
                  <c:v>45</c:v>
                </c:pt>
                <c:pt idx="6017">
                  <c:v>52</c:v>
                </c:pt>
                <c:pt idx="6018">
                  <c:v>66</c:v>
                </c:pt>
                <c:pt idx="6019">
                  <c:v>79</c:v>
                </c:pt>
                <c:pt idx="6020">
                  <c:v>63</c:v>
                </c:pt>
                <c:pt idx="6021">
                  <c:v>72</c:v>
                </c:pt>
                <c:pt idx="6022">
                  <c:v>33</c:v>
                </c:pt>
                <c:pt idx="6023">
                  <c:v>70</c:v>
                </c:pt>
                <c:pt idx="6024">
                  <c:v>47</c:v>
                </c:pt>
                <c:pt idx="6025">
                  <c:v>73</c:v>
                </c:pt>
                <c:pt idx="6026">
                  <c:v>50</c:v>
                </c:pt>
                <c:pt idx="6027">
                  <c:v>48</c:v>
                </c:pt>
                <c:pt idx="6028">
                  <c:v>33</c:v>
                </c:pt>
                <c:pt idx="6029">
                  <c:v>72</c:v>
                </c:pt>
                <c:pt idx="6030">
                  <c:v>31</c:v>
                </c:pt>
                <c:pt idx="6031">
                  <c:v>32</c:v>
                </c:pt>
                <c:pt idx="6032">
                  <c:v>34</c:v>
                </c:pt>
                <c:pt idx="6033">
                  <c:v>41</c:v>
                </c:pt>
                <c:pt idx="6034">
                  <c:v>91</c:v>
                </c:pt>
                <c:pt idx="6035">
                  <c:v>61</c:v>
                </c:pt>
                <c:pt idx="6036">
                  <c:v>75</c:v>
                </c:pt>
                <c:pt idx="6037">
                  <c:v>80</c:v>
                </c:pt>
                <c:pt idx="6038">
                  <c:v>57</c:v>
                </c:pt>
                <c:pt idx="6039">
                  <c:v>46</c:v>
                </c:pt>
                <c:pt idx="6040">
                  <c:v>71</c:v>
                </c:pt>
                <c:pt idx="6041">
                  <c:v>21</c:v>
                </c:pt>
                <c:pt idx="6042">
                  <c:v>69</c:v>
                </c:pt>
                <c:pt idx="6043">
                  <c:v>37</c:v>
                </c:pt>
                <c:pt idx="6044">
                  <c:v>32</c:v>
                </c:pt>
                <c:pt idx="6045">
                  <c:v>26</c:v>
                </c:pt>
                <c:pt idx="6046">
                  <c:v>74</c:v>
                </c:pt>
                <c:pt idx="6047">
                  <c:v>34</c:v>
                </c:pt>
                <c:pt idx="6048">
                  <c:v>24</c:v>
                </c:pt>
                <c:pt idx="6049">
                  <c:v>53</c:v>
                </c:pt>
                <c:pt idx="6050">
                  <c:v>74</c:v>
                </c:pt>
                <c:pt idx="6051">
                  <c:v>37</c:v>
                </c:pt>
                <c:pt idx="6052">
                  <c:v>31</c:v>
                </c:pt>
                <c:pt idx="6053">
                  <c:v>29</c:v>
                </c:pt>
                <c:pt idx="6054">
                  <c:v>21</c:v>
                </c:pt>
                <c:pt idx="6055">
                  <c:v>37</c:v>
                </c:pt>
                <c:pt idx="6056">
                  <c:v>37</c:v>
                </c:pt>
                <c:pt idx="6057">
                  <c:v>73</c:v>
                </c:pt>
                <c:pt idx="6058">
                  <c:v>87</c:v>
                </c:pt>
                <c:pt idx="6059">
                  <c:v>45</c:v>
                </c:pt>
                <c:pt idx="6060">
                  <c:v>32</c:v>
                </c:pt>
                <c:pt idx="6061">
                  <c:v>35</c:v>
                </c:pt>
                <c:pt idx="6062">
                  <c:v>52</c:v>
                </c:pt>
                <c:pt idx="6063">
                  <c:v>27</c:v>
                </c:pt>
                <c:pt idx="6064">
                  <c:v>65</c:v>
                </c:pt>
                <c:pt idx="6065">
                  <c:v>64</c:v>
                </c:pt>
                <c:pt idx="6066">
                  <c:v>30</c:v>
                </c:pt>
                <c:pt idx="6067">
                  <c:v>22</c:v>
                </c:pt>
                <c:pt idx="6068">
                  <c:v>35</c:v>
                </c:pt>
                <c:pt idx="6069">
                  <c:v>72</c:v>
                </c:pt>
                <c:pt idx="6070">
                  <c:v>55</c:v>
                </c:pt>
                <c:pt idx="6071">
                  <c:v>71</c:v>
                </c:pt>
                <c:pt idx="6072">
                  <c:v>60</c:v>
                </c:pt>
                <c:pt idx="6073">
                  <c:v>19</c:v>
                </c:pt>
                <c:pt idx="6074">
                  <c:v>25</c:v>
                </c:pt>
                <c:pt idx="6075">
                  <c:v>55</c:v>
                </c:pt>
                <c:pt idx="6076">
                  <c:v>41</c:v>
                </c:pt>
                <c:pt idx="6077">
                  <c:v>17</c:v>
                </c:pt>
                <c:pt idx="6078">
                  <c:v>36</c:v>
                </c:pt>
                <c:pt idx="6079">
                  <c:v>71</c:v>
                </c:pt>
                <c:pt idx="6080">
                  <c:v>35</c:v>
                </c:pt>
                <c:pt idx="6081">
                  <c:v>48</c:v>
                </c:pt>
                <c:pt idx="6082">
                  <c:v>82</c:v>
                </c:pt>
                <c:pt idx="6083">
                  <c:v>48</c:v>
                </c:pt>
                <c:pt idx="6084">
                  <c:v>86</c:v>
                </c:pt>
                <c:pt idx="6085">
                  <c:v>69</c:v>
                </c:pt>
                <c:pt idx="6086">
                  <c:v>50</c:v>
                </c:pt>
                <c:pt idx="6087">
                  <c:v>22</c:v>
                </c:pt>
                <c:pt idx="6088">
                  <c:v>25</c:v>
                </c:pt>
                <c:pt idx="6089">
                  <c:v>33</c:v>
                </c:pt>
                <c:pt idx="6090">
                  <c:v>71</c:v>
                </c:pt>
                <c:pt idx="6091">
                  <c:v>70</c:v>
                </c:pt>
                <c:pt idx="6092">
                  <c:v>71</c:v>
                </c:pt>
                <c:pt idx="6093">
                  <c:v>28</c:v>
                </c:pt>
                <c:pt idx="6094">
                  <c:v>44</c:v>
                </c:pt>
                <c:pt idx="6095">
                  <c:v>46</c:v>
                </c:pt>
                <c:pt idx="6096">
                  <c:v>76</c:v>
                </c:pt>
                <c:pt idx="6097">
                  <c:v>29</c:v>
                </c:pt>
                <c:pt idx="6098">
                  <c:v>84</c:v>
                </c:pt>
                <c:pt idx="6099">
                  <c:v>47</c:v>
                </c:pt>
                <c:pt idx="6100">
                  <c:v>70</c:v>
                </c:pt>
                <c:pt idx="6101">
                  <c:v>73</c:v>
                </c:pt>
                <c:pt idx="6102">
                  <c:v>63</c:v>
                </c:pt>
                <c:pt idx="6103">
                  <c:v>68</c:v>
                </c:pt>
                <c:pt idx="6104">
                  <c:v>74</c:v>
                </c:pt>
                <c:pt idx="6105">
                  <c:v>82</c:v>
                </c:pt>
                <c:pt idx="6106">
                  <c:v>77</c:v>
                </c:pt>
                <c:pt idx="6107">
                  <c:v>77</c:v>
                </c:pt>
                <c:pt idx="6108">
                  <c:v>71</c:v>
                </c:pt>
                <c:pt idx="6109">
                  <c:v>39</c:v>
                </c:pt>
                <c:pt idx="6110">
                  <c:v>77</c:v>
                </c:pt>
                <c:pt idx="6111">
                  <c:v>25</c:v>
                </c:pt>
                <c:pt idx="6112">
                  <c:v>63</c:v>
                </c:pt>
                <c:pt idx="6113">
                  <c:v>80</c:v>
                </c:pt>
                <c:pt idx="6114">
                  <c:v>62</c:v>
                </c:pt>
                <c:pt idx="6115">
                  <c:v>75</c:v>
                </c:pt>
                <c:pt idx="6116">
                  <c:v>88</c:v>
                </c:pt>
                <c:pt idx="6117">
                  <c:v>31</c:v>
                </c:pt>
                <c:pt idx="6118">
                  <c:v>36</c:v>
                </c:pt>
                <c:pt idx="6119">
                  <c:v>21</c:v>
                </c:pt>
                <c:pt idx="6120">
                  <c:v>50</c:v>
                </c:pt>
                <c:pt idx="6121">
                  <c:v>40</c:v>
                </c:pt>
                <c:pt idx="6122">
                  <c:v>81</c:v>
                </c:pt>
                <c:pt idx="6123">
                  <c:v>75</c:v>
                </c:pt>
                <c:pt idx="6124">
                  <c:v>76</c:v>
                </c:pt>
                <c:pt idx="6125">
                  <c:v>66</c:v>
                </c:pt>
                <c:pt idx="6126">
                  <c:v>59</c:v>
                </c:pt>
                <c:pt idx="6127">
                  <c:v>26</c:v>
                </c:pt>
                <c:pt idx="6128">
                  <c:v>33</c:v>
                </c:pt>
                <c:pt idx="6129">
                  <c:v>19</c:v>
                </c:pt>
                <c:pt idx="6130">
                  <c:v>49</c:v>
                </c:pt>
                <c:pt idx="6131">
                  <c:v>50</c:v>
                </c:pt>
                <c:pt idx="6132">
                  <c:v>56</c:v>
                </c:pt>
                <c:pt idx="6133">
                  <c:v>74</c:v>
                </c:pt>
                <c:pt idx="6134">
                  <c:v>72</c:v>
                </c:pt>
                <c:pt idx="6135">
                  <c:v>53</c:v>
                </c:pt>
                <c:pt idx="6136">
                  <c:v>60</c:v>
                </c:pt>
                <c:pt idx="6137">
                  <c:v>35</c:v>
                </c:pt>
                <c:pt idx="6138">
                  <c:v>22</c:v>
                </c:pt>
                <c:pt idx="6139">
                  <c:v>80</c:v>
                </c:pt>
                <c:pt idx="6140">
                  <c:v>88</c:v>
                </c:pt>
                <c:pt idx="6141">
                  <c:v>39</c:v>
                </c:pt>
                <c:pt idx="6142">
                  <c:v>63</c:v>
                </c:pt>
                <c:pt idx="6143">
                  <c:v>44</c:v>
                </c:pt>
                <c:pt idx="6144">
                  <c:v>72</c:v>
                </c:pt>
                <c:pt idx="6145">
                  <c:v>33</c:v>
                </c:pt>
                <c:pt idx="6146">
                  <c:v>39</c:v>
                </c:pt>
                <c:pt idx="6147">
                  <c:v>45</c:v>
                </c:pt>
                <c:pt idx="6148">
                  <c:v>23</c:v>
                </c:pt>
                <c:pt idx="6149">
                  <c:v>63</c:v>
                </c:pt>
                <c:pt idx="6150">
                  <c:v>63</c:v>
                </c:pt>
                <c:pt idx="6151">
                  <c:v>63</c:v>
                </c:pt>
                <c:pt idx="6152">
                  <c:v>64</c:v>
                </c:pt>
                <c:pt idx="6153">
                  <c:v>62</c:v>
                </c:pt>
                <c:pt idx="6154">
                  <c:v>64</c:v>
                </c:pt>
                <c:pt idx="6155">
                  <c:v>28</c:v>
                </c:pt>
                <c:pt idx="6156">
                  <c:v>60</c:v>
                </c:pt>
                <c:pt idx="6157">
                  <c:v>70</c:v>
                </c:pt>
                <c:pt idx="6158">
                  <c:v>70</c:v>
                </c:pt>
                <c:pt idx="6159">
                  <c:v>60</c:v>
                </c:pt>
                <c:pt idx="6160">
                  <c:v>33</c:v>
                </c:pt>
                <c:pt idx="6161">
                  <c:v>46</c:v>
                </c:pt>
                <c:pt idx="6162">
                  <c:v>88</c:v>
                </c:pt>
                <c:pt idx="6163">
                  <c:v>78</c:v>
                </c:pt>
                <c:pt idx="6164">
                  <c:v>47</c:v>
                </c:pt>
                <c:pt idx="6165">
                  <c:v>75</c:v>
                </c:pt>
                <c:pt idx="6166">
                  <c:v>51</c:v>
                </c:pt>
                <c:pt idx="6167">
                  <c:v>61</c:v>
                </c:pt>
                <c:pt idx="6168">
                  <c:v>29</c:v>
                </c:pt>
                <c:pt idx="6169">
                  <c:v>36</c:v>
                </c:pt>
                <c:pt idx="6170">
                  <c:v>44</c:v>
                </c:pt>
                <c:pt idx="6171">
                  <c:v>75</c:v>
                </c:pt>
                <c:pt idx="6172">
                  <c:v>63</c:v>
                </c:pt>
                <c:pt idx="6173">
                  <c:v>85</c:v>
                </c:pt>
                <c:pt idx="6174">
                  <c:v>46</c:v>
                </c:pt>
                <c:pt idx="6175">
                  <c:v>44</c:v>
                </c:pt>
                <c:pt idx="6176">
                  <c:v>55</c:v>
                </c:pt>
                <c:pt idx="6177">
                  <c:v>76</c:v>
                </c:pt>
                <c:pt idx="6178">
                  <c:v>25</c:v>
                </c:pt>
                <c:pt idx="6179">
                  <c:v>74</c:v>
                </c:pt>
                <c:pt idx="6180">
                  <c:v>79</c:v>
                </c:pt>
                <c:pt idx="6181">
                  <c:v>75</c:v>
                </c:pt>
                <c:pt idx="6182">
                  <c:v>28</c:v>
                </c:pt>
                <c:pt idx="6183">
                  <c:v>44</c:v>
                </c:pt>
                <c:pt idx="6184">
                  <c:v>72</c:v>
                </c:pt>
                <c:pt idx="6185">
                  <c:v>72</c:v>
                </c:pt>
                <c:pt idx="6186">
                  <c:v>94</c:v>
                </c:pt>
                <c:pt idx="6187">
                  <c:v>79</c:v>
                </c:pt>
                <c:pt idx="6188">
                  <c:v>64</c:v>
                </c:pt>
                <c:pt idx="6189">
                  <c:v>35</c:v>
                </c:pt>
                <c:pt idx="6190">
                  <c:v>54</c:v>
                </c:pt>
                <c:pt idx="6191">
                  <c:v>90</c:v>
                </c:pt>
                <c:pt idx="6192">
                  <c:v>52</c:v>
                </c:pt>
                <c:pt idx="6193">
                  <c:v>50</c:v>
                </c:pt>
                <c:pt idx="6194">
                  <c:v>58</c:v>
                </c:pt>
                <c:pt idx="6195">
                  <c:v>33</c:v>
                </c:pt>
                <c:pt idx="6196">
                  <c:v>38</c:v>
                </c:pt>
                <c:pt idx="6197">
                  <c:v>17</c:v>
                </c:pt>
                <c:pt idx="6198">
                  <c:v>90</c:v>
                </c:pt>
                <c:pt idx="6199">
                  <c:v>32</c:v>
                </c:pt>
                <c:pt idx="6200">
                  <c:v>46</c:v>
                </c:pt>
                <c:pt idx="6201">
                  <c:v>76</c:v>
                </c:pt>
                <c:pt idx="6202">
                  <c:v>45</c:v>
                </c:pt>
                <c:pt idx="6203">
                  <c:v>81</c:v>
                </c:pt>
                <c:pt idx="6204">
                  <c:v>66</c:v>
                </c:pt>
                <c:pt idx="6205">
                  <c:v>59</c:v>
                </c:pt>
                <c:pt idx="6206">
                  <c:v>54</c:v>
                </c:pt>
                <c:pt idx="6207">
                  <c:v>59</c:v>
                </c:pt>
                <c:pt idx="6208">
                  <c:v>55</c:v>
                </c:pt>
                <c:pt idx="6209">
                  <c:v>36</c:v>
                </c:pt>
                <c:pt idx="6210">
                  <c:v>66</c:v>
                </c:pt>
                <c:pt idx="6211">
                  <c:v>47</c:v>
                </c:pt>
                <c:pt idx="6212">
                  <c:v>89</c:v>
                </c:pt>
                <c:pt idx="6213">
                  <c:v>50</c:v>
                </c:pt>
                <c:pt idx="6214">
                  <c:v>69</c:v>
                </c:pt>
                <c:pt idx="6215">
                  <c:v>94</c:v>
                </c:pt>
                <c:pt idx="6216">
                  <c:v>54</c:v>
                </c:pt>
                <c:pt idx="6217">
                  <c:v>60</c:v>
                </c:pt>
                <c:pt idx="6218">
                  <c:v>22</c:v>
                </c:pt>
                <c:pt idx="6219">
                  <c:v>84</c:v>
                </c:pt>
                <c:pt idx="6220">
                  <c:v>34</c:v>
                </c:pt>
                <c:pt idx="6221">
                  <c:v>40</c:v>
                </c:pt>
                <c:pt idx="6222">
                  <c:v>78</c:v>
                </c:pt>
                <c:pt idx="6223">
                  <c:v>56</c:v>
                </c:pt>
                <c:pt idx="6224">
                  <c:v>45</c:v>
                </c:pt>
                <c:pt idx="6225">
                  <c:v>23</c:v>
                </c:pt>
                <c:pt idx="6226">
                  <c:v>45</c:v>
                </c:pt>
                <c:pt idx="6227">
                  <c:v>50</c:v>
                </c:pt>
                <c:pt idx="6228">
                  <c:v>37</c:v>
                </c:pt>
                <c:pt idx="6229">
                  <c:v>29</c:v>
                </c:pt>
                <c:pt idx="6230">
                  <c:v>44</c:v>
                </c:pt>
                <c:pt idx="6231">
                  <c:v>38</c:v>
                </c:pt>
                <c:pt idx="6232">
                  <c:v>24</c:v>
                </c:pt>
                <c:pt idx="6233">
                  <c:v>43</c:v>
                </c:pt>
                <c:pt idx="6234">
                  <c:v>39</c:v>
                </c:pt>
                <c:pt idx="6235">
                  <c:v>70</c:v>
                </c:pt>
                <c:pt idx="6236">
                  <c:v>37</c:v>
                </c:pt>
                <c:pt idx="6237">
                  <c:v>47</c:v>
                </c:pt>
                <c:pt idx="6238">
                  <c:v>85</c:v>
                </c:pt>
                <c:pt idx="6239">
                  <c:v>32</c:v>
                </c:pt>
                <c:pt idx="6240">
                  <c:v>24</c:v>
                </c:pt>
                <c:pt idx="6241">
                  <c:v>60</c:v>
                </c:pt>
                <c:pt idx="6242">
                  <c:v>20</c:v>
                </c:pt>
                <c:pt idx="6243">
                  <c:v>66</c:v>
                </c:pt>
                <c:pt idx="6244">
                  <c:v>74</c:v>
                </c:pt>
                <c:pt idx="6245">
                  <c:v>70</c:v>
                </c:pt>
                <c:pt idx="6246">
                  <c:v>25</c:v>
                </c:pt>
                <c:pt idx="6247">
                  <c:v>25</c:v>
                </c:pt>
                <c:pt idx="6248">
                  <c:v>20</c:v>
                </c:pt>
                <c:pt idx="6249">
                  <c:v>59</c:v>
                </c:pt>
                <c:pt idx="6250">
                  <c:v>33</c:v>
                </c:pt>
                <c:pt idx="6251">
                  <c:v>81</c:v>
                </c:pt>
                <c:pt idx="6252">
                  <c:v>51</c:v>
                </c:pt>
                <c:pt idx="6253">
                  <c:v>64</c:v>
                </c:pt>
                <c:pt idx="6254">
                  <c:v>58</c:v>
                </c:pt>
                <c:pt idx="6255">
                  <c:v>78</c:v>
                </c:pt>
                <c:pt idx="6256">
                  <c:v>43</c:v>
                </c:pt>
                <c:pt idx="6257">
                  <c:v>64</c:v>
                </c:pt>
                <c:pt idx="6258">
                  <c:v>85</c:v>
                </c:pt>
                <c:pt idx="6259">
                  <c:v>73</c:v>
                </c:pt>
                <c:pt idx="6260">
                  <c:v>32</c:v>
                </c:pt>
                <c:pt idx="6261">
                  <c:v>46</c:v>
                </c:pt>
                <c:pt idx="6262">
                  <c:v>85</c:v>
                </c:pt>
                <c:pt idx="6263">
                  <c:v>64</c:v>
                </c:pt>
                <c:pt idx="6264">
                  <c:v>50</c:v>
                </c:pt>
                <c:pt idx="6265">
                  <c:v>29</c:v>
                </c:pt>
                <c:pt idx="6266">
                  <c:v>53</c:v>
                </c:pt>
                <c:pt idx="6267">
                  <c:v>83</c:v>
                </c:pt>
                <c:pt idx="6268">
                  <c:v>36</c:v>
                </c:pt>
                <c:pt idx="6269">
                  <c:v>37</c:v>
                </c:pt>
                <c:pt idx="6270">
                  <c:v>57</c:v>
                </c:pt>
                <c:pt idx="6271">
                  <c:v>75</c:v>
                </c:pt>
                <c:pt idx="6272">
                  <c:v>84</c:v>
                </c:pt>
                <c:pt idx="6273">
                  <c:v>74</c:v>
                </c:pt>
                <c:pt idx="6274">
                  <c:v>40</c:v>
                </c:pt>
                <c:pt idx="6275">
                  <c:v>37</c:v>
                </c:pt>
                <c:pt idx="6276">
                  <c:v>11</c:v>
                </c:pt>
                <c:pt idx="6277">
                  <c:v>28</c:v>
                </c:pt>
                <c:pt idx="6278">
                  <c:v>40</c:v>
                </c:pt>
                <c:pt idx="6279">
                  <c:v>47</c:v>
                </c:pt>
                <c:pt idx="6280">
                  <c:v>65</c:v>
                </c:pt>
                <c:pt idx="6281">
                  <c:v>22</c:v>
                </c:pt>
                <c:pt idx="6282">
                  <c:v>66</c:v>
                </c:pt>
                <c:pt idx="6283">
                  <c:v>19</c:v>
                </c:pt>
                <c:pt idx="6284">
                  <c:v>43</c:v>
                </c:pt>
                <c:pt idx="6285">
                  <c:v>41</c:v>
                </c:pt>
                <c:pt idx="6286">
                  <c:v>56</c:v>
                </c:pt>
                <c:pt idx="6287">
                  <c:v>42</c:v>
                </c:pt>
                <c:pt idx="6288">
                  <c:v>45</c:v>
                </c:pt>
                <c:pt idx="6289">
                  <c:v>46</c:v>
                </c:pt>
                <c:pt idx="6290">
                  <c:v>51</c:v>
                </c:pt>
                <c:pt idx="6291">
                  <c:v>74</c:v>
                </c:pt>
                <c:pt idx="6292">
                  <c:v>67</c:v>
                </c:pt>
                <c:pt idx="6293">
                  <c:v>21</c:v>
                </c:pt>
                <c:pt idx="6294">
                  <c:v>73</c:v>
                </c:pt>
                <c:pt idx="6295">
                  <c:v>39</c:v>
                </c:pt>
                <c:pt idx="6296">
                  <c:v>69</c:v>
                </c:pt>
                <c:pt idx="6297">
                  <c:v>24</c:v>
                </c:pt>
                <c:pt idx="6298">
                  <c:v>36</c:v>
                </c:pt>
                <c:pt idx="6299">
                  <c:v>38</c:v>
                </c:pt>
                <c:pt idx="6300">
                  <c:v>29</c:v>
                </c:pt>
                <c:pt idx="6301">
                  <c:v>72</c:v>
                </c:pt>
                <c:pt idx="6302">
                  <c:v>48</c:v>
                </c:pt>
                <c:pt idx="6303">
                  <c:v>71</c:v>
                </c:pt>
                <c:pt idx="6304">
                  <c:v>61</c:v>
                </c:pt>
                <c:pt idx="6305">
                  <c:v>29</c:v>
                </c:pt>
                <c:pt idx="6306">
                  <c:v>31</c:v>
                </c:pt>
                <c:pt idx="6307">
                  <c:v>56</c:v>
                </c:pt>
                <c:pt idx="6308">
                  <c:v>62</c:v>
                </c:pt>
                <c:pt idx="6309">
                  <c:v>78</c:v>
                </c:pt>
                <c:pt idx="6310">
                  <c:v>83</c:v>
                </c:pt>
                <c:pt idx="6311">
                  <c:v>65</c:v>
                </c:pt>
                <c:pt idx="6312">
                  <c:v>65</c:v>
                </c:pt>
                <c:pt idx="6313">
                  <c:v>59</c:v>
                </c:pt>
                <c:pt idx="6314">
                  <c:v>26</c:v>
                </c:pt>
                <c:pt idx="6315">
                  <c:v>32</c:v>
                </c:pt>
                <c:pt idx="6316">
                  <c:v>27</c:v>
                </c:pt>
                <c:pt idx="6317">
                  <c:v>89</c:v>
                </c:pt>
                <c:pt idx="6318">
                  <c:v>57</c:v>
                </c:pt>
                <c:pt idx="6319">
                  <c:v>77</c:v>
                </c:pt>
                <c:pt idx="6320">
                  <c:v>65</c:v>
                </c:pt>
                <c:pt idx="6321">
                  <c:v>63</c:v>
                </c:pt>
                <c:pt idx="6322">
                  <c:v>78</c:v>
                </c:pt>
                <c:pt idx="6323">
                  <c:v>74</c:v>
                </c:pt>
                <c:pt idx="6324">
                  <c:v>41</c:v>
                </c:pt>
                <c:pt idx="6325">
                  <c:v>90</c:v>
                </c:pt>
                <c:pt idx="6326">
                  <c:v>88</c:v>
                </c:pt>
                <c:pt idx="6327">
                  <c:v>47</c:v>
                </c:pt>
                <c:pt idx="6328">
                  <c:v>66</c:v>
                </c:pt>
                <c:pt idx="6329">
                  <c:v>75</c:v>
                </c:pt>
                <c:pt idx="6330">
                  <c:v>29</c:v>
                </c:pt>
                <c:pt idx="6331">
                  <c:v>80</c:v>
                </c:pt>
                <c:pt idx="6332">
                  <c:v>59</c:v>
                </c:pt>
                <c:pt idx="6333">
                  <c:v>34</c:v>
                </c:pt>
                <c:pt idx="6334">
                  <c:v>47</c:v>
                </c:pt>
                <c:pt idx="6335">
                  <c:v>53</c:v>
                </c:pt>
                <c:pt idx="6336">
                  <c:v>50</c:v>
                </c:pt>
                <c:pt idx="6337">
                  <c:v>72</c:v>
                </c:pt>
                <c:pt idx="6338">
                  <c:v>54</c:v>
                </c:pt>
                <c:pt idx="6339">
                  <c:v>28</c:v>
                </c:pt>
                <c:pt idx="6340">
                  <c:v>59</c:v>
                </c:pt>
                <c:pt idx="6341">
                  <c:v>40</c:v>
                </c:pt>
                <c:pt idx="6342">
                  <c:v>55</c:v>
                </c:pt>
                <c:pt idx="6343">
                  <c:v>49</c:v>
                </c:pt>
                <c:pt idx="6344">
                  <c:v>70</c:v>
                </c:pt>
                <c:pt idx="6345">
                  <c:v>57</c:v>
                </c:pt>
                <c:pt idx="6346">
                  <c:v>39</c:v>
                </c:pt>
                <c:pt idx="6347">
                  <c:v>75</c:v>
                </c:pt>
                <c:pt idx="6348">
                  <c:v>87</c:v>
                </c:pt>
                <c:pt idx="6349">
                  <c:v>70</c:v>
                </c:pt>
                <c:pt idx="6350">
                  <c:v>76</c:v>
                </c:pt>
                <c:pt idx="6351">
                  <c:v>68</c:v>
                </c:pt>
                <c:pt idx="6352">
                  <c:v>53</c:v>
                </c:pt>
                <c:pt idx="6353">
                  <c:v>48</c:v>
                </c:pt>
                <c:pt idx="6354">
                  <c:v>63</c:v>
                </c:pt>
                <c:pt idx="6355">
                  <c:v>47</c:v>
                </c:pt>
                <c:pt idx="6356">
                  <c:v>38</c:v>
                </c:pt>
                <c:pt idx="6357">
                  <c:v>43</c:v>
                </c:pt>
                <c:pt idx="6358">
                  <c:v>90</c:v>
                </c:pt>
                <c:pt idx="6359">
                  <c:v>95</c:v>
                </c:pt>
                <c:pt idx="6360">
                  <c:v>24</c:v>
                </c:pt>
                <c:pt idx="6361">
                  <c:v>35</c:v>
                </c:pt>
                <c:pt idx="6362">
                  <c:v>75</c:v>
                </c:pt>
                <c:pt idx="6363">
                  <c:v>37</c:v>
                </c:pt>
                <c:pt idx="6364">
                  <c:v>46</c:v>
                </c:pt>
                <c:pt idx="6365">
                  <c:v>80</c:v>
                </c:pt>
                <c:pt idx="6366">
                  <c:v>55</c:v>
                </c:pt>
                <c:pt idx="6367">
                  <c:v>71</c:v>
                </c:pt>
                <c:pt idx="6368">
                  <c:v>32</c:v>
                </c:pt>
                <c:pt idx="6369">
                  <c:v>51</c:v>
                </c:pt>
                <c:pt idx="6370">
                  <c:v>43</c:v>
                </c:pt>
                <c:pt idx="6371">
                  <c:v>23</c:v>
                </c:pt>
                <c:pt idx="6372">
                  <c:v>37</c:v>
                </c:pt>
                <c:pt idx="6373">
                  <c:v>40</c:v>
                </c:pt>
                <c:pt idx="6374">
                  <c:v>24</c:v>
                </c:pt>
                <c:pt idx="6375">
                  <c:v>60</c:v>
                </c:pt>
                <c:pt idx="6376">
                  <c:v>44</c:v>
                </c:pt>
                <c:pt idx="6377">
                  <c:v>34</c:v>
                </c:pt>
                <c:pt idx="6378">
                  <c:v>51</c:v>
                </c:pt>
                <c:pt idx="6379">
                  <c:v>39</c:v>
                </c:pt>
                <c:pt idx="6380">
                  <c:v>57</c:v>
                </c:pt>
                <c:pt idx="6381">
                  <c:v>36</c:v>
                </c:pt>
                <c:pt idx="6382">
                  <c:v>16</c:v>
                </c:pt>
                <c:pt idx="6383">
                  <c:v>52</c:v>
                </c:pt>
                <c:pt idx="6384">
                  <c:v>25</c:v>
                </c:pt>
                <c:pt idx="6385">
                  <c:v>51</c:v>
                </c:pt>
                <c:pt idx="6386">
                  <c:v>56</c:v>
                </c:pt>
                <c:pt idx="6387">
                  <c:v>27</c:v>
                </c:pt>
                <c:pt idx="6388">
                  <c:v>33</c:v>
                </c:pt>
                <c:pt idx="6389">
                  <c:v>60</c:v>
                </c:pt>
                <c:pt idx="6390">
                  <c:v>39</c:v>
                </c:pt>
                <c:pt idx="6391">
                  <c:v>41</c:v>
                </c:pt>
                <c:pt idx="6392">
                  <c:v>35</c:v>
                </c:pt>
                <c:pt idx="6393">
                  <c:v>67</c:v>
                </c:pt>
                <c:pt idx="6394">
                  <c:v>39</c:v>
                </c:pt>
                <c:pt idx="6395">
                  <c:v>51</c:v>
                </c:pt>
                <c:pt idx="6396">
                  <c:v>56</c:v>
                </c:pt>
                <c:pt idx="6397">
                  <c:v>93</c:v>
                </c:pt>
                <c:pt idx="6398">
                  <c:v>68</c:v>
                </c:pt>
                <c:pt idx="6399">
                  <c:v>49</c:v>
                </c:pt>
                <c:pt idx="6400">
                  <c:v>88</c:v>
                </c:pt>
                <c:pt idx="6401">
                  <c:v>72</c:v>
                </c:pt>
                <c:pt idx="6402">
                  <c:v>44</c:v>
                </c:pt>
                <c:pt idx="6403">
                  <c:v>41</c:v>
                </c:pt>
                <c:pt idx="6404">
                  <c:v>69</c:v>
                </c:pt>
                <c:pt idx="6405">
                  <c:v>66</c:v>
                </c:pt>
                <c:pt idx="6406">
                  <c:v>20</c:v>
                </c:pt>
                <c:pt idx="6407">
                  <c:v>92</c:v>
                </c:pt>
                <c:pt idx="6408">
                  <c:v>53</c:v>
                </c:pt>
                <c:pt idx="6409">
                  <c:v>50</c:v>
                </c:pt>
                <c:pt idx="6410">
                  <c:v>70</c:v>
                </c:pt>
                <c:pt idx="6411">
                  <c:v>51</c:v>
                </c:pt>
                <c:pt idx="6412">
                  <c:v>45</c:v>
                </c:pt>
                <c:pt idx="6413">
                  <c:v>25</c:v>
                </c:pt>
                <c:pt idx="6414">
                  <c:v>75</c:v>
                </c:pt>
                <c:pt idx="6415">
                  <c:v>45</c:v>
                </c:pt>
                <c:pt idx="6416">
                  <c:v>29</c:v>
                </c:pt>
                <c:pt idx="6417">
                  <c:v>43</c:v>
                </c:pt>
                <c:pt idx="6418">
                  <c:v>38</c:v>
                </c:pt>
                <c:pt idx="6419">
                  <c:v>16</c:v>
                </c:pt>
                <c:pt idx="6420">
                  <c:v>61</c:v>
                </c:pt>
                <c:pt idx="6421">
                  <c:v>95</c:v>
                </c:pt>
                <c:pt idx="6422">
                  <c:v>65</c:v>
                </c:pt>
                <c:pt idx="6423">
                  <c:v>85</c:v>
                </c:pt>
                <c:pt idx="6424">
                  <c:v>66</c:v>
                </c:pt>
                <c:pt idx="6425">
                  <c:v>61</c:v>
                </c:pt>
                <c:pt idx="6426">
                  <c:v>79</c:v>
                </c:pt>
                <c:pt idx="6427">
                  <c:v>59</c:v>
                </c:pt>
                <c:pt idx="6428">
                  <c:v>52</c:v>
                </c:pt>
                <c:pt idx="6429">
                  <c:v>56</c:v>
                </c:pt>
                <c:pt idx="6430">
                  <c:v>37</c:v>
                </c:pt>
                <c:pt idx="6431">
                  <c:v>29</c:v>
                </c:pt>
                <c:pt idx="6432">
                  <c:v>84</c:v>
                </c:pt>
                <c:pt idx="6433">
                  <c:v>87</c:v>
                </c:pt>
                <c:pt idx="6434">
                  <c:v>36</c:v>
                </c:pt>
                <c:pt idx="6435">
                  <c:v>56</c:v>
                </c:pt>
                <c:pt idx="6436">
                  <c:v>34</c:v>
                </c:pt>
                <c:pt idx="6437">
                  <c:v>77</c:v>
                </c:pt>
                <c:pt idx="6438">
                  <c:v>80</c:v>
                </c:pt>
                <c:pt idx="6439">
                  <c:v>59</c:v>
                </c:pt>
                <c:pt idx="6440">
                  <c:v>68</c:v>
                </c:pt>
                <c:pt idx="6441">
                  <c:v>26</c:v>
                </c:pt>
                <c:pt idx="6442">
                  <c:v>57</c:v>
                </c:pt>
                <c:pt idx="6443">
                  <c:v>72</c:v>
                </c:pt>
                <c:pt idx="6444">
                  <c:v>36</c:v>
                </c:pt>
                <c:pt idx="6445">
                  <c:v>51</c:v>
                </c:pt>
                <c:pt idx="6446">
                  <c:v>76</c:v>
                </c:pt>
                <c:pt idx="6447">
                  <c:v>51</c:v>
                </c:pt>
                <c:pt idx="6448">
                  <c:v>28</c:v>
                </c:pt>
                <c:pt idx="6449">
                  <c:v>69</c:v>
                </c:pt>
                <c:pt idx="6450">
                  <c:v>30</c:v>
                </c:pt>
                <c:pt idx="6451">
                  <c:v>56</c:v>
                </c:pt>
                <c:pt idx="6452">
                  <c:v>64</c:v>
                </c:pt>
                <c:pt idx="6453">
                  <c:v>33</c:v>
                </c:pt>
                <c:pt idx="6454">
                  <c:v>67</c:v>
                </c:pt>
                <c:pt idx="6455">
                  <c:v>45</c:v>
                </c:pt>
                <c:pt idx="6456">
                  <c:v>84</c:v>
                </c:pt>
                <c:pt idx="6457">
                  <c:v>40</c:v>
                </c:pt>
                <c:pt idx="6458">
                  <c:v>33</c:v>
                </c:pt>
                <c:pt idx="6459">
                  <c:v>31</c:v>
                </c:pt>
                <c:pt idx="6460">
                  <c:v>81</c:v>
                </c:pt>
                <c:pt idx="6461">
                  <c:v>38</c:v>
                </c:pt>
                <c:pt idx="6462">
                  <c:v>48</c:v>
                </c:pt>
                <c:pt idx="6463">
                  <c:v>39</c:v>
                </c:pt>
                <c:pt idx="6464">
                  <c:v>71</c:v>
                </c:pt>
                <c:pt idx="6465">
                  <c:v>55</c:v>
                </c:pt>
                <c:pt idx="6466">
                  <c:v>70</c:v>
                </c:pt>
                <c:pt idx="6467">
                  <c:v>65</c:v>
                </c:pt>
                <c:pt idx="6468">
                  <c:v>65</c:v>
                </c:pt>
                <c:pt idx="6469">
                  <c:v>49</c:v>
                </c:pt>
                <c:pt idx="6470">
                  <c:v>49</c:v>
                </c:pt>
                <c:pt idx="6471">
                  <c:v>35</c:v>
                </c:pt>
                <c:pt idx="6472">
                  <c:v>62</c:v>
                </c:pt>
                <c:pt idx="6473">
                  <c:v>48</c:v>
                </c:pt>
                <c:pt idx="6474">
                  <c:v>18</c:v>
                </c:pt>
                <c:pt idx="6475">
                  <c:v>70</c:v>
                </c:pt>
                <c:pt idx="6476">
                  <c:v>83</c:v>
                </c:pt>
                <c:pt idx="6477">
                  <c:v>29</c:v>
                </c:pt>
                <c:pt idx="6478">
                  <c:v>79</c:v>
                </c:pt>
                <c:pt idx="6479">
                  <c:v>49</c:v>
                </c:pt>
                <c:pt idx="6480">
                  <c:v>49</c:v>
                </c:pt>
                <c:pt idx="6481">
                  <c:v>63</c:v>
                </c:pt>
                <c:pt idx="6482">
                  <c:v>50</c:v>
                </c:pt>
                <c:pt idx="6483">
                  <c:v>36</c:v>
                </c:pt>
                <c:pt idx="6484">
                  <c:v>53</c:v>
                </c:pt>
                <c:pt idx="6485">
                  <c:v>39</c:v>
                </c:pt>
                <c:pt idx="6486">
                  <c:v>32</c:v>
                </c:pt>
                <c:pt idx="6487">
                  <c:v>69</c:v>
                </c:pt>
                <c:pt idx="6488">
                  <c:v>74</c:v>
                </c:pt>
                <c:pt idx="6489">
                  <c:v>55</c:v>
                </c:pt>
                <c:pt idx="6490">
                  <c:v>72</c:v>
                </c:pt>
                <c:pt idx="6491">
                  <c:v>72</c:v>
                </c:pt>
                <c:pt idx="6492">
                  <c:v>86</c:v>
                </c:pt>
                <c:pt idx="6493">
                  <c:v>47</c:v>
                </c:pt>
                <c:pt idx="6494">
                  <c:v>34</c:v>
                </c:pt>
                <c:pt idx="6495">
                  <c:v>24</c:v>
                </c:pt>
                <c:pt idx="6496">
                  <c:v>51</c:v>
                </c:pt>
                <c:pt idx="6497">
                  <c:v>73</c:v>
                </c:pt>
                <c:pt idx="6498">
                  <c:v>68</c:v>
                </c:pt>
                <c:pt idx="6499">
                  <c:v>52</c:v>
                </c:pt>
                <c:pt idx="6500">
                  <c:v>38</c:v>
                </c:pt>
                <c:pt idx="6501">
                  <c:v>11</c:v>
                </c:pt>
                <c:pt idx="6502">
                  <c:v>41</c:v>
                </c:pt>
                <c:pt idx="6503">
                  <c:v>57</c:v>
                </c:pt>
                <c:pt idx="6504">
                  <c:v>41</c:v>
                </c:pt>
                <c:pt idx="6505">
                  <c:v>62</c:v>
                </c:pt>
                <c:pt idx="6506">
                  <c:v>48</c:v>
                </c:pt>
                <c:pt idx="6507">
                  <c:v>37</c:v>
                </c:pt>
                <c:pt idx="6508">
                  <c:v>41</c:v>
                </c:pt>
                <c:pt idx="6509">
                  <c:v>91</c:v>
                </c:pt>
                <c:pt idx="6510">
                  <c:v>73</c:v>
                </c:pt>
                <c:pt idx="6511">
                  <c:v>82</c:v>
                </c:pt>
                <c:pt idx="6512">
                  <c:v>44</c:v>
                </c:pt>
                <c:pt idx="6513">
                  <c:v>29</c:v>
                </c:pt>
                <c:pt idx="6514">
                  <c:v>32</c:v>
                </c:pt>
                <c:pt idx="6515">
                  <c:v>78</c:v>
                </c:pt>
                <c:pt idx="6516">
                  <c:v>21</c:v>
                </c:pt>
                <c:pt idx="6517">
                  <c:v>43</c:v>
                </c:pt>
                <c:pt idx="6518">
                  <c:v>69</c:v>
                </c:pt>
                <c:pt idx="6519">
                  <c:v>56</c:v>
                </c:pt>
                <c:pt idx="6520">
                  <c:v>31</c:v>
                </c:pt>
                <c:pt idx="6521">
                  <c:v>36</c:v>
                </c:pt>
                <c:pt idx="6522">
                  <c:v>30</c:v>
                </c:pt>
                <c:pt idx="6523">
                  <c:v>56</c:v>
                </c:pt>
                <c:pt idx="6524">
                  <c:v>87</c:v>
                </c:pt>
                <c:pt idx="6525">
                  <c:v>54</c:v>
                </c:pt>
                <c:pt idx="6526">
                  <c:v>61</c:v>
                </c:pt>
                <c:pt idx="6527">
                  <c:v>77</c:v>
                </c:pt>
                <c:pt idx="6528">
                  <c:v>30</c:v>
                </c:pt>
                <c:pt idx="6529">
                  <c:v>69</c:v>
                </c:pt>
                <c:pt idx="6530">
                  <c:v>74</c:v>
                </c:pt>
                <c:pt idx="6531">
                  <c:v>72</c:v>
                </c:pt>
                <c:pt idx="6532">
                  <c:v>71</c:v>
                </c:pt>
                <c:pt idx="6533">
                  <c:v>30</c:v>
                </c:pt>
                <c:pt idx="6534">
                  <c:v>82</c:v>
                </c:pt>
                <c:pt idx="6535">
                  <c:v>51</c:v>
                </c:pt>
                <c:pt idx="6536">
                  <c:v>76</c:v>
                </c:pt>
                <c:pt idx="6537">
                  <c:v>76</c:v>
                </c:pt>
                <c:pt idx="6538">
                  <c:v>17</c:v>
                </c:pt>
                <c:pt idx="6539">
                  <c:v>40</c:v>
                </c:pt>
                <c:pt idx="6540">
                  <c:v>63</c:v>
                </c:pt>
                <c:pt idx="6541">
                  <c:v>60</c:v>
                </c:pt>
                <c:pt idx="6542">
                  <c:v>44</c:v>
                </c:pt>
                <c:pt idx="6543">
                  <c:v>87</c:v>
                </c:pt>
                <c:pt idx="6544">
                  <c:v>27</c:v>
                </c:pt>
                <c:pt idx="6545">
                  <c:v>30</c:v>
                </c:pt>
                <c:pt idx="6546">
                  <c:v>68</c:v>
                </c:pt>
                <c:pt idx="6547">
                  <c:v>44</c:v>
                </c:pt>
                <c:pt idx="6548">
                  <c:v>53</c:v>
                </c:pt>
                <c:pt idx="6549">
                  <c:v>40</c:v>
                </c:pt>
                <c:pt idx="6550">
                  <c:v>36</c:v>
                </c:pt>
                <c:pt idx="6551">
                  <c:v>79</c:v>
                </c:pt>
                <c:pt idx="6552">
                  <c:v>86</c:v>
                </c:pt>
                <c:pt idx="6553">
                  <c:v>85</c:v>
                </c:pt>
                <c:pt idx="6554">
                  <c:v>61</c:v>
                </c:pt>
                <c:pt idx="6555">
                  <c:v>63</c:v>
                </c:pt>
                <c:pt idx="6556">
                  <c:v>82</c:v>
                </c:pt>
                <c:pt idx="6557">
                  <c:v>47</c:v>
                </c:pt>
                <c:pt idx="6558">
                  <c:v>66</c:v>
                </c:pt>
                <c:pt idx="6559">
                  <c:v>48</c:v>
                </c:pt>
                <c:pt idx="6560">
                  <c:v>90</c:v>
                </c:pt>
                <c:pt idx="6561">
                  <c:v>70</c:v>
                </c:pt>
                <c:pt idx="6562">
                  <c:v>64</c:v>
                </c:pt>
                <c:pt idx="6563">
                  <c:v>27</c:v>
                </c:pt>
                <c:pt idx="6564">
                  <c:v>58</c:v>
                </c:pt>
                <c:pt idx="6565">
                  <c:v>48</c:v>
                </c:pt>
                <c:pt idx="6566">
                  <c:v>57</c:v>
                </c:pt>
                <c:pt idx="6567">
                  <c:v>90</c:v>
                </c:pt>
                <c:pt idx="6568">
                  <c:v>56</c:v>
                </c:pt>
                <c:pt idx="6569">
                  <c:v>50</c:v>
                </c:pt>
                <c:pt idx="6570">
                  <c:v>48</c:v>
                </c:pt>
                <c:pt idx="6571">
                  <c:v>74</c:v>
                </c:pt>
                <c:pt idx="6572">
                  <c:v>86</c:v>
                </c:pt>
                <c:pt idx="6573">
                  <c:v>59</c:v>
                </c:pt>
                <c:pt idx="6574">
                  <c:v>43</c:v>
                </c:pt>
                <c:pt idx="6575">
                  <c:v>75</c:v>
                </c:pt>
                <c:pt idx="6576">
                  <c:v>32</c:v>
                </c:pt>
                <c:pt idx="6577">
                  <c:v>44</c:v>
                </c:pt>
                <c:pt idx="6578">
                  <c:v>54</c:v>
                </c:pt>
                <c:pt idx="6579">
                  <c:v>24</c:v>
                </c:pt>
                <c:pt idx="6580">
                  <c:v>61</c:v>
                </c:pt>
                <c:pt idx="6581">
                  <c:v>45</c:v>
                </c:pt>
                <c:pt idx="6582">
                  <c:v>44</c:v>
                </c:pt>
                <c:pt idx="6583">
                  <c:v>84</c:v>
                </c:pt>
                <c:pt idx="6584">
                  <c:v>32</c:v>
                </c:pt>
                <c:pt idx="6585">
                  <c:v>50</c:v>
                </c:pt>
                <c:pt idx="6586">
                  <c:v>73</c:v>
                </c:pt>
                <c:pt idx="6587">
                  <c:v>52</c:v>
                </c:pt>
                <c:pt idx="6588">
                  <c:v>85</c:v>
                </c:pt>
                <c:pt idx="6589">
                  <c:v>61</c:v>
                </c:pt>
                <c:pt idx="6590">
                  <c:v>52</c:v>
                </c:pt>
                <c:pt idx="6591">
                  <c:v>82</c:v>
                </c:pt>
                <c:pt idx="6592">
                  <c:v>57</c:v>
                </c:pt>
                <c:pt idx="6593">
                  <c:v>58</c:v>
                </c:pt>
                <c:pt idx="6594">
                  <c:v>83</c:v>
                </c:pt>
                <c:pt idx="6595">
                  <c:v>41</c:v>
                </c:pt>
                <c:pt idx="6596">
                  <c:v>58</c:v>
                </c:pt>
                <c:pt idx="6597">
                  <c:v>25</c:v>
                </c:pt>
                <c:pt idx="6598">
                  <c:v>43</c:v>
                </c:pt>
                <c:pt idx="6599">
                  <c:v>74</c:v>
                </c:pt>
                <c:pt idx="6600">
                  <c:v>34</c:v>
                </c:pt>
                <c:pt idx="6601">
                  <c:v>58</c:v>
                </c:pt>
                <c:pt idx="6602">
                  <c:v>34</c:v>
                </c:pt>
                <c:pt idx="6603">
                  <c:v>30</c:v>
                </c:pt>
                <c:pt idx="6604">
                  <c:v>62</c:v>
                </c:pt>
                <c:pt idx="6605">
                  <c:v>52</c:v>
                </c:pt>
                <c:pt idx="6606">
                  <c:v>56</c:v>
                </c:pt>
                <c:pt idx="6607">
                  <c:v>45</c:v>
                </c:pt>
                <c:pt idx="6608">
                  <c:v>51</c:v>
                </c:pt>
                <c:pt idx="6609">
                  <c:v>18</c:v>
                </c:pt>
                <c:pt idx="6610">
                  <c:v>64</c:v>
                </c:pt>
                <c:pt idx="6611">
                  <c:v>38</c:v>
                </c:pt>
                <c:pt idx="6612">
                  <c:v>69</c:v>
                </c:pt>
                <c:pt idx="6613">
                  <c:v>89</c:v>
                </c:pt>
                <c:pt idx="6614">
                  <c:v>81</c:v>
                </c:pt>
                <c:pt idx="6615">
                  <c:v>76</c:v>
                </c:pt>
                <c:pt idx="6616">
                  <c:v>38</c:v>
                </c:pt>
                <c:pt idx="6617">
                  <c:v>14</c:v>
                </c:pt>
                <c:pt idx="6618">
                  <c:v>62</c:v>
                </c:pt>
                <c:pt idx="6619">
                  <c:v>39</c:v>
                </c:pt>
                <c:pt idx="6620">
                  <c:v>51</c:v>
                </c:pt>
                <c:pt idx="6621">
                  <c:v>53</c:v>
                </c:pt>
                <c:pt idx="6622">
                  <c:v>54</c:v>
                </c:pt>
                <c:pt idx="6623">
                  <c:v>68</c:v>
                </c:pt>
                <c:pt idx="6624">
                  <c:v>53</c:v>
                </c:pt>
                <c:pt idx="6625">
                  <c:v>86</c:v>
                </c:pt>
                <c:pt idx="6626">
                  <c:v>51</c:v>
                </c:pt>
                <c:pt idx="6627">
                  <c:v>48</c:v>
                </c:pt>
                <c:pt idx="6628">
                  <c:v>50</c:v>
                </c:pt>
                <c:pt idx="6629">
                  <c:v>24</c:v>
                </c:pt>
                <c:pt idx="6630">
                  <c:v>79</c:v>
                </c:pt>
                <c:pt idx="6631">
                  <c:v>63</c:v>
                </c:pt>
                <c:pt idx="6632">
                  <c:v>13</c:v>
                </c:pt>
                <c:pt idx="6633">
                  <c:v>54</c:v>
                </c:pt>
                <c:pt idx="6634">
                  <c:v>61</c:v>
                </c:pt>
                <c:pt idx="6635">
                  <c:v>58</c:v>
                </c:pt>
                <c:pt idx="6636">
                  <c:v>35</c:v>
                </c:pt>
                <c:pt idx="6637">
                  <c:v>78</c:v>
                </c:pt>
                <c:pt idx="6638">
                  <c:v>95</c:v>
                </c:pt>
                <c:pt idx="6639">
                  <c:v>61</c:v>
                </c:pt>
                <c:pt idx="6640">
                  <c:v>32</c:v>
                </c:pt>
                <c:pt idx="6641">
                  <c:v>66</c:v>
                </c:pt>
                <c:pt idx="6642">
                  <c:v>83</c:v>
                </c:pt>
                <c:pt idx="6643">
                  <c:v>35</c:v>
                </c:pt>
                <c:pt idx="6644">
                  <c:v>33</c:v>
                </c:pt>
                <c:pt idx="6645">
                  <c:v>55</c:v>
                </c:pt>
                <c:pt idx="6646">
                  <c:v>87</c:v>
                </c:pt>
                <c:pt idx="6647">
                  <c:v>18</c:v>
                </c:pt>
                <c:pt idx="6648">
                  <c:v>45</c:v>
                </c:pt>
                <c:pt idx="6649">
                  <c:v>26</c:v>
                </c:pt>
                <c:pt idx="6650">
                  <c:v>66</c:v>
                </c:pt>
                <c:pt idx="6651">
                  <c:v>44</c:v>
                </c:pt>
                <c:pt idx="6652">
                  <c:v>55</c:v>
                </c:pt>
                <c:pt idx="6653">
                  <c:v>40</c:v>
                </c:pt>
                <c:pt idx="6654">
                  <c:v>61</c:v>
                </c:pt>
                <c:pt idx="6655">
                  <c:v>54</c:v>
                </c:pt>
                <c:pt idx="6656">
                  <c:v>95</c:v>
                </c:pt>
                <c:pt idx="6657">
                  <c:v>56</c:v>
                </c:pt>
                <c:pt idx="6658">
                  <c:v>61</c:v>
                </c:pt>
                <c:pt idx="6659">
                  <c:v>53</c:v>
                </c:pt>
                <c:pt idx="6660">
                  <c:v>60</c:v>
                </c:pt>
                <c:pt idx="6661">
                  <c:v>35</c:v>
                </c:pt>
                <c:pt idx="6662">
                  <c:v>93</c:v>
                </c:pt>
                <c:pt idx="6663">
                  <c:v>20</c:v>
                </c:pt>
                <c:pt idx="6664">
                  <c:v>24</c:v>
                </c:pt>
                <c:pt idx="6665">
                  <c:v>54</c:v>
                </c:pt>
                <c:pt idx="6666">
                  <c:v>78</c:v>
                </c:pt>
                <c:pt idx="6667">
                  <c:v>45</c:v>
                </c:pt>
                <c:pt idx="6668">
                  <c:v>77</c:v>
                </c:pt>
                <c:pt idx="6669">
                  <c:v>40</c:v>
                </c:pt>
                <c:pt idx="6670">
                  <c:v>44</c:v>
                </c:pt>
                <c:pt idx="6671">
                  <c:v>45</c:v>
                </c:pt>
                <c:pt idx="6672">
                  <c:v>66</c:v>
                </c:pt>
                <c:pt idx="6673">
                  <c:v>57</c:v>
                </c:pt>
                <c:pt idx="6674">
                  <c:v>42</c:v>
                </c:pt>
                <c:pt idx="6675">
                  <c:v>34</c:v>
                </c:pt>
                <c:pt idx="6676">
                  <c:v>43</c:v>
                </c:pt>
                <c:pt idx="6677">
                  <c:v>37</c:v>
                </c:pt>
                <c:pt idx="6678">
                  <c:v>57</c:v>
                </c:pt>
                <c:pt idx="6679">
                  <c:v>44</c:v>
                </c:pt>
                <c:pt idx="6680">
                  <c:v>35</c:v>
                </c:pt>
                <c:pt idx="6681">
                  <c:v>36</c:v>
                </c:pt>
                <c:pt idx="6682">
                  <c:v>82</c:v>
                </c:pt>
                <c:pt idx="6683">
                  <c:v>55</c:v>
                </c:pt>
                <c:pt idx="6684">
                  <c:v>74</c:v>
                </c:pt>
                <c:pt idx="6685">
                  <c:v>19</c:v>
                </c:pt>
                <c:pt idx="6686">
                  <c:v>72</c:v>
                </c:pt>
                <c:pt idx="6687">
                  <c:v>42</c:v>
                </c:pt>
                <c:pt idx="6688">
                  <c:v>81</c:v>
                </c:pt>
                <c:pt idx="6689">
                  <c:v>38</c:v>
                </c:pt>
                <c:pt idx="6690">
                  <c:v>21</c:v>
                </c:pt>
                <c:pt idx="6691">
                  <c:v>82</c:v>
                </c:pt>
                <c:pt idx="6692">
                  <c:v>80</c:v>
                </c:pt>
                <c:pt idx="6693">
                  <c:v>51</c:v>
                </c:pt>
                <c:pt idx="6694">
                  <c:v>53</c:v>
                </c:pt>
                <c:pt idx="6695">
                  <c:v>62</c:v>
                </c:pt>
                <c:pt idx="6696">
                  <c:v>91</c:v>
                </c:pt>
                <c:pt idx="6697">
                  <c:v>71</c:v>
                </c:pt>
                <c:pt idx="6698">
                  <c:v>74</c:v>
                </c:pt>
                <c:pt idx="6699">
                  <c:v>40</c:v>
                </c:pt>
                <c:pt idx="6700">
                  <c:v>83</c:v>
                </c:pt>
                <c:pt idx="6701">
                  <c:v>58</c:v>
                </c:pt>
                <c:pt idx="6702">
                  <c:v>38</c:v>
                </c:pt>
                <c:pt idx="6703">
                  <c:v>56</c:v>
                </c:pt>
                <c:pt idx="6704">
                  <c:v>73</c:v>
                </c:pt>
                <c:pt idx="6705">
                  <c:v>46</c:v>
                </c:pt>
                <c:pt idx="6706">
                  <c:v>82</c:v>
                </c:pt>
                <c:pt idx="6707">
                  <c:v>88</c:v>
                </c:pt>
                <c:pt idx="6708">
                  <c:v>56</c:v>
                </c:pt>
                <c:pt idx="6709">
                  <c:v>68</c:v>
                </c:pt>
                <c:pt idx="6710">
                  <c:v>63</c:v>
                </c:pt>
                <c:pt idx="6711">
                  <c:v>71</c:v>
                </c:pt>
                <c:pt idx="6712">
                  <c:v>27</c:v>
                </c:pt>
                <c:pt idx="6713">
                  <c:v>85</c:v>
                </c:pt>
                <c:pt idx="6714">
                  <c:v>34</c:v>
                </c:pt>
                <c:pt idx="6715">
                  <c:v>33</c:v>
                </c:pt>
                <c:pt idx="6716">
                  <c:v>77</c:v>
                </c:pt>
                <c:pt idx="6717">
                  <c:v>50</c:v>
                </c:pt>
                <c:pt idx="6718">
                  <c:v>69</c:v>
                </c:pt>
                <c:pt idx="6719">
                  <c:v>55</c:v>
                </c:pt>
                <c:pt idx="6720">
                  <c:v>76</c:v>
                </c:pt>
                <c:pt idx="6721">
                  <c:v>74</c:v>
                </c:pt>
                <c:pt idx="6722">
                  <c:v>61</c:v>
                </c:pt>
                <c:pt idx="6723">
                  <c:v>60</c:v>
                </c:pt>
                <c:pt idx="6724">
                  <c:v>84</c:v>
                </c:pt>
                <c:pt idx="6725">
                  <c:v>56</c:v>
                </c:pt>
                <c:pt idx="6726">
                  <c:v>43</c:v>
                </c:pt>
                <c:pt idx="6727">
                  <c:v>82</c:v>
                </c:pt>
                <c:pt idx="6728">
                  <c:v>43</c:v>
                </c:pt>
                <c:pt idx="6729">
                  <c:v>73</c:v>
                </c:pt>
                <c:pt idx="6730">
                  <c:v>81</c:v>
                </c:pt>
                <c:pt idx="6731">
                  <c:v>94</c:v>
                </c:pt>
                <c:pt idx="6732">
                  <c:v>74</c:v>
                </c:pt>
                <c:pt idx="6733">
                  <c:v>76</c:v>
                </c:pt>
                <c:pt idx="6734">
                  <c:v>38</c:v>
                </c:pt>
                <c:pt idx="6735">
                  <c:v>38</c:v>
                </c:pt>
                <c:pt idx="6736">
                  <c:v>42</c:v>
                </c:pt>
                <c:pt idx="6737">
                  <c:v>71</c:v>
                </c:pt>
                <c:pt idx="6738">
                  <c:v>34</c:v>
                </c:pt>
                <c:pt idx="6739">
                  <c:v>84</c:v>
                </c:pt>
                <c:pt idx="6740">
                  <c:v>32</c:v>
                </c:pt>
                <c:pt idx="6741">
                  <c:v>85</c:v>
                </c:pt>
                <c:pt idx="6742">
                  <c:v>76</c:v>
                </c:pt>
                <c:pt idx="6743">
                  <c:v>21</c:v>
                </c:pt>
                <c:pt idx="6744">
                  <c:v>65</c:v>
                </c:pt>
                <c:pt idx="6745">
                  <c:v>92</c:v>
                </c:pt>
                <c:pt idx="6746">
                  <c:v>69</c:v>
                </c:pt>
                <c:pt idx="6747">
                  <c:v>49</c:v>
                </c:pt>
                <c:pt idx="6748">
                  <c:v>54</c:v>
                </c:pt>
                <c:pt idx="6749">
                  <c:v>81</c:v>
                </c:pt>
                <c:pt idx="6750">
                  <c:v>15</c:v>
                </c:pt>
                <c:pt idx="6751">
                  <c:v>66</c:v>
                </c:pt>
                <c:pt idx="6752">
                  <c:v>56</c:v>
                </c:pt>
                <c:pt idx="6753">
                  <c:v>71</c:v>
                </c:pt>
                <c:pt idx="6754">
                  <c:v>40</c:v>
                </c:pt>
                <c:pt idx="6755">
                  <c:v>66</c:v>
                </c:pt>
                <c:pt idx="6756">
                  <c:v>57</c:v>
                </c:pt>
                <c:pt idx="6757">
                  <c:v>79</c:v>
                </c:pt>
                <c:pt idx="6758">
                  <c:v>57</c:v>
                </c:pt>
                <c:pt idx="6759">
                  <c:v>43</c:v>
                </c:pt>
                <c:pt idx="6760">
                  <c:v>65</c:v>
                </c:pt>
                <c:pt idx="6761">
                  <c:v>66</c:v>
                </c:pt>
                <c:pt idx="6762">
                  <c:v>74</c:v>
                </c:pt>
                <c:pt idx="6763">
                  <c:v>76</c:v>
                </c:pt>
                <c:pt idx="6764">
                  <c:v>30</c:v>
                </c:pt>
                <c:pt idx="6765">
                  <c:v>39</c:v>
                </c:pt>
                <c:pt idx="6766">
                  <c:v>79</c:v>
                </c:pt>
                <c:pt idx="6767">
                  <c:v>60</c:v>
                </c:pt>
                <c:pt idx="6768">
                  <c:v>24</c:v>
                </c:pt>
                <c:pt idx="6769">
                  <c:v>42</c:v>
                </c:pt>
                <c:pt idx="6770">
                  <c:v>33</c:v>
                </c:pt>
                <c:pt idx="6771">
                  <c:v>57</c:v>
                </c:pt>
                <c:pt idx="6772">
                  <c:v>32</c:v>
                </c:pt>
                <c:pt idx="6773">
                  <c:v>71</c:v>
                </c:pt>
                <c:pt idx="6774">
                  <c:v>58</c:v>
                </c:pt>
                <c:pt idx="6775">
                  <c:v>64</c:v>
                </c:pt>
                <c:pt idx="6776">
                  <c:v>72</c:v>
                </c:pt>
                <c:pt idx="6777">
                  <c:v>64</c:v>
                </c:pt>
                <c:pt idx="6778">
                  <c:v>61</c:v>
                </c:pt>
                <c:pt idx="6779">
                  <c:v>43</c:v>
                </c:pt>
                <c:pt idx="6780">
                  <c:v>54</c:v>
                </c:pt>
                <c:pt idx="6781">
                  <c:v>56</c:v>
                </c:pt>
                <c:pt idx="6782">
                  <c:v>75</c:v>
                </c:pt>
                <c:pt idx="6783">
                  <c:v>72</c:v>
                </c:pt>
                <c:pt idx="6784">
                  <c:v>84</c:v>
                </c:pt>
                <c:pt idx="6785">
                  <c:v>30</c:v>
                </c:pt>
                <c:pt idx="6786">
                  <c:v>80</c:v>
                </c:pt>
                <c:pt idx="6787">
                  <c:v>82</c:v>
                </c:pt>
                <c:pt idx="6788">
                  <c:v>96</c:v>
                </c:pt>
                <c:pt idx="6789">
                  <c:v>60</c:v>
                </c:pt>
                <c:pt idx="6790">
                  <c:v>19</c:v>
                </c:pt>
                <c:pt idx="6791">
                  <c:v>62</c:v>
                </c:pt>
                <c:pt idx="6792">
                  <c:v>61</c:v>
                </c:pt>
                <c:pt idx="6793">
                  <c:v>53</c:v>
                </c:pt>
                <c:pt idx="6794">
                  <c:v>34</c:v>
                </c:pt>
                <c:pt idx="6795">
                  <c:v>43</c:v>
                </c:pt>
                <c:pt idx="6796">
                  <c:v>27</c:v>
                </c:pt>
                <c:pt idx="6797">
                  <c:v>55</c:v>
                </c:pt>
                <c:pt idx="6798">
                  <c:v>51</c:v>
                </c:pt>
                <c:pt idx="6799">
                  <c:v>58</c:v>
                </c:pt>
                <c:pt idx="6800">
                  <c:v>69</c:v>
                </c:pt>
                <c:pt idx="6801">
                  <c:v>52</c:v>
                </c:pt>
                <c:pt idx="6802">
                  <c:v>72</c:v>
                </c:pt>
                <c:pt idx="6803">
                  <c:v>38</c:v>
                </c:pt>
                <c:pt idx="6804">
                  <c:v>73</c:v>
                </c:pt>
                <c:pt idx="6805">
                  <c:v>26</c:v>
                </c:pt>
                <c:pt idx="6806">
                  <c:v>46</c:v>
                </c:pt>
                <c:pt idx="6807">
                  <c:v>60</c:v>
                </c:pt>
                <c:pt idx="6808">
                  <c:v>43</c:v>
                </c:pt>
                <c:pt idx="6809">
                  <c:v>43</c:v>
                </c:pt>
                <c:pt idx="6810">
                  <c:v>65</c:v>
                </c:pt>
                <c:pt idx="6811">
                  <c:v>89</c:v>
                </c:pt>
                <c:pt idx="6812">
                  <c:v>60</c:v>
                </c:pt>
                <c:pt idx="6813">
                  <c:v>22</c:v>
                </c:pt>
                <c:pt idx="6814">
                  <c:v>53</c:v>
                </c:pt>
                <c:pt idx="6815">
                  <c:v>70</c:v>
                </c:pt>
                <c:pt idx="6816">
                  <c:v>31</c:v>
                </c:pt>
                <c:pt idx="6817">
                  <c:v>52</c:v>
                </c:pt>
                <c:pt idx="6818">
                  <c:v>59</c:v>
                </c:pt>
                <c:pt idx="6819">
                  <c:v>40</c:v>
                </c:pt>
                <c:pt idx="6820">
                  <c:v>50</c:v>
                </c:pt>
                <c:pt idx="6821">
                  <c:v>66</c:v>
                </c:pt>
                <c:pt idx="6822">
                  <c:v>45</c:v>
                </c:pt>
                <c:pt idx="6823">
                  <c:v>69</c:v>
                </c:pt>
                <c:pt idx="6824">
                  <c:v>13</c:v>
                </c:pt>
                <c:pt idx="6825">
                  <c:v>37</c:v>
                </c:pt>
                <c:pt idx="6826">
                  <c:v>25</c:v>
                </c:pt>
                <c:pt idx="6827">
                  <c:v>45</c:v>
                </c:pt>
                <c:pt idx="6828">
                  <c:v>47</c:v>
                </c:pt>
                <c:pt idx="6829">
                  <c:v>93</c:v>
                </c:pt>
                <c:pt idx="6830">
                  <c:v>40</c:v>
                </c:pt>
                <c:pt idx="6831">
                  <c:v>85</c:v>
                </c:pt>
                <c:pt idx="6832">
                  <c:v>73</c:v>
                </c:pt>
                <c:pt idx="6833">
                  <c:v>27</c:v>
                </c:pt>
                <c:pt idx="6834">
                  <c:v>80</c:v>
                </c:pt>
                <c:pt idx="6835">
                  <c:v>46</c:v>
                </c:pt>
                <c:pt idx="6836">
                  <c:v>57</c:v>
                </c:pt>
                <c:pt idx="6837">
                  <c:v>43</c:v>
                </c:pt>
                <c:pt idx="6838">
                  <c:v>25</c:v>
                </c:pt>
                <c:pt idx="6839">
                  <c:v>90</c:v>
                </c:pt>
                <c:pt idx="6840">
                  <c:v>93</c:v>
                </c:pt>
                <c:pt idx="6841">
                  <c:v>67</c:v>
                </c:pt>
                <c:pt idx="6842">
                  <c:v>44</c:v>
                </c:pt>
                <c:pt idx="6843">
                  <c:v>18</c:v>
                </c:pt>
                <c:pt idx="6844">
                  <c:v>46</c:v>
                </c:pt>
                <c:pt idx="6845">
                  <c:v>44</c:v>
                </c:pt>
                <c:pt idx="6846">
                  <c:v>47</c:v>
                </c:pt>
                <c:pt idx="6847">
                  <c:v>55</c:v>
                </c:pt>
                <c:pt idx="6848">
                  <c:v>59</c:v>
                </c:pt>
                <c:pt idx="6849">
                  <c:v>42</c:v>
                </c:pt>
                <c:pt idx="6850">
                  <c:v>69</c:v>
                </c:pt>
                <c:pt idx="6851">
                  <c:v>29</c:v>
                </c:pt>
                <c:pt idx="6852">
                  <c:v>53</c:v>
                </c:pt>
                <c:pt idx="6853">
                  <c:v>90</c:v>
                </c:pt>
                <c:pt idx="6854">
                  <c:v>40</c:v>
                </c:pt>
                <c:pt idx="6855">
                  <c:v>55</c:v>
                </c:pt>
                <c:pt idx="6856">
                  <c:v>78</c:v>
                </c:pt>
                <c:pt idx="6857">
                  <c:v>64</c:v>
                </c:pt>
                <c:pt idx="6858">
                  <c:v>68</c:v>
                </c:pt>
                <c:pt idx="6859">
                  <c:v>68</c:v>
                </c:pt>
                <c:pt idx="6860">
                  <c:v>44</c:v>
                </c:pt>
                <c:pt idx="6861">
                  <c:v>45</c:v>
                </c:pt>
                <c:pt idx="6862">
                  <c:v>47</c:v>
                </c:pt>
                <c:pt idx="6863">
                  <c:v>73</c:v>
                </c:pt>
                <c:pt idx="6864">
                  <c:v>71</c:v>
                </c:pt>
                <c:pt idx="6865">
                  <c:v>25</c:v>
                </c:pt>
                <c:pt idx="6866">
                  <c:v>65</c:v>
                </c:pt>
                <c:pt idx="6867">
                  <c:v>70</c:v>
                </c:pt>
                <c:pt idx="6868">
                  <c:v>33</c:v>
                </c:pt>
                <c:pt idx="6869">
                  <c:v>42</c:v>
                </c:pt>
                <c:pt idx="6870">
                  <c:v>35</c:v>
                </c:pt>
                <c:pt idx="6871">
                  <c:v>90</c:v>
                </c:pt>
                <c:pt idx="6872">
                  <c:v>17</c:v>
                </c:pt>
                <c:pt idx="6873">
                  <c:v>59</c:v>
                </c:pt>
                <c:pt idx="6874">
                  <c:v>36</c:v>
                </c:pt>
                <c:pt idx="6875">
                  <c:v>71</c:v>
                </c:pt>
                <c:pt idx="6876">
                  <c:v>45</c:v>
                </c:pt>
                <c:pt idx="6877">
                  <c:v>31</c:v>
                </c:pt>
                <c:pt idx="6878">
                  <c:v>77</c:v>
                </c:pt>
                <c:pt idx="6879">
                  <c:v>73</c:v>
                </c:pt>
                <c:pt idx="6880">
                  <c:v>47</c:v>
                </c:pt>
                <c:pt idx="6881">
                  <c:v>56</c:v>
                </c:pt>
                <c:pt idx="6882">
                  <c:v>30</c:v>
                </c:pt>
                <c:pt idx="6883">
                  <c:v>84</c:v>
                </c:pt>
                <c:pt idx="6884">
                  <c:v>41</c:v>
                </c:pt>
                <c:pt idx="6885">
                  <c:v>73</c:v>
                </c:pt>
                <c:pt idx="6886">
                  <c:v>41</c:v>
                </c:pt>
                <c:pt idx="6887">
                  <c:v>77</c:v>
                </c:pt>
                <c:pt idx="6888">
                  <c:v>63</c:v>
                </c:pt>
                <c:pt idx="6889">
                  <c:v>79</c:v>
                </c:pt>
                <c:pt idx="6890">
                  <c:v>28</c:v>
                </c:pt>
                <c:pt idx="6891">
                  <c:v>91</c:v>
                </c:pt>
                <c:pt idx="6892">
                  <c:v>76</c:v>
                </c:pt>
                <c:pt idx="6893">
                  <c:v>92</c:v>
                </c:pt>
                <c:pt idx="6894">
                  <c:v>61</c:v>
                </c:pt>
                <c:pt idx="6895">
                  <c:v>92</c:v>
                </c:pt>
                <c:pt idx="6896">
                  <c:v>72</c:v>
                </c:pt>
                <c:pt idx="6897">
                  <c:v>20</c:v>
                </c:pt>
                <c:pt idx="6898">
                  <c:v>54</c:v>
                </c:pt>
                <c:pt idx="6899">
                  <c:v>35</c:v>
                </c:pt>
                <c:pt idx="6900">
                  <c:v>67</c:v>
                </c:pt>
                <c:pt idx="6901">
                  <c:v>20</c:v>
                </c:pt>
                <c:pt idx="6902">
                  <c:v>76</c:v>
                </c:pt>
                <c:pt idx="6903">
                  <c:v>33</c:v>
                </c:pt>
                <c:pt idx="6904">
                  <c:v>68</c:v>
                </c:pt>
                <c:pt idx="6905">
                  <c:v>81</c:v>
                </c:pt>
                <c:pt idx="6906">
                  <c:v>36</c:v>
                </c:pt>
                <c:pt idx="6907">
                  <c:v>46</c:v>
                </c:pt>
                <c:pt idx="6908">
                  <c:v>50</c:v>
                </c:pt>
                <c:pt idx="6909">
                  <c:v>36</c:v>
                </c:pt>
                <c:pt idx="6910">
                  <c:v>44</c:v>
                </c:pt>
                <c:pt idx="6911">
                  <c:v>43</c:v>
                </c:pt>
                <c:pt idx="6912">
                  <c:v>79</c:v>
                </c:pt>
                <c:pt idx="6913">
                  <c:v>44</c:v>
                </c:pt>
                <c:pt idx="6914">
                  <c:v>67</c:v>
                </c:pt>
                <c:pt idx="6915">
                  <c:v>27</c:v>
                </c:pt>
                <c:pt idx="6916">
                  <c:v>39</c:v>
                </c:pt>
                <c:pt idx="6917">
                  <c:v>49</c:v>
                </c:pt>
                <c:pt idx="6918">
                  <c:v>28</c:v>
                </c:pt>
                <c:pt idx="6919">
                  <c:v>46</c:v>
                </c:pt>
                <c:pt idx="6920">
                  <c:v>48</c:v>
                </c:pt>
                <c:pt idx="6921">
                  <c:v>90</c:v>
                </c:pt>
                <c:pt idx="6922">
                  <c:v>24</c:v>
                </c:pt>
                <c:pt idx="6923">
                  <c:v>75</c:v>
                </c:pt>
                <c:pt idx="6924">
                  <c:v>61</c:v>
                </c:pt>
                <c:pt idx="6925">
                  <c:v>62</c:v>
                </c:pt>
                <c:pt idx="6926">
                  <c:v>87</c:v>
                </c:pt>
                <c:pt idx="6927">
                  <c:v>13</c:v>
                </c:pt>
                <c:pt idx="6928">
                  <c:v>85</c:v>
                </c:pt>
                <c:pt idx="6929">
                  <c:v>47</c:v>
                </c:pt>
                <c:pt idx="6930">
                  <c:v>54</c:v>
                </c:pt>
                <c:pt idx="6931">
                  <c:v>57</c:v>
                </c:pt>
                <c:pt idx="6932">
                  <c:v>26</c:v>
                </c:pt>
                <c:pt idx="6933">
                  <c:v>89</c:v>
                </c:pt>
                <c:pt idx="6934">
                  <c:v>61</c:v>
                </c:pt>
                <c:pt idx="6935">
                  <c:v>93</c:v>
                </c:pt>
                <c:pt idx="6936">
                  <c:v>43</c:v>
                </c:pt>
                <c:pt idx="6937">
                  <c:v>24</c:v>
                </c:pt>
                <c:pt idx="6938">
                  <c:v>45</c:v>
                </c:pt>
                <c:pt idx="6939">
                  <c:v>86</c:v>
                </c:pt>
                <c:pt idx="6940">
                  <c:v>65</c:v>
                </c:pt>
                <c:pt idx="6941">
                  <c:v>70</c:v>
                </c:pt>
                <c:pt idx="6942">
                  <c:v>79</c:v>
                </c:pt>
                <c:pt idx="6943">
                  <c:v>59</c:v>
                </c:pt>
                <c:pt idx="6944">
                  <c:v>72</c:v>
                </c:pt>
                <c:pt idx="6945">
                  <c:v>36</c:v>
                </c:pt>
                <c:pt idx="6946">
                  <c:v>46</c:v>
                </c:pt>
                <c:pt idx="6947">
                  <c:v>24</c:v>
                </c:pt>
                <c:pt idx="6948">
                  <c:v>25</c:v>
                </c:pt>
                <c:pt idx="6949">
                  <c:v>38</c:v>
                </c:pt>
                <c:pt idx="6950">
                  <c:v>65</c:v>
                </c:pt>
                <c:pt idx="6951">
                  <c:v>59</c:v>
                </c:pt>
                <c:pt idx="6952">
                  <c:v>53</c:v>
                </c:pt>
                <c:pt idx="6953">
                  <c:v>45</c:v>
                </c:pt>
                <c:pt idx="6954">
                  <c:v>82</c:v>
                </c:pt>
                <c:pt idx="6955">
                  <c:v>64</c:v>
                </c:pt>
                <c:pt idx="6956">
                  <c:v>50</c:v>
                </c:pt>
                <c:pt idx="6957">
                  <c:v>39</c:v>
                </c:pt>
                <c:pt idx="6958">
                  <c:v>43</c:v>
                </c:pt>
                <c:pt idx="6959">
                  <c:v>54</c:v>
                </c:pt>
                <c:pt idx="6960">
                  <c:v>58</c:v>
                </c:pt>
                <c:pt idx="6961">
                  <c:v>73</c:v>
                </c:pt>
                <c:pt idx="6962">
                  <c:v>56</c:v>
                </c:pt>
                <c:pt idx="6963">
                  <c:v>42</c:v>
                </c:pt>
                <c:pt idx="6964">
                  <c:v>25</c:v>
                </c:pt>
                <c:pt idx="6965">
                  <c:v>48</c:v>
                </c:pt>
                <c:pt idx="6966">
                  <c:v>49</c:v>
                </c:pt>
                <c:pt idx="6967">
                  <c:v>59</c:v>
                </c:pt>
                <c:pt idx="6968">
                  <c:v>45</c:v>
                </c:pt>
                <c:pt idx="6969">
                  <c:v>60</c:v>
                </c:pt>
                <c:pt idx="6970">
                  <c:v>32</c:v>
                </c:pt>
                <c:pt idx="6971">
                  <c:v>59</c:v>
                </c:pt>
                <c:pt idx="6972">
                  <c:v>40</c:v>
                </c:pt>
                <c:pt idx="6973">
                  <c:v>55</c:v>
                </c:pt>
                <c:pt idx="6974">
                  <c:v>69</c:v>
                </c:pt>
                <c:pt idx="6975">
                  <c:v>12</c:v>
                </c:pt>
                <c:pt idx="6976">
                  <c:v>39</c:v>
                </c:pt>
                <c:pt idx="6977">
                  <c:v>25</c:v>
                </c:pt>
                <c:pt idx="6978">
                  <c:v>62</c:v>
                </c:pt>
                <c:pt idx="6979">
                  <c:v>40</c:v>
                </c:pt>
                <c:pt idx="6980">
                  <c:v>67</c:v>
                </c:pt>
                <c:pt idx="6981">
                  <c:v>42</c:v>
                </c:pt>
                <c:pt idx="6982">
                  <c:v>44</c:v>
                </c:pt>
                <c:pt idx="6983">
                  <c:v>57</c:v>
                </c:pt>
                <c:pt idx="6984">
                  <c:v>83</c:v>
                </c:pt>
                <c:pt idx="6985">
                  <c:v>43</c:v>
                </c:pt>
                <c:pt idx="6986">
                  <c:v>61</c:v>
                </c:pt>
                <c:pt idx="6987">
                  <c:v>76</c:v>
                </c:pt>
                <c:pt idx="6988">
                  <c:v>54</c:v>
                </c:pt>
                <c:pt idx="6989">
                  <c:v>60</c:v>
                </c:pt>
                <c:pt idx="6990">
                  <c:v>74</c:v>
                </c:pt>
                <c:pt idx="6991">
                  <c:v>74</c:v>
                </c:pt>
                <c:pt idx="6992">
                  <c:v>66</c:v>
                </c:pt>
                <c:pt idx="6993">
                  <c:v>94</c:v>
                </c:pt>
                <c:pt idx="6994">
                  <c:v>83</c:v>
                </c:pt>
                <c:pt idx="6995">
                  <c:v>65</c:v>
                </c:pt>
                <c:pt idx="6996">
                  <c:v>82</c:v>
                </c:pt>
                <c:pt idx="6997">
                  <c:v>52</c:v>
                </c:pt>
                <c:pt idx="6998">
                  <c:v>34</c:v>
                </c:pt>
                <c:pt idx="6999">
                  <c:v>61</c:v>
                </c:pt>
                <c:pt idx="7000">
                  <c:v>30</c:v>
                </c:pt>
                <c:pt idx="7001">
                  <c:v>77</c:v>
                </c:pt>
                <c:pt idx="7002">
                  <c:v>45</c:v>
                </c:pt>
                <c:pt idx="7003">
                  <c:v>59</c:v>
                </c:pt>
                <c:pt idx="7004">
                  <c:v>66</c:v>
                </c:pt>
                <c:pt idx="7005">
                  <c:v>45</c:v>
                </c:pt>
                <c:pt idx="7006">
                  <c:v>73</c:v>
                </c:pt>
                <c:pt idx="7007">
                  <c:v>81</c:v>
                </c:pt>
                <c:pt idx="7008">
                  <c:v>72</c:v>
                </c:pt>
                <c:pt idx="7009">
                  <c:v>72</c:v>
                </c:pt>
                <c:pt idx="7010">
                  <c:v>27</c:v>
                </c:pt>
                <c:pt idx="7011">
                  <c:v>70</c:v>
                </c:pt>
                <c:pt idx="7012">
                  <c:v>51</c:v>
                </c:pt>
                <c:pt idx="7013">
                  <c:v>21</c:v>
                </c:pt>
                <c:pt idx="7014">
                  <c:v>50</c:v>
                </c:pt>
                <c:pt idx="7015">
                  <c:v>82</c:v>
                </c:pt>
                <c:pt idx="7016">
                  <c:v>58</c:v>
                </c:pt>
                <c:pt idx="7017">
                  <c:v>59</c:v>
                </c:pt>
                <c:pt idx="7018">
                  <c:v>41</c:v>
                </c:pt>
                <c:pt idx="7019">
                  <c:v>21</c:v>
                </c:pt>
                <c:pt idx="7020">
                  <c:v>78</c:v>
                </c:pt>
                <c:pt idx="7021">
                  <c:v>85</c:v>
                </c:pt>
                <c:pt idx="7022">
                  <c:v>59</c:v>
                </c:pt>
                <c:pt idx="7023">
                  <c:v>72</c:v>
                </c:pt>
                <c:pt idx="7024">
                  <c:v>83</c:v>
                </c:pt>
                <c:pt idx="7025">
                  <c:v>31</c:v>
                </c:pt>
                <c:pt idx="7026">
                  <c:v>58</c:v>
                </c:pt>
                <c:pt idx="7027">
                  <c:v>74</c:v>
                </c:pt>
                <c:pt idx="7028">
                  <c:v>50</c:v>
                </c:pt>
                <c:pt idx="7029">
                  <c:v>72</c:v>
                </c:pt>
                <c:pt idx="7030">
                  <c:v>84</c:v>
                </c:pt>
                <c:pt idx="7031">
                  <c:v>67</c:v>
                </c:pt>
                <c:pt idx="7032">
                  <c:v>29</c:v>
                </c:pt>
                <c:pt idx="7033">
                  <c:v>20</c:v>
                </c:pt>
                <c:pt idx="7034">
                  <c:v>31</c:v>
                </c:pt>
                <c:pt idx="7035">
                  <c:v>58</c:v>
                </c:pt>
                <c:pt idx="7036">
                  <c:v>39</c:v>
                </c:pt>
                <c:pt idx="7037">
                  <c:v>77</c:v>
                </c:pt>
                <c:pt idx="7038">
                  <c:v>78</c:v>
                </c:pt>
                <c:pt idx="7039">
                  <c:v>39</c:v>
                </c:pt>
                <c:pt idx="7040">
                  <c:v>51</c:v>
                </c:pt>
                <c:pt idx="7041">
                  <c:v>86</c:v>
                </c:pt>
                <c:pt idx="7042">
                  <c:v>78</c:v>
                </c:pt>
                <c:pt idx="7043">
                  <c:v>66</c:v>
                </c:pt>
                <c:pt idx="7044">
                  <c:v>74</c:v>
                </c:pt>
                <c:pt idx="7045">
                  <c:v>70</c:v>
                </c:pt>
                <c:pt idx="7046">
                  <c:v>38</c:v>
                </c:pt>
                <c:pt idx="7047">
                  <c:v>44</c:v>
                </c:pt>
                <c:pt idx="7048">
                  <c:v>52</c:v>
                </c:pt>
                <c:pt idx="7049">
                  <c:v>63</c:v>
                </c:pt>
                <c:pt idx="7050">
                  <c:v>46</c:v>
                </c:pt>
                <c:pt idx="7051">
                  <c:v>63</c:v>
                </c:pt>
                <c:pt idx="7052">
                  <c:v>50</c:v>
                </c:pt>
                <c:pt idx="7053">
                  <c:v>37</c:v>
                </c:pt>
                <c:pt idx="7054">
                  <c:v>52</c:v>
                </c:pt>
                <c:pt idx="7055">
                  <c:v>55</c:v>
                </c:pt>
                <c:pt idx="7056">
                  <c:v>77</c:v>
                </c:pt>
                <c:pt idx="7057">
                  <c:v>46</c:v>
                </c:pt>
                <c:pt idx="7058">
                  <c:v>52</c:v>
                </c:pt>
                <c:pt idx="7059">
                  <c:v>59</c:v>
                </c:pt>
                <c:pt idx="7060">
                  <c:v>32</c:v>
                </c:pt>
                <c:pt idx="7061">
                  <c:v>87</c:v>
                </c:pt>
                <c:pt idx="7062">
                  <c:v>61</c:v>
                </c:pt>
                <c:pt idx="7063">
                  <c:v>75</c:v>
                </c:pt>
                <c:pt idx="7064">
                  <c:v>59</c:v>
                </c:pt>
                <c:pt idx="7065">
                  <c:v>40</c:v>
                </c:pt>
                <c:pt idx="7066">
                  <c:v>61</c:v>
                </c:pt>
                <c:pt idx="7067">
                  <c:v>62</c:v>
                </c:pt>
                <c:pt idx="7068">
                  <c:v>86</c:v>
                </c:pt>
                <c:pt idx="7069">
                  <c:v>89</c:v>
                </c:pt>
                <c:pt idx="7070">
                  <c:v>29</c:v>
                </c:pt>
                <c:pt idx="7071">
                  <c:v>72</c:v>
                </c:pt>
                <c:pt idx="7072">
                  <c:v>53</c:v>
                </c:pt>
                <c:pt idx="7073">
                  <c:v>24</c:v>
                </c:pt>
                <c:pt idx="7074">
                  <c:v>30</c:v>
                </c:pt>
                <c:pt idx="7075">
                  <c:v>79</c:v>
                </c:pt>
                <c:pt idx="7076">
                  <c:v>51</c:v>
                </c:pt>
                <c:pt idx="7077">
                  <c:v>34</c:v>
                </c:pt>
                <c:pt idx="7078">
                  <c:v>87</c:v>
                </c:pt>
                <c:pt idx="7079">
                  <c:v>43</c:v>
                </c:pt>
                <c:pt idx="7080">
                  <c:v>80</c:v>
                </c:pt>
                <c:pt idx="7081">
                  <c:v>54</c:v>
                </c:pt>
                <c:pt idx="7082">
                  <c:v>80</c:v>
                </c:pt>
                <c:pt idx="7083">
                  <c:v>29</c:v>
                </c:pt>
                <c:pt idx="7084">
                  <c:v>34</c:v>
                </c:pt>
                <c:pt idx="7085">
                  <c:v>58</c:v>
                </c:pt>
                <c:pt idx="7086">
                  <c:v>38</c:v>
                </c:pt>
                <c:pt idx="7087">
                  <c:v>57</c:v>
                </c:pt>
                <c:pt idx="7088">
                  <c:v>20</c:v>
                </c:pt>
                <c:pt idx="7089">
                  <c:v>49</c:v>
                </c:pt>
                <c:pt idx="7090">
                  <c:v>73</c:v>
                </c:pt>
                <c:pt idx="7091">
                  <c:v>61</c:v>
                </c:pt>
                <c:pt idx="7092">
                  <c:v>87</c:v>
                </c:pt>
                <c:pt idx="7093">
                  <c:v>37</c:v>
                </c:pt>
                <c:pt idx="7094">
                  <c:v>69</c:v>
                </c:pt>
                <c:pt idx="7095">
                  <c:v>46</c:v>
                </c:pt>
                <c:pt idx="7096">
                  <c:v>79</c:v>
                </c:pt>
                <c:pt idx="7097">
                  <c:v>60</c:v>
                </c:pt>
                <c:pt idx="7098">
                  <c:v>68</c:v>
                </c:pt>
                <c:pt idx="7099">
                  <c:v>38</c:v>
                </c:pt>
                <c:pt idx="7100">
                  <c:v>71</c:v>
                </c:pt>
                <c:pt idx="7101">
                  <c:v>28</c:v>
                </c:pt>
                <c:pt idx="7102">
                  <c:v>44</c:v>
                </c:pt>
                <c:pt idx="7103">
                  <c:v>31</c:v>
                </c:pt>
                <c:pt idx="7104">
                  <c:v>41</c:v>
                </c:pt>
                <c:pt idx="7105">
                  <c:v>63</c:v>
                </c:pt>
                <c:pt idx="7106">
                  <c:v>44</c:v>
                </c:pt>
                <c:pt idx="7107">
                  <c:v>69</c:v>
                </c:pt>
                <c:pt idx="7108">
                  <c:v>88</c:v>
                </c:pt>
                <c:pt idx="7109">
                  <c:v>49</c:v>
                </c:pt>
                <c:pt idx="7110">
                  <c:v>76</c:v>
                </c:pt>
                <c:pt idx="7111">
                  <c:v>63</c:v>
                </c:pt>
                <c:pt idx="7112">
                  <c:v>55</c:v>
                </c:pt>
                <c:pt idx="7113">
                  <c:v>86</c:v>
                </c:pt>
                <c:pt idx="7114">
                  <c:v>71</c:v>
                </c:pt>
                <c:pt idx="7115">
                  <c:v>41</c:v>
                </c:pt>
                <c:pt idx="7116">
                  <c:v>58</c:v>
                </c:pt>
                <c:pt idx="7117">
                  <c:v>26</c:v>
                </c:pt>
                <c:pt idx="7118">
                  <c:v>39</c:v>
                </c:pt>
                <c:pt idx="7119">
                  <c:v>54</c:v>
                </c:pt>
                <c:pt idx="7120">
                  <c:v>25</c:v>
                </c:pt>
                <c:pt idx="7121">
                  <c:v>29</c:v>
                </c:pt>
                <c:pt idx="7122">
                  <c:v>81</c:v>
                </c:pt>
                <c:pt idx="7123">
                  <c:v>65</c:v>
                </c:pt>
                <c:pt idx="7124">
                  <c:v>57</c:v>
                </c:pt>
                <c:pt idx="7125">
                  <c:v>85</c:v>
                </c:pt>
                <c:pt idx="7126">
                  <c:v>60</c:v>
                </c:pt>
                <c:pt idx="7127">
                  <c:v>27</c:v>
                </c:pt>
                <c:pt idx="7128">
                  <c:v>82</c:v>
                </c:pt>
                <c:pt idx="7129">
                  <c:v>37</c:v>
                </c:pt>
                <c:pt idx="7130">
                  <c:v>48</c:v>
                </c:pt>
                <c:pt idx="7131">
                  <c:v>85</c:v>
                </c:pt>
                <c:pt idx="7132">
                  <c:v>28</c:v>
                </c:pt>
                <c:pt idx="7133">
                  <c:v>83</c:v>
                </c:pt>
                <c:pt idx="7134">
                  <c:v>47</c:v>
                </c:pt>
                <c:pt idx="7135">
                  <c:v>37</c:v>
                </c:pt>
                <c:pt idx="7136">
                  <c:v>62</c:v>
                </c:pt>
                <c:pt idx="7137">
                  <c:v>26</c:v>
                </c:pt>
                <c:pt idx="7138">
                  <c:v>59</c:v>
                </c:pt>
                <c:pt idx="7139">
                  <c:v>59</c:v>
                </c:pt>
                <c:pt idx="7140">
                  <c:v>56</c:v>
                </c:pt>
                <c:pt idx="7141">
                  <c:v>46</c:v>
                </c:pt>
                <c:pt idx="7142">
                  <c:v>35</c:v>
                </c:pt>
                <c:pt idx="7143">
                  <c:v>71</c:v>
                </c:pt>
                <c:pt idx="7144">
                  <c:v>69</c:v>
                </c:pt>
                <c:pt idx="7145">
                  <c:v>41</c:v>
                </c:pt>
                <c:pt idx="7146">
                  <c:v>34</c:v>
                </c:pt>
                <c:pt idx="7147">
                  <c:v>89</c:v>
                </c:pt>
                <c:pt idx="7148">
                  <c:v>83</c:v>
                </c:pt>
                <c:pt idx="7149">
                  <c:v>33</c:v>
                </c:pt>
                <c:pt idx="7150">
                  <c:v>48</c:v>
                </c:pt>
                <c:pt idx="7151">
                  <c:v>71</c:v>
                </c:pt>
                <c:pt idx="7152">
                  <c:v>52</c:v>
                </c:pt>
                <c:pt idx="7153">
                  <c:v>63</c:v>
                </c:pt>
                <c:pt idx="7154">
                  <c:v>27</c:v>
                </c:pt>
                <c:pt idx="7155">
                  <c:v>79</c:v>
                </c:pt>
                <c:pt idx="7156">
                  <c:v>44</c:v>
                </c:pt>
                <c:pt idx="7157">
                  <c:v>45</c:v>
                </c:pt>
                <c:pt idx="7158">
                  <c:v>34</c:v>
                </c:pt>
                <c:pt idx="7159">
                  <c:v>34</c:v>
                </c:pt>
                <c:pt idx="7160">
                  <c:v>69</c:v>
                </c:pt>
                <c:pt idx="7161">
                  <c:v>56</c:v>
                </c:pt>
                <c:pt idx="7162">
                  <c:v>86</c:v>
                </c:pt>
                <c:pt idx="7163">
                  <c:v>78</c:v>
                </c:pt>
                <c:pt idx="7164">
                  <c:v>49</c:v>
                </c:pt>
                <c:pt idx="7165">
                  <c:v>67</c:v>
                </c:pt>
                <c:pt idx="7166">
                  <c:v>71</c:v>
                </c:pt>
                <c:pt idx="7167">
                  <c:v>61</c:v>
                </c:pt>
                <c:pt idx="7168">
                  <c:v>36</c:v>
                </c:pt>
                <c:pt idx="7169">
                  <c:v>69</c:v>
                </c:pt>
                <c:pt idx="7170">
                  <c:v>80</c:v>
                </c:pt>
                <c:pt idx="7171">
                  <c:v>39</c:v>
                </c:pt>
                <c:pt idx="7172">
                  <c:v>39</c:v>
                </c:pt>
                <c:pt idx="7173">
                  <c:v>21</c:v>
                </c:pt>
                <c:pt idx="7174">
                  <c:v>30</c:v>
                </c:pt>
                <c:pt idx="7175">
                  <c:v>47</c:v>
                </c:pt>
                <c:pt idx="7176">
                  <c:v>53</c:v>
                </c:pt>
                <c:pt idx="7177">
                  <c:v>59</c:v>
                </c:pt>
                <c:pt idx="7178">
                  <c:v>79</c:v>
                </c:pt>
                <c:pt idx="7179">
                  <c:v>44</c:v>
                </c:pt>
                <c:pt idx="7180">
                  <c:v>66</c:v>
                </c:pt>
                <c:pt idx="7181">
                  <c:v>51</c:v>
                </c:pt>
                <c:pt idx="7182">
                  <c:v>90</c:v>
                </c:pt>
                <c:pt idx="7183">
                  <c:v>16</c:v>
                </c:pt>
                <c:pt idx="7184">
                  <c:v>23</c:v>
                </c:pt>
                <c:pt idx="7185">
                  <c:v>62</c:v>
                </c:pt>
                <c:pt idx="7186">
                  <c:v>51</c:v>
                </c:pt>
                <c:pt idx="7187">
                  <c:v>84</c:v>
                </c:pt>
                <c:pt idx="7188">
                  <c:v>86</c:v>
                </c:pt>
                <c:pt idx="7189">
                  <c:v>50</c:v>
                </c:pt>
                <c:pt idx="7190">
                  <c:v>90</c:v>
                </c:pt>
                <c:pt idx="7191">
                  <c:v>55</c:v>
                </c:pt>
                <c:pt idx="7192">
                  <c:v>31</c:v>
                </c:pt>
                <c:pt idx="7193">
                  <c:v>64</c:v>
                </c:pt>
                <c:pt idx="7194">
                  <c:v>64</c:v>
                </c:pt>
                <c:pt idx="7195">
                  <c:v>38</c:v>
                </c:pt>
                <c:pt idx="7196">
                  <c:v>46</c:v>
                </c:pt>
                <c:pt idx="7197">
                  <c:v>54</c:v>
                </c:pt>
                <c:pt idx="7198">
                  <c:v>81</c:v>
                </c:pt>
                <c:pt idx="7199">
                  <c:v>67</c:v>
                </c:pt>
                <c:pt idx="7200">
                  <c:v>54</c:v>
                </c:pt>
                <c:pt idx="7201">
                  <c:v>19</c:v>
                </c:pt>
                <c:pt idx="7202">
                  <c:v>85</c:v>
                </c:pt>
                <c:pt idx="7203">
                  <c:v>54</c:v>
                </c:pt>
                <c:pt idx="7204">
                  <c:v>89</c:v>
                </c:pt>
                <c:pt idx="7205">
                  <c:v>66</c:v>
                </c:pt>
                <c:pt idx="7206">
                  <c:v>55</c:v>
                </c:pt>
                <c:pt idx="7207">
                  <c:v>52</c:v>
                </c:pt>
                <c:pt idx="7208">
                  <c:v>27</c:v>
                </c:pt>
                <c:pt idx="7209">
                  <c:v>74</c:v>
                </c:pt>
                <c:pt idx="7210">
                  <c:v>14</c:v>
                </c:pt>
                <c:pt idx="7211">
                  <c:v>19</c:v>
                </c:pt>
                <c:pt idx="7212">
                  <c:v>52</c:v>
                </c:pt>
                <c:pt idx="7213">
                  <c:v>63</c:v>
                </c:pt>
                <c:pt idx="7214">
                  <c:v>55</c:v>
                </c:pt>
                <c:pt idx="7215">
                  <c:v>18</c:v>
                </c:pt>
                <c:pt idx="7216">
                  <c:v>39</c:v>
                </c:pt>
                <c:pt idx="7217">
                  <c:v>74</c:v>
                </c:pt>
                <c:pt idx="7218">
                  <c:v>23</c:v>
                </c:pt>
                <c:pt idx="7219">
                  <c:v>57</c:v>
                </c:pt>
                <c:pt idx="7220">
                  <c:v>54</c:v>
                </c:pt>
                <c:pt idx="7221">
                  <c:v>67</c:v>
                </c:pt>
                <c:pt idx="7222">
                  <c:v>86</c:v>
                </c:pt>
                <c:pt idx="7223">
                  <c:v>71</c:v>
                </c:pt>
                <c:pt idx="7224">
                  <c:v>52</c:v>
                </c:pt>
                <c:pt idx="7225">
                  <c:v>85</c:v>
                </c:pt>
                <c:pt idx="7226">
                  <c:v>72</c:v>
                </c:pt>
                <c:pt idx="7227">
                  <c:v>88</c:v>
                </c:pt>
                <c:pt idx="7228">
                  <c:v>55</c:v>
                </c:pt>
                <c:pt idx="7229">
                  <c:v>39</c:v>
                </c:pt>
                <c:pt idx="7230">
                  <c:v>58</c:v>
                </c:pt>
                <c:pt idx="7231">
                  <c:v>65</c:v>
                </c:pt>
                <c:pt idx="7232">
                  <c:v>90</c:v>
                </c:pt>
                <c:pt idx="7233">
                  <c:v>35</c:v>
                </c:pt>
                <c:pt idx="7234">
                  <c:v>88</c:v>
                </c:pt>
                <c:pt idx="7235">
                  <c:v>48</c:v>
                </c:pt>
                <c:pt idx="7236">
                  <c:v>72</c:v>
                </c:pt>
                <c:pt idx="7237">
                  <c:v>60</c:v>
                </c:pt>
                <c:pt idx="7238">
                  <c:v>45</c:v>
                </c:pt>
                <c:pt idx="7239">
                  <c:v>53</c:v>
                </c:pt>
                <c:pt idx="7240">
                  <c:v>49</c:v>
                </c:pt>
                <c:pt idx="7241">
                  <c:v>39</c:v>
                </c:pt>
                <c:pt idx="7242">
                  <c:v>42</c:v>
                </c:pt>
                <c:pt idx="7243">
                  <c:v>35</c:v>
                </c:pt>
                <c:pt idx="7244">
                  <c:v>34</c:v>
                </c:pt>
                <c:pt idx="7245">
                  <c:v>54</c:v>
                </c:pt>
                <c:pt idx="7246">
                  <c:v>37</c:v>
                </c:pt>
                <c:pt idx="7247">
                  <c:v>78</c:v>
                </c:pt>
                <c:pt idx="7248">
                  <c:v>49</c:v>
                </c:pt>
                <c:pt idx="7249">
                  <c:v>96</c:v>
                </c:pt>
                <c:pt idx="7250">
                  <c:v>43</c:v>
                </c:pt>
                <c:pt idx="7251">
                  <c:v>80</c:v>
                </c:pt>
                <c:pt idx="7252">
                  <c:v>80</c:v>
                </c:pt>
                <c:pt idx="7253">
                  <c:v>62</c:v>
                </c:pt>
                <c:pt idx="7254">
                  <c:v>37</c:v>
                </c:pt>
                <c:pt idx="7255">
                  <c:v>81</c:v>
                </c:pt>
                <c:pt idx="7256">
                  <c:v>74</c:v>
                </c:pt>
                <c:pt idx="7257">
                  <c:v>30</c:v>
                </c:pt>
                <c:pt idx="7258">
                  <c:v>87</c:v>
                </c:pt>
                <c:pt idx="7259">
                  <c:v>74</c:v>
                </c:pt>
                <c:pt idx="7260">
                  <c:v>20</c:v>
                </c:pt>
                <c:pt idx="7261">
                  <c:v>37</c:v>
                </c:pt>
                <c:pt idx="7262">
                  <c:v>55</c:v>
                </c:pt>
                <c:pt idx="7263">
                  <c:v>25</c:v>
                </c:pt>
                <c:pt idx="7264">
                  <c:v>67</c:v>
                </c:pt>
                <c:pt idx="7265">
                  <c:v>78</c:v>
                </c:pt>
                <c:pt idx="7266">
                  <c:v>35</c:v>
                </c:pt>
                <c:pt idx="7267">
                  <c:v>24</c:v>
                </c:pt>
                <c:pt idx="7268">
                  <c:v>72</c:v>
                </c:pt>
                <c:pt idx="7269">
                  <c:v>42</c:v>
                </c:pt>
                <c:pt idx="7270">
                  <c:v>24</c:v>
                </c:pt>
                <c:pt idx="7271">
                  <c:v>82</c:v>
                </c:pt>
                <c:pt idx="7272">
                  <c:v>15</c:v>
                </c:pt>
                <c:pt idx="7273">
                  <c:v>87</c:v>
                </c:pt>
                <c:pt idx="7274">
                  <c:v>59</c:v>
                </c:pt>
                <c:pt idx="7275">
                  <c:v>67</c:v>
                </c:pt>
                <c:pt idx="7276">
                  <c:v>69</c:v>
                </c:pt>
                <c:pt idx="7277">
                  <c:v>45</c:v>
                </c:pt>
                <c:pt idx="7278">
                  <c:v>83</c:v>
                </c:pt>
                <c:pt idx="7279">
                  <c:v>31</c:v>
                </c:pt>
                <c:pt idx="7280">
                  <c:v>61</c:v>
                </c:pt>
                <c:pt idx="7281">
                  <c:v>80</c:v>
                </c:pt>
                <c:pt idx="7282">
                  <c:v>70</c:v>
                </c:pt>
                <c:pt idx="7283">
                  <c:v>67</c:v>
                </c:pt>
                <c:pt idx="7284">
                  <c:v>37</c:v>
                </c:pt>
                <c:pt idx="7285">
                  <c:v>81</c:v>
                </c:pt>
                <c:pt idx="7286">
                  <c:v>46</c:v>
                </c:pt>
                <c:pt idx="7287">
                  <c:v>46</c:v>
                </c:pt>
                <c:pt idx="7288">
                  <c:v>52</c:v>
                </c:pt>
                <c:pt idx="7289">
                  <c:v>84</c:v>
                </c:pt>
                <c:pt idx="7290">
                  <c:v>84</c:v>
                </c:pt>
                <c:pt idx="7291">
                  <c:v>58</c:v>
                </c:pt>
                <c:pt idx="7292">
                  <c:v>66</c:v>
                </c:pt>
                <c:pt idx="7293">
                  <c:v>85</c:v>
                </c:pt>
                <c:pt idx="7294">
                  <c:v>55</c:v>
                </c:pt>
                <c:pt idx="7295">
                  <c:v>67</c:v>
                </c:pt>
                <c:pt idx="7296">
                  <c:v>75</c:v>
                </c:pt>
                <c:pt idx="7297">
                  <c:v>36</c:v>
                </c:pt>
                <c:pt idx="7298">
                  <c:v>64</c:v>
                </c:pt>
                <c:pt idx="7299">
                  <c:v>69</c:v>
                </c:pt>
                <c:pt idx="7300">
                  <c:v>42</c:v>
                </c:pt>
                <c:pt idx="7301">
                  <c:v>64</c:v>
                </c:pt>
                <c:pt idx="7302">
                  <c:v>38</c:v>
                </c:pt>
                <c:pt idx="7303">
                  <c:v>56</c:v>
                </c:pt>
                <c:pt idx="7304">
                  <c:v>73</c:v>
                </c:pt>
                <c:pt idx="7305">
                  <c:v>28</c:v>
                </c:pt>
                <c:pt idx="7306">
                  <c:v>67</c:v>
                </c:pt>
                <c:pt idx="7307">
                  <c:v>34</c:v>
                </c:pt>
                <c:pt idx="7308">
                  <c:v>73</c:v>
                </c:pt>
                <c:pt idx="7309">
                  <c:v>79</c:v>
                </c:pt>
                <c:pt idx="7310">
                  <c:v>38</c:v>
                </c:pt>
                <c:pt idx="7311">
                  <c:v>78</c:v>
                </c:pt>
                <c:pt idx="7312">
                  <c:v>35</c:v>
                </c:pt>
                <c:pt idx="7313">
                  <c:v>85</c:v>
                </c:pt>
                <c:pt idx="7314">
                  <c:v>45</c:v>
                </c:pt>
                <c:pt idx="7315">
                  <c:v>37</c:v>
                </c:pt>
                <c:pt idx="7316">
                  <c:v>78</c:v>
                </c:pt>
                <c:pt idx="7317">
                  <c:v>52</c:v>
                </c:pt>
                <c:pt idx="7318">
                  <c:v>64</c:v>
                </c:pt>
                <c:pt idx="7319">
                  <c:v>32</c:v>
                </c:pt>
                <c:pt idx="7320">
                  <c:v>65</c:v>
                </c:pt>
                <c:pt idx="7321">
                  <c:v>67</c:v>
                </c:pt>
                <c:pt idx="7322">
                  <c:v>40</c:v>
                </c:pt>
                <c:pt idx="7323">
                  <c:v>64</c:v>
                </c:pt>
                <c:pt idx="7324">
                  <c:v>79</c:v>
                </c:pt>
                <c:pt idx="7325">
                  <c:v>91</c:v>
                </c:pt>
                <c:pt idx="7326">
                  <c:v>56</c:v>
                </c:pt>
                <c:pt idx="7327">
                  <c:v>85</c:v>
                </c:pt>
                <c:pt idx="7328">
                  <c:v>64</c:v>
                </c:pt>
                <c:pt idx="7329">
                  <c:v>34</c:v>
                </c:pt>
                <c:pt idx="7330">
                  <c:v>16</c:v>
                </c:pt>
                <c:pt idx="7331">
                  <c:v>88</c:v>
                </c:pt>
                <c:pt idx="7332">
                  <c:v>53</c:v>
                </c:pt>
                <c:pt idx="7333">
                  <c:v>80</c:v>
                </c:pt>
                <c:pt idx="7334">
                  <c:v>64</c:v>
                </c:pt>
                <c:pt idx="7335">
                  <c:v>37</c:v>
                </c:pt>
                <c:pt idx="7336">
                  <c:v>75</c:v>
                </c:pt>
                <c:pt idx="7337">
                  <c:v>82</c:v>
                </c:pt>
                <c:pt idx="7338">
                  <c:v>60</c:v>
                </c:pt>
                <c:pt idx="7339">
                  <c:v>64</c:v>
                </c:pt>
                <c:pt idx="7340">
                  <c:v>76</c:v>
                </c:pt>
                <c:pt idx="7341">
                  <c:v>35</c:v>
                </c:pt>
                <c:pt idx="7342">
                  <c:v>61</c:v>
                </c:pt>
                <c:pt idx="7343">
                  <c:v>18</c:v>
                </c:pt>
                <c:pt idx="7344">
                  <c:v>25</c:v>
                </c:pt>
                <c:pt idx="7345">
                  <c:v>47</c:v>
                </c:pt>
                <c:pt idx="7346">
                  <c:v>47</c:v>
                </c:pt>
                <c:pt idx="7347">
                  <c:v>81</c:v>
                </c:pt>
                <c:pt idx="7348">
                  <c:v>99</c:v>
                </c:pt>
                <c:pt idx="7349">
                  <c:v>28</c:v>
                </c:pt>
                <c:pt idx="7350">
                  <c:v>77</c:v>
                </c:pt>
                <c:pt idx="7351">
                  <c:v>37</c:v>
                </c:pt>
                <c:pt idx="7352">
                  <c:v>35</c:v>
                </c:pt>
                <c:pt idx="7353">
                  <c:v>38</c:v>
                </c:pt>
                <c:pt idx="7354">
                  <c:v>31</c:v>
                </c:pt>
                <c:pt idx="7355">
                  <c:v>29</c:v>
                </c:pt>
                <c:pt idx="7356">
                  <c:v>77</c:v>
                </c:pt>
                <c:pt idx="7357">
                  <c:v>70</c:v>
                </c:pt>
                <c:pt idx="7358">
                  <c:v>37</c:v>
                </c:pt>
                <c:pt idx="7359">
                  <c:v>75</c:v>
                </c:pt>
                <c:pt idx="7360">
                  <c:v>83</c:v>
                </c:pt>
                <c:pt idx="7361">
                  <c:v>24</c:v>
                </c:pt>
                <c:pt idx="7362">
                  <c:v>23</c:v>
                </c:pt>
                <c:pt idx="7363">
                  <c:v>90</c:v>
                </c:pt>
                <c:pt idx="7364">
                  <c:v>64</c:v>
                </c:pt>
                <c:pt idx="7365">
                  <c:v>41</c:v>
                </c:pt>
                <c:pt idx="7366">
                  <c:v>44</c:v>
                </c:pt>
                <c:pt idx="7367">
                  <c:v>84</c:v>
                </c:pt>
                <c:pt idx="7368">
                  <c:v>65</c:v>
                </c:pt>
                <c:pt idx="7369">
                  <c:v>54</c:v>
                </c:pt>
                <c:pt idx="7370">
                  <c:v>84</c:v>
                </c:pt>
                <c:pt idx="7371">
                  <c:v>78</c:v>
                </c:pt>
                <c:pt idx="7372">
                  <c:v>21</c:v>
                </c:pt>
                <c:pt idx="7373">
                  <c:v>49</c:v>
                </c:pt>
                <c:pt idx="7374">
                  <c:v>69</c:v>
                </c:pt>
                <c:pt idx="7375">
                  <c:v>31</c:v>
                </c:pt>
                <c:pt idx="7376">
                  <c:v>56</c:v>
                </c:pt>
                <c:pt idx="7377">
                  <c:v>41</c:v>
                </c:pt>
                <c:pt idx="7378">
                  <c:v>54</c:v>
                </c:pt>
                <c:pt idx="7379">
                  <c:v>69</c:v>
                </c:pt>
                <c:pt idx="7380">
                  <c:v>53</c:v>
                </c:pt>
                <c:pt idx="7381">
                  <c:v>40</c:v>
                </c:pt>
                <c:pt idx="7382">
                  <c:v>58</c:v>
                </c:pt>
                <c:pt idx="7383">
                  <c:v>41</c:v>
                </c:pt>
                <c:pt idx="7384">
                  <c:v>46</c:v>
                </c:pt>
                <c:pt idx="7385">
                  <c:v>50</c:v>
                </c:pt>
                <c:pt idx="7386">
                  <c:v>75</c:v>
                </c:pt>
                <c:pt idx="7387">
                  <c:v>32</c:v>
                </c:pt>
                <c:pt idx="7388">
                  <c:v>37</c:v>
                </c:pt>
                <c:pt idx="7389">
                  <c:v>83</c:v>
                </c:pt>
                <c:pt idx="7390">
                  <c:v>75</c:v>
                </c:pt>
                <c:pt idx="7391">
                  <c:v>39</c:v>
                </c:pt>
                <c:pt idx="7392">
                  <c:v>74</c:v>
                </c:pt>
                <c:pt idx="7393">
                  <c:v>43</c:v>
                </c:pt>
                <c:pt idx="7394">
                  <c:v>56</c:v>
                </c:pt>
                <c:pt idx="7395">
                  <c:v>58</c:v>
                </c:pt>
                <c:pt idx="7396">
                  <c:v>64</c:v>
                </c:pt>
                <c:pt idx="7397">
                  <c:v>39</c:v>
                </c:pt>
                <c:pt idx="7398">
                  <c:v>38</c:v>
                </c:pt>
                <c:pt idx="7399">
                  <c:v>53</c:v>
                </c:pt>
                <c:pt idx="7400">
                  <c:v>68</c:v>
                </c:pt>
                <c:pt idx="7401">
                  <c:v>36</c:v>
                </c:pt>
                <c:pt idx="7402">
                  <c:v>29</c:v>
                </c:pt>
                <c:pt idx="7403">
                  <c:v>67</c:v>
                </c:pt>
                <c:pt idx="7404">
                  <c:v>72</c:v>
                </c:pt>
                <c:pt idx="7405">
                  <c:v>61</c:v>
                </c:pt>
                <c:pt idx="7406">
                  <c:v>70</c:v>
                </c:pt>
                <c:pt idx="7407">
                  <c:v>51</c:v>
                </c:pt>
                <c:pt idx="7408">
                  <c:v>32</c:v>
                </c:pt>
                <c:pt idx="7409">
                  <c:v>80</c:v>
                </c:pt>
                <c:pt idx="7410">
                  <c:v>62</c:v>
                </c:pt>
                <c:pt idx="7411">
                  <c:v>59</c:v>
                </c:pt>
                <c:pt idx="7412">
                  <c:v>50</c:v>
                </c:pt>
                <c:pt idx="7413">
                  <c:v>57</c:v>
                </c:pt>
                <c:pt idx="7414">
                  <c:v>70</c:v>
                </c:pt>
                <c:pt idx="7415">
                  <c:v>70</c:v>
                </c:pt>
                <c:pt idx="7416">
                  <c:v>69</c:v>
                </c:pt>
                <c:pt idx="7417">
                  <c:v>87</c:v>
                </c:pt>
                <c:pt idx="7418">
                  <c:v>29</c:v>
                </c:pt>
                <c:pt idx="7419">
                  <c:v>42</c:v>
                </c:pt>
                <c:pt idx="7420">
                  <c:v>27</c:v>
                </c:pt>
                <c:pt idx="7421">
                  <c:v>49</c:v>
                </c:pt>
                <c:pt idx="7422">
                  <c:v>35</c:v>
                </c:pt>
                <c:pt idx="7423">
                  <c:v>46</c:v>
                </c:pt>
                <c:pt idx="7424">
                  <c:v>76</c:v>
                </c:pt>
                <c:pt idx="7425">
                  <c:v>47</c:v>
                </c:pt>
                <c:pt idx="7426">
                  <c:v>22</c:v>
                </c:pt>
                <c:pt idx="7427">
                  <c:v>36</c:v>
                </c:pt>
                <c:pt idx="7428">
                  <c:v>66</c:v>
                </c:pt>
                <c:pt idx="7429">
                  <c:v>68</c:v>
                </c:pt>
                <c:pt idx="7430">
                  <c:v>61</c:v>
                </c:pt>
                <c:pt idx="7431">
                  <c:v>36</c:v>
                </c:pt>
                <c:pt idx="7432">
                  <c:v>39</c:v>
                </c:pt>
                <c:pt idx="7433">
                  <c:v>20</c:v>
                </c:pt>
                <c:pt idx="7434">
                  <c:v>28</c:v>
                </c:pt>
                <c:pt idx="7435">
                  <c:v>29</c:v>
                </c:pt>
                <c:pt idx="7436">
                  <c:v>86</c:v>
                </c:pt>
                <c:pt idx="7437">
                  <c:v>25</c:v>
                </c:pt>
                <c:pt idx="7438">
                  <c:v>20</c:v>
                </c:pt>
                <c:pt idx="7439">
                  <c:v>58</c:v>
                </c:pt>
                <c:pt idx="7440">
                  <c:v>38</c:v>
                </c:pt>
                <c:pt idx="7441">
                  <c:v>62</c:v>
                </c:pt>
                <c:pt idx="7442">
                  <c:v>37</c:v>
                </c:pt>
                <c:pt idx="7443">
                  <c:v>34</c:v>
                </c:pt>
                <c:pt idx="7444">
                  <c:v>56</c:v>
                </c:pt>
                <c:pt idx="7445">
                  <c:v>72</c:v>
                </c:pt>
                <c:pt idx="7446">
                  <c:v>25</c:v>
                </c:pt>
                <c:pt idx="7447">
                  <c:v>82</c:v>
                </c:pt>
                <c:pt idx="7448">
                  <c:v>70</c:v>
                </c:pt>
                <c:pt idx="7449">
                  <c:v>52</c:v>
                </c:pt>
                <c:pt idx="7450">
                  <c:v>76</c:v>
                </c:pt>
                <c:pt idx="7451">
                  <c:v>78</c:v>
                </c:pt>
                <c:pt idx="7452">
                  <c:v>51</c:v>
                </c:pt>
                <c:pt idx="7453">
                  <c:v>96</c:v>
                </c:pt>
                <c:pt idx="7454">
                  <c:v>90</c:v>
                </c:pt>
                <c:pt idx="7455">
                  <c:v>64</c:v>
                </c:pt>
                <c:pt idx="7456">
                  <c:v>79</c:v>
                </c:pt>
                <c:pt idx="7457">
                  <c:v>22</c:v>
                </c:pt>
                <c:pt idx="7458">
                  <c:v>96</c:v>
                </c:pt>
                <c:pt idx="7459">
                  <c:v>32</c:v>
                </c:pt>
                <c:pt idx="7460">
                  <c:v>42</c:v>
                </c:pt>
                <c:pt idx="7461">
                  <c:v>88</c:v>
                </c:pt>
                <c:pt idx="7462">
                  <c:v>36</c:v>
                </c:pt>
                <c:pt idx="7463">
                  <c:v>48</c:v>
                </c:pt>
                <c:pt idx="7464">
                  <c:v>51</c:v>
                </c:pt>
                <c:pt idx="7465">
                  <c:v>40</c:v>
                </c:pt>
                <c:pt idx="7466">
                  <c:v>34</c:v>
                </c:pt>
                <c:pt idx="7467">
                  <c:v>43</c:v>
                </c:pt>
                <c:pt idx="7468">
                  <c:v>59</c:v>
                </c:pt>
                <c:pt idx="7469">
                  <c:v>42</c:v>
                </c:pt>
                <c:pt idx="7470">
                  <c:v>93</c:v>
                </c:pt>
                <c:pt idx="7471">
                  <c:v>37</c:v>
                </c:pt>
                <c:pt idx="7472">
                  <c:v>63</c:v>
                </c:pt>
                <c:pt idx="7473">
                  <c:v>70</c:v>
                </c:pt>
                <c:pt idx="7474">
                  <c:v>33</c:v>
                </c:pt>
                <c:pt idx="7475">
                  <c:v>50</c:v>
                </c:pt>
                <c:pt idx="7476">
                  <c:v>84</c:v>
                </c:pt>
                <c:pt idx="7477">
                  <c:v>60</c:v>
                </c:pt>
                <c:pt idx="7478">
                  <c:v>67</c:v>
                </c:pt>
                <c:pt idx="7479">
                  <c:v>47</c:v>
                </c:pt>
                <c:pt idx="7480">
                  <c:v>34</c:v>
                </c:pt>
                <c:pt idx="7481">
                  <c:v>38</c:v>
                </c:pt>
                <c:pt idx="7482">
                  <c:v>84</c:v>
                </c:pt>
                <c:pt idx="7483">
                  <c:v>53</c:v>
                </c:pt>
                <c:pt idx="7484">
                  <c:v>69</c:v>
                </c:pt>
                <c:pt idx="7485">
                  <c:v>32</c:v>
                </c:pt>
                <c:pt idx="7486">
                  <c:v>21</c:v>
                </c:pt>
                <c:pt idx="7487">
                  <c:v>30</c:v>
                </c:pt>
                <c:pt idx="7488">
                  <c:v>85</c:v>
                </c:pt>
                <c:pt idx="7489">
                  <c:v>45</c:v>
                </c:pt>
                <c:pt idx="7490">
                  <c:v>43</c:v>
                </c:pt>
                <c:pt idx="7491">
                  <c:v>63</c:v>
                </c:pt>
                <c:pt idx="7492">
                  <c:v>64</c:v>
                </c:pt>
                <c:pt idx="7493">
                  <c:v>62</c:v>
                </c:pt>
                <c:pt idx="7494">
                  <c:v>76</c:v>
                </c:pt>
                <c:pt idx="7495">
                  <c:v>62</c:v>
                </c:pt>
                <c:pt idx="7496">
                  <c:v>40</c:v>
                </c:pt>
                <c:pt idx="7497">
                  <c:v>71</c:v>
                </c:pt>
                <c:pt idx="7498">
                  <c:v>56</c:v>
                </c:pt>
                <c:pt idx="7499">
                  <c:v>38</c:v>
                </c:pt>
                <c:pt idx="7500">
                  <c:v>39</c:v>
                </c:pt>
                <c:pt idx="7501">
                  <c:v>62</c:v>
                </c:pt>
                <c:pt idx="7502">
                  <c:v>84</c:v>
                </c:pt>
                <c:pt idx="7503">
                  <c:v>64</c:v>
                </c:pt>
                <c:pt idx="7504">
                  <c:v>71</c:v>
                </c:pt>
                <c:pt idx="7505">
                  <c:v>38</c:v>
                </c:pt>
                <c:pt idx="7506">
                  <c:v>26</c:v>
                </c:pt>
                <c:pt idx="7507">
                  <c:v>67</c:v>
                </c:pt>
                <c:pt idx="7508">
                  <c:v>23</c:v>
                </c:pt>
                <c:pt idx="7509">
                  <c:v>57</c:v>
                </c:pt>
                <c:pt idx="7510">
                  <c:v>80</c:v>
                </c:pt>
                <c:pt idx="7511">
                  <c:v>68</c:v>
                </c:pt>
                <c:pt idx="7512">
                  <c:v>77</c:v>
                </c:pt>
                <c:pt idx="7513">
                  <c:v>37</c:v>
                </c:pt>
                <c:pt idx="7514">
                  <c:v>39</c:v>
                </c:pt>
                <c:pt idx="7515">
                  <c:v>49</c:v>
                </c:pt>
                <c:pt idx="7516">
                  <c:v>74</c:v>
                </c:pt>
                <c:pt idx="7517">
                  <c:v>53</c:v>
                </c:pt>
                <c:pt idx="7518">
                  <c:v>67</c:v>
                </c:pt>
                <c:pt idx="7519">
                  <c:v>38</c:v>
                </c:pt>
                <c:pt idx="7520">
                  <c:v>47</c:v>
                </c:pt>
                <c:pt idx="7521">
                  <c:v>40</c:v>
                </c:pt>
                <c:pt idx="7522">
                  <c:v>68</c:v>
                </c:pt>
                <c:pt idx="7523">
                  <c:v>70</c:v>
                </c:pt>
                <c:pt idx="7524">
                  <c:v>54</c:v>
                </c:pt>
                <c:pt idx="7525">
                  <c:v>49</c:v>
                </c:pt>
                <c:pt idx="7526">
                  <c:v>79</c:v>
                </c:pt>
                <c:pt idx="7527">
                  <c:v>82</c:v>
                </c:pt>
                <c:pt idx="7528">
                  <c:v>62</c:v>
                </c:pt>
                <c:pt idx="7529">
                  <c:v>46</c:v>
                </c:pt>
                <c:pt idx="7530">
                  <c:v>86</c:v>
                </c:pt>
                <c:pt idx="7531">
                  <c:v>80</c:v>
                </c:pt>
                <c:pt idx="7532">
                  <c:v>17</c:v>
                </c:pt>
                <c:pt idx="7533">
                  <c:v>69</c:v>
                </c:pt>
                <c:pt idx="7534">
                  <c:v>58</c:v>
                </c:pt>
                <c:pt idx="7535">
                  <c:v>74</c:v>
                </c:pt>
                <c:pt idx="7536">
                  <c:v>32</c:v>
                </c:pt>
                <c:pt idx="7537">
                  <c:v>64</c:v>
                </c:pt>
                <c:pt idx="7538">
                  <c:v>57</c:v>
                </c:pt>
                <c:pt idx="7539">
                  <c:v>82</c:v>
                </c:pt>
                <c:pt idx="7540">
                  <c:v>78</c:v>
                </c:pt>
                <c:pt idx="7541">
                  <c:v>40</c:v>
                </c:pt>
                <c:pt idx="7542">
                  <c:v>88</c:v>
                </c:pt>
                <c:pt idx="7543">
                  <c:v>42</c:v>
                </c:pt>
                <c:pt idx="7544">
                  <c:v>67</c:v>
                </c:pt>
                <c:pt idx="7545">
                  <c:v>56</c:v>
                </c:pt>
                <c:pt idx="7546">
                  <c:v>26</c:v>
                </c:pt>
                <c:pt idx="7547">
                  <c:v>56</c:v>
                </c:pt>
                <c:pt idx="7548">
                  <c:v>63</c:v>
                </c:pt>
                <c:pt idx="7549">
                  <c:v>78</c:v>
                </c:pt>
                <c:pt idx="7550">
                  <c:v>68</c:v>
                </c:pt>
                <c:pt idx="7551">
                  <c:v>66</c:v>
                </c:pt>
                <c:pt idx="7552">
                  <c:v>90</c:v>
                </c:pt>
                <c:pt idx="7553">
                  <c:v>65</c:v>
                </c:pt>
                <c:pt idx="7554">
                  <c:v>33</c:v>
                </c:pt>
                <c:pt idx="7555">
                  <c:v>32</c:v>
                </c:pt>
                <c:pt idx="7556">
                  <c:v>74</c:v>
                </c:pt>
                <c:pt idx="7557">
                  <c:v>48</c:v>
                </c:pt>
                <c:pt idx="7558">
                  <c:v>57</c:v>
                </c:pt>
                <c:pt idx="7559">
                  <c:v>22</c:v>
                </c:pt>
                <c:pt idx="7560">
                  <c:v>69</c:v>
                </c:pt>
                <c:pt idx="7561">
                  <c:v>62</c:v>
                </c:pt>
                <c:pt idx="7562">
                  <c:v>52</c:v>
                </c:pt>
                <c:pt idx="7563">
                  <c:v>66</c:v>
                </c:pt>
                <c:pt idx="7564">
                  <c:v>81</c:v>
                </c:pt>
                <c:pt idx="7565">
                  <c:v>75</c:v>
                </c:pt>
                <c:pt idx="7566">
                  <c:v>80</c:v>
                </c:pt>
                <c:pt idx="7567">
                  <c:v>20</c:v>
                </c:pt>
                <c:pt idx="7568">
                  <c:v>40</c:v>
                </c:pt>
                <c:pt idx="7569">
                  <c:v>55</c:v>
                </c:pt>
                <c:pt idx="7570">
                  <c:v>78</c:v>
                </c:pt>
                <c:pt idx="7571">
                  <c:v>76</c:v>
                </c:pt>
                <c:pt idx="7572">
                  <c:v>60</c:v>
                </c:pt>
                <c:pt idx="7573">
                  <c:v>44</c:v>
                </c:pt>
                <c:pt idx="7574">
                  <c:v>85</c:v>
                </c:pt>
                <c:pt idx="7575">
                  <c:v>56</c:v>
                </c:pt>
                <c:pt idx="7576">
                  <c:v>76</c:v>
                </c:pt>
                <c:pt idx="7577">
                  <c:v>49</c:v>
                </c:pt>
                <c:pt idx="7578">
                  <c:v>72</c:v>
                </c:pt>
                <c:pt idx="7579">
                  <c:v>69</c:v>
                </c:pt>
                <c:pt idx="7580">
                  <c:v>72</c:v>
                </c:pt>
                <c:pt idx="7581">
                  <c:v>50</c:v>
                </c:pt>
                <c:pt idx="7582">
                  <c:v>57</c:v>
                </c:pt>
                <c:pt idx="7583">
                  <c:v>56</c:v>
                </c:pt>
                <c:pt idx="7584">
                  <c:v>46</c:v>
                </c:pt>
                <c:pt idx="7585">
                  <c:v>45</c:v>
                </c:pt>
                <c:pt idx="7586">
                  <c:v>60</c:v>
                </c:pt>
                <c:pt idx="7587">
                  <c:v>22</c:v>
                </c:pt>
                <c:pt idx="7588">
                  <c:v>81</c:v>
                </c:pt>
                <c:pt idx="7589">
                  <c:v>54</c:v>
                </c:pt>
                <c:pt idx="7590">
                  <c:v>48</c:v>
                </c:pt>
                <c:pt idx="7591">
                  <c:v>28</c:v>
                </c:pt>
                <c:pt idx="7592">
                  <c:v>73</c:v>
                </c:pt>
                <c:pt idx="7593">
                  <c:v>52</c:v>
                </c:pt>
                <c:pt idx="7594">
                  <c:v>74</c:v>
                </c:pt>
                <c:pt idx="7595">
                  <c:v>84</c:v>
                </c:pt>
                <c:pt idx="7596">
                  <c:v>13</c:v>
                </c:pt>
                <c:pt idx="7597">
                  <c:v>57</c:v>
                </c:pt>
                <c:pt idx="7598">
                  <c:v>42</c:v>
                </c:pt>
                <c:pt idx="7599">
                  <c:v>47</c:v>
                </c:pt>
                <c:pt idx="7600">
                  <c:v>48</c:v>
                </c:pt>
                <c:pt idx="7601">
                  <c:v>81</c:v>
                </c:pt>
                <c:pt idx="7602">
                  <c:v>63</c:v>
                </c:pt>
                <c:pt idx="7603">
                  <c:v>43</c:v>
                </c:pt>
                <c:pt idx="7604">
                  <c:v>71</c:v>
                </c:pt>
                <c:pt idx="7605">
                  <c:v>49</c:v>
                </c:pt>
                <c:pt idx="7606">
                  <c:v>43</c:v>
                </c:pt>
                <c:pt idx="7607">
                  <c:v>69</c:v>
                </c:pt>
                <c:pt idx="7608">
                  <c:v>34</c:v>
                </c:pt>
                <c:pt idx="7609">
                  <c:v>37</c:v>
                </c:pt>
                <c:pt idx="7610">
                  <c:v>74</c:v>
                </c:pt>
                <c:pt idx="7611">
                  <c:v>21</c:v>
                </c:pt>
                <c:pt idx="7612">
                  <c:v>38</c:v>
                </c:pt>
                <c:pt idx="7613">
                  <c:v>67</c:v>
                </c:pt>
                <c:pt idx="7614">
                  <c:v>64</c:v>
                </c:pt>
                <c:pt idx="7615">
                  <c:v>61</c:v>
                </c:pt>
                <c:pt idx="7616">
                  <c:v>46</c:v>
                </c:pt>
                <c:pt idx="7617">
                  <c:v>41</c:v>
                </c:pt>
                <c:pt idx="7618">
                  <c:v>58</c:v>
                </c:pt>
                <c:pt idx="7619">
                  <c:v>40</c:v>
                </c:pt>
                <c:pt idx="7620">
                  <c:v>92</c:v>
                </c:pt>
                <c:pt idx="7621">
                  <c:v>86</c:v>
                </c:pt>
                <c:pt idx="7622">
                  <c:v>77</c:v>
                </c:pt>
                <c:pt idx="7623">
                  <c:v>52</c:v>
                </c:pt>
                <c:pt idx="7624">
                  <c:v>47</c:v>
                </c:pt>
                <c:pt idx="7625">
                  <c:v>70</c:v>
                </c:pt>
                <c:pt idx="7626">
                  <c:v>57</c:v>
                </c:pt>
                <c:pt idx="7627">
                  <c:v>90</c:v>
                </c:pt>
                <c:pt idx="7628">
                  <c:v>32</c:v>
                </c:pt>
                <c:pt idx="7629">
                  <c:v>93</c:v>
                </c:pt>
                <c:pt idx="7630">
                  <c:v>94</c:v>
                </c:pt>
                <c:pt idx="7631">
                  <c:v>42</c:v>
                </c:pt>
                <c:pt idx="7632">
                  <c:v>82</c:v>
                </c:pt>
                <c:pt idx="7633">
                  <c:v>58</c:v>
                </c:pt>
                <c:pt idx="7634">
                  <c:v>68</c:v>
                </c:pt>
                <c:pt idx="7635">
                  <c:v>25</c:v>
                </c:pt>
                <c:pt idx="7636">
                  <c:v>30</c:v>
                </c:pt>
                <c:pt idx="7637">
                  <c:v>46</c:v>
                </c:pt>
                <c:pt idx="7638">
                  <c:v>86</c:v>
                </c:pt>
                <c:pt idx="7639">
                  <c:v>42</c:v>
                </c:pt>
                <c:pt idx="7640">
                  <c:v>49</c:v>
                </c:pt>
                <c:pt idx="7641">
                  <c:v>70</c:v>
                </c:pt>
                <c:pt idx="7642">
                  <c:v>74</c:v>
                </c:pt>
                <c:pt idx="7643">
                  <c:v>26</c:v>
                </c:pt>
                <c:pt idx="7644">
                  <c:v>56</c:v>
                </c:pt>
                <c:pt idx="7645">
                  <c:v>54</c:v>
                </c:pt>
                <c:pt idx="7646">
                  <c:v>48</c:v>
                </c:pt>
                <c:pt idx="7647">
                  <c:v>70</c:v>
                </c:pt>
                <c:pt idx="7648">
                  <c:v>22</c:v>
                </c:pt>
                <c:pt idx="7649">
                  <c:v>62</c:v>
                </c:pt>
                <c:pt idx="7650">
                  <c:v>33</c:v>
                </c:pt>
                <c:pt idx="7651">
                  <c:v>93</c:v>
                </c:pt>
                <c:pt idx="7652">
                  <c:v>62</c:v>
                </c:pt>
                <c:pt idx="7653">
                  <c:v>31</c:v>
                </c:pt>
                <c:pt idx="7654">
                  <c:v>60</c:v>
                </c:pt>
                <c:pt idx="7655">
                  <c:v>50</c:v>
                </c:pt>
                <c:pt idx="7656">
                  <c:v>67</c:v>
                </c:pt>
                <c:pt idx="7657">
                  <c:v>17</c:v>
                </c:pt>
                <c:pt idx="7658">
                  <c:v>82</c:v>
                </c:pt>
                <c:pt idx="7659">
                  <c:v>41</c:v>
                </c:pt>
                <c:pt idx="7660">
                  <c:v>24</c:v>
                </c:pt>
                <c:pt idx="7661">
                  <c:v>78</c:v>
                </c:pt>
                <c:pt idx="7662">
                  <c:v>80</c:v>
                </c:pt>
                <c:pt idx="7663">
                  <c:v>93</c:v>
                </c:pt>
                <c:pt idx="7664">
                  <c:v>64</c:v>
                </c:pt>
                <c:pt idx="7665">
                  <c:v>60</c:v>
                </c:pt>
                <c:pt idx="7666">
                  <c:v>18</c:v>
                </c:pt>
                <c:pt idx="7667">
                  <c:v>28</c:v>
                </c:pt>
                <c:pt idx="7668">
                  <c:v>54</c:v>
                </c:pt>
                <c:pt idx="7669">
                  <c:v>71</c:v>
                </c:pt>
                <c:pt idx="7670">
                  <c:v>68</c:v>
                </c:pt>
                <c:pt idx="7671">
                  <c:v>23</c:v>
                </c:pt>
                <c:pt idx="7672">
                  <c:v>20</c:v>
                </c:pt>
                <c:pt idx="7673">
                  <c:v>37</c:v>
                </c:pt>
                <c:pt idx="7674">
                  <c:v>47</c:v>
                </c:pt>
                <c:pt idx="7675">
                  <c:v>81</c:v>
                </c:pt>
                <c:pt idx="7676">
                  <c:v>18</c:v>
                </c:pt>
                <c:pt idx="7677">
                  <c:v>16</c:v>
                </c:pt>
                <c:pt idx="7678">
                  <c:v>49</c:v>
                </c:pt>
                <c:pt idx="7679">
                  <c:v>33</c:v>
                </c:pt>
                <c:pt idx="7680">
                  <c:v>60</c:v>
                </c:pt>
                <c:pt idx="7681">
                  <c:v>55</c:v>
                </c:pt>
                <c:pt idx="7682">
                  <c:v>75</c:v>
                </c:pt>
                <c:pt idx="7683">
                  <c:v>81</c:v>
                </c:pt>
                <c:pt idx="7684">
                  <c:v>64</c:v>
                </c:pt>
                <c:pt idx="7685">
                  <c:v>41</c:v>
                </c:pt>
                <c:pt idx="7686">
                  <c:v>68</c:v>
                </c:pt>
                <c:pt idx="7687">
                  <c:v>59</c:v>
                </c:pt>
                <c:pt idx="7688">
                  <c:v>44</c:v>
                </c:pt>
                <c:pt idx="7689">
                  <c:v>55</c:v>
                </c:pt>
                <c:pt idx="7690">
                  <c:v>54</c:v>
                </c:pt>
                <c:pt idx="7691">
                  <c:v>53</c:v>
                </c:pt>
                <c:pt idx="7692">
                  <c:v>24</c:v>
                </c:pt>
                <c:pt idx="7693">
                  <c:v>37</c:v>
                </c:pt>
                <c:pt idx="7694">
                  <c:v>65</c:v>
                </c:pt>
                <c:pt idx="7695">
                  <c:v>69</c:v>
                </c:pt>
                <c:pt idx="7696">
                  <c:v>82</c:v>
                </c:pt>
                <c:pt idx="7697">
                  <c:v>39</c:v>
                </c:pt>
                <c:pt idx="7698">
                  <c:v>54</c:v>
                </c:pt>
                <c:pt idx="7699">
                  <c:v>36</c:v>
                </c:pt>
                <c:pt idx="7700">
                  <c:v>55</c:v>
                </c:pt>
                <c:pt idx="7701">
                  <c:v>78</c:v>
                </c:pt>
                <c:pt idx="7702">
                  <c:v>73</c:v>
                </c:pt>
                <c:pt idx="7703">
                  <c:v>49</c:v>
                </c:pt>
                <c:pt idx="7704">
                  <c:v>74</c:v>
                </c:pt>
                <c:pt idx="7705">
                  <c:v>51</c:v>
                </c:pt>
                <c:pt idx="7706">
                  <c:v>37</c:v>
                </c:pt>
                <c:pt idx="7707">
                  <c:v>16</c:v>
                </c:pt>
                <c:pt idx="7708">
                  <c:v>84</c:v>
                </c:pt>
                <c:pt idx="7709">
                  <c:v>47</c:v>
                </c:pt>
                <c:pt idx="7710">
                  <c:v>70</c:v>
                </c:pt>
                <c:pt idx="7711">
                  <c:v>28</c:v>
                </c:pt>
                <c:pt idx="7712">
                  <c:v>72</c:v>
                </c:pt>
                <c:pt idx="7713">
                  <c:v>60</c:v>
                </c:pt>
                <c:pt idx="7714">
                  <c:v>67</c:v>
                </c:pt>
                <c:pt idx="7715">
                  <c:v>33</c:v>
                </c:pt>
                <c:pt idx="7716">
                  <c:v>58</c:v>
                </c:pt>
                <c:pt idx="7717">
                  <c:v>36</c:v>
                </c:pt>
                <c:pt idx="7718">
                  <c:v>35</c:v>
                </c:pt>
                <c:pt idx="7719">
                  <c:v>56</c:v>
                </c:pt>
                <c:pt idx="7720">
                  <c:v>71</c:v>
                </c:pt>
                <c:pt idx="7721">
                  <c:v>51</c:v>
                </c:pt>
                <c:pt idx="7722">
                  <c:v>88</c:v>
                </c:pt>
                <c:pt idx="7723">
                  <c:v>36</c:v>
                </c:pt>
                <c:pt idx="7724">
                  <c:v>50</c:v>
                </c:pt>
                <c:pt idx="7725">
                  <c:v>42</c:v>
                </c:pt>
                <c:pt idx="7726">
                  <c:v>44</c:v>
                </c:pt>
                <c:pt idx="7727">
                  <c:v>42</c:v>
                </c:pt>
                <c:pt idx="7728">
                  <c:v>75</c:v>
                </c:pt>
                <c:pt idx="7729">
                  <c:v>34</c:v>
                </c:pt>
                <c:pt idx="7730">
                  <c:v>54</c:v>
                </c:pt>
                <c:pt idx="7731">
                  <c:v>36</c:v>
                </c:pt>
                <c:pt idx="7732">
                  <c:v>53</c:v>
                </c:pt>
                <c:pt idx="7733">
                  <c:v>24</c:v>
                </c:pt>
                <c:pt idx="7734">
                  <c:v>30</c:v>
                </c:pt>
                <c:pt idx="7735">
                  <c:v>13</c:v>
                </c:pt>
                <c:pt idx="7736">
                  <c:v>43</c:v>
                </c:pt>
                <c:pt idx="7737">
                  <c:v>56</c:v>
                </c:pt>
                <c:pt idx="7738">
                  <c:v>50</c:v>
                </c:pt>
                <c:pt idx="7739">
                  <c:v>67</c:v>
                </c:pt>
                <c:pt idx="7740">
                  <c:v>74</c:v>
                </c:pt>
                <c:pt idx="7741">
                  <c:v>73</c:v>
                </c:pt>
                <c:pt idx="7742">
                  <c:v>90</c:v>
                </c:pt>
                <c:pt idx="7743">
                  <c:v>42</c:v>
                </c:pt>
                <c:pt idx="7744">
                  <c:v>77</c:v>
                </c:pt>
                <c:pt idx="7745">
                  <c:v>84</c:v>
                </c:pt>
                <c:pt idx="7746">
                  <c:v>37</c:v>
                </c:pt>
                <c:pt idx="7747">
                  <c:v>91</c:v>
                </c:pt>
                <c:pt idx="7748">
                  <c:v>34</c:v>
                </c:pt>
                <c:pt idx="7749">
                  <c:v>40</c:v>
                </c:pt>
                <c:pt idx="7750">
                  <c:v>53</c:v>
                </c:pt>
                <c:pt idx="7751">
                  <c:v>63</c:v>
                </c:pt>
                <c:pt idx="7752">
                  <c:v>82</c:v>
                </c:pt>
                <c:pt idx="7753">
                  <c:v>73</c:v>
                </c:pt>
                <c:pt idx="7754">
                  <c:v>86</c:v>
                </c:pt>
                <c:pt idx="7755">
                  <c:v>56</c:v>
                </c:pt>
                <c:pt idx="7756">
                  <c:v>94</c:v>
                </c:pt>
                <c:pt idx="7757">
                  <c:v>74</c:v>
                </c:pt>
                <c:pt idx="7758">
                  <c:v>37</c:v>
                </c:pt>
                <c:pt idx="7759">
                  <c:v>69</c:v>
                </c:pt>
                <c:pt idx="7760">
                  <c:v>79</c:v>
                </c:pt>
                <c:pt idx="7761">
                  <c:v>83</c:v>
                </c:pt>
                <c:pt idx="7762">
                  <c:v>50</c:v>
                </c:pt>
                <c:pt idx="7763">
                  <c:v>47</c:v>
                </c:pt>
                <c:pt idx="7764">
                  <c:v>53</c:v>
                </c:pt>
                <c:pt idx="7765">
                  <c:v>62</c:v>
                </c:pt>
                <c:pt idx="7766">
                  <c:v>75</c:v>
                </c:pt>
                <c:pt idx="7767">
                  <c:v>48</c:v>
                </c:pt>
                <c:pt idx="7768">
                  <c:v>40</c:v>
                </c:pt>
                <c:pt idx="7769">
                  <c:v>45</c:v>
                </c:pt>
                <c:pt idx="7770">
                  <c:v>27</c:v>
                </c:pt>
                <c:pt idx="7771">
                  <c:v>32</c:v>
                </c:pt>
                <c:pt idx="7772">
                  <c:v>20</c:v>
                </c:pt>
                <c:pt idx="7773">
                  <c:v>80</c:v>
                </c:pt>
                <c:pt idx="7774">
                  <c:v>51</c:v>
                </c:pt>
                <c:pt idx="7775">
                  <c:v>44</c:v>
                </c:pt>
                <c:pt idx="7776">
                  <c:v>29</c:v>
                </c:pt>
                <c:pt idx="7777">
                  <c:v>46</c:v>
                </c:pt>
                <c:pt idx="7778">
                  <c:v>37</c:v>
                </c:pt>
                <c:pt idx="7779">
                  <c:v>44</c:v>
                </c:pt>
                <c:pt idx="7780">
                  <c:v>90</c:v>
                </c:pt>
                <c:pt idx="7781">
                  <c:v>75</c:v>
                </c:pt>
                <c:pt idx="7782">
                  <c:v>84</c:v>
                </c:pt>
                <c:pt idx="7783">
                  <c:v>44</c:v>
                </c:pt>
                <c:pt idx="7784">
                  <c:v>91</c:v>
                </c:pt>
                <c:pt idx="7785">
                  <c:v>94</c:v>
                </c:pt>
                <c:pt idx="7786">
                  <c:v>69</c:v>
                </c:pt>
                <c:pt idx="7787">
                  <c:v>57</c:v>
                </c:pt>
                <c:pt idx="7788">
                  <c:v>55</c:v>
                </c:pt>
                <c:pt idx="7789">
                  <c:v>61</c:v>
                </c:pt>
                <c:pt idx="7790">
                  <c:v>54</c:v>
                </c:pt>
                <c:pt idx="7791">
                  <c:v>12</c:v>
                </c:pt>
                <c:pt idx="7792">
                  <c:v>62</c:v>
                </c:pt>
                <c:pt idx="7793">
                  <c:v>40</c:v>
                </c:pt>
                <c:pt idx="7794">
                  <c:v>57</c:v>
                </c:pt>
                <c:pt idx="7795">
                  <c:v>33</c:v>
                </c:pt>
                <c:pt idx="7796">
                  <c:v>71</c:v>
                </c:pt>
                <c:pt idx="7797">
                  <c:v>26</c:v>
                </c:pt>
                <c:pt idx="7798">
                  <c:v>39</c:v>
                </c:pt>
                <c:pt idx="7799">
                  <c:v>74</c:v>
                </c:pt>
                <c:pt idx="7800">
                  <c:v>56</c:v>
                </c:pt>
                <c:pt idx="7801">
                  <c:v>45</c:v>
                </c:pt>
                <c:pt idx="7802">
                  <c:v>61</c:v>
                </c:pt>
                <c:pt idx="7803">
                  <c:v>45</c:v>
                </c:pt>
                <c:pt idx="7804">
                  <c:v>43</c:v>
                </c:pt>
                <c:pt idx="7805">
                  <c:v>68</c:v>
                </c:pt>
                <c:pt idx="7806">
                  <c:v>79</c:v>
                </c:pt>
                <c:pt idx="7807">
                  <c:v>40</c:v>
                </c:pt>
                <c:pt idx="7808">
                  <c:v>37</c:v>
                </c:pt>
                <c:pt idx="7809">
                  <c:v>72</c:v>
                </c:pt>
                <c:pt idx="7810">
                  <c:v>67</c:v>
                </c:pt>
                <c:pt idx="7811">
                  <c:v>93</c:v>
                </c:pt>
                <c:pt idx="7812">
                  <c:v>85</c:v>
                </c:pt>
                <c:pt idx="7813">
                  <c:v>26</c:v>
                </c:pt>
                <c:pt idx="7814">
                  <c:v>84</c:v>
                </c:pt>
                <c:pt idx="7815">
                  <c:v>45</c:v>
                </c:pt>
                <c:pt idx="7816">
                  <c:v>41</c:v>
                </c:pt>
                <c:pt idx="7817">
                  <c:v>39</c:v>
                </c:pt>
                <c:pt idx="7818">
                  <c:v>28</c:v>
                </c:pt>
                <c:pt idx="7819">
                  <c:v>48</c:v>
                </c:pt>
                <c:pt idx="7820">
                  <c:v>46</c:v>
                </c:pt>
                <c:pt idx="7821">
                  <c:v>38</c:v>
                </c:pt>
                <c:pt idx="7822">
                  <c:v>87</c:v>
                </c:pt>
                <c:pt idx="7823">
                  <c:v>50</c:v>
                </c:pt>
                <c:pt idx="7824">
                  <c:v>63</c:v>
                </c:pt>
                <c:pt idx="7825">
                  <c:v>89</c:v>
                </c:pt>
                <c:pt idx="7826">
                  <c:v>19</c:v>
                </c:pt>
                <c:pt idx="7827">
                  <c:v>56</c:v>
                </c:pt>
                <c:pt idx="7828">
                  <c:v>82</c:v>
                </c:pt>
                <c:pt idx="7829">
                  <c:v>60</c:v>
                </c:pt>
                <c:pt idx="7830">
                  <c:v>67</c:v>
                </c:pt>
                <c:pt idx="7831">
                  <c:v>50</c:v>
                </c:pt>
                <c:pt idx="7832">
                  <c:v>52</c:v>
                </c:pt>
                <c:pt idx="7833">
                  <c:v>17</c:v>
                </c:pt>
                <c:pt idx="7834">
                  <c:v>61</c:v>
                </c:pt>
                <c:pt idx="7835">
                  <c:v>22</c:v>
                </c:pt>
                <c:pt idx="7836">
                  <c:v>79</c:v>
                </c:pt>
                <c:pt idx="7837">
                  <c:v>15</c:v>
                </c:pt>
                <c:pt idx="7838">
                  <c:v>34</c:v>
                </c:pt>
                <c:pt idx="7839">
                  <c:v>83</c:v>
                </c:pt>
                <c:pt idx="7840">
                  <c:v>71</c:v>
                </c:pt>
                <c:pt idx="7841">
                  <c:v>47</c:v>
                </c:pt>
                <c:pt idx="7842">
                  <c:v>70</c:v>
                </c:pt>
                <c:pt idx="7843">
                  <c:v>58</c:v>
                </c:pt>
                <c:pt idx="7844">
                  <c:v>74</c:v>
                </c:pt>
                <c:pt idx="7845">
                  <c:v>34</c:v>
                </c:pt>
                <c:pt idx="7846">
                  <c:v>66</c:v>
                </c:pt>
                <c:pt idx="7847">
                  <c:v>73</c:v>
                </c:pt>
                <c:pt idx="7848">
                  <c:v>72</c:v>
                </c:pt>
                <c:pt idx="7849">
                  <c:v>34</c:v>
                </c:pt>
                <c:pt idx="7850">
                  <c:v>80</c:v>
                </c:pt>
                <c:pt idx="7851">
                  <c:v>49</c:v>
                </c:pt>
                <c:pt idx="7852">
                  <c:v>69</c:v>
                </c:pt>
                <c:pt idx="7853">
                  <c:v>16</c:v>
                </c:pt>
                <c:pt idx="7854">
                  <c:v>46</c:v>
                </c:pt>
                <c:pt idx="7855">
                  <c:v>50</c:v>
                </c:pt>
                <c:pt idx="7856">
                  <c:v>67</c:v>
                </c:pt>
                <c:pt idx="7857">
                  <c:v>37</c:v>
                </c:pt>
                <c:pt idx="7858">
                  <c:v>78</c:v>
                </c:pt>
                <c:pt idx="7859">
                  <c:v>62</c:v>
                </c:pt>
                <c:pt idx="7860">
                  <c:v>18</c:v>
                </c:pt>
                <c:pt idx="7861">
                  <c:v>83</c:v>
                </c:pt>
                <c:pt idx="7862">
                  <c:v>42</c:v>
                </c:pt>
                <c:pt idx="7863">
                  <c:v>36</c:v>
                </c:pt>
                <c:pt idx="7864">
                  <c:v>64</c:v>
                </c:pt>
                <c:pt idx="7865">
                  <c:v>47</c:v>
                </c:pt>
                <c:pt idx="7866">
                  <c:v>48</c:v>
                </c:pt>
                <c:pt idx="7867">
                  <c:v>63</c:v>
                </c:pt>
                <c:pt idx="7868">
                  <c:v>31</c:v>
                </c:pt>
                <c:pt idx="7869">
                  <c:v>54</c:v>
                </c:pt>
                <c:pt idx="7870">
                  <c:v>46</c:v>
                </c:pt>
                <c:pt idx="7871">
                  <c:v>53</c:v>
                </c:pt>
                <c:pt idx="7872">
                  <c:v>86</c:v>
                </c:pt>
                <c:pt idx="7873">
                  <c:v>34</c:v>
                </c:pt>
                <c:pt idx="7874">
                  <c:v>66</c:v>
                </c:pt>
                <c:pt idx="7875">
                  <c:v>53</c:v>
                </c:pt>
                <c:pt idx="7876">
                  <c:v>32</c:v>
                </c:pt>
                <c:pt idx="7877">
                  <c:v>32</c:v>
                </c:pt>
                <c:pt idx="7878">
                  <c:v>26</c:v>
                </c:pt>
                <c:pt idx="7879">
                  <c:v>59</c:v>
                </c:pt>
                <c:pt idx="7880">
                  <c:v>45</c:v>
                </c:pt>
                <c:pt idx="7881">
                  <c:v>54</c:v>
                </c:pt>
                <c:pt idx="7882">
                  <c:v>89</c:v>
                </c:pt>
                <c:pt idx="7883">
                  <c:v>35</c:v>
                </c:pt>
                <c:pt idx="7884">
                  <c:v>40</c:v>
                </c:pt>
                <c:pt idx="7885">
                  <c:v>49</c:v>
                </c:pt>
                <c:pt idx="7886">
                  <c:v>46</c:v>
                </c:pt>
                <c:pt idx="7887">
                  <c:v>63</c:v>
                </c:pt>
                <c:pt idx="7888">
                  <c:v>43</c:v>
                </c:pt>
                <c:pt idx="7889">
                  <c:v>44</c:v>
                </c:pt>
                <c:pt idx="7890">
                  <c:v>48</c:v>
                </c:pt>
                <c:pt idx="7891">
                  <c:v>53</c:v>
                </c:pt>
                <c:pt idx="7892">
                  <c:v>32</c:v>
                </c:pt>
                <c:pt idx="7893">
                  <c:v>58</c:v>
                </c:pt>
                <c:pt idx="7894">
                  <c:v>50</c:v>
                </c:pt>
                <c:pt idx="7895">
                  <c:v>39</c:v>
                </c:pt>
                <c:pt idx="7896">
                  <c:v>41</c:v>
                </c:pt>
                <c:pt idx="7897">
                  <c:v>61</c:v>
                </c:pt>
                <c:pt idx="7898">
                  <c:v>49</c:v>
                </c:pt>
                <c:pt idx="7899">
                  <c:v>84</c:v>
                </c:pt>
                <c:pt idx="7900">
                  <c:v>32</c:v>
                </c:pt>
                <c:pt idx="7901">
                  <c:v>32</c:v>
                </c:pt>
                <c:pt idx="7902">
                  <c:v>60</c:v>
                </c:pt>
                <c:pt idx="7903">
                  <c:v>67</c:v>
                </c:pt>
                <c:pt idx="7904">
                  <c:v>46</c:v>
                </c:pt>
                <c:pt idx="7905">
                  <c:v>56</c:v>
                </c:pt>
                <c:pt idx="7906">
                  <c:v>74</c:v>
                </c:pt>
                <c:pt idx="7907">
                  <c:v>28</c:v>
                </c:pt>
                <c:pt idx="7908">
                  <c:v>52</c:v>
                </c:pt>
                <c:pt idx="7909">
                  <c:v>28</c:v>
                </c:pt>
                <c:pt idx="7910">
                  <c:v>18</c:v>
                </c:pt>
                <c:pt idx="7911">
                  <c:v>45</c:v>
                </c:pt>
                <c:pt idx="7912">
                  <c:v>41</c:v>
                </c:pt>
                <c:pt idx="7913">
                  <c:v>78</c:v>
                </c:pt>
                <c:pt idx="7914">
                  <c:v>48</c:v>
                </c:pt>
                <c:pt idx="7915">
                  <c:v>26</c:v>
                </c:pt>
                <c:pt idx="7916">
                  <c:v>86</c:v>
                </c:pt>
                <c:pt idx="7917">
                  <c:v>56</c:v>
                </c:pt>
                <c:pt idx="7918">
                  <c:v>77</c:v>
                </c:pt>
                <c:pt idx="7919">
                  <c:v>95</c:v>
                </c:pt>
                <c:pt idx="7920">
                  <c:v>47</c:v>
                </c:pt>
                <c:pt idx="7921">
                  <c:v>62</c:v>
                </c:pt>
                <c:pt idx="7922">
                  <c:v>87</c:v>
                </c:pt>
                <c:pt idx="7923">
                  <c:v>40</c:v>
                </c:pt>
                <c:pt idx="7924">
                  <c:v>35</c:v>
                </c:pt>
                <c:pt idx="7925">
                  <c:v>60</c:v>
                </c:pt>
                <c:pt idx="7926">
                  <c:v>41</c:v>
                </c:pt>
                <c:pt idx="7927">
                  <c:v>67</c:v>
                </c:pt>
                <c:pt idx="7928">
                  <c:v>70</c:v>
                </c:pt>
                <c:pt idx="7929">
                  <c:v>55</c:v>
                </c:pt>
                <c:pt idx="7930">
                  <c:v>54</c:v>
                </c:pt>
                <c:pt idx="7931">
                  <c:v>72</c:v>
                </c:pt>
                <c:pt idx="7932">
                  <c:v>26</c:v>
                </c:pt>
                <c:pt idx="7933">
                  <c:v>77</c:v>
                </c:pt>
                <c:pt idx="7934">
                  <c:v>67</c:v>
                </c:pt>
                <c:pt idx="7935">
                  <c:v>39</c:v>
                </c:pt>
                <c:pt idx="7936">
                  <c:v>54</c:v>
                </c:pt>
                <c:pt idx="7937">
                  <c:v>43</c:v>
                </c:pt>
                <c:pt idx="7938">
                  <c:v>89</c:v>
                </c:pt>
                <c:pt idx="7939">
                  <c:v>28</c:v>
                </c:pt>
                <c:pt idx="7940">
                  <c:v>80</c:v>
                </c:pt>
                <c:pt idx="7941">
                  <c:v>51</c:v>
                </c:pt>
                <c:pt idx="7942">
                  <c:v>23</c:v>
                </c:pt>
                <c:pt idx="7943">
                  <c:v>79</c:v>
                </c:pt>
                <c:pt idx="7944">
                  <c:v>77</c:v>
                </c:pt>
                <c:pt idx="7945">
                  <c:v>89</c:v>
                </c:pt>
                <c:pt idx="7946">
                  <c:v>80</c:v>
                </c:pt>
                <c:pt idx="7947">
                  <c:v>57</c:v>
                </c:pt>
                <c:pt idx="7948">
                  <c:v>20</c:v>
                </c:pt>
                <c:pt idx="7949">
                  <c:v>68</c:v>
                </c:pt>
                <c:pt idx="7950">
                  <c:v>71</c:v>
                </c:pt>
                <c:pt idx="7951">
                  <c:v>88</c:v>
                </c:pt>
                <c:pt idx="7952">
                  <c:v>85</c:v>
                </c:pt>
                <c:pt idx="7953">
                  <c:v>77</c:v>
                </c:pt>
                <c:pt idx="7954">
                  <c:v>66</c:v>
                </c:pt>
                <c:pt idx="7955">
                  <c:v>61</c:v>
                </c:pt>
                <c:pt idx="7956">
                  <c:v>74</c:v>
                </c:pt>
                <c:pt idx="7957">
                  <c:v>48</c:v>
                </c:pt>
                <c:pt idx="7958">
                  <c:v>18</c:v>
                </c:pt>
                <c:pt idx="7959">
                  <c:v>59</c:v>
                </c:pt>
                <c:pt idx="7960">
                  <c:v>55</c:v>
                </c:pt>
                <c:pt idx="7961">
                  <c:v>47</c:v>
                </c:pt>
                <c:pt idx="7962">
                  <c:v>52</c:v>
                </c:pt>
                <c:pt idx="7963">
                  <c:v>50</c:v>
                </c:pt>
                <c:pt idx="7964">
                  <c:v>77</c:v>
                </c:pt>
                <c:pt idx="7965">
                  <c:v>25</c:v>
                </c:pt>
                <c:pt idx="7966">
                  <c:v>35</c:v>
                </c:pt>
                <c:pt idx="7967">
                  <c:v>65</c:v>
                </c:pt>
                <c:pt idx="7968">
                  <c:v>40</c:v>
                </c:pt>
                <c:pt idx="7969">
                  <c:v>70</c:v>
                </c:pt>
                <c:pt idx="7970">
                  <c:v>61</c:v>
                </c:pt>
                <c:pt idx="7971">
                  <c:v>89</c:v>
                </c:pt>
                <c:pt idx="7972">
                  <c:v>77</c:v>
                </c:pt>
                <c:pt idx="7973">
                  <c:v>22</c:v>
                </c:pt>
                <c:pt idx="7974">
                  <c:v>55</c:v>
                </c:pt>
                <c:pt idx="7975">
                  <c:v>52</c:v>
                </c:pt>
                <c:pt idx="7976">
                  <c:v>88</c:v>
                </c:pt>
                <c:pt idx="7977">
                  <c:v>44</c:v>
                </c:pt>
                <c:pt idx="7978">
                  <c:v>39</c:v>
                </c:pt>
                <c:pt idx="7979">
                  <c:v>80</c:v>
                </c:pt>
                <c:pt idx="7980">
                  <c:v>35</c:v>
                </c:pt>
                <c:pt idx="7981">
                  <c:v>52</c:v>
                </c:pt>
                <c:pt idx="7982">
                  <c:v>34</c:v>
                </c:pt>
                <c:pt idx="7983">
                  <c:v>33</c:v>
                </c:pt>
                <c:pt idx="7984">
                  <c:v>64</c:v>
                </c:pt>
                <c:pt idx="7985">
                  <c:v>65</c:v>
                </c:pt>
                <c:pt idx="7986">
                  <c:v>55</c:v>
                </c:pt>
                <c:pt idx="7987">
                  <c:v>58</c:v>
                </c:pt>
                <c:pt idx="7988">
                  <c:v>29</c:v>
                </c:pt>
                <c:pt idx="7989">
                  <c:v>65</c:v>
                </c:pt>
                <c:pt idx="7990">
                  <c:v>80</c:v>
                </c:pt>
                <c:pt idx="7991">
                  <c:v>55</c:v>
                </c:pt>
                <c:pt idx="7992">
                  <c:v>78</c:v>
                </c:pt>
                <c:pt idx="7993">
                  <c:v>22</c:v>
                </c:pt>
                <c:pt idx="7994">
                  <c:v>53</c:v>
                </c:pt>
                <c:pt idx="7995">
                  <c:v>77</c:v>
                </c:pt>
                <c:pt idx="7996">
                  <c:v>41</c:v>
                </c:pt>
                <c:pt idx="7997">
                  <c:v>69</c:v>
                </c:pt>
                <c:pt idx="7998">
                  <c:v>47</c:v>
                </c:pt>
                <c:pt idx="7999">
                  <c:v>64</c:v>
                </c:pt>
                <c:pt idx="8000">
                  <c:v>28</c:v>
                </c:pt>
                <c:pt idx="8001">
                  <c:v>35</c:v>
                </c:pt>
                <c:pt idx="8002">
                  <c:v>63</c:v>
                </c:pt>
                <c:pt idx="8003">
                  <c:v>71</c:v>
                </c:pt>
                <c:pt idx="8004">
                  <c:v>78</c:v>
                </c:pt>
                <c:pt idx="8005">
                  <c:v>32</c:v>
                </c:pt>
                <c:pt idx="8006">
                  <c:v>40</c:v>
                </c:pt>
                <c:pt idx="8007">
                  <c:v>55</c:v>
                </c:pt>
                <c:pt idx="8008">
                  <c:v>42</c:v>
                </c:pt>
                <c:pt idx="8009">
                  <c:v>88</c:v>
                </c:pt>
                <c:pt idx="8010">
                  <c:v>43</c:v>
                </c:pt>
                <c:pt idx="8011">
                  <c:v>66</c:v>
                </c:pt>
                <c:pt idx="8012">
                  <c:v>33</c:v>
                </c:pt>
                <c:pt idx="8013">
                  <c:v>12</c:v>
                </c:pt>
                <c:pt idx="8014">
                  <c:v>32</c:v>
                </c:pt>
                <c:pt idx="8015">
                  <c:v>48</c:v>
                </c:pt>
                <c:pt idx="8016">
                  <c:v>56</c:v>
                </c:pt>
                <c:pt idx="8017">
                  <c:v>73</c:v>
                </c:pt>
                <c:pt idx="8018">
                  <c:v>65</c:v>
                </c:pt>
                <c:pt idx="8019">
                  <c:v>83</c:v>
                </c:pt>
                <c:pt idx="8020">
                  <c:v>53</c:v>
                </c:pt>
                <c:pt idx="8021">
                  <c:v>39</c:v>
                </c:pt>
                <c:pt idx="8022">
                  <c:v>32</c:v>
                </c:pt>
                <c:pt idx="8023">
                  <c:v>55</c:v>
                </c:pt>
                <c:pt idx="8024">
                  <c:v>76</c:v>
                </c:pt>
                <c:pt idx="8025">
                  <c:v>69</c:v>
                </c:pt>
                <c:pt idx="8026">
                  <c:v>54</c:v>
                </c:pt>
                <c:pt idx="8027">
                  <c:v>89</c:v>
                </c:pt>
                <c:pt idx="8028">
                  <c:v>87</c:v>
                </c:pt>
                <c:pt idx="8029">
                  <c:v>66</c:v>
                </c:pt>
                <c:pt idx="8030">
                  <c:v>65</c:v>
                </c:pt>
                <c:pt idx="8031">
                  <c:v>71</c:v>
                </c:pt>
                <c:pt idx="8032">
                  <c:v>27</c:v>
                </c:pt>
                <c:pt idx="8033">
                  <c:v>38</c:v>
                </c:pt>
                <c:pt idx="8034">
                  <c:v>43</c:v>
                </c:pt>
                <c:pt idx="8035">
                  <c:v>38</c:v>
                </c:pt>
                <c:pt idx="8036">
                  <c:v>59</c:v>
                </c:pt>
                <c:pt idx="8037">
                  <c:v>44</c:v>
                </c:pt>
                <c:pt idx="8038">
                  <c:v>39</c:v>
                </c:pt>
                <c:pt idx="8039">
                  <c:v>67</c:v>
                </c:pt>
                <c:pt idx="8040">
                  <c:v>70</c:v>
                </c:pt>
                <c:pt idx="8041">
                  <c:v>24</c:v>
                </c:pt>
                <c:pt idx="8042">
                  <c:v>31</c:v>
                </c:pt>
                <c:pt idx="8043">
                  <c:v>24</c:v>
                </c:pt>
                <c:pt idx="8044">
                  <c:v>61</c:v>
                </c:pt>
                <c:pt idx="8045">
                  <c:v>59</c:v>
                </c:pt>
                <c:pt idx="8046">
                  <c:v>87</c:v>
                </c:pt>
                <c:pt idx="8047">
                  <c:v>68</c:v>
                </c:pt>
                <c:pt idx="8048">
                  <c:v>62</c:v>
                </c:pt>
                <c:pt idx="8049">
                  <c:v>50</c:v>
                </c:pt>
                <c:pt idx="8050">
                  <c:v>27</c:v>
                </c:pt>
                <c:pt idx="8051">
                  <c:v>36</c:v>
                </c:pt>
                <c:pt idx="8052">
                  <c:v>43</c:v>
                </c:pt>
                <c:pt idx="8053">
                  <c:v>35</c:v>
                </c:pt>
                <c:pt idx="8054">
                  <c:v>29</c:v>
                </c:pt>
                <c:pt idx="8055">
                  <c:v>56</c:v>
                </c:pt>
                <c:pt idx="8056">
                  <c:v>41</c:v>
                </c:pt>
                <c:pt idx="8057">
                  <c:v>37</c:v>
                </c:pt>
                <c:pt idx="8058">
                  <c:v>26</c:v>
                </c:pt>
                <c:pt idx="8059">
                  <c:v>46</c:v>
                </c:pt>
                <c:pt idx="8060">
                  <c:v>75</c:v>
                </c:pt>
                <c:pt idx="8061">
                  <c:v>40</c:v>
                </c:pt>
                <c:pt idx="8062">
                  <c:v>36</c:v>
                </c:pt>
                <c:pt idx="8063">
                  <c:v>62</c:v>
                </c:pt>
                <c:pt idx="8064">
                  <c:v>47</c:v>
                </c:pt>
                <c:pt idx="8065">
                  <c:v>39</c:v>
                </c:pt>
                <c:pt idx="8066">
                  <c:v>57</c:v>
                </c:pt>
                <c:pt idx="8067">
                  <c:v>20</c:v>
                </c:pt>
                <c:pt idx="8068">
                  <c:v>87</c:v>
                </c:pt>
                <c:pt idx="8069">
                  <c:v>31</c:v>
                </c:pt>
                <c:pt idx="8070">
                  <c:v>57</c:v>
                </c:pt>
                <c:pt idx="8071">
                  <c:v>37</c:v>
                </c:pt>
                <c:pt idx="8072">
                  <c:v>29</c:v>
                </c:pt>
                <c:pt idx="8073">
                  <c:v>48</c:v>
                </c:pt>
                <c:pt idx="8074">
                  <c:v>41</c:v>
                </c:pt>
                <c:pt idx="8075">
                  <c:v>43</c:v>
                </c:pt>
                <c:pt idx="8076">
                  <c:v>70</c:v>
                </c:pt>
                <c:pt idx="8077">
                  <c:v>54</c:v>
                </c:pt>
                <c:pt idx="8078">
                  <c:v>77</c:v>
                </c:pt>
                <c:pt idx="8079">
                  <c:v>40</c:v>
                </c:pt>
                <c:pt idx="8080">
                  <c:v>39</c:v>
                </c:pt>
                <c:pt idx="8081">
                  <c:v>38</c:v>
                </c:pt>
                <c:pt idx="8082">
                  <c:v>61</c:v>
                </c:pt>
                <c:pt idx="8083">
                  <c:v>59</c:v>
                </c:pt>
                <c:pt idx="8084">
                  <c:v>68</c:v>
                </c:pt>
                <c:pt idx="8085">
                  <c:v>59</c:v>
                </c:pt>
                <c:pt idx="8086">
                  <c:v>55</c:v>
                </c:pt>
                <c:pt idx="8087">
                  <c:v>63</c:v>
                </c:pt>
                <c:pt idx="8088">
                  <c:v>47</c:v>
                </c:pt>
                <c:pt idx="8089">
                  <c:v>49</c:v>
                </c:pt>
                <c:pt idx="8090">
                  <c:v>64</c:v>
                </c:pt>
                <c:pt idx="8091">
                  <c:v>72</c:v>
                </c:pt>
                <c:pt idx="8092">
                  <c:v>46</c:v>
                </c:pt>
                <c:pt idx="8093">
                  <c:v>55</c:v>
                </c:pt>
                <c:pt idx="8094">
                  <c:v>73</c:v>
                </c:pt>
                <c:pt idx="8095">
                  <c:v>41</c:v>
                </c:pt>
                <c:pt idx="8096">
                  <c:v>50</c:v>
                </c:pt>
                <c:pt idx="8097">
                  <c:v>61</c:v>
                </c:pt>
                <c:pt idx="8098">
                  <c:v>60</c:v>
                </c:pt>
                <c:pt idx="8099">
                  <c:v>52</c:v>
                </c:pt>
                <c:pt idx="8100">
                  <c:v>31</c:v>
                </c:pt>
                <c:pt idx="8101">
                  <c:v>66</c:v>
                </c:pt>
                <c:pt idx="8102">
                  <c:v>16</c:v>
                </c:pt>
                <c:pt idx="8103">
                  <c:v>93</c:v>
                </c:pt>
                <c:pt idx="8104">
                  <c:v>59</c:v>
                </c:pt>
                <c:pt idx="8105">
                  <c:v>78</c:v>
                </c:pt>
                <c:pt idx="8106">
                  <c:v>79</c:v>
                </c:pt>
                <c:pt idx="8107">
                  <c:v>50</c:v>
                </c:pt>
                <c:pt idx="8108">
                  <c:v>38</c:v>
                </c:pt>
                <c:pt idx="8109">
                  <c:v>80</c:v>
                </c:pt>
                <c:pt idx="8110">
                  <c:v>58</c:v>
                </c:pt>
                <c:pt idx="8111">
                  <c:v>44</c:v>
                </c:pt>
                <c:pt idx="8112">
                  <c:v>70</c:v>
                </c:pt>
                <c:pt idx="8113">
                  <c:v>45</c:v>
                </c:pt>
                <c:pt idx="8114">
                  <c:v>40</c:v>
                </c:pt>
                <c:pt idx="8115">
                  <c:v>57</c:v>
                </c:pt>
                <c:pt idx="8116">
                  <c:v>61</c:v>
                </c:pt>
                <c:pt idx="8117">
                  <c:v>72</c:v>
                </c:pt>
                <c:pt idx="8118">
                  <c:v>83</c:v>
                </c:pt>
                <c:pt idx="8119">
                  <c:v>36</c:v>
                </c:pt>
                <c:pt idx="8120">
                  <c:v>61</c:v>
                </c:pt>
                <c:pt idx="8121">
                  <c:v>90</c:v>
                </c:pt>
                <c:pt idx="8122">
                  <c:v>22</c:v>
                </c:pt>
                <c:pt idx="8123">
                  <c:v>35</c:v>
                </c:pt>
                <c:pt idx="8124">
                  <c:v>59</c:v>
                </c:pt>
                <c:pt idx="8125">
                  <c:v>89</c:v>
                </c:pt>
                <c:pt idx="8126">
                  <c:v>66</c:v>
                </c:pt>
                <c:pt idx="8127">
                  <c:v>88</c:v>
                </c:pt>
                <c:pt idx="8128">
                  <c:v>91</c:v>
                </c:pt>
                <c:pt idx="8129">
                  <c:v>53</c:v>
                </c:pt>
                <c:pt idx="8130">
                  <c:v>64</c:v>
                </c:pt>
                <c:pt idx="8131">
                  <c:v>40</c:v>
                </c:pt>
                <c:pt idx="8132">
                  <c:v>24</c:v>
                </c:pt>
                <c:pt idx="8133">
                  <c:v>59</c:v>
                </c:pt>
                <c:pt idx="8134">
                  <c:v>49</c:v>
                </c:pt>
                <c:pt idx="8135">
                  <c:v>85</c:v>
                </c:pt>
                <c:pt idx="8136">
                  <c:v>47</c:v>
                </c:pt>
                <c:pt idx="8137">
                  <c:v>54</c:v>
                </c:pt>
                <c:pt idx="8138">
                  <c:v>82</c:v>
                </c:pt>
                <c:pt idx="8139">
                  <c:v>31</c:v>
                </c:pt>
                <c:pt idx="8140">
                  <c:v>67</c:v>
                </c:pt>
                <c:pt idx="8141">
                  <c:v>58</c:v>
                </c:pt>
                <c:pt idx="8142">
                  <c:v>36</c:v>
                </c:pt>
                <c:pt idx="8143">
                  <c:v>66</c:v>
                </c:pt>
                <c:pt idx="8144">
                  <c:v>39</c:v>
                </c:pt>
                <c:pt idx="8145">
                  <c:v>61</c:v>
                </c:pt>
                <c:pt idx="8146">
                  <c:v>64</c:v>
                </c:pt>
                <c:pt idx="8147">
                  <c:v>31</c:v>
                </c:pt>
                <c:pt idx="8148">
                  <c:v>39</c:v>
                </c:pt>
                <c:pt idx="8149">
                  <c:v>78</c:v>
                </c:pt>
                <c:pt idx="8150">
                  <c:v>43</c:v>
                </c:pt>
                <c:pt idx="8151">
                  <c:v>62</c:v>
                </c:pt>
                <c:pt idx="8152">
                  <c:v>80</c:v>
                </c:pt>
                <c:pt idx="8153">
                  <c:v>51</c:v>
                </c:pt>
                <c:pt idx="8154">
                  <c:v>40</c:v>
                </c:pt>
                <c:pt idx="8155">
                  <c:v>48</c:v>
                </c:pt>
                <c:pt idx="8156">
                  <c:v>38</c:v>
                </c:pt>
                <c:pt idx="8157">
                  <c:v>61</c:v>
                </c:pt>
                <c:pt idx="8158">
                  <c:v>42</c:v>
                </c:pt>
                <c:pt idx="8159">
                  <c:v>57</c:v>
                </c:pt>
                <c:pt idx="8160">
                  <c:v>26</c:v>
                </c:pt>
                <c:pt idx="8161">
                  <c:v>58</c:v>
                </c:pt>
                <c:pt idx="8162">
                  <c:v>40</c:v>
                </c:pt>
                <c:pt idx="8163">
                  <c:v>26</c:v>
                </c:pt>
                <c:pt idx="8164">
                  <c:v>78</c:v>
                </c:pt>
                <c:pt idx="8165">
                  <c:v>62</c:v>
                </c:pt>
                <c:pt idx="8166">
                  <c:v>90</c:v>
                </c:pt>
                <c:pt idx="8167">
                  <c:v>50</c:v>
                </c:pt>
                <c:pt idx="8168">
                  <c:v>57</c:v>
                </c:pt>
                <c:pt idx="8169">
                  <c:v>62</c:v>
                </c:pt>
                <c:pt idx="8170">
                  <c:v>74</c:v>
                </c:pt>
                <c:pt idx="8171">
                  <c:v>74</c:v>
                </c:pt>
                <c:pt idx="8172">
                  <c:v>40</c:v>
                </c:pt>
                <c:pt idx="8173">
                  <c:v>81</c:v>
                </c:pt>
                <c:pt idx="8174">
                  <c:v>45</c:v>
                </c:pt>
                <c:pt idx="8175">
                  <c:v>50</c:v>
                </c:pt>
                <c:pt idx="8176">
                  <c:v>17</c:v>
                </c:pt>
                <c:pt idx="8177">
                  <c:v>31</c:v>
                </c:pt>
                <c:pt idx="8178">
                  <c:v>40</c:v>
                </c:pt>
                <c:pt idx="8179">
                  <c:v>61</c:v>
                </c:pt>
                <c:pt idx="8180">
                  <c:v>26</c:v>
                </c:pt>
                <c:pt idx="8181">
                  <c:v>20</c:v>
                </c:pt>
                <c:pt idx="8182">
                  <c:v>73</c:v>
                </c:pt>
                <c:pt idx="8183">
                  <c:v>55</c:v>
                </c:pt>
                <c:pt idx="8184">
                  <c:v>37</c:v>
                </c:pt>
                <c:pt idx="8185">
                  <c:v>35</c:v>
                </c:pt>
                <c:pt idx="8186">
                  <c:v>90</c:v>
                </c:pt>
                <c:pt idx="8187">
                  <c:v>36</c:v>
                </c:pt>
                <c:pt idx="8188">
                  <c:v>38</c:v>
                </c:pt>
                <c:pt idx="8189">
                  <c:v>65</c:v>
                </c:pt>
                <c:pt idx="8190">
                  <c:v>66</c:v>
                </c:pt>
                <c:pt idx="8191">
                  <c:v>88</c:v>
                </c:pt>
                <c:pt idx="8192">
                  <c:v>53</c:v>
                </c:pt>
                <c:pt idx="8193">
                  <c:v>27</c:v>
                </c:pt>
                <c:pt idx="8194">
                  <c:v>90</c:v>
                </c:pt>
                <c:pt idx="8195">
                  <c:v>50</c:v>
                </c:pt>
                <c:pt idx="8196">
                  <c:v>49</c:v>
                </c:pt>
                <c:pt idx="8197">
                  <c:v>71</c:v>
                </c:pt>
                <c:pt idx="8198">
                  <c:v>72</c:v>
                </c:pt>
                <c:pt idx="8199">
                  <c:v>21</c:v>
                </c:pt>
                <c:pt idx="8200">
                  <c:v>73</c:v>
                </c:pt>
                <c:pt idx="8201">
                  <c:v>68</c:v>
                </c:pt>
                <c:pt idx="8202">
                  <c:v>74</c:v>
                </c:pt>
                <c:pt idx="8203">
                  <c:v>72</c:v>
                </c:pt>
                <c:pt idx="8204">
                  <c:v>38</c:v>
                </c:pt>
                <c:pt idx="8205">
                  <c:v>78</c:v>
                </c:pt>
                <c:pt idx="8206">
                  <c:v>55</c:v>
                </c:pt>
                <c:pt idx="8207">
                  <c:v>24</c:v>
                </c:pt>
                <c:pt idx="8208">
                  <c:v>72</c:v>
                </c:pt>
                <c:pt idx="8209">
                  <c:v>38</c:v>
                </c:pt>
                <c:pt idx="8210">
                  <c:v>73</c:v>
                </c:pt>
                <c:pt idx="8211">
                  <c:v>60</c:v>
                </c:pt>
                <c:pt idx="8212">
                  <c:v>38</c:v>
                </c:pt>
                <c:pt idx="8213">
                  <c:v>74</c:v>
                </c:pt>
                <c:pt idx="8214">
                  <c:v>86</c:v>
                </c:pt>
                <c:pt idx="8215">
                  <c:v>62</c:v>
                </c:pt>
                <c:pt idx="8216">
                  <c:v>80</c:v>
                </c:pt>
                <c:pt idx="8217">
                  <c:v>62</c:v>
                </c:pt>
                <c:pt idx="8218">
                  <c:v>22</c:v>
                </c:pt>
                <c:pt idx="8219">
                  <c:v>28</c:v>
                </c:pt>
                <c:pt idx="8220">
                  <c:v>41</c:v>
                </c:pt>
                <c:pt idx="8221">
                  <c:v>34</c:v>
                </c:pt>
                <c:pt idx="8222">
                  <c:v>52</c:v>
                </c:pt>
                <c:pt idx="8223">
                  <c:v>71</c:v>
                </c:pt>
                <c:pt idx="8224">
                  <c:v>68</c:v>
                </c:pt>
                <c:pt idx="8225">
                  <c:v>47</c:v>
                </c:pt>
                <c:pt idx="8226">
                  <c:v>73</c:v>
                </c:pt>
                <c:pt idx="8227">
                  <c:v>33</c:v>
                </c:pt>
                <c:pt idx="8228">
                  <c:v>83</c:v>
                </c:pt>
                <c:pt idx="8229">
                  <c:v>48</c:v>
                </c:pt>
                <c:pt idx="8230">
                  <c:v>39</c:v>
                </c:pt>
                <c:pt idx="8231">
                  <c:v>29</c:v>
                </c:pt>
                <c:pt idx="8232">
                  <c:v>36</c:v>
                </c:pt>
                <c:pt idx="8233">
                  <c:v>94</c:v>
                </c:pt>
                <c:pt idx="8234">
                  <c:v>73</c:v>
                </c:pt>
                <c:pt idx="8235">
                  <c:v>28</c:v>
                </c:pt>
                <c:pt idx="8236">
                  <c:v>49</c:v>
                </c:pt>
                <c:pt idx="8237">
                  <c:v>73</c:v>
                </c:pt>
                <c:pt idx="8238">
                  <c:v>83</c:v>
                </c:pt>
                <c:pt idx="8239">
                  <c:v>73</c:v>
                </c:pt>
                <c:pt idx="8240">
                  <c:v>50</c:v>
                </c:pt>
                <c:pt idx="8241">
                  <c:v>74</c:v>
                </c:pt>
                <c:pt idx="8242">
                  <c:v>71</c:v>
                </c:pt>
                <c:pt idx="8243">
                  <c:v>92</c:v>
                </c:pt>
                <c:pt idx="8244">
                  <c:v>78</c:v>
                </c:pt>
                <c:pt idx="8245">
                  <c:v>64</c:v>
                </c:pt>
                <c:pt idx="8246">
                  <c:v>37</c:v>
                </c:pt>
                <c:pt idx="8247">
                  <c:v>49</c:v>
                </c:pt>
                <c:pt idx="8248">
                  <c:v>53</c:v>
                </c:pt>
                <c:pt idx="8249">
                  <c:v>95</c:v>
                </c:pt>
                <c:pt idx="8250">
                  <c:v>50</c:v>
                </c:pt>
                <c:pt idx="8251">
                  <c:v>62</c:v>
                </c:pt>
                <c:pt idx="8252">
                  <c:v>74</c:v>
                </c:pt>
                <c:pt idx="8253">
                  <c:v>70</c:v>
                </c:pt>
                <c:pt idx="8254">
                  <c:v>29</c:v>
                </c:pt>
                <c:pt idx="8255">
                  <c:v>81</c:v>
                </c:pt>
                <c:pt idx="8256">
                  <c:v>58</c:v>
                </c:pt>
                <c:pt idx="8257">
                  <c:v>57</c:v>
                </c:pt>
                <c:pt idx="8258">
                  <c:v>61</c:v>
                </c:pt>
                <c:pt idx="8259">
                  <c:v>56</c:v>
                </c:pt>
                <c:pt idx="8260">
                  <c:v>44</c:v>
                </c:pt>
                <c:pt idx="8261">
                  <c:v>30</c:v>
                </c:pt>
                <c:pt idx="8262">
                  <c:v>53</c:v>
                </c:pt>
                <c:pt idx="8263">
                  <c:v>67</c:v>
                </c:pt>
                <c:pt idx="8264">
                  <c:v>21</c:v>
                </c:pt>
                <c:pt idx="8265">
                  <c:v>35</c:v>
                </c:pt>
                <c:pt idx="8266">
                  <c:v>77</c:v>
                </c:pt>
                <c:pt idx="8267">
                  <c:v>72</c:v>
                </c:pt>
                <c:pt idx="8268">
                  <c:v>52</c:v>
                </c:pt>
                <c:pt idx="8269">
                  <c:v>15</c:v>
                </c:pt>
                <c:pt idx="8270">
                  <c:v>67</c:v>
                </c:pt>
                <c:pt idx="8271">
                  <c:v>55</c:v>
                </c:pt>
                <c:pt idx="8272">
                  <c:v>73</c:v>
                </c:pt>
                <c:pt idx="8273">
                  <c:v>25</c:v>
                </c:pt>
                <c:pt idx="8274">
                  <c:v>90</c:v>
                </c:pt>
                <c:pt idx="8275">
                  <c:v>74</c:v>
                </c:pt>
                <c:pt idx="8276">
                  <c:v>53</c:v>
                </c:pt>
                <c:pt idx="8277">
                  <c:v>79</c:v>
                </c:pt>
                <c:pt idx="8278">
                  <c:v>59</c:v>
                </c:pt>
                <c:pt idx="8279">
                  <c:v>40</c:v>
                </c:pt>
                <c:pt idx="8280">
                  <c:v>39</c:v>
                </c:pt>
                <c:pt idx="8281">
                  <c:v>49</c:v>
                </c:pt>
                <c:pt idx="8282">
                  <c:v>41</c:v>
                </c:pt>
                <c:pt idx="8283">
                  <c:v>39</c:v>
                </c:pt>
                <c:pt idx="8284">
                  <c:v>57</c:v>
                </c:pt>
                <c:pt idx="8285">
                  <c:v>66</c:v>
                </c:pt>
                <c:pt idx="8286">
                  <c:v>59</c:v>
                </c:pt>
                <c:pt idx="8287">
                  <c:v>40</c:v>
                </c:pt>
                <c:pt idx="8288">
                  <c:v>47</c:v>
                </c:pt>
                <c:pt idx="8289">
                  <c:v>65</c:v>
                </c:pt>
                <c:pt idx="8290">
                  <c:v>86</c:v>
                </c:pt>
                <c:pt idx="8291">
                  <c:v>75</c:v>
                </c:pt>
                <c:pt idx="8292">
                  <c:v>30</c:v>
                </c:pt>
                <c:pt idx="8293">
                  <c:v>26</c:v>
                </c:pt>
                <c:pt idx="8294">
                  <c:v>49</c:v>
                </c:pt>
                <c:pt idx="8295">
                  <c:v>52</c:v>
                </c:pt>
                <c:pt idx="8296">
                  <c:v>47</c:v>
                </c:pt>
                <c:pt idx="8297">
                  <c:v>64</c:v>
                </c:pt>
                <c:pt idx="8298">
                  <c:v>28</c:v>
                </c:pt>
                <c:pt idx="8299">
                  <c:v>48</c:v>
                </c:pt>
                <c:pt idx="8300">
                  <c:v>47</c:v>
                </c:pt>
                <c:pt idx="8301">
                  <c:v>37</c:v>
                </c:pt>
                <c:pt idx="8302">
                  <c:v>54</c:v>
                </c:pt>
                <c:pt idx="8303">
                  <c:v>18</c:v>
                </c:pt>
                <c:pt idx="8304">
                  <c:v>37</c:v>
                </c:pt>
                <c:pt idx="8305">
                  <c:v>41</c:v>
                </c:pt>
                <c:pt idx="8306">
                  <c:v>96</c:v>
                </c:pt>
                <c:pt idx="8307">
                  <c:v>69</c:v>
                </c:pt>
                <c:pt idx="8308">
                  <c:v>64</c:v>
                </c:pt>
                <c:pt idx="8309">
                  <c:v>48</c:v>
                </c:pt>
                <c:pt idx="8310">
                  <c:v>59</c:v>
                </c:pt>
                <c:pt idx="8311">
                  <c:v>39</c:v>
                </c:pt>
                <c:pt idx="8312">
                  <c:v>80</c:v>
                </c:pt>
                <c:pt idx="8313">
                  <c:v>38</c:v>
                </c:pt>
                <c:pt idx="8314">
                  <c:v>26</c:v>
                </c:pt>
                <c:pt idx="8315">
                  <c:v>27</c:v>
                </c:pt>
                <c:pt idx="8316">
                  <c:v>50</c:v>
                </c:pt>
                <c:pt idx="8317">
                  <c:v>89</c:v>
                </c:pt>
                <c:pt idx="8318">
                  <c:v>45</c:v>
                </c:pt>
                <c:pt idx="8319">
                  <c:v>42</c:v>
                </c:pt>
                <c:pt idx="8320">
                  <c:v>80</c:v>
                </c:pt>
                <c:pt idx="8321">
                  <c:v>48</c:v>
                </c:pt>
                <c:pt idx="8322">
                  <c:v>59</c:v>
                </c:pt>
                <c:pt idx="8323">
                  <c:v>53</c:v>
                </c:pt>
                <c:pt idx="8324">
                  <c:v>72</c:v>
                </c:pt>
                <c:pt idx="8325">
                  <c:v>46</c:v>
                </c:pt>
                <c:pt idx="8326">
                  <c:v>75</c:v>
                </c:pt>
                <c:pt idx="8327">
                  <c:v>25</c:v>
                </c:pt>
                <c:pt idx="8328">
                  <c:v>36</c:v>
                </c:pt>
                <c:pt idx="8329">
                  <c:v>24</c:v>
                </c:pt>
                <c:pt idx="8330">
                  <c:v>31</c:v>
                </c:pt>
                <c:pt idx="8331">
                  <c:v>39</c:v>
                </c:pt>
                <c:pt idx="8332">
                  <c:v>81</c:v>
                </c:pt>
                <c:pt idx="8333">
                  <c:v>63</c:v>
                </c:pt>
                <c:pt idx="8334">
                  <c:v>81</c:v>
                </c:pt>
                <c:pt idx="8335">
                  <c:v>63</c:v>
                </c:pt>
                <c:pt idx="8336">
                  <c:v>69</c:v>
                </c:pt>
                <c:pt idx="8337">
                  <c:v>66</c:v>
                </c:pt>
                <c:pt idx="8338">
                  <c:v>80</c:v>
                </c:pt>
                <c:pt idx="8339">
                  <c:v>52</c:v>
                </c:pt>
                <c:pt idx="8340">
                  <c:v>68</c:v>
                </c:pt>
                <c:pt idx="8341">
                  <c:v>57</c:v>
                </c:pt>
                <c:pt idx="8342">
                  <c:v>37</c:v>
                </c:pt>
                <c:pt idx="8343">
                  <c:v>68</c:v>
                </c:pt>
                <c:pt idx="8344">
                  <c:v>35</c:v>
                </c:pt>
                <c:pt idx="8345">
                  <c:v>65</c:v>
                </c:pt>
                <c:pt idx="8346">
                  <c:v>28</c:v>
                </c:pt>
                <c:pt idx="8347">
                  <c:v>82</c:v>
                </c:pt>
                <c:pt idx="8348">
                  <c:v>29</c:v>
                </c:pt>
                <c:pt idx="8349">
                  <c:v>62</c:v>
                </c:pt>
                <c:pt idx="8350">
                  <c:v>35</c:v>
                </c:pt>
                <c:pt idx="8351">
                  <c:v>51</c:v>
                </c:pt>
                <c:pt idx="8352">
                  <c:v>22</c:v>
                </c:pt>
                <c:pt idx="8353">
                  <c:v>42</c:v>
                </c:pt>
                <c:pt idx="8354">
                  <c:v>45</c:v>
                </c:pt>
                <c:pt idx="8355">
                  <c:v>48</c:v>
                </c:pt>
                <c:pt idx="8356">
                  <c:v>61</c:v>
                </c:pt>
                <c:pt idx="8357">
                  <c:v>59</c:v>
                </c:pt>
                <c:pt idx="8358">
                  <c:v>50</c:v>
                </c:pt>
                <c:pt idx="8359">
                  <c:v>33</c:v>
                </c:pt>
                <c:pt idx="8360">
                  <c:v>65</c:v>
                </c:pt>
                <c:pt idx="8361">
                  <c:v>26</c:v>
                </c:pt>
                <c:pt idx="8362">
                  <c:v>69</c:v>
                </c:pt>
                <c:pt idx="8363">
                  <c:v>87</c:v>
                </c:pt>
                <c:pt idx="8364">
                  <c:v>85</c:v>
                </c:pt>
                <c:pt idx="8365">
                  <c:v>46</c:v>
                </c:pt>
                <c:pt idx="8366">
                  <c:v>82</c:v>
                </c:pt>
                <c:pt idx="8367">
                  <c:v>36</c:v>
                </c:pt>
                <c:pt idx="8368">
                  <c:v>77</c:v>
                </c:pt>
                <c:pt idx="8369">
                  <c:v>85</c:v>
                </c:pt>
                <c:pt idx="8370">
                  <c:v>85</c:v>
                </c:pt>
                <c:pt idx="8371">
                  <c:v>62</c:v>
                </c:pt>
                <c:pt idx="8372">
                  <c:v>54</c:v>
                </c:pt>
                <c:pt idx="8373">
                  <c:v>89</c:v>
                </c:pt>
                <c:pt idx="8374">
                  <c:v>35</c:v>
                </c:pt>
                <c:pt idx="8375">
                  <c:v>65</c:v>
                </c:pt>
                <c:pt idx="8376">
                  <c:v>52</c:v>
                </c:pt>
                <c:pt idx="8377">
                  <c:v>37</c:v>
                </c:pt>
                <c:pt idx="8378">
                  <c:v>27</c:v>
                </c:pt>
                <c:pt idx="8379">
                  <c:v>60</c:v>
                </c:pt>
                <c:pt idx="8380">
                  <c:v>52</c:v>
                </c:pt>
                <c:pt idx="8381">
                  <c:v>28</c:v>
                </c:pt>
                <c:pt idx="8382">
                  <c:v>72</c:v>
                </c:pt>
                <c:pt idx="8383">
                  <c:v>23</c:v>
                </c:pt>
                <c:pt idx="8384">
                  <c:v>59</c:v>
                </c:pt>
                <c:pt idx="8385">
                  <c:v>20</c:v>
                </c:pt>
                <c:pt idx="8386">
                  <c:v>38</c:v>
                </c:pt>
                <c:pt idx="8387">
                  <c:v>31</c:v>
                </c:pt>
                <c:pt idx="8388">
                  <c:v>81</c:v>
                </c:pt>
                <c:pt idx="8389">
                  <c:v>66</c:v>
                </c:pt>
                <c:pt idx="8390">
                  <c:v>68</c:v>
                </c:pt>
                <c:pt idx="8391">
                  <c:v>75</c:v>
                </c:pt>
                <c:pt idx="8392">
                  <c:v>24</c:v>
                </c:pt>
                <c:pt idx="8393">
                  <c:v>26</c:v>
                </c:pt>
                <c:pt idx="8394">
                  <c:v>39</c:v>
                </c:pt>
                <c:pt idx="8395">
                  <c:v>61</c:v>
                </c:pt>
                <c:pt idx="8396">
                  <c:v>52</c:v>
                </c:pt>
                <c:pt idx="8397">
                  <c:v>38</c:v>
                </c:pt>
                <c:pt idx="8398">
                  <c:v>25</c:v>
                </c:pt>
                <c:pt idx="8399">
                  <c:v>73</c:v>
                </c:pt>
                <c:pt idx="8400">
                  <c:v>93</c:v>
                </c:pt>
                <c:pt idx="8401">
                  <c:v>16</c:v>
                </c:pt>
                <c:pt idx="8402">
                  <c:v>75</c:v>
                </c:pt>
                <c:pt idx="8403">
                  <c:v>64</c:v>
                </c:pt>
                <c:pt idx="8404">
                  <c:v>77</c:v>
                </c:pt>
                <c:pt idx="8405">
                  <c:v>44</c:v>
                </c:pt>
                <c:pt idx="8406">
                  <c:v>66</c:v>
                </c:pt>
                <c:pt idx="8407">
                  <c:v>48</c:v>
                </c:pt>
                <c:pt idx="8408">
                  <c:v>50</c:v>
                </c:pt>
                <c:pt idx="8409">
                  <c:v>56</c:v>
                </c:pt>
                <c:pt idx="8410">
                  <c:v>55</c:v>
                </c:pt>
                <c:pt idx="8411">
                  <c:v>83</c:v>
                </c:pt>
                <c:pt idx="8412">
                  <c:v>58</c:v>
                </c:pt>
                <c:pt idx="8413">
                  <c:v>93</c:v>
                </c:pt>
                <c:pt idx="8414">
                  <c:v>38</c:v>
                </c:pt>
                <c:pt idx="8415">
                  <c:v>55</c:v>
                </c:pt>
                <c:pt idx="8416">
                  <c:v>80</c:v>
                </c:pt>
                <c:pt idx="8417">
                  <c:v>64</c:v>
                </c:pt>
                <c:pt idx="8418">
                  <c:v>37</c:v>
                </c:pt>
                <c:pt idx="8419">
                  <c:v>49</c:v>
                </c:pt>
                <c:pt idx="8420">
                  <c:v>33</c:v>
                </c:pt>
                <c:pt idx="8421">
                  <c:v>78</c:v>
                </c:pt>
                <c:pt idx="8422">
                  <c:v>31</c:v>
                </c:pt>
                <c:pt idx="8423">
                  <c:v>53</c:v>
                </c:pt>
                <c:pt idx="8424">
                  <c:v>25</c:v>
                </c:pt>
                <c:pt idx="8425">
                  <c:v>69</c:v>
                </c:pt>
                <c:pt idx="8426">
                  <c:v>89</c:v>
                </c:pt>
                <c:pt idx="8427">
                  <c:v>80</c:v>
                </c:pt>
                <c:pt idx="8428">
                  <c:v>80</c:v>
                </c:pt>
                <c:pt idx="8429">
                  <c:v>22</c:v>
                </c:pt>
                <c:pt idx="8430">
                  <c:v>52</c:v>
                </c:pt>
                <c:pt idx="8431">
                  <c:v>59</c:v>
                </c:pt>
                <c:pt idx="8432">
                  <c:v>88</c:v>
                </c:pt>
                <c:pt idx="8433">
                  <c:v>81</c:v>
                </c:pt>
                <c:pt idx="8434">
                  <c:v>79</c:v>
                </c:pt>
                <c:pt idx="8435">
                  <c:v>28</c:v>
                </c:pt>
                <c:pt idx="8436">
                  <c:v>28</c:v>
                </c:pt>
                <c:pt idx="8437">
                  <c:v>19</c:v>
                </c:pt>
                <c:pt idx="8438">
                  <c:v>31</c:v>
                </c:pt>
                <c:pt idx="8439">
                  <c:v>87</c:v>
                </c:pt>
                <c:pt idx="8440">
                  <c:v>17</c:v>
                </c:pt>
                <c:pt idx="8441">
                  <c:v>75</c:v>
                </c:pt>
                <c:pt idx="8442">
                  <c:v>61</c:v>
                </c:pt>
                <c:pt idx="8443">
                  <c:v>72</c:v>
                </c:pt>
                <c:pt idx="8444">
                  <c:v>78</c:v>
                </c:pt>
                <c:pt idx="8445">
                  <c:v>36</c:v>
                </c:pt>
                <c:pt idx="8446">
                  <c:v>45</c:v>
                </c:pt>
                <c:pt idx="8447">
                  <c:v>74</c:v>
                </c:pt>
                <c:pt idx="8448">
                  <c:v>17</c:v>
                </c:pt>
                <c:pt idx="8449">
                  <c:v>47</c:v>
                </c:pt>
                <c:pt idx="8450">
                  <c:v>25</c:v>
                </c:pt>
                <c:pt idx="8451">
                  <c:v>81</c:v>
                </c:pt>
                <c:pt idx="8452">
                  <c:v>74</c:v>
                </c:pt>
                <c:pt idx="8453">
                  <c:v>30</c:v>
                </c:pt>
                <c:pt idx="8454">
                  <c:v>59</c:v>
                </c:pt>
                <c:pt idx="8455">
                  <c:v>60</c:v>
                </c:pt>
                <c:pt idx="8456">
                  <c:v>58</c:v>
                </c:pt>
                <c:pt idx="8457">
                  <c:v>28</c:v>
                </c:pt>
                <c:pt idx="8458">
                  <c:v>33</c:v>
                </c:pt>
                <c:pt idx="8459">
                  <c:v>30</c:v>
                </c:pt>
                <c:pt idx="8460">
                  <c:v>31</c:v>
                </c:pt>
                <c:pt idx="8461">
                  <c:v>36</c:v>
                </c:pt>
                <c:pt idx="8462">
                  <c:v>56</c:v>
                </c:pt>
                <c:pt idx="8463">
                  <c:v>82</c:v>
                </c:pt>
                <c:pt idx="8464">
                  <c:v>50</c:v>
                </c:pt>
                <c:pt idx="8465">
                  <c:v>76</c:v>
                </c:pt>
                <c:pt idx="8466">
                  <c:v>52</c:v>
                </c:pt>
                <c:pt idx="8467">
                  <c:v>60</c:v>
                </c:pt>
                <c:pt idx="8468">
                  <c:v>91</c:v>
                </c:pt>
                <c:pt idx="8469">
                  <c:v>52</c:v>
                </c:pt>
                <c:pt idx="8470">
                  <c:v>43</c:v>
                </c:pt>
                <c:pt idx="8471">
                  <c:v>32</c:v>
                </c:pt>
                <c:pt idx="8472">
                  <c:v>77</c:v>
                </c:pt>
                <c:pt idx="8473">
                  <c:v>55</c:v>
                </c:pt>
                <c:pt idx="8474">
                  <c:v>52</c:v>
                </c:pt>
                <c:pt idx="8475">
                  <c:v>68</c:v>
                </c:pt>
                <c:pt idx="8476">
                  <c:v>41</c:v>
                </c:pt>
                <c:pt idx="8477">
                  <c:v>63</c:v>
                </c:pt>
                <c:pt idx="8478">
                  <c:v>99</c:v>
                </c:pt>
                <c:pt idx="8479">
                  <c:v>17</c:v>
                </c:pt>
                <c:pt idx="8480">
                  <c:v>47</c:v>
                </c:pt>
                <c:pt idx="8481">
                  <c:v>24</c:v>
                </c:pt>
                <c:pt idx="8482">
                  <c:v>80</c:v>
                </c:pt>
                <c:pt idx="8483">
                  <c:v>79</c:v>
                </c:pt>
                <c:pt idx="8484">
                  <c:v>49</c:v>
                </c:pt>
                <c:pt idx="8485">
                  <c:v>27</c:v>
                </c:pt>
                <c:pt idx="8486">
                  <c:v>51</c:v>
                </c:pt>
                <c:pt idx="8487">
                  <c:v>41</c:v>
                </c:pt>
                <c:pt idx="8488">
                  <c:v>67</c:v>
                </c:pt>
                <c:pt idx="8489">
                  <c:v>48</c:v>
                </c:pt>
                <c:pt idx="8490">
                  <c:v>72</c:v>
                </c:pt>
                <c:pt idx="8491">
                  <c:v>75</c:v>
                </c:pt>
                <c:pt idx="8492">
                  <c:v>48</c:v>
                </c:pt>
                <c:pt idx="8493">
                  <c:v>58</c:v>
                </c:pt>
                <c:pt idx="8494">
                  <c:v>62</c:v>
                </c:pt>
                <c:pt idx="8495">
                  <c:v>83</c:v>
                </c:pt>
                <c:pt idx="8496">
                  <c:v>68</c:v>
                </c:pt>
                <c:pt idx="8497">
                  <c:v>55</c:v>
                </c:pt>
                <c:pt idx="8498">
                  <c:v>55</c:v>
                </c:pt>
                <c:pt idx="8499">
                  <c:v>49</c:v>
                </c:pt>
                <c:pt idx="8500">
                  <c:v>27</c:v>
                </c:pt>
                <c:pt idx="8501">
                  <c:v>38</c:v>
                </c:pt>
                <c:pt idx="8502">
                  <c:v>66</c:v>
                </c:pt>
                <c:pt idx="8503">
                  <c:v>37</c:v>
                </c:pt>
                <c:pt idx="8504">
                  <c:v>72</c:v>
                </c:pt>
                <c:pt idx="8505">
                  <c:v>34</c:v>
                </c:pt>
                <c:pt idx="8506">
                  <c:v>68</c:v>
                </c:pt>
                <c:pt idx="8507">
                  <c:v>56</c:v>
                </c:pt>
                <c:pt idx="8508">
                  <c:v>52</c:v>
                </c:pt>
                <c:pt idx="8509">
                  <c:v>67</c:v>
                </c:pt>
                <c:pt idx="8510">
                  <c:v>69</c:v>
                </c:pt>
                <c:pt idx="8511">
                  <c:v>45</c:v>
                </c:pt>
                <c:pt idx="8512">
                  <c:v>76</c:v>
                </c:pt>
                <c:pt idx="8513">
                  <c:v>65</c:v>
                </c:pt>
                <c:pt idx="8514">
                  <c:v>26</c:v>
                </c:pt>
                <c:pt idx="8515">
                  <c:v>54</c:v>
                </c:pt>
                <c:pt idx="8516">
                  <c:v>68</c:v>
                </c:pt>
                <c:pt idx="8517">
                  <c:v>34</c:v>
                </c:pt>
                <c:pt idx="8518">
                  <c:v>56</c:v>
                </c:pt>
                <c:pt idx="8519">
                  <c:v>63</c:v>
                </c:pt>
                <c:pt idx="8520">
                  <c:v>47</c:v>
                </c:pt>
                <c:pt idx="8521">
                  <c:v>40</c:v>
                </c:pt>
                <c:pt idx="8522">
                  <c:v>31</c:v>
                </c:pt>
                <c:pt idx="8523">
                  <c:v>56</c:v>
                </c:pt>
                <c:pt idx="8524">
                  <c:v>36</c:v>
                </c:pt>
                <c:pt idx="8525">
                  <c:v>41</c:v>
                </c:pt>
                <c:pt idx="8526">
                  <c:v>43</c:v>
                </c:pt>
                <c:pt idx="8527">
                  <c:v>61</c:v>
                </c:pt>
                <c:pt idx="8528">
                  <c:v>69</c:v>
                </c:pt>
                <c:pt idx="8529">
                  <c:v>44</c:v>
                </c:pt>
                <c:pt idx="8530">
                  <c:v>82</c:v>
                </c:pt>
                <c:pt idx="8531">
                  <c:v>48</c:v>
                </c:pt>
                <c:pt idx="8532">
                  <c:v>27</c:v>
                </c:pt>
                <c:pt idx="8533">
                  <c:v>45</c:v>
                </c:pt>
                <c:pt idx="8534">
                  <c:v>75</c:v>
                </c:pt>
                <c:pt idx="8535">
                  <c:v>54</c:v>
                </c:pt>
                <c:pt idx="8536">
                  <c:v>76</c:v>
                </c:pt>
                <c:pt idx="8537">
                  <c:v>44</c:v>
                </c:pt>
                <c:pt idx="8538">
                  <c:v>50</c:v>
                </c:pt>
                <c:pt idx="8539">
                  <c:v>17</c:v>
                </c:pt>
                <c:pt idx="8540">
                  <c:v>66</c:v>
                </c:pt>
                <c:pt idx="8541">
                  <c:v>42</c:v>
                </c:pt>
                <c:pt idx="8542">
                  <c:v>42</c:v>
                </c:pt>
                <c:pt idx="8543">
                  <c:v>56</c:v>
                </c:pt>
                <c:pt idx="8544">
                  <c:v>48</c:v>
                </c:pt>
                <c:pt idx="8545">
                  <c:v>40</c:v>
                </c:pt>
                <c:pt idx="8546">
                  <c:v>24</c:v>
                </c:pt>
                <c:pt idx="8547">
                  <c:v>38</c:v>
                </c:pt>
                <c:pt idx="8548">
                  <c:v>73</c:v>
                </c:pt>
                <c:pt idx="8549">
                  <c:v>40</c:v>
                </c:pt>
                <c:pt idx="8550">
                  <c:v>62</c:v>
                </c:pt>
                <c:pt idx="8551">
                  <c:v>65</c:v>
                </c:pt>
                <c:pt idx="8552">
                  <c:v>37</c:v>
                </c:pt>
                <c:pt idx="8553">
                  <c:v>68</c:v>
                </c:pt>
                <c:pt idx="8554">
                  <c:v>30</c:v>
                </c:pt>
                <c:pt idx="8555">
                  <c:v>31</c:v>
                </c:pt>
                <c:pt idx="8556">
                  <c:v>15</c:v>
                </c:pt>
                <c:pt idx="8557">
                  <c:v>89</c:v>
                </c:pt>
                <c:pt idx="8558">
                  <c:v>33</c:v>
                </c:pt>
                <c:pt idx="8559">
                  <c:v>72</c:v>
                </c:pt>
                <c:pt idx="8560">
                  <c:v>64</c:v>
                </c:pt>
                <c:pt idx="8561">
                  <c:v>78</c:v>
                </c:pt>
                <c:pt idx="8562">
                  <c:v>40</c:v>
                </c:pt>
                <c:pt idx="8563">
                  <c:v>91</c:v>
                </c:pt>
                <c:pt idx="8564">
                  <c:v>49</c:v>
                </c:pt>
                <c:pt idx="8565">
                  <c:v>38</c:v>
                </c:pt>
                <c:pt idx="8566">
                  <c:v>28</c:v>
                </c:pt>
                <c:pt idx="8567">
                  <c:v>62</c:v>
                </c:pt>
                <c:pt idx="8568">
                  <c:v>62</c:v>
                </c:pt>
                <c:pt idx="8569">
                  <c:v>89</c:v>
                </c:pt>
                <c:pt idx="8570">
                  <c:v>74</c:v>
                </c:pt>
                <c:pt idx="8571">
                  <c:v>85</c:v>
                </c:pt>
                <c:pt idx="8572">
                  <c:v>33</c:v>
                </c:pt>
                <c:pt idx="8573">
                  <c:v>41</c:v>
                </c:pt>
                <c:pt idx="8574">
                  <c:v>24</c:v>
                </c:pt>
                <c:pt idx="8575">
                  <c:v>47</c:v>
                </c:pt>
                <c:pt idx="8576">
                  <c:v>65</c:v>
                </c:pt>
                <c:pt idx="8577">
                  <c:v>50</c:v>
                </c:pt>
                <c:pt idx="8578">
                  <c:v>35</c:v>
                </c:pt>
                <c:pt idx="8579">
                  <c:v>30</c:v>
                </c:pt>
                <c:pt idx="8580">
                  <c:v>76</c:v>
                </c:pt>
                <c:pt idx="8581">
                  <c:v>55</c:v>
                </c:pt>
                <c:pt idx="8582">
                  <c:v>49</c:v>
                </c:pt>
                <c:pt idx="8583">
                  <c:v>19</c:v>
                </c:pt>
                <c:pt idx="8584">
                  <c:v>15</c:v>
                </c:pt>
                <c:pt idx="8585">
                  <c:v>86</c:v>
                </c:pt>
                <c:pt idx="8586">
                  <c:v>77</c:v>
                </c:pt>
                <c:pt idx="8587">
                  <c:v>55</c:v>
                </c:pt>
                <c:pt idx="8588">
                  <c:v>77</c:v>
                </c:pt>
                <c:pt idx="8589">
                  <c:v>74</c:v>
                </c:pt>
                <c:pt idx="8590">
                  <c:v>23</c:v>
                </c:pt>
                <c:pt idx="8591">
                  <c:v>56</c:v>
                </c:pt>
                <c:pt idx="8592">
                  <c:v>18</c:v>
                </c:pt>
                <c:pt idx="8593">
                  <c:v>76</c:v>
                </c:pt>
                <c:pt idx="8594">
                  <c:v>57</c:v>
                </c:pt>
                <c:pt idx="8595">
                  <c:v>13</c:v>
                </c:pt>
                <c:pt idx="8596">
                  <c:v>64</c:v>
                </c:pt>
                <c:pt idx="8597">
                  <c:v>54</c:v>
                </c:pt>
                <c:pt idx="8598">
                  <c:v>97</c:v>
                </c:pt>
                <c:pt idx="8599">
                  <c:v>89</c:v>
                </c:pt>
                <c:pt idx="8600">
                  <c:v>53</c:v>
                </c:pt>
                <c:pt idx="8601">
                  <c:v>74</c:v>
                </c:pt>
                <c:pt idx="8602">
                  <c:v>61</c:v>
                </c:pt>
                <c:pt idx="8603">
                  <c:v>41</c:v>
                </c:pt>
                <c:pt idx="8604">
                  <c:v>48</c:v>
                </c:pt>
                <c:pt idx="8605">
                  <c:v>48</c:v>
                </c:pt>
                <c:pt idx="8606">
                  <c:v>54</c:v>
                </c:pt>
                <c:pt idx="8607">
                  <c:v>67</c:v>
                </c:pt>
                <c:pt idx="8608">
                  <c:v>34</c:v>
                </c:pt>
                <c:pt idx="8609">
                  <c:v>60</c:v>
                </c:pt>
                <c:pt idx="8610">
                  <c:v>46</c:v>
                </c:pt>
                <c:pt idx="8611">
                  <c:v>45</c:v>
                </c:pt>
                <c:pt idx="8612">
                  <c:v>56</c:v>
                </c:pt>
                <c:pt idx="8613">
                  <c:v>49</c:v>
                </c:pt>
                <c:pt idx="8614">
                  <c:v>49</c:v>
                </c:pt>
                <c:pt idx="8615">
                  <c:v>65</c:v>
                </c:pt>
                <c:pt idx="8616">
                  <c:v>39</c:v>
                </c:pt>
                <c:pt idx="8617">
                  <c:v>33</c:v>
                </c:pt>
                <c:pt idx="8618">
                  <c:v>55</c:v>
                </c:pt>
                <c:pt idx="8619">
                  <c:v>50</c:v>
                </c:pt>
                <c:pt idx="8620">
                  <c:v>52</c:v>
                </c:pt>
                <c:pt idx="8621">
                  <c:v>43</c:v>
                </c:pt>
                <c:pt idx="8622">
                  <c:v>58</c:v>
                </c:pt>
                <c:pt idx="8623">
                  <c:v>45</c:v>
                </c:pt>
                <c:pt idx="8624">
                  <c:v>81</c:v>
                </c:pt>
                <c:pt idx="8625">
                  <c:v>36</c:v>
                </c:pt>
                <c:pt idx="8626">
                  <c:v>64</c:v>
                </c:pt>
                <c:pt idx="8627">
                  <c:v>57</c:v>
                </c:pt>
                <c:pt idx="8628">
                  <c:v>46</c:v>
                </c:pt>
                <c:pt idx="8629">
                  <c:v>76</c:v>
                </c:pt>
                <c:pt idx="8630">
                  <c:v>43</c:v>
                </c:pt>
                <c:pt idx="8631">
                  <c:v>58</c:v>
                </c:pt>
                <c:pt idx="8632">
                  <c:v>61</c:v>
                </c:pt>
                <c:pt idx="8633">
                  <c:v>72</c:v>
                </c:pt>
                <c:pt idx="8634">
                  <c:v>82</c:v>
                </c:pt>
                <c:pt idx="8635">
                  <c:v>69</c:v>
                </c:pt>
                <c:pt idx="8636">
                  <c:v>35</c:v>
                </c:pt>
                <c:pt idx="8637">
                  <c:v>91</c:v>
                </c:pt>
                <c:pt idx="8638">
                  <c:v>40</c:v>
                </c:pt>
                <c:pt idx="8639">
                  <c:v>26</c:v>
                </c:pt>
                <c:pt idx="8640">
                  <c:v>34</c:v>
                </c:pt>
                <c:pt idx="8641">
                  <c:v>35</c:v>
                </c:pt>
                <c:pt idx="8642">
                  <c:v>67</c:v>
                </c:pt>
                <c:pt idx="8643">
                  <c:v>60</c:v>
                </c:pt>
                <c:pt idx="8644">
                  <c:v>48</c:v>
                </c:pt>
                <c:pt idx="8645">
                  <c:v>62</c:v>
                </c:pt>
                <c:pt idx="8646">
                  <c:v>84</c:v>
                </c:pt>
                <c:pt idx="8647">
                  <c:v>67</c:v>
                </c:pt>
                <c:pt idx="8648">
                  <c:v>50</c:v>
                </c:pt>
                <c:pt idx="8649">
                  <c:v>42</c:v>
                </c:pt>
                <c:pt idx="8650">
                  <c:v>37</c:v>
                </c:pt>
                <c:pt idx="8651">
                  <c:v>50</c:v>
                </c:pt>
                <c:pt idx="8652">
                  <c:v>61</c:v>
                </c:pt>
                <c:pt idx="8653">
                  <c:v>61</c:v>
                </c:pt>
                <c:pt idx="8654">
                  <c:v>48</c:v>
                </c:pt>
                <c:pt idx="8655">
                  <c:v>56</c:v>
                </c:pt>
                <c:pt idx="8656">
                  <c:v>54</c:v>
                </c:pt>
                <c:pt idx="8657">
                  <c:v>86</c:v>
                </c:pt>
                <c:pt idx="8658">
                  <c:v>77</c:v>
                </c:pt>
                <c:pt idx="8659">
                  <c:v>77</c:v>
                </c:pt>
                <c:pt idx="8660">
                  <c:v>25</c:v>
                </c:pt>
                <c:pt idx="8661">
                  <c:v>67</c:v>
                </c:pt>
                <c:pt idx="8662">
                  <c:v>51</c:v>
                </c:pt>
                <c:pt idx="8663">
                  <c:v>20</c:v>
                </c:pt>
                <c:pt idx="8664">
                  <c:v>74</c:v>
                </c:pt>
                <c:pt idx="8665">
                  <c:v>12</c:v>
                </c:pt>
                <c:pt idx="8666">
                  <c:v>78</c:v>
                </c:pt>
                <c:pt idx="8667">
                  <c:v>48</c:v>
                </c:pt>
                <c:pt idx="8668">
                  <c:v>79</c:v>
                </c:pt>
                <c:pt idx="8669">
                  <c:v>66</c:v>
                </c:pt>
                <c:pt idx="8670">
                  <c:v>82</c:v>
                </c:pt>
                <c:pt idx="8671">
                  <c:v>67</c:v>
                </c:pt>
                <c:pt idx="8672">
                  <c:v>75</c:v>
                </c:pt>
                <c:pt idx="8673">
                  <c:v>52</c:v>
                </c:pt>
                <c:pt idx="8674">
                  <c:v>25</c:v>
                </c:pt>
                <c:pt idx="8675">
                  <c:v>39</c:v>
                </c:pt>
                <c:pt idx="8676">
                  <c:v>66</c:v>
                </c:pt>
                <c:pt idx="8677">
                  <c:v>24</c:v>
                </c:pt>
                <c:pt idx="8678">
                  <c:v>17</c:v>
                </c:pt>
                <c:pt idx="8679">
                  <c:v>93</c:v>
                </c:pt>
                <c:pt idx="8680">
                  <c:v>62</c:v>
                </c:pt>
                <c:pt idx="8681">
                  <c:v>47</c:v>
                </c:pt>
                <c:pt idx="8682">
                  <c:v>55</c:v>
                </c:pt>
                <c:pt idx="8683">
                  <c:v>41</c:v>
                </c:pt>
                <c:pt idx="8684">
                  <c:v>67</c:v>
                </c:pt>
                <c:pt idx="8685">
                  <c:v>43</c:v>
                </c:pt>
                <c:pt idx="8686">
                  <c:v>42</c:v>
                </c:pt>
                <c:pt idx="8687">
                  <c:v>64</c:v>
                </c:pt>
                <c:pt idx="8688">
                  <c:v>42</c:v>
                </c:pt>
                <c:pt idx="8689">
                  <c:v>77</c:v>
                </c:pt>
                <c:pt idx="8690">
                  <c:v>52</c:v>
                </c:pt>
                <c:pt idx="8691">
                  <c:v>62</c:v>
                </c:pt>
                <c:pt idx="8692">
                  <c:v>90</c:v>
                </c:pt>
                <c:pt idx="8693">
                  <c:v>60</c:v>
                </c:pt>
                <c:pt idx="8694">
                  <c:v>49</c:v>
                </c:pt>
                <c:pt idx="8695">
                  <c:v>54</c:v>
                </c:pt>
                <c:pt idx="8696">
                  <c:v>61</c:v>
                </c:pt>
                <c:pt idx="8697">
                  <c:v>67</c:v>
                </c:pt>
                <c:pt idx="8698">
                  <c:v>42</c:v>
                </c:pt>
                <c:pt idx="8699">
                  <c:v>43</c:v>
                </c:pt>
                <c:pt idx="8700">
                  <c:v>58</c:v>
                </c:pt>
                <c:pt idx="8701">
                  <c:v>50</c:v>
                </c:pt>
                <c:pt idx="8702">
                  <c:v>34</c:v>
                </c:pt>
                <c:pt idx="8703">
                  <c:v>51</c:v>
                </c:pt>
                <c:pt idx="8704">
                  <c:v>89</c:v>
                </c:pt>
                <c:pt idx="8705">
                  <c:v>41</c:v>
                </c:pt>
                <c:pt idx="8706">
                  <c:v>70</c:v>
                </c:pt>
                <c:pt idx="8707">
                  <c:v>35</c:v>
                </c:pt>
                <c:pt idx="8708">
                  <c:v>79</c:v>
                </c:pt>
                <c:pt idx="8709">
                  <c:v>26</c:v>
                </c:pt>
                <c:pt idx="8710">
                  <c:v>46</c:v>
                </c:pt>
                <c:pt idx="8711">
                  <c:v>51</c:v>
                </c:pt>
                <c:pt idx="8712">
                  <c:v>30</c:v>
                </c:pt>
                <c:pt idx="8713">
                  <c:v>88</c:v>
                </c:pt>
                <c:pt idx="8714">
                  <c:v>55</c:v>
                </c:pt>
                <c:pt idx="8715">
                  <c:v>60</c:v>
                </c:pt>
                <c:pt idx="8716">
                  <c:v>26</c:v>
                </c:pt>
                <c:pt idx="8717">
                  <c:v>85</c:v>
                </c:pt>
                <c:pt idx="8718">
                  <c:v>76</c:v>
                </c:pt>
                <c:pt idx="8719">
                  <c:v>53</c:v>
                </c:pt>
                <c:pt idx="8720">
                  <c:v>70</c:v>
                </c:pt>
                <c:pt idx="8721">
                  <c:v>64</c:v>
                </c:pt>
                <c:pt idx="8722">
                  <c:v>41</c:v>
                </c:pt>
                <c:pt idx="8723">
                  <c:v>73</c:v>
                </c:pt>
                <c:pt idx="8724">
                  <c:v>47</c:v>
                </c:pt>
                <c:pt idx="8725">
                  <c:v>49</c:v>
                </c:pt>
                <c:pt idx="8726">
                  <c:v>53</c:v>
                </c:pt>
                <c:pt idx="8727">
                  <c:v>95</c:v>
                </c:pt>
                <c:pt idx="8728">
                  <c:v>87</c:v>
                </c:pt>
                <c:pt idx="8729">
                  <c:v>26</c:v>
                </c:pt>
                <c:pt idx="8730">
                  <c:v>89</c:v>
                </c:pt>
                <c:pt idx="8731">
                  <c:v>73</c:v>
                </c:pt>
                <c:pt idx="8732">
                  <c:v>19</c:v>
                </c:pt>
                <c:pt idx="8733">
                  <c:v>33</c:v>
                </c:pt>
                <c:pt idx="8734">
                  <c:v>75</c:v>
                </c:pt>
                <c:pt idx="8735">
                  <c:v>59</c:v>
                </c:pt>
                <c:pt idx="8736">
                  <c:v>79</c:v>
                </c:pt>
                <c:pt idx="8737">
                  <c:v>82</c:v>
                </c:pt>
                <c:pt idx="8738">
                  <c:v>58</c:v>
                </c:pt>
                <c:pt idx="8739">
                  <c:v>61</c:v>
                </c:pt>
                <c:pt idx="8740">
                  <c:v>59</c:v>
                </c:pt>
                <c:pt idx="8741">
                  <c:v>63</c:v>
                </c:pt>
                <c:pt idx="8742">
                  <c:v>60</c:v>
                </c:pt>
                <c:pt idx="8743">
                  <c:v>55</c:v>
                </c:pt>
                <c:pt idx="8744">
                  <c:v>38</c:v>
                </c:pt>
                <c:pt idx="8745">
                  <c:v>49</c:v>
                </c:pt>
                <c:pt idx="8746">
                  <c:v>48</c:v>
                </c:pt>
                <c:pt idx="8747">
                  <c:v>24</c:v>
                </c:pt>
                <c:pt idx="8748">
                  <c:v>27</c:v>
                </c:pt>
                <c:pt idx="8749">
                  <c:v>34</c:v>
                </c:pt>
                <c:pt idx="8750">
                  <c:v>59</c:v>
                </c:pt>
                <c:pt idx="8751">
                  <c:v>60</c:v>
                </c:pt>
                <c:pt idx="8752">
                  <c:v>75</c:v>
                </c:pt>
                <c:pt idx="8753">
                  <c:v>67</c:v>
                </c:pt>
                <c:pt idx="8754">
                  <c:v>36</c:v>
                </c:pt>
                <c:pt idx="8755">
                  <c:v>60</c:v>
                </c:pt>
                <c:pt idx="8756">
                  <c:v>43</c:v>
                </c:pt>
                <c:pt idx="8757">
                  <c:v>52</c:v>
                </c:pt>
                <c:pt idx="8758">
                  <c:v>73</c:v>
                </c:pt>
                <c:pt idx="8759">
                  <c:v>36</c:v>
                </c:pt>
                <c:pt idx="8760">
                  <c:v>37</c:v>
                </c:pt>
                <c:pt idx="8761">
                  <c:v>66</c:v>
                </c:pt>
                <c:pt idx="8762">
                  <c:v>64</c:v>
                </c:pt>
                <c:pt idx="8763">
                  <c:v>54</c:v>
                </c:pt>
                <c:pt idx="8764">
                  <c:v>31</c:v>
                </c:pt>
                <c:pt idx="8765">
                  <c:v>59</c:v>
                </c:pt>
                <c:pt idx="8766">
                  <c:v>49</c:v>
                </c:pt>
                <c:pt idx="8767">
                  <c:v>80</c:v>
                </c:pt>
                <c:pt idx="8768">
                  <c:v>19</c:v>
                </c:pt>
                <c:pt idx="8769">
                  <c:v>27</c:v>
                </c:pt>
                <c:pt idx="8770">
                  <c:v>51</c:v>
                </c:pt>
                <c:pt idx="8771">
                  <c:v>25</c:v>
                </c:pt>
                <c:pt idx="8772">
                  <c:v>48</c:v>
                </c:pt>
                <c:pt idx="8773">
                  <c:v>82</c:v>
                </c:pt>
                <c:pt idx="8774">
                  <c:v>47</c:v>
                </c:pt>
                <c:pt idx="8775">
                  <c:v>70</c:v>
                </c:pt>
                <c:pt idx="8776">
                  <c:v>57</c:v>
                </c:pt>
                <c:pt idx="8777">
                  <c:v>69</c:v>
                </c:pt>
                <c:pt idx="8778">
                  <c:v>32</c:v>
                </c:pt>
                <c:pt idx="8779">
                  <c:v>78</c:v>
                </c:pt>
                <c:pt idx="8780">
                  <c:v>41</c:v>
                </c:pt>
                <c:pt idx="8781">
                  <c:v>72</c:v>
                </c:pt>
                <c:pt idx="8782">
                  <c:v>71</c:v>
                </c:pt>
                <c:pt idx="8783">
                  <c:v>44</c:v>
                </c:pt>
                <c:pt idx="8784">
                  <c:v>57</c:v>
                </c:pt>
                <c:pt idx="8785">
                  <c:v>57</c:v>
                </c:pt>
                <c:pt idx="8786">
                  <c:v>41</c:v>
                </c:pt>
                <c:pt idx="8787">
                  <c:v>62</c:v>
                </c:pt>
                <c:pt idx="8788">
                  <c:v>48</c:v>
                </c:pt>
                <c:pt idx="8789">
                  <c:v>59</c:v>
                </c:pt>
                <c:pt idx="8790">
                  <c:v>34</c:v>
                </c:pt>
                <c:pt idx="8791">
                  <c:v>17</c:v>
                </c:pt>
                <c:pt idx="8792">
                  <c:v>54</c:v>
                </c:pt>
                <c:pt idx="8793">
                  <c:v>55</c:v>
                </c:pt>
                <c:pt idx="8794">
                  <c:v>73</c:v>
                </c:pt>
                <c:pt idx="8795">
                  <c:v>50</c:v>
                </c:pt>
                <c:pt idx="8796">
                  <c:v>91</c:v>
                </c:pt>
                <c:pt idx="8797">
                  <c:v>73</c:v>
                </c:pt>
                <c:pt idx="8798">
                  <c:v>70</c:v>
                </c:pt>
                <c:pt idx="8799">
                  <c:v>74</c:v>
                </c:pt>
                <c:pt idx="8800">
                  <c:v>86</c:v>
                </c:pt>
                <c:pt idx="8801">
                  <c:v>34</c:v>
                </c:pt>
                <c:pt idx="8802">
                  <c:v>25</c:v>
                </c:pt>
                <c:pt idx="8803">
                  <c:v>47</c:v>
                </c:pt>
                <c:pt idx="8804">
                  <c:v>45</c:v>
                </c:pt>
                <c:pt idx="8805">
                  <c:v>62</c:v>
                </c:pt>
                <c:pt idx="8806">
                  <c:v>49</c:v>
                </c:pt>
                <c:pt idx="8807">
                  <c:v>62</c:v>
                </c:pt>
                <c:pt idx="8808">
                  <c:v>65</c:v>
                </c:pt>
                <c:pt idx="8809">
                  <c:v>40</c:v>
                </c:pt>
                <c:pt idx="8810">
                  <c:v>97</c:v>
                </c:pt>
                <c:pt idx="8811">
                  <c:v>79</c:v>
                </c:pt>
                <c:pt idx="8812">
                  <c:v>93</c:v>
                </c:pt>
                <c:pt idx="8813">
                  <c:v>60</c:v>
                </c:pt>
                <c:pt idx="8814">
                  <c:v>61</c:v>
                </c:pt>
                <c:pt idx="8815">
                  <c:v>73</c:v>
                </c:pt>
                <c:pt idx="8816">
                  <c:v>89</c:v>
                </c:pt>
                <c:pt idx="8817">
                  <c:v>71</c:v>
                </c:pt>
                <c:pt idx="8818">
                  <c:v>61</c:v>
                </c:pt>
                <c:pt idx="8819">
                  <c:v>39</c:v>
                </c:pt>
                <c:pt idx="8820">
                  <c:v>44</c:v>
                </c:pt>
                <c:pt idx="8821">
                  <c:v>32</c:v>
                </c:pt>
                <c:pt idx="8822">
                  <c:v>35</c:v>
                </c:pt>
                <c:pt idx="8823">
                  <c:v>20</c:v>
                </c:pt>
                <c:pt idx="8824">
                  <c:v>62</c:v>
                </c:pt>
                <c:pt idx="8825">
                  <c:v>42</c:v>
                </c:pt>
                <c:pt idx="8826">
                  <c:v>43</c:v>
                </c:pt>
                <c:pt idx="8827">
                  <c:v>56</c:v>
                </c:pt>
                <c:pt idx="8828">
                  <c:v>79</c:v>
                </c:pt>
                <c:pt idx="8829">
                  <c:v>30</c:v>
                </c:pt>
                <c:pt idx="8830">
                  <c:v>73</c:v>
                </c:pt>
                <c:pt idx="8831">
                  <c:v>25</c:v>
                </c:pt>
                <c:pt idx="8832">
                  <c:v>84</c:v>
                </c:pt>
                <c:pt idx="8833">
                  <c:v>27</c:v>
                </c:pt>
                <c:pt idx="8834">
                  <c:v>41</c:v>
                </c:pt>
                <c:pt idx="8835">
                  <c:v>92</c:v>
                </c:pt>
                <c:pt idx="8836">
                  <c:v>53</c:v>
                </c:pt>
                <c:pt idx="8837">
                  <c:v>63</c:v>
                </c:pt>
                <c:pt idx="8838">
                  <c:v>67</c:v>
                </c:pt>
                <c:pt idx="8839">
                  <c:v>74</c:v>
                </c:pt>
                <c:pt idx="8840">
                  <c:v>37</c:v>
                </c:pt>
                <c:pt idx="8841">
                  <c:v>33</c:v>
                </c:pt>
                <c:pt idx="8842">
                  <c:v>58</c:v>
                </c:pt>
                <c:pt idx="8843">
                  <c:v>55</c:v>
                </c:pt>
                <c:pt idx="8844">
                  <c:v>40</c:v>
                </c:pt>
                <c:pt idx="8845">
                  <c:v>79</c:v>
                </c:pt>
                <c:pt idx="8846">
                  <c:v>68</c:v>
                </c:pt>
                <c:pt idx="8847">
                  <c:v>57</c:v>
                </c:pt>
                <c:pt idx="8848">
                  <c:v>20</c:v>
                </c:pt>
                <c:pt idx="8849">
                  <c:v>28</c:v>
                </c:pt>
                <c:pt idx="8850">
                  <c:v>50</c:v>
                </c:pt>
                <c:pt idx="8851">
                  <c:v>80</c:v>
                </c:pt>
                <c:pt idx="8852">
                  <c:v>44</c:v>
                </c:pt>
                <c:pt idx="8853">
                  <c:v>19</c:v>
                </c:pt>
                <c:pt idx="8854">
                  <c:v>81</c:v>
                </c:pt>
                <c:pt idx="8855">
                  <c:v>46</c:v>
                </c:pt>
                <c:pt idx="8856">
                  <c:v>83</c:v>
                </c:pt>
                <c:pt idx="8857">
                  <c:v>58</c:v>
                </c:pt>
                <c:pt idx="8858">
                  <c:v>53</c:v>
                </c:pt>
                <c:pt idx="8859">
                  <c:v>73</c:v>
                </c:pt>
                <c:pt idx="8860">
                  <c:v>79</c:v>
                </c:pt>
                <c:pt idx="8861">
                  <c:v>15</c:v>
                </c:pt>
                <c:pt idx="8862">
                  <c:v>62</c:v>
                </c:pt>
                <c:pt idx="8863">
                  <c:v>46</c:v>
                </c:pt>
                <c:pt idx="8864">
                  <c:v>41</c:v>
                </c:pt>
                <c:pt idx="8865">
                  <c:v>68</c:v>
                </c:pt>
                <c:pt idx="8866">
                  <c:v>72</c:v>
                </c:pt>
                <c:pt idx="8867">
                  <c:v>43</c:v>
                </c:pt>
                <c:pt idx="8868">
                  <c:v>51</c:v>
                </c:pt>
                <c:pt idx="8869">
                  <c:v>38</c:v>
                </c:pt>
                <c:pt idx="8870">
                  <c:v>80</c:v>
                </c:pt>
                <c:pt idx="8871">
                  <c:v>48</c:v>
                </c:pt>
                <c:pt idx="8872">
                  <c:v>63</c:v>
                </c:pt>
                <c:pt idx="8873">
                  <c:v>31</c:v>
                </c:pt>
                <c:pt idx="8874">
                  <c:v>66</c:v>
                </c:pt>
                <c:pt idx="8875">
                  <c:v>69</c:v>
                </c:pt>
                <c:pt idx="8876">
                  <c:v>62</c:v>
                </c:pt>
                <c:pt idx="8877">
                  <c:v>49</c:v>
                </c:pt>
                <c:pt idx="8878">
                  <c:v>54</c:v>
                </c:pt>
                <c:pt idx="8879">
                  <c:v>57</c:v>
                </c:pt>
                <c:pt idx="8880">
                  <c:v>77</c:v>
                </c:pt>
                <c:pt idx="8881">
                  <c:v>56</c:v>
                </c:pt>
                <c:pt idx="8882">
                  <c:v>79</c:v>
                </c:pt>
                <c:pt idx="8883">
                  <c:v>60</c:v>
                </c:pt>
                <c:pt idx="8884">
                  <c:v>88</c:v>
                </c:pt>
                <c:pt idx="8885">
                  <c:v>83</c:v>
                </c:pt>
                <c:pt idx="8886">
                  <c:v>43</c:v>
                </c:pt>
                <c:pt idx="8887">
                  <c:v>48</c:v>
                </c:pt>
                <c:pt idx="8888">
                  <c:v>50</c:v>
                </c:pt>
                <c:pt idx="8889">
                  <c:v>61</c:v>
                </c:pt>
                <c:pt idx="8890">
                  <c:v>24</c:v>
                </c:pt>
                <c:pt idx="8891">
                  <c:v>71</c:v>
                </c:pt>
                <c:pt idx="8892">
                  <c:v>81</c:v>
                </c:pt>
                <c:pt idx="8893">
                  <c:v>76</c:v>
                </c:pt>
                <c:pt idx="8894">
                  <c:v>17</c:v>
                </c:pt>
                <c:pt idx="8895">
                  <c:v>30</c:v>
                </c:pt>
                <c:pt idx="8896">
                  <c:v>78</c:v>
                </c:pt>
                <c:pt idx="8897">
                  <c:v>78</c:v>
                </c:pt>
                <c:pt idx="8898">
                  <c:v>37</c:v>
                </c:pt>
                <c:pt idx="8899">
                  <c:v>86</c:v>
                </c:pt>
                <c:pt idx="8900">
                  <c:v>77</c:v>
                </c:pt>
                <c:pt idx="8901">
                  <c:v>63</c:v>
                </c:pt>
                <c:pt idx="8902">
                  <c:v>46</c:v>
                </c:pt>
                <c:pt idx="8903">
                  <c:v>38</c:v>
                </c:pt>
                <c:pt idx="8904">
                  <c:v>41</c:v>
                </c:pt>
                <c:pt idx="8905">
                  <c:v>51</c:v>
                </c:pt>
                <c:pt idx="8906">
                  <c:v>24</c:v>
                </c:pt>
                <c:pt idx="8907">
                  <c:v>88</c:v>
                </c:pt>
                <c:pt idx="8908">
                  <c:v>50</c:v>
                </c:pt>
                <c:pt idx="8909">
                  <c:v>30</c:v>
                </c:pt>
                <c:pt idx="8910">
                  <c:v>32</c:v>
                </c:pt>
                <c:pt idx="8911">
                  <c:v>18</c:v>
                </c:pt>
                <c:pt idx="8912">
                  <c:v>29</c:v>
                </c:pt>
                <c:pt idx="8913">
                  <c:v>41</c:v>
                </c:pt>
                <c:pt idx="8914">
                  <c:v>37</c:v>
                </c:pt>
                <c:pt idx="8915">
                  <c:v>85</c:v>
                </c:pt>
                <c:pt idx="8916">
                  <c:v>67</c:v>
                </c:pt>
                <c:pt idx="8917">
                  <c:v>30</c:v>
                </c:pt>
                <c:pt idx="8918">
                  <c:v>69</c:v>
                </c:pt>
                <c:pt idx="8919">
                  <c:v>43</c:v>
                </c:pt>
                <c:pt idx="8920">
                  <c:v>72</c:v>
                </c:pt>
                <c:pt idx="8921">
                  <c:v>47</c:v>
                </c:pt>
                <c:pt idx="8922">
                  <c:v>69</c:v>
                </c:pt>
                <c:pt idx="8923">
                  <c:v>48</c:v>
                </c:pt>
                <c:pt idx="8924">
                  <c:v>20</c:v>
                </c:pt>
                <c:pt idx="8925">
                  <c:v>73</c:v>
                </c:pt>
                <c:pt idx="8926">
                  <c:v>49</c:v>
                </c:pt>
                <c:pt idx="8927">
                  <c:v>26</c:v>
                </c:pt>
                <c:pt idx="8928">
                  <c:v>44</c:v>
                </c:pt>
                <c:pt idx="8929">
                  <c:v>49</c:v>
                </c:pt>
                <c:pt idx="8930">
                  <c:v>61</c:v>
                </c:pt>
                <c:pt idx="8931">
                  <c:v>28</c:v>
                </c:pt>
                <c:pt idx="8932">
                  <c:v>74</c:v>
                </c:pt>
                <c:pt idx="8933">
                  <c:v>33</c:v>
                </c:pt>
                <c:pt idx="8934">
                  <c:v>42</c:v>
                </c:pt>
                <c:pt idx="8935">
                  <c:v>39</c:v>
                </c:pt>
                <c:pt idx="8936">
                  <c:v>82</c:v>
                </c:pt>
                <c:pt idx="8937">
                  <c:v>48</c:v>
                </c:pt>
                <c:pt idx="8938">
                  <c:v>95</c:v>
                </c:pt>
                <c:pt idx="8939">
                  <c:v>92</c:v>
                </c:pt>
                <c:pt idx="8940">
                  <c:v>36</c:v>
                </c:pt>
                <c:pt idx="8941">
                  <c:v>37</c:v>
                </c:pt>
                <c:pt idx="8942">
                  <c:v>65</c:v>
                </c:pt>
                <c:pt idx="8943">
                  <c:v>82</c:v>
                </c:pt>
                <c:pt idx="8944">
                  <c:v>37</c:v>
                </c:pt>
                <c:pt idx="8945">
                  <c:v>45</c:v>
                </c:pt>
                <c:pt idx="8946">
                  <c:v>34</c:v>
                </c:pt>
                <c:pt idx="8947">
                  <c:v>78</c:v>
                </c:pt>
                <c:pt idx="8948">
                  <c:v>18</c:v>
                </c:pt>
                <c:pt idx="8949">
                  <c:v>59</c:v>
                </c:pt>
                <c:pt idx="8950">
                  <c:v>82</c:v>
                </c:pt>
                <c:pt idx="8951">
                  <c:v>75</c:v>
                </c:pt>
                <c:pt idx="8952">
                  <c:v>65</c:v>
                </c:pt>
                <c:pt idx="8953">
                  <c:v>40</c:v>
                </c:pt>
                <c:pt idx="8954">
                  <c:v>60</c:v>
                </c:pt>
                <c:pt idx="8955">
                  <c:v>67</c:v>
                </c:pt>
                <c:pt idx="8956">
                  <c:v>95</c:v>
                </c:pt>
                <c:pt idx="8957">
                  <c:v>56</c:v>
                </c:pt>
                <c:pt idx="8958">
                  <c:v>35</c:v>
                </c:pt>
                <c:pt idx="8959">
                  <c:v>73</c:v>
                </c:pt>
                <c:pt idx="8960">
                  <c:v>37</c:v>
                </c:pt>
                <c:pt idx="8961">
                  <c:v>53</c:v>
                </c:pt>
                <c:pt idx="8962">
                  <c:v>62</c:v>
                </c:pt>
                <c:pt idx="8963">
                  <c:v>44</c:v>
                </c:pt>
                <c:pt idx="8964">
                  <c:v>36</c:v>
                </c:pt>
                <c:pt idx="8965">
                  <c:v>76</c:v>
                </c:pt>
                <c:pt idx="8966">
                  <c:v>60</c:v>
                </c:pt>
                <c:pt idx="8967">
                  <c:v>28</c:v>
                </c:pt>
                <c:pt idx="8968">
                  <c:v>48</c:v>
                </c:pt>
                <c:pt idx="8969">
                  <c:v>62</c:v>
                </c:pt>
                <c:pt idx="8970">
                  <c:v>19</c:v>
                </c:pt>
                <c:pt idx="8971">
                  <c:v>80</c:v>
                </c:pt>
                <c:pt idx="8972">
                  <c:v>46</c:v>
                </c:pt>
                <c:pt idx="8973">
                  <c:v>47</c:v>
                </c:pt>
                <c:pt idx="8974">
                  <c:v>79</c:v>
                </c:pt>
                <c:pt idx="8975">
                  <c:v>27</c:v>
                </c:pt>
                <c:pt idx="8976">
                  <c:v>43</c:v>
                </c:pt>
                <c:pt idx="8977">
                  <c:v>43</c:v>
                </c:pt>
                <c:pt idx="8978">
                  <c:v>56</c:v>
                </c:pt>
                <c:pt idx="8979">
                  <c:v>27</c:v>
                </c:pt>
                <c:pt idx="8980">
                  <c:v>70</c:v>
                </c:pt>
                <c:pt idx="8981">
                  <c:v>70</c:v>
                </c:pt>
                <c:pt idx="8982">
                  <c:v>61</c:v>
                </c:pt>
                <c:pt idx="8983">
                  <c:v>53</c:v>
                </c:pt>
                <c:pt idx="8984">
                  <c:v>87</c:v>
                </c:pt>
                <c:pt idx="8985">
                  <c:v>68</c:v>
                </c:pt>
                <c:pt idx="8986">
                  <c:v>61</c:v>
                </c:pt>
                <c:pt idx="8987">
                  <c:v>70</c:v>
                </c:pt>
                <c:pt idx="8988">
                  <c:v>65</c:v>
                </c:pt>
                <c:pt idx="8989">
                  <c:v>61</c:v>
                </c:pt>
                <c:pt idx="8990">
                  <c:v>27</c:v>
                </c:pt>
                <c:pt idx="8991">
                  <c:v>22</c:v>
                </c:pt>
                <c:pt idx="8992">
                  <c:v>81</c:v>
                </c:pt>
                <c:pt idx="8993">
                  <c:v>60</c:v>
                </c:pt>
                <c:pt idx="8994">
                  <c:v>41</c:v>
                </c:pt>
                <c:pt idx="8995">
                  <c:v>98</c:v>
                </c:pt>
                <c:pt idx="8996">
                  <c:v>79</c:v>
                </c:pt>
                <c:pt idx="8997">
                  <c:v>77</c:v>
                </c:pt>
                <c:pt idx="8998">
                  <c:v>51</c:v>
                </c:pt>
                <c:pt idx="8999">
                  <c:v>43</c:v>
                </c:pt>
                <c:pt idx="9000">
                  <c:v>27</c:v>
                </c:pt>
                <c:pt idx="9001">
                  <c:v>69</c:v>
                </c:pt>
                <c:pt idx="9002">
                  <c:v>98</c:v>
                </c:pt>
                <c:pt idx="9003">
                  <c:v>80</c:v>
                </c:pt>
                <c:pt idx="9004">
                  <c:v>68</c:v>
                </c:pt>
                <c:pt idx="9005">
                  <c:v>76</c:v>
                </c:pt>
                <c:pt idx="9006">
                  <c:v>72</c:v>
                </c:pt>
                <c:pt idx="9007">
                  <c:v>64</c:v>
                </c:pt>
                <c:pt idx="9008">
                  <c:v>87</c:v>
                </c:pt>
                <c:pt idx="9009">
                  <c:v>53</c:v>
                </c:pt>
                <c:pt idx="9010">
                  <c:v>71</c:v>
                </c:pt>
                <c:pt idx="9011">
                  <c:v>40</c:v>
                </c:pt>
                <c:pt idx="9012">
                  <c:v>58</c:v>
                </c:pt>
                <c:pt idx="9013">
                  <c:v>55</c:v>
                </c:pt>
                <c:pt idx="9014">
                  <c:v>50</c:v>
                </c:pt>
                <c:pt idx="9015">
                  <c:v>64</c:v>
                </c:pt>
                <c:pt idx="9016">
                  <c:v>44</c:v>
                </c:pt>
                <c:pt idx="9017">
                  <c:v>79</c:v>
                </c:pt>
                <c:pt idx="9018">
                  <c:v>65</c:v>
                </c:pt>
                <c:pt idx="9019">
                  <c:v>37</c:v>
                </c:pt>
                <c:pt idx="9020">
                  <c:v>85</c:v>
                </c:pt>
                <c:pt idx="9021">
                  <c:v>48</c:v>
                </c:pt>
                <c:pt idx="9022">
                  <c:v>55</c:v>
                </c:pt>
                <c:pt idx="9023">
                  <c:v>64</c:v>
                </c:pt>
                <c:pt idx="9024">
                  <c:v>74</c:v>
                </c:pt>
                <c:pt idx="9025">
                  <c:v>67</c:v>
                </c:pt>
                <c:pt idx="9026">
                  <c:v>38</c:v>
                </c:pt>
                <c:pt idx="9027">
                  <c:v>65</c:v>
                </c:pt>
                <c:pt idx="9028">
                  <c:v>60</c:v>
                </c:pt>
                <c:pt idx="9029">
                  <c:v>72</c:v>
                </c:pt>
                <c:pt idx="9030">
                  <c:v>73</c:v>
                </c:pt>
                <c:pt idx="9031">
                  <c:v>34</c:v>
                </c:pt>
                <c:pt idx="9032">
                  <c:v>45</c:v>
                </c:pt>
                <c:pt idx="9033">
                  <c:v>75</c:v>
                </c:pt>
                <c:pt idx="9034">
                  <c:v>28</c:v>
                </c:pt>
                <c:pt idx="9035">
                  <c:v>48</c:v>
                </c:pt>
                <c:pt idx="9036">
                  <c:v>64</c:v>
                </c:pt>
                <c:pt idx="9037">
                  <c:v>42</c:v>
                </c:pt>
                <c:pt idx="9038">
                  <c:v>72</c:v>
                </c:pt>
                <c:pt idx="9039">
                  <c:v>52</c:v>
                </c:pt>
                <c:pt idx="9040">
                  <c:v>40</c:v>
                </c:pt>
                <c:pt idx="9041">
                  <c:v>61</c:v>
                </c:pt>
                <c:pt idx="9042">
                  <c:v>66</c:v>
                </c:pt>
                <c:pt idx="9043">
                  <c:v>43</c:v>
                </c:pt>
                <c:pt idx="9044">
                  <c:v>49</c:v>
                </c:pt>
                <c:pt idx="9045">
                  <c:v>16</c:v>
                </c:pt>
                <c:pt idx="9046">
                  <c:v>46</c:v>
                </c:pt>
                <c:pt idx="9047">
                  <c:v>28</c:v>
                </c:pt>
                <c:pt idx="9048">
                  <c:v>57</c:v>
                </c:pt>
                <c:pt idx="9049">
                  <c:v>62</c:v>
                </c:pt>
                <c:pt idx="9050">
                  <c:v>76</c:v>
                </c:pt>
                <c:pt idx="9051">
                  <c:v>56</c:v>
                </c:pt>
                <c:pt idx="9052">
                  <c:v>44</c:v>
                </c:pt>
                <c:pt idx="9053">
                  <c:v>49</c:v>
                </c:pt>
                <c:pt idx="9054">
                  <c:v>64</c:v>
                </c:pt>
                <c:pt idx="9055">
                  <c:v>52</c:v>
                </c:pt>
                <c:pt idx="9056">
                  <c:v>79</c:v>
                </c:pt>
                <c:pt idx="9057">
                  <c:v>52</c:v>
                </c:pt>
                <c:pt idx="9058">
                  <c:v>52</c:v>
                </c:pt>
                <c:pt idx="9059">
                  <c:v>71</c:v>
                </c:pt>
                <c:pt idx="9060">
                  <c:v>59</c:v>
                </c:pt>
                <c:pt idx="9061">
                  <c:v>90</c:v>
                </c:pt>
                <c:pt idx="9062">
                  <c:v>58</c:v>
                </c:pt>
                <c:pt idx="9063">
                  <c:v>25</c:v>
                </c:pt>
                <c:pt idx="9064">
                  <c:v>78</c:v>
                </c:pt>
                <c:pt idx="9065">
                  <c:v>77</c:v>
                </c:pt>
                <c:pt idx="9066">
                  <c:v>73</c:v>
                </c:pt>
                <c:pt idx="9067">
                  <c:v>61</c:v>
                </c:pt>
                <c:pt idx="9068">
                  <c:v>71</c:v>
                </c:pt>
                <c:pt idx="9069">
                  <c:v>82</c:v>
                </c:pt>
                <c:pt idx="9070">
                  <c:v>25</c:v>
                </c:pt>
                <c:pt idx="9071">
                  <c:v>76</c:v>
                </c:pt>
                <c:pt idx="9072">
                  <c:v>39</c:v>
                </c:pt>
                <c:pt idx="9073">
                  <c:v>91</c:v>
                </c:pt>
                <c:pt idx="9074">
                  <c:v>73</c:v>
                </c:pt>
                <c:pt idx="9075">
                  <c:v>34</c:v>
                </c:pt>
                <c:pt idx="9076">
                  <c:v>64</c:v>
                </c:pt>
                <c:pt idx="9077">
                  <c:v>36</c:v>
                </c:pt>
                <c:pt idx="9078">
                  <c:v>67</c:v>
                </c:pt>
                <c:pt idx="9079">
                  <c:v>63</c:v>
                </c:pt>
                <c:pt idx="9080">
                  <c:v>64</c:v>
                </c:pt>
                <c:pt idx="9081">
                  <c:v>29</c:v>
                </c:pt>
                <c:pt idx="9082">
                  <c:v>41</c:v>
                </c:pt>
                <c:pt idx="9083">
                  <c:v>70</c:v>
                </c:pt>
                <c:pt idx="9084">
                  <c:v>57</c:v>
                </c:pt>
                <c:pt idx="9085">
                  <c:v>36</c:v>
                </c:pt>
                <c:pt idx="9086">
                  <c:v>67</c:v>
                </c:pt>
                <c:pt idx="9087">
                  <c:v>29</c:v>
                </c:pt>
                <c:pt idx="9088">
                  <c:v>58</c:v>
                </c:pt>
                <c:pt idx="9089">
                  <c:v>77</c:v>
                </c:pt>
                <c:pt idx="9090">
                  <c:v>60</c:v>
                </c:pt>
                <c:pt idx="9091">
                  <c:v>16</c:v>
                </c:pt>
                <c:pt idx="9092">
                  <c:v>50</c:v>
                </c:pt>
                <c:pt idx="9093">
                  <c:v>25</c:v>
                </c:pt>
                <c:pt idx="9094">
                  <c:v>68</c:v>
                </c:pt>
                <c:pt idx="9095">
                  <c:v>52</c:v>
                </c:pt>
                <c:pt idx="9096">
                  <c:v>72</c:v>
                </c:pt>
                <c:pt idx="9097">
                  <c:v>21</c:v>
                </c:pt>
                <c:pt idx="9098">
                  <c:v>63</c:v>
                </c:pt>
                <c:pt idx="9099">
                  <c:v>74</c:v>
                </c:pt>
                <c:pt idx="9100">
                  <c:v>24</c:v>
                </c:pt>
                <c:pt idx="9101">
                  <c:v>33</c:v>
                </c:pt>
                <c:pt idx="9102">
                  <c:v>29</c:v>
                </c:pt>
                <c:pt idx="9103">
                  <c:v>53</c:v>
                </c:pt>
                <c:pt idx="9104">
                  <c:v>68</c:v>
                </c:pt>
                <c:pt idx="9105">
                  <c:v>75</c:v>
                </c:pt>
                <c:pt idx="9106">
                  <c:v>41</c:v>
                </c:pt>
                <c:pt idx="9107">
                  <c:v>34</c:v>
                </c:pt>
                <c:pt idx="9108">
                  <c:v>29</c:v>
                </c:pt>
                <c:pt idx="9109">
                  <c:v>44</c:v>
                </c:pt>
                <c:pt idx="9110">
                  <c:v>42</c:v>
                </c:pt>
                <c:pt idx="9111">
                  <c:v>90</c:v>
                </c:pt>
                <c:pt idx="9112">
                  <c:v>52</c:v>
                </c:pt>
                <c:pt idx="9113">
                  <c:v>55</c:v>
                </c:pt>
                <c:pt idx="9114">
                  <c:v>63</c:v>
                </c:pt>
                <c:pt idx="9115">
                  <c:v>56</c:v>
                </c:pt>
                <c:pt idx="9116">
                  <c:v>76</c:v>
                </c:pt>
                <c:pt idx="9117">
                  <c:v>62</c:v>
                </c:pt>
                <c:pt idx="9118">
                  <c:v>39</c:v>
                </c:pt>
                <c:pt idx="9119">
                  <c:v>78</c:v>
                </c:pt>
                <c:pt idx="9120">
                  <c:v>35</c:v>
                </c:pt>
                <c:pt idx="9121">
                  <c:v>74</c:v>
                </c:pt>
                <c:pt idx="9122">
                  <c:v>58</c:v>
                </c:pt>
                <c:pt idx="9123">
                  <c:v>72</c:v>
                </c:pt>
                <c:pt idx="9124">
                  <c:v>62</c:v>
                </c:pt>
                <c:pt idx="9125">
                  <c:v>52</c:v>
                </c:pt>
                <c:pt idx="9126">
                  <c:v>65</c:v>
                </c:pt>
                <c:pt idx="9127">
                  <c:v>50</c:v>
                </c:pt>
                <c:pt idx="9128">
                  <c:v>61</c:v>
                </c:pt>
                <c:pt idx="9129">
                  <c:v>57</c:v>
                </c:pt>
                <c:pt idx="9130">
                  <c:v>51</c:v>
                </c:pt>
                <c:pt idx="9131">
                  <c:v>37</c:v>
                </c:pt>
                <c:pt idx="9132">
                  <c:v>40</c:v>
                </c:pt>
                <c:pt idx="9133">
                  <c:v>91</c:v>
                </c:pt>
                <c:pt idx="9134">
                  <c:v>77</c:v>
                </c:pt>
                <c:pt idx="9135">
                  <c:v>31</c:v>
                </c:pt>
                <c:pt idx="9136">
                  <c:v>61</c:v>
                </c:pt>
                <c:pt idx="9137">
                  <c:v>85</c:v>
                </c:pt>
                <c:pt idx="9138">
                  <c:v>47</c:v>
                </c:pt>
                <c:pt idx="9139">
                  <c:v>57</c:v>
                </c:pt>
                <c:pt idx="9140">
                  <c:v>95</c:v>
                </c:pt>
                <c:pt idx="9141">
                  <c:v>23</c:v>
                </c:pt>
                <c:pt idx="9142">
                  <c:v>74</c:v>
                </c:pt>
                <c:pt idx="9143">
                  <c:v>67</c:v>
                </c:pt>
                <c:pt idx="9144">
                  <c:v>52</c:v>
                </c:pt>
                <c:pt idx="9145">
                  <c:v>50</c:v>
                </c:pt>
                <c:pt idx="9146">
                  <c:v>38</c:v>
                </c:pt>
                <c:pt idx="9147">
                  <c:v>76</c:v>
                </c:pt>
                <c:pt idx="9148">
                  <c:v>88</c:v>
                </c:pt>
                <c:pt idx="9149">
                  <c:v>73</c:v>
                </c:pt>
                <c:pt idx="9150">
                  <c:v>81</c:v>
                </c:pt>
                <c:pt idx="9151">
                  <c:v>41</c:v>
                </c:pt>
                <c:pt idx="9152">
                  <c:v>72</c:v>
                </c:pt>
                <c:pt idx="9153">
                  <c:v>39</c:v>
                </c:pt>
                <c:pt idx="9154">
                  <c:v>62</c:v>
                </c:pt>
                <c:pt idx="9155">
                  <c:v>54</c:v>
                </c:pt>
                <c:pt idx="9156">
                  <c:v>68</c:v>
                </c:pt>
                <c:pt idx="9157">
                  <c:v>40</c:v>
                </c:pt>
                <c:pt idx="9158">
                  <c:v>72</c:v>
                </c:pt>
                <c:pt idx="9159">
                  <c:v>83</c:v>
                </c:pt>
                <c:pt idx="9160">
                  <c:v>49</c:v>
                </c:pt>
                <c:pt idx="9161">
                  <c:v>47</c:v>
                </c:pt>
                <c:pt idx="9162">
                  <c:v>27</c:v>
                </c:pt>
                <c:pt idx="9163">
                  <c:v>76</c:v>
                </c:pt>
                <c:pt idx="9164">
                  <c:v>55</c:v>
                </c:pt>
                <c:pt idx="9165">
                  <c:v>49</c:v>
                </c:pt>
                <c:pt idx="9166">
                  <c:v>69</c:v>
                </c:pt>
                <c:pt idx="9167">
                  <c:v>72</c:v>
                </c:pt>
                <c:pt idx="9168">
                  <c:v>66</c:v>
                </c:pt>
                <c:pt idx="9169">
                  <c:v>62</c:v>
                </c:pt>
                <c:pt idx="9170">
                  <c:v>55</c:v>
                </c:pt>
                <c:pt idx="9171">
                  <c:v>65</c:v>
                </c:pt>
                <c:pt idx="9172">
                  <c:v>88</c:v>
                </c:pt>
                <c:pt idx="9173">
                  <c:v>32</c:v>
                </c:pt>
                <c:pt idx="9174">
                  <c:v>66</c:v>
                </c:pt>
                <c:pt idx="9175">
                  <c:v>20</c:v>
                </c:pt>
                <c:pt idx="9176">
                  <c:v>35</c:v>
                </c:pt>
                <c:pt idx="9177">
                  <c:v>30</c:v>
                </c:pt>
                <c:pt idx="9178">
                  <c:v>54</c:v>
                </c:pt>
                <c:pt idx="9179">
                  <c:v>42</c:v>
                </c:pt>
                <c:pt idx="9180">
                  <c:v>67</c:v>
                </c:pt>
                <c:pt idx="9181">
                  <c:v>43</c:v>
                </c:pt>
                <c:pt idx="9182">
                  <c:v>60</c:v>
                </c:pt>
                <c:pt idx="9183">
                  <c:v>72</c:v>
                </c:pt>
                <c:pt idx="9184">
                  <c:v>79</c:v>
                </c:pt>
                <c:pt idx="9185">
                  <c:v>41</c:v>
                </c:pt>
                <c:pt idx="9186">
                  <c:v>25</c:v>
                </c:pt>
                <c:pt idx="9187">
                  <c:v>23</c:v>
                </c:pt>
                <c:pt idx="9188">
                  <c:v>82</c:v>
                </c:pt>
                <c:pt idx="9189">
                  <c:v>67</c:v>
                </c:pt>
                <c:pt idx="9190">
                  <c:v>48</c:v>
                </c:pt>
                <c:pt idx="9191">
                  <c:v>74</c:v>
                </c:pt>
                <c:pt idx="9192">
                  <c:v>70</c:v>
                </c:pt>
                <c:pt idx="9193">
                  <c:v>60</c:v>
                </c:pt>
                <c:pt idx="9194">
                  <c:v>46</c:v>
                </c:pt>
                <c:pt idx="9195">
                  <c:v>41</c:v>
                </c:pt>
                <c:pt idx="9196">
                  <c:v>50</c:v>
                </c:pt>
                <c:pt idx="9197">
                  <c:v>49</c:v>
                </c:pt>
                <c:pt idx="9198">
                  <c:v>40</c:v>
                </c:pt>
                <c:pt idx="9199">
                  <c:v>61</c:v>
                </c:pt>
                <c:pt idx="9200">
                  <c:v>56</c:v>
                </c:pt>
                <c:pt idx="9201">
                  <c:v>82</c:v>
                </c:pt>
                <c:pt idx="9202">
                  <c:v>88</c:v>
                </c:pt>
                <c:pt idx="9203">
                  <c:v>19</c:v>
                </c:pt>
                <c:pt idx="9204">
                  <c:v>89</c:v>
                </c:pt>
                <c:pt idx="9205">
                  <c:v>92</c:v>
                </c:pt>
                <c:pt idx="9206">
                  <c:v>62</c:v>
                </c:pt>
                <c:pt idx="9207">
                  <c:v>70</c:v>
                </c:pt>
                <c:pt idx="9208">
                  <c:v>88</c:v>
                </c:pt>
                <c:pt idx="9209">
                  <c:v>42</c:v>
                </c:pt>
                <c:pt idx="9210">
                  <c:v>89</c:v>
                </c:pt>
                <c:pt idx="9211">
                  <c:v>51</c:v>
                </c:pt>
                <c:pt idx="9212">
                  <c:v>48</c:v>
                </c:pt>
                <c:pt idx="9213">
                  <c:v>59</c:v>
                </c:pt>
                <c:pt idx="9214">
                  <c:v>40</c:v>
                </c:pt>
                <c:pt idx="9215">
                  <c:v>71</c:v>
                </c:pt>
                <c:pt idx="9216">
                  <c:v>71</c:v>
                </c:pt>
                <c:pt idx="9217">
                  <c:v>50</c:v>
                </c:pt>
                <c:pt idx="9218">
                  <c:v>78</c:v>
                </c:pt>
                <c:pt idx="9219">
                  <c:v>84</c:v>
                </c:pt>
                <c:pt idx="9220">
                  <c:v>29</c:v>
                </c:pt>
                <c:pt idx="9221">
                  <c:v>63</c:v>
                </c:pt>
                <c:pt idx="9222">
                  <c:v>34</c:v>
                </c:pt>
                <c:pt idx="9223">
                  <c:v>68</c:v>
                </c:pt>
                <c:pt idx="9224">
                  <c:v>52</c:v>
                </c:pt>
                <c:pt idx="9225">
                  <c:v>51</c:v>
                </c:pt>
                <c:pt idx="9226">
                  <c:v>46</c:v>
                </c:pt>
                <c:pt idx="9227">
                  <c:v>32</c:v>
                </c:pt>
                <c:pt idx="9228">
                  <c:v>61</c:v>
                </c:pt>
                <c:pt idx="9229">
                  <c:v>74</c:v>
                </c:pt>
                <c:pt idx="9230">
                  <c:v>29</c:v>
                </c:pt>
                <c:pt idx="9231">
                  <c:v>82</c:v>
                </c:pt>
                <c:pt idx="9232">
                  <c:v>43</c:v>
                </c:pt>
                <c:pt idx="9233">
                  <c:v>67</c:v>
                </c:pt>
                <c:pt idx="9234">
                  <c:v>38</c:v>
                </c:pt>
                <c:pt idx="9235">
                  <c:v>30</c:v>
                </c:pt>
                <c:pt idx="9236">
                  <c:v>69</c:v>
                </c:pt>
                <c:pt idx="9237">
                  <c:v>52</c:v>
                </c:pt>
                <c:pt idx="9238">
                  <c:v>33</c:v>
                </c:pt>
                <c:pt idx="9239">
                  <c:v>48</c:v>
                </c:pt>
                <c:pt idx="9240">
                  <c:v>23</c:v>
                </c:pt>
                <c:pt idx="9241">
                  <c:v>41</c:v>
                </c:pt>
                <c:pt idx="9242">
                  <c:v>78</c:v>
                </c:pt>
                <c:pt idx="9243">
                  <c:v>53</c:v>
                </c:pt>
                <c:pt idx="9244">
                  <c:v>39</c:v>
                </c:pt>
                <c:pt idx="9245">
                  <c:v>84</c:v>
                </c:pt>
                <c:pt idx="9246">
                  <c:v>70</c:v>
                </c:pt>
                <c:pt idx="9247">
                  <c:v>83</c:v>
                </c:pt>
                <c:pt idx="9248">
                  <c:v>81</c:v>
                </c:pt>
                <c:pt idx="9249">
                  <c:v>82</c:v>
                </c:pt>
                <c:pt idx="9250">
                  <c:v>33</c:v>
                </c:pt>
                <c:pt idx="9251">
                  <c:v>64</c:v>
                </c:pt>
                <c:pt idx="9252">
                  <c:v>59</c:v>
                </c:pt>
                <c:pt idx="9253">
                  <c:v>36</c:v>
                </c:pt>
                <c:pt idx="9254">
                  <c:v>36</c:v>
                </c:pt>
                <c:pt idx="9255">
                  <c:v>81</c:v>
                </c:pt>
                <c:pt idx="9256">
                  <c:v>47</c:v>
                </c:pt>
                <c:pt idx="9257">
                  <c:v>69</c:v>
                </c:pt>
                <c:pt idx="9258">
                  <c:v>80</c:v>
                </c:pt>
                <c:pt idx="9259">
                  <c:v>55</c:v>
                </c:pt>
                <c:pt idx="9260">
                  <c:v>54</c:v>
                </c:pt>
                <c:pt idx="9261">
                  <c:v>40</c:v>
                </c:pt>
                <c:pt idx="9262">
                  <c:v>70</c:v>
                </c:pt>
                <c:pt idx="9263">
                  <c:v>71</c:v>
                </c:pt>
                <c:pt idx="9264">
                  <c:v>47</c:v>
                </c:pt>
                <c:pt idx="9265">
                  <c:v>62</c:v>
                </c:pt>
                <c:pt idx="9266">
                  <c:v>59</c:v>
                </c:pt>
                <c:pt idx="9267">
                  <c:v>48</c:v>
                </c:pt>
                <c:pt idx="9268">
                  <c:v>47</c:v>
                </c:pt>
                <c:pt idx="9269">
                  <c:v>72</c:v>
                </c:pt>
                <c:pt idx="9270">
                  <c:v>32</c:v>
                </c:pt>
                <c:pt idx="9271">
                  <c:v>47</c:v>
                </c:pt>
                <c:pt idx="9272">
                  <c:v>76</c:v>
                </c:pt>
                <c:pt idx="9273">
                  <c:v>29</c:v>
                </c:pt>
                <c:pt idx="9274">
                  <c:v>87</c:v>
                </c:pt>
                <c:pt idx="9275">
                  <c:v>71</c:v>
                </c:pt>
                <c:pt idx="9276">
                  <c:v>75</c:v>
                </c:pt>
                <c:pt idx="9277">
                  <c:v>63</c:v>
                </c:pt>
                <c:pt idx="9278">
                  <c:v>28</c:v>
                </c:pt>
                <c:pt idx="9279">
                  <c:v>64</c:v>
                </c:pt>
                <c:pt idx="9280">
                  <c:v>16</c:v>
                </c:pt>
                <c:pt idx="9281">
                  <c:v>89</c:v>
                </c:pt>
                <c:pt idx="9282">
                  <c:v>90</c:v>
                </c:pt>
                <c:pt idx="9283">
                  <c:v>91</c:v>
                </c:pt>
                <c:pt idx="9284">
                  <c:v>43</c:v>
                </c:pt>
                <c:pt idx="9285">
                  <c:v>84</c:v>
                </c:pt>
                <c:pt idx="9286">
                  <c:v>47</c:v>
                </c:pt>
                <c:pt idx="9287">
                  <c:v>47</c:v>
                </c:pt>
                <c:pt idx="9288">
                  <c:v>71</c:v>
                </c:pt>
                <c:pt idx="9289">
                  <c:v>37</c:v>
                </c:pt>
                <c:pt idx="9290">
                  <c:v>35</c:v>
                </c:pt>
                <c:pt idx="9291">
                  <c:v>38</c:v>
                </c:pt>
                <c:pt idx="9292">
                  <c:v>85</c:v>
                </c:pt>
                <c:pt idx="9293">
                  <c:v>58</c:v>
                </c:pt>
                <c:pt idx="9294">
                  <c:v>69</c:v>
                </c:pt>
                <c:pt idx="9295">
                  <c:v>74</c:v>
                </c:pt>
                <c:pt idx="9296">
                  <c:v>89</c:v>
                </c:pt>
                <c:pt idx="9297">
                  <c:v>80</c:v>
                </c:pt>
                <c:pt idx="9298">
                  <c:v>21</c:v>
                </c:pt>
                <c:pt idx="9299">
                  <c:v>45</c:v>
                </c:pt>
                <c:pt idx="9300">
                  <c:v>74</c:v>
                </c:pt>
                <c:pt idx="9301">
                  <c:v>77</c:v>
                </c:pt>
                <c:pt idx="9302">
                  <c:v>51</c:v>
                </c:pt>
                <c:pt idx="9303">
                  <c:v>38</c:v>
                </c:pt>
                <c:pt idx="9304">
                  <c:v>69</c:v>
                </c:pt>
                <c:pt idx="9305">
                  <c:v>98</c:v>
                </c:pt>
                <c:pt idx="9306">
                  <c:v>85</c:v>
                </c:pt>
                <c:pt idx="9307">
                  <c:v>62</c:v>
                </c:pt>
                <c:pt idx="9308">
                  <c:v>38</c:v>
                </c:pt>
                <c:pt idx="9309">
                  <c:v>57</c:v>
                </c:pt>
                <c:pt idx="9310">
                  <c:v>41</c:v>
                </c:pt>
                <c:pt idx="9311">
                  <c:v>76</c:v>
                </c:pt>
                <c:pt idx="9312">
                  <c:v>30</c:v>
                </c:pt>
                <c:pt idx="9313">
                  <c:v>28</c:v>
                </c:pt>
                <c:pt idx="9314">
                  <c:v>56</c:v>
                </c:pt>
                <c:pt idx="9315">
                  <c:v>77</c:v>
                </c:pt>
                <c:pt idx="9316">
                  <c:v>85</c:v>
                </c:pt>
                <c:pt idx="9317">
                  <c:v>72</c:v>
                </c:pt>
                <c:pt idx="9318">
                  <c:v>42</c:v>
                </c:pt>
                <c:pt idx="9319">
                  <c:v>56</c:v>
                </c:pt>
                <c:pt idx="9320">
                  <c:v>43</c:v>
                </c:pt>
                <c:pt idx="9321">
                  <c:v>38</c:v>
                </c:pt>
                <c:pt idx="9322">
                  <c:v>38</c:v>
                </c:pt>
                <c:pt idx="9323">
                  <c:v>30</c:v>
                </c:pt>
                <c:pt idx="9324">
                  <c:v>52</c:v>
                </c:pt>
                <c:pt idx="9325">
                  <c:v>55</c:v>
                </c:pt>
                <c:pt idx="9326">
                  <c:v>67</c:v>
                </c:pt>
                <c:pt idx="9327">
                  <c:v>78</c:v>
                </c:pt>
                <c:pt idx="9328">
                  <c:v>51</c:v>
                </c:pt>
                <c:pt idx="9329">
                  <c:v>39</c:v>
                </c:pt>
                <c:pt idx="9330">
                  <c:v>46</c:v>
                </c:pt>
                <c:pt idx="9331">
                  <c:v>67</c:v>
                </c:pt>
                <c:pt idx="9332">
                  <c:v>52</c:v>
                </c:pt>
                <c:pt idx="9333">
                  <c:v>36</c:v>
                </c:pt>
                <c:pt idx="9334">
                  <c:v>54</c:v>
                </c:pt>
                <c:pt idx="9335">
                  <c:v>25</c:v>
                </c:pt>
                <c:pt idx="9336">
                  <c:v>53</c:v>
                </c:pt>
                <c:pt idx="9337">
                  <c:v>28</c:v>
                </c:pt>
                <c:pt idx="9338">
                  <c:v>64</c:v>
                </c:pt>
                <c:pt idx="9339">
                  <c:v>77</c:v>
                </c:pt>
                <c:pt idx="9340">
                  <c:v>46</c:v>
                </c:pt>
                <c:pt idx="9341">
                  <c:v>69</c:v>
                </c:pt>
                <c:pt idx="9342">
                  <c:v>74</c:v>
                </c:pt>
                <c:pt idx="9343">
                  <c:v>85</c:v>
                </c:pt>
                <c:pt idx="9344">
                  <c:v>49</c:v>
                </c:pt>
                <c:pt idx="9345">
                  <c:v>89</c:v>
                </c:pt>
                <c:pt idx="9346">
                  <c:v>88</c:v>
                </c:pt>
                <c:pt idx="9347">
                  <c:v>40</c:v>
                </c:pt>
                <c:pt idx="9348">
                  <c:v>58</c:v>
                </c:pt>
                <c:pt idx="9349">
                  <c:v>63</c:v>
                </c:pt>
                <c:pt idx="9350">
                  <c:v>57</c:v>
                </c:pt>
                <c:pt idx="9351">
                  <c:v>87</c:v>
                </c:pt>
                <c:pt idx="9352">
                  <c:v>40</c:v>
                </c:pt>
                <c:pt idx="9353">
                  <c:v>67</c:v>
                </c:pt>
                <c:pt idx="9354">
                  <c:v>32</c:v>
                </c:pt>
                <c:pt idx="9355">
                  <c:v>27</c:v>
                </c:pt>
                <c:pt idx="9356">
                  <c:v>47</c:v>
                </c:pt>
                <c:pt idx="9357">
                  <c:v>51</c:v>
                </c:pt>
                <c:pt idx="9358">
                  <c:v>72</c:v>
                </c:pt>
                <c:pt idx="9359">
                  <c:v>31</c:v>
                </c:pt>
                <c:pt idx="9360">
                  <c:v>42</c:v>
                </c:pt>
                <c:pt idx="9361">
                  <c:v>28</c:v>
                </c:pt>
                <c:pt idx="9362">
                  <c:v>45</c:v>
                </c:pt>
                <c:pt idx="9363">
                  <c:v>75</c:v>
                </c:pt>
                <c:pt idx="9364">
                  <c:v>81</c:v>
                </c:pt>
                <c:pt idx="9365">
                  <c:v>88</c:v>
                </c:pt>
                <c:pt idx="9366">
                  <c:v>67</c:v>
                </c:pt>
                <c:pt idx="9367">
                  <c:v>62</c:v>
                </c:pt>
                <c:pt idx="9368">
                  <c:v>59</c:v>
                </c:pt>
                <c:pt idx="9369">
                  <c:v>75</c:v>
                </c:pt>
                <c:pt idx="9370">
                  <c:v>30</c:v>
                </c:pt>
                <c:pt idx="9371">
                  <c:v>62</c:v>
                </c:pt>
                <c:pt idx="9372">
                  <c:v>17</c:v>
                </c:pt>
                <c:pt idx="9373">
                  <c:v>47</c:v>
                </c:pt>
                <c:pt idx="9374">
                  <c:v>87</c:v>
                </c:pt>
                <c:pt idx="9375">
                  <c:v>51</c:v>
                </c:pt>
                <c:pt idx="9376">
                  <c:v>72</c:v>
                </c:pt>
                <c:pt idx="9377">
                  <c:v>76</c:v>
                </c:pt>
                <c:pt idx="9378">
                  <c:v>56</c:v>
                </c:pt>
                <c:pt idx="9379">
                  <c:v>86</c:v>
                </c:pt>
                <c:pt idx="9380">
                  <c:v>37</c:v>
                </c:pt>
                <c:pt idx="9381">
                  <c:v>35</c:v>
                </c:pt>
                <c:pt idx="9382">
                  <c:v>54</c:v>
                </c:pt>
                <c:pt idx="9383">
                  <c:v>83</c:v>
                </c:pt>
                <c:pt idx="9384">
                  <c:v>40</c:v>
                </c:pt>
                <c:pt idx="9385">
                  <c:v>78</c:v>
                </c:pt>
                <c:pt idx="9386">
                  <c:v>47</c:v>
                </c:pt>
                <c:pt idx="9387">
                  <c:v>68</c:v>
                </c:pt>
                <c:pt idx="9388">
                  <c:v>67</c:v>
                </c:pt>
                <c:pt idx="9389">
                  <c:v>92</c:v>
                </c:pt>
                <c:pt idx="9390">
                  <c:v>67</c:v>
                </c:pt>
                <c:pt idx="9391">
                  <c:v>59</c:v>
                </c:pt>
                <c:pt idx="9392">
                  <c:v>61</c:v>
                </c:pt>
                <c:pt idx="9393">
                  <c:v>69</c:v>
                </c:pt>
                <c:pt idx="9394">
                  <c:v>53</c:v>
                </c:pt>
                <c:pt idx="9395">
                  <c:v>48</c:v>
                </c:pt>
                <c:pt idx="9396">
                  <c:v>32</c:v>
                </c:pt>
                <c:pt idx="9397">
                  <c:v>47</c:v>
                </c:pt>
                <c:pt idx="9398">
                  <c:v>71</c:v>
                </c:pt>
                <c:pt idx="9399">
                  <c:v>48</c:v>
                </c:pt>
                <c:pt idx="9400">
                  <c:v>43</c:v>
                </c:pt>
                <c:pt idx="9401">
                  <c:v>44</c:v>
                </c:pt>
                <c:pt idx="9402">
                  <c:v>53</c:v>
                </c:pt>
                <c:pt idx="9403">
                  <c:v>24</c:v>
                </c:pt>
                <c:pt idx="9404">
                  <c:v>76</c:v>
                </c:pt>
                <c:pt idx="9405">
                  <c:v>58</c:v>
                </c:pt>
                <c:pt idx="9406">
                  <c:v>59</c:v>
                </c:pt>
                <c:pt idx="9407">
                  <c:v>51</c:v>
                </c:pt>
                <c:pt idx="9408">
                  <c:v>68</c:v>
                </c:pt>
                <c:pt idx="9409">
                  <c:v>73</c:v>
                </c:pt>
                <c:pt idx="9410">
                  <c:v>60</c:v>
                </c:pt>
                <c:pt idx="9411">
                  <c:v>56</c:v>
                </c:pt>
                <c:pt idx="9412">
                  <c:v>66</c:v>
                </c:pt>
                <c:pt idx="9413">
                  <c:v>34</c:v>
                </c:pt>
                <c:pt idx="9414">
                  <c:v>75</c:v>
                </c:pt>
                <c:pt idx="9415">
                  <c:v>53</c:v>
                </c:pt>
                <c:pt idx="9416">
                  <c:v>31</c:v>
                </c:pt>
                <c:pt idx="9417">
                  <c:v>88</c:v>
                </c:pt>
                <c:pt idx="9418">
                  <c:v>48</c:v>
                </c:pt>
                <c:pt idx="9419">
                  <c:v>56</c:v>
                </c:pt>
                <c:pt idx="9420">
                  <c:v>67</c:v>
                </c:pt>
                <c:pt idx="9421">
                  <c:v>29</c:v>
                </c:pt>
                <c:pt idx="9422">
                  <c:v>30</c:v>
                </c:pt>
                <c:pt idx="9423">
                  <c:v>40</c:v>
                </c:pt>
                <c:pt idx="9424">
                  <c:v>64</c:v>
                </c:pt>
                <c:pt idx="9425">
                  <c:v>23</c:v>
                </c:pt>
                <c:pt idx="9426">
                  <c:v>39</c:v>
                </c:pt>
                <c:pt idx="9427">
                  <c:v>33</c:v>
                </c:pt>
                <c:pt idx="9428">
                  <c:v>33</c:v>
                </c:pt>
                <c:pt idx="9429">
                  <c:v>68</c:v>
                </c:pt>
                <c:pt idx="9430">
                  <c:v>32</c:v>
                </c:pt>
                <c:pt idx="9431">
                  <c:v>33</c:v>
                </c:pt>
                <c:pt idx="9432">
                  <c:v>83</c:v>
                </c:pt>
                <c:pt idx="9433">
                  <c:v>41</c:v>
                </c:pt>
                <c:pt idx="9434">
                  <c:v>76</c:v>
                </c:pt>
                <c:pt idx="9435">
                  <c:v>76</c:v>
                </c:pt>
                <c:pt idx="9436">
                  <c:v>45</c:v>
                </c:pt>
                <c:pt idx="9437">
                  <c:v>72</c:v>
                </c:pt>
                <c:pt idx="9438">
                  <c:v>60</c:v>
                </c:pt>
                <c:pt idx="9439">
                  <c:v>75</c:v>
                </c:pt>
                <c:pt idx="9440">
                  <c:v>55</c:v>
                </c:pt>
                <c:pt idx="9441">
                  <c:v>91</c:v>
                </c:pt>
                <c:pt idx="9442">
                  <c:v>56</c:v>
                </c:pt>
                <c:pt idx="9443">
                  <c:v>77</c:v>
                </c:pt>
                <c:pt idx="9444">
                  <c:v>47</c:v>
                </c:pt>
                <c:pt idx="9445">
                  <c:v>37</c:v>
                </c:pt>
                <c:pt idx="9446">
                  <c:v>61</c:v>
                </c:pt>
                <c:pt idx="9447">
                  <c:v>58</c:v>
                </c:pt>
                <c:pt idx="9448">
                  <c:v>42</c:v>
                </c:pt>
                <c:pt idx="9449">
                  <c:v>40</c:v>
                </c:pt>
                <c:pt idx="9450">
                  <c:v>59</c:v>
                </c:pt>
                <c:pt idx="9451">
                  <c:v>53</c:v>
                </c:pt>
                <c:pt idx="9452">
                  <c:v>47</c:v>
                </c:pt>
                <c:pt idx="9453">
                  <c:v>72</c:v>
                </c:pt>
                <c:pt idx="9454">
                  <c:v>90</c:v>
                </c:pt>
                <c:pt idx="9455">
                  <c:v>43</c:v>
                </c:pt>
                <c:pt idx="9456">
                  <c:v>35</c:v>
                </c:pt>
                <c:pt idx="9457">
                  <c:v>52</c:v>
                </c:pt>
                <c:pt idx="9458">
                  <c:v>47</c:v>
                </c:pt>
                <c:pt idx="9459">
                  <c:v>50</c:v>
                </c:pt>
                <c:pt idx="9460">
                  <c:v>57</c:v>
                </c:pt>
                <c:pt idx="9461">
                  <c:v>58</c:v>
                </c:pt>
                <c:pt idx="9462">
                  <c:v>78</c:v>
                </c:pt>
                <c:pt idx="9463">
                  <c:v>25</c:v>
                </c:pt>
                <c:pt idx="9464">
                  <c:v>64</c:v>
                </c:pt>
                <c:pt idx="9465">
                  <c:v>61</c:v>
                </c:pt>
                <c:pt idx="9466">
                  <c:v>42</c:v>
                </c:pt>
                <c:pt idx="9467">
                  <c:v>39</c:v>
                </c:pt>
                <c:pt idx="9468">
                  <c:v>46</c:v>
                </c:pt>
                <c:pt idx="9469">
                  <c:v>88</c:v>
                </c:pt>
                <c:pt idx="9470">
                  <c:v>26</c:v>
                </c:pt>
                <c:pt idx="9471">
                  <c:v>49</c:v>
                </c:pt>
                <c:pt idx="9472">
                  <c:v>34</c:v>
                </c:pt>
                <c:pt idx="9473">
                  <c:v>31</c:v>
                </c:pt>
                <c:pt idx="9474">
                  <c:v>52</c:v>
                </c:pt>
                <c:pt idx="9475">
                  <c:v>68</c:v>
                </c:pt>
                <c:pt idx="9476">
                  <c:v>50</c:v>
                </c:pt>
                <c:pt idx="9477">
                  <c:v>93</c:v>
                </c:pt>
                <c:pt idx="9478">
                  <c:v>32</c:v>
                </c:pt>
                <c:pt idx="9479">
                  <c:v>48</c:v>
                </c:pt>
                <c:pt idx="9480">
                  <c:v>36</c:v>
                </c:pt>
                <c:pt idx="9481">
                  <c:v>54</c:v>
                </c:pt>
                <c:pt idx="9482">
                  <c:v>55</c:v>
                </c:pt>
                <c:pt idx="9483">
                  <c:v>74</c:v>
                </c:pt>
                <c:pt idx="9484">
                  <c:v>53</c:v>
                </c:pt>
                <c:pt idx="9485">
                  <c:v>76</c:v>
                </c:pt>
                <c:pt idx="9486">
                  <c:v>54</c:v>
                </c:pt>
                <c:pt idx="9487">
                  <c:v>80</c:v>
                </c:pt>
                <c:pt idx="9488">
                  <c:v>68</c:v>
                </c:pt>
                <c:pt idx="9489">
                  <c:v>63</c:v>
                </c:pt>
                <c:pt idx="9490">
                  <c:v>46</c:v>
                </c:pt>
                <c:pt idx="9491">
                  <c:v>45</c:v>
                </c:pt>
                <c:pt idx="9492">
                  <c:v>43</c:v>
                </c:pt>
                <c:pt idx="9493">
                  <c:v>83</c:v>
                </c:pt>
                <c:pt idx="9494">
                  <c:v>56</c:v>
                </c:pt>
                <c:pt idx="9495">
                  <c:v>29</c:v>
                </c:pt>
                <c:pt idx="9496">
                  <c:v>79</c:v>
                </c:pt>
                <c:pt idx="9497">
                  <c:v>40</c:v>
                </c:pt>
                <c:pt idx="9498">
                  <c:v>55</c:v>
                </c:pt>
                <c:pt idx="9499">
                  <c:v>55</c:v>
                </c:pt>
                <c:pt idx="9500">
                  <c:v>65</c:v>
                </c:pt>
                <c:pt idx="9501">
                  <c:v>41</c:v>
                </c:pt>
                <c:pt idx="9502">
                  <c:v>53</c:v>
                </c:pt>
                <c:pt idx="9503">
                  <c:v>41</c:v>
                </c:pt>
                <c:pt idx="9504">
                  <c:v>34</c:v>
                </c:pt>
                <c:pt idx="9505">
                  <c:v>23</c:v>
                </c:pt>
                <c:pt idx="9506">
                  <c:v>70</c:v>
                </c:pt>
                <c:pt idx="9507">
                  <c:v>38</c:v>
                </c:pt>
                <c:pt idx="9508">
                  <c:v>45</c:v>
                </c:pt>
                <c:pt idx="9509">
                  <c:v>14</c:v>
                </c:pt>
                <c:pt idx="9510">
                  <c:v>37</c:v>
                </c:pt>
                <c:pt idx="9511">
                  <c:v>33</c:v>
                </c:pt>
                <c:pt idx="9512">
                  <c:v>81</c:v>
                </c:pt>
                <c:pt idx="9513">
                  <c:v>68</c:v>
                </c:pt>
                <c:pt idx="9514">
                  <c:v>76</c:v>
                </c:pt>
                <c:pt idx="9515">
                  <c:v>74</c:v>
                </c:pt>
                <c:pt idx="9516">
                  <c:v>41</c:v>
                </c:pt>
                <c:pt idx="9517">
                  <c:v>70</c:v>
                </c:pt>
                <c:pt idx="9518">
                  <c:v>89</c:v>
                </c:pt>
                <c:pt idx="9519">
                  <c:v>25</c:v>
                </c:pt>
                <c:pt idx="9520">
                  <c:v>36</c:v>
                </c:pt>
                <c:pt idx="9521">
                  <c:v>27</c:v>
                </c:pt>
                <c:pt idx="9522">
                  <c:v>71</c:v>
                </c:pt>
                <c:pt idx="9523">
                  <c:v>56</c:v>
                </c:pt>
                <c:pt idx="9524">
                  <c:v>41</c:v>
                </c:pt>
                <c:pt idx="9525">
                  <c:v>41</c:v>
                </c:pt>
                <c:pt idx="9526">
                  <c:v>34</c:v>
                </c:pt>
                <c:pt idx="9527">
                  <c:v>23</c:v>
                </c:pt>
                <c:pt idx="9528">
                  <c:v>78</c:v>
                </c:pt>
                <c:pt idx="9529">
                  <c:v>76</c:v>
                </c:pt>
                <c:pt idx="9530">
                  <c:v>78</c:v>
                </c:pt>
                <c:pt idx="9531">
                  <c:v>38</c:v>
                </c:pt>
                <c:pt idx="9532">
                  <c:v>48</c:v>
                </c:pt>
                <c:pt idx="9533">
                  <c:v>65</c:v>
                </c:pt>
                <c:pt idx="9534">
                  <c:v>59</c:v>
                </c:pt>
                <c:pt idx="9535">
                  <c:v>52</c:v>
                </c:pt>
                <c:pt idx="9536">
                  <c:v>97</c:v>
                </c:pt>
                <c:pt idx="9537">
                  <c:v>54</c:v>
                </c:pt>
                <c:pt idx="9538">
                  <c:v>34</c:v>
                </c:pt>
                <c:pt idx="9539">
                  <c:v>80</c:v>
                </c:pt>
                <c:pt idx="9540">
                  <c:v>54</c:v>
                </c:pt>
                <c:pt idx="9541">
                  <c:v>63</c:v>
                </c:pt>
                <c:pt idx="9542">
                  <c:v>26</c:v>
                </c:pt>
                <c:pt idx="9543">
                  <c:v>85</c:v>
                </c:pt>
                <c:pt idx="9544">
                  <c:v>40</c:v>
                </c:pt>
                <c:pt idx="9545">
                  <c:v>68</c:v>
                </c:pt>
                <c:pt idx="9546">
                  <c:v>32</c:v>
                </c:pt>
                <c:pt idx="9547">
                  <c:v>44</c:v>
                </c:pt>
                <c:pt idx="9548">
                  <c:v>70</c:v>
                </c:pt>
                <c:pt idx="9549">
                  <c:v>66</c:v>
                </c:pt>
                <c:pt idx="9550">
                  <c:v>76</c:v>
                </c:pt>
                <c:pt idx="9551">
                  <c:v>29</c:v>
                </c:pt>
                <c:pt idx="9552">
                  <c:v>70</c:v>
                </c:pt>
                <c:pt idx="9553">
                  <c:v>64</c:v>
                </c:pt>
                <c:pt idx="9554">
                  <c:v>76</c:v>
                </c:pt>
                <c:pt idx="9555">
                  <c:v>72</c:v>
                </c:pt>
                <c:pt idx="9556">
                  <c:v>24</c:v>
                </c:pt>
                <c:pt idx="9557">
                  <c:v>40</c:v>
                </c:pt>
                <c:pt idx="9558">
                  <c:v>37</c:v>
                </c:pt>
                <c:pt idx="9559">
                  <c:v>42</c:v>
                </c:pt>
                <c:pt idx="9560">
                  <c:v>28</c:v>
                </c:pt>
                <c:pt idx="9561">
                  <c:v>61</c:v>
                </c:pt>
                <c:pt idx="9562">
                  <c:v>53</c:v>
                </c:pt>
                <c:pt idx="9563">
                  <c:v>50</c:v>
                </c:pt>
                <c:pt idx="9564">
                  <c:v>55</c:v>
                </c:pt>
                <c:pt idx="9565">
                  <c:v>67</c:v>
                </c:pt>
                <c:pt idx="9566">
                  <c:v>79</c:v>
                </c:pt>
                <c:pt idx="9567">
                  <c:v>77</c:v>
                </c:pt>
                <c:pt idx="9568">
                  <c:v>26</c:v>
                </c:pt>
                <c:pt idx="9569">
                  <c:v>26</c:v>
                </c:pt>
                <c:pt idx="9570">
                  <c:v>44</c:v>
                </c:pt>
                <c:pt idx="9571">
                  <c:v>80</c:v>
                </c:pt>
                <c:pt idx="9572">
                  <c:v>73</c:v>
                </c:pt>
                <c:pt idx="9573">
                  <c:v>61</c:v>
                </c:pt>
                <c:pt idx="9574">
                  <c:v>53</c:v>
                </c:pt>
                <c:pt idx="9575">
                  <c:v>59</c:v>
                </c:pt>
                <c:pt idx="9576">
                  <c:v>40</c:v>
                </c:pt>
                <c:pt idx="9577">
                  <c:v>88</c:v>
                </c:pt>
                <c:pt idx="9578">
                  <c:v>76</c:v>
                </c:pt>
                <c:pt idx="9579">
                  <c:v>65</c:v>
                </c:pt>
                <c:pt idx="9580">
                  <c:v>23</c:v>
                </c:pt>
                <c:pt idx="9581">
                  <c:v>50</c:v>
                </c:pt>
                <c:pt idx="9582">
                  <c:v>59</c:v>
                </c:pt>
                <c:pt idx="9583">
                  <c:v>57</c:v>
                </c:pt>
                <c:pt idx="9584">
                  <c:v>14</c:v>
                </c:pt>
                <c:pt idx="9585">
                  <c:v>41</c:v>
                </c:pt>
                <c:pt idx="9586">
                  <c:v>81</c:v>
                </c:pt>
                <c:pt idx="9587">
                  <c:v>47</c:v>
                </c:pt>
                <c:pt idx="9588">
                  <c:v>67</c:v>
                </c:pt>
                <c:pt idx="9589">
                  <c:v>92</c:v>
                </c:pt>
                <c:pt idx="9590">
                  <c:v>95</c:v>
                </c:pt>
                <c:pt idx="9591">
                  <c:v>79</c:v>
                </c:pt>
                <c:pt idx="9592">
                  <c:v>24</c:v>
                </c:pt>
                <c:pt idx="9593">
                  <c:v>67</c:v>
                </c:pt>
                <c:pt idx="9594">
                  <c:v>30</c:v>
                </c:pt>
                <c:pt idx="9595">
                  <c:v>91</c:v>
                </c:pt>
                <c:pt idx="9596">
                  <c:v>21</c:v>
                </c:pt>
                <c:pt idx="9597">
                  <c:v>87</c:v>
                </c:pt>
                <c:pt idx="9598">
                  <c:v>69</c:v>
                </c:pt>
                <c:pt idx="9599">
                  <c:v>72</c:v>
                </c:pt>
                <c:pt idx="9600">
                  <c:v>70</c:v>
                </c:pt>
                <c:pt idx="9601">
                  <c:v>66</c:v>
                </c:pt>
                <c:pt idx="9602">
                  <c:v>55</c:v>
                </c:pt>
                <c:pt idx="9603">
                  <c:v>60</c:v>
                </c:pt>
                <c:pt idx="9604">
                  <c:v>67</c:v>
                </c:pt>
                <c:pt idx="9605">
                  <c:v>65</c:v>
                </c:pt>
                <c:pt idx="9606">
                  <c:v>87</c:v>
                </c:pt>
                <c:pt idx="9607">
                  <c:v>48</c:v>
                </c:pt>
                <c:pt idx="9608">
                  <c:v>87</c:v>
                </c:pt>
                <c:pt idx="9609">
                  <c:v>84</c:v>
                </c:pt>
                <c:pt idx="9610">
                  <c:v>32</c:v>
                </c:pt>
                <c:pt idx="9611">
                  <c:v>27</c:v>
                </c:pt>
                <c:pt idx="9612">
                  <c:v>37</c:v>
                </c:pt>
                <c:pt idx="9613">
                  <c:v>43</c:v>
                </c:pt>
                <c:pt idx="9614">
                  <c:v>77</c:v>
                </c:pt>
                <c:pt idx="9615">
                  <c:v>65</c:v>
                </c:pt>
                <c:pt idx="9616">
                  <c:v>43</c:v>
                </c:pt>
                <c:pt idx="9617">
                  <c:v>64</c:v>
                </c:pt>
                <c:pt idx="9618">
                  <c:v>43</c:v>
                </c:pt>
                <c:pt idx="9619">
                  <c:v>57</c:v>
                </c:pt>
                <c:pt idx="9620">
                  <c:v>73</c:v>
                </c:pt>
                <c:pt idx="9621">
                  <c:v>32</c:v>
                </c:pt>
                <c:pt idx="9622">
                  <c:v>85</c:v>
                </c:pt>
                <c:pt idx="9623">
                  <c:v>54</c:v>
                </c:pt>
                <c:pt idx="9624">
                  <c:v>81</c:v>
                </c:pt>
                <c:pt idx="9625">
                  <c:v>79</c:v>
                </c:pt>
                <c:pt idx="9626">
                  <c:v>58</c:v>
                </c:pt>
                <c:pt idx="9627">
                  <c:v>53</c:v>
                </c:pt>
                <c:pt idx="9628">
                  <c:v>25</c:v>
                </c:pt>
                <c:pt idx="9629">
                  <c:v>41</c:v>
                </c:pt>
                <c:pt idx="9630">
                  <c:v>44</c:v>
                </c:pt>
                <c:pt idx="9631">
                  <c:v>70</c:v>
                </c:pt>
                <c:pt idx="9632">
                  <c:v>29</c:v>
                </c:pt>
                <c:pt idx="9633">
                  <c:v>34</c:v>
                </c:pt>
                <c:pt idx="9634">
                  <c:v>56</c:v>
                </c:pt>
                <c:pt idx="9635">
                  <c:v>49</c:v>
                </c:pt>
                <c:pt idx="9636">
                  <c:v>78</c:v>
                </c:pt>
                <c:pt idx="9637">
                  <c:v>88</c:v>
                </c:pt>
                <c:pt idx="9638">
                  <c:v>45</c:v>
                </c:pt>
                <c:pt idx="9639">
                  <c:v>77</c:v>
                </c:pt>
                <c:pt idx="9640">
                  <c:v>76</c:v>
                </c:pt>
                <c:pt idx="9641">
                  <c:v>70</c:v>
                </c:pt>
                <c:pt idx="9642">
                  <c:v>80</c:v>
                </c:pt>
                <c:pt idx="9643">
                  <c:v>45</c:v>
                </c:pt>
                <c:pt idx="9644">
                  <c:v>71</c:v>
                </c:pt>
                <c:pt idx="9645">
                  <c:v>42</c:v>
                </c:pt>
                <c:pt idx="9646">
                  <c:v>65</c:v>
                </c:pt>
                <c:pt idx="9647">
                  <c:v>56</c:v>
                </c:pt>
                <c:pt idx="9648">
                  <c:v>93</c:v>
                </c:pt>
                <c:pt idx="9649">
                  <c:v>62</c:v>
                </c:pt>
                <c:pt idx="9650">
                  <c:v>52</c:v>
                </c:pt>
                <c:pt idx="9651">
                  <c:v>24</c:v>
                </c:pt>
                <c:pt idx="9652">
                  <c:v>61</c:v>
                </c:pt>
                <c:pt idx="9653">
                  <c:v>78</c:v>
                </c:pt>
                <c:pt idx="9654">
                  <c:v>28</c:v>
                </c:pt>
                <c:pt idx="9655">
                  <c:v>86</c:v>
                </c:pt>
                <c:pt idx="9656">
                  <c:v>69</c:v>
                </c:pt>
                <c:pt idx="9657">
                  <c:v>71</c:v>
                </c:pt>
                <c:pt idx="9658">
                  <c:v>91</c:v>
                </c:pt>
                <c:pt idx="9659">
                  <c:v>79</c:v>
                </c:pt>
                <c:pt idx="9660">
                  <c:v>41</c:v>
                </c:pt>
                <c:pt idx="9661">
                  <c:v>36</c:v>
                </c:pt>
                <c:pt idx="9662">
                  <c:v>57</c:v>
                </c:pt>
                <c:pt idx="9663">
                  <c:v>54</c:v>
                </c:pt>
                <c:pt idx="9664">
                  <c:v>75</c:v>
                </c:pt>
                <c:pt idx="9665">
                  <c:v>40</c:v>
                </c:pt>
                <c:pt idx="9666">
                  <c:v>61</c:v>
                </c:pt>
                <c:pt idx="9667">
                  <c:v>67</c:v>
                </c:pt>
                <c:pt idx="9668">
                  <c:v>72</c:v>
                </c:pt>
                <c:pt idx="9669">
                  <c:v>42</c:v>
                </c:pt>
                <c:pt idx="9670">
                  <c:v>60</c:v>
                </c:pt>
                <c:pt idx="9671">
                  <c:v>41</c:v>
                </c:pt>
                <c:pt idx="9672">
                  <c:v>32</c:v>
                </c:pt>
                <c:pt idx="9673">
                  <c:v>53</c:v>
                </c:pt>
                <c:pt idx="9674">
                  <c:v>42</c:v>
                </c:pt>
                <c:pt idx="9675">
                  <c:v>49</c:v>
                </c:pt>
                <c:pt idx="9676">
                  <c:v>56</c:v>
                </c:pt>
                <c:pt idx="9677">
                  <c:v>24</c:v>
                </c:pt>
                <c:pt idx="9678">
                  <c:v>39</c:v>
                </c:pt>
                <c:pt idx="9679">
                  <c:v>61</c:v>
                </c:pt>
                <c:pt idx="9680">
                  <c:v>78</c:v>
                </c:pt>
                <c:pt idx="9681">
                  <c:v>53</c:v>
                </c:pt>
                <c:pt idx="9682">
                  <c:v>48</c:v>
                </c:pt>
                <c:pt idx="9683">
                  <c:v>54</c:v>
                </c:pt>
                <c:pt idx="9684">
                  <c:v>70</c:v>
                </c:pt>
                <c:pt idx="9685">
                  <c:v>59</c:v>
                </c:pt>
                <c:pt idx="9686">
                  <c:v>89</c:v>
                </c:pt>
                <c:pt idx="9687">
                  <c:v>58</c:v>
                </c:pt>
                <c:pt idx="9688">
                  <c:v>52</c:v>
                </c:pt>
                <c:pt idx="9689">
                  <c:v>32</c:v>
                </c:pt>
                <c:pt idx="9690">
                  <c:v>32</c:v>
                </c:pt>
                <c:pt idx="9691">
                  <c:v>69</c:v>
                </c:pt>
                <c:pt idx="9692">
                  <c:v>40</c:v>
                </c:pt>
                <c:pt idx="9693">
                  <c:v>73</c:v>
                </c:pt>
                <c:pt idx="9694">
                  <c:v>39</c:v>
                </c:pt>
                <c:pt idx="9695">
                  <c:v>40</c:v>
                </c:pt>
                <c:pt idx="9696">
                  <c:v>35</c:v>
                </c:pt>
                <c:pt idx="9697">
                  <c:v>52</c:v>
                </c:pt>
                <c:pt idx="9698">
                  <c:v>77</c:v>
                </c:pt>
                <c:pt idx="9699">
                  <c:v>67</c:v>
                </c:pt>
                <c:pt idx="9700">
                  <c:v>58</c:v>
                </c:pt>
                <c:pt idx="9701">
                  <c:v>66</c:v>
                </c:pt>
                <c:pt idx="9702">
                  <c:v>66</c:v>
                </c:pt>
                <c:pt idx="9703">
                  <c:v>62</c:v>
                </c:pt>
                <c:pt idx="9704">
                  <c:v>66</c:v>
                </c:pt>
                <c:pt idx="9705">
                  <c:v>49</c:v>
                </c:pt>
                <c:pt idx="9706">
                  <c:v>32</c:v>
                </c:pt>
                <c:pt idx="9707">
                  <c:v>32</c:v>
                </c:pt>
                <c:pt idx="9708">
                  <c:v>38</c:v>
                </c:pt>
                <c:pt idx="9709">
                  <c:v>16</c:v>
                </c:pt>
                <c:pt idx="9710">
                  <c:v>35</c:v>
                </c:pt>
                <c:pt idx="9711">
                  <c:v>49</c:v>
                </c:pt>
                <c:pt idx="9712">
                  <c:v>29</c:v>
                </c:pt>
                <c:pt idx="9713">
                  <c:v>34</c:v>
                </c:pt>
                <c:pt idx="9714">
                  <c:v>33</c:v>
                </c:pt>
                <c:pt idx="9715">
                  <c:v>73</c:v>
                </c:pt>
                <c:pt idx="9716">
                  <c:v>23</c:v>
                </c:pt>
                <c:pt idx="9717">
                  <c:v>35</c:v>
                </c:pt>
                <c:pt idx="9718">
                  <c:v>30</c:v>
                </c:pt>
                <c:pt idx="9719">
                  <c:v>73</c:v>
                </c:pt>
                <c:pt idx="9720">
                  <c:v>43</c:v>
                </c:pt>
                <c:pt idx="9721">
                  <c:v>38</c:v>
                </c:pt>
                <c:pt idx="9722">
                  <c:v>21</c:v>
                </c:pt>
                <c:pt idx="9723">
                  <c:v>26</c:v>
                </c:pt>
                <c:pt idx="9724">
                  <c:v>43</c:v>
                </c:pt>
                <c:pt idx="9725">
                  <c:v>32</c:v>
                </c:pt>
                <c:pt idx="9726">
                  <c:v>64</c:v>
                </c:pt>
                <c:pt idx="9727">
                  <c:v>20</c:v>
                </c:pt>
                <c:pt idx="9728">
                  <c:v>41</c:v>
                </c:pt>
                <c:pt idx="9729">
                  <c:v>70</c:v>
                </c:pt>
                <c:pt idx="9730">
                  <c:v>36</c:v>
                </c:pt>
                <c:pt idx="9731">
                  <c:v>26</c:v>
                </c:pt>
                <c:pt idx="9732">
                  <c:v>37</c:v>
                </c:pt>
                <c:pt idx="9733">
                  <c:v>89</c:v>
                </c:pt>
                <c:pt idx="9734">
                  <c:v>77</c:v>
                </c:pt>
                <c:pt idx="9735">
                  <c:v>47</c:v>
                </c:pt>
                <c:pt idx="9736">
                  <c:v>33</c:v>
                </c:pt>
                <c:pt idx="9737">
                  <c:v>61</c:v>
                </c:pt>
                <c:pt idx="9738">
                  <c:v>39</c:v>
                </c:pt>
                <c:pt idx="9739">
                  <c:v>74</c:v>
                </c:pt>
                <c:pt idx="9740">
                  <c:v>54</c:v>
                </c:pt>
                <c:pt idx="9741">
                  <c:v>47</c:v>
                </c:pt>
                <c:pt idx="9742">
                  <c:v>49</c:v>
                </c:pt>
                <c:pt idx="9743">
                  <c:v>53</c:v>
                </c:pt>
                <c:pt idx="9744">
                  <c:v>66</c:v>
                </c:pt>
                <c:pt idx="9745">
                  <c:v>84</c:v>
                </c:pt>
                <c:pt idx="9746">
                  <c:v>27</c:v>
                </c:pt>
                <c:pt idx="9747">
                  <c:v>23</c:v>
                </c:pt>
                <c:pt idx="9748">
                  <c:v>72</c:v>
                </c:pt>
                <c:pt idx="9749">
                  <c:v>16</c:v>
                </c:pt>
                <c:pt idx="9750">
                  <c:v>47</c:v>
                </c:pt>
                <c:pt idx="9751">
                  <c:v>73</c:v>
                </c:pt>
                <c:pt idx="9752">
                  <c:v>45</c:v>
                </c:pt>
                <c:pt idx="9753">
                  <c:v>68</c:v>
                </c:pt>
                <c:pt idx="9754">
                  <c:v>69</c:v>
                </c:pt>
                <c:pt idx="9755">
                  <c:v>69</c:v>
                </c:pt>
                <c:pt idx="9756">
                  <c:v>69</c:v>
                </c:pt>
                <c:pt idx="9757">
                  <c:v>65</c:v>
                </c:pt>
                <c:pt idx="9758">
                  <c:v>48</c:v>
                </c:pt>
                <c:pt idx="9759">
                  <c:v>57</c:v>
                </c:pt>
                <c:pt idx="9760">
                  <c:v>62</c:v>
                </c:pt>
                <c:pt idx="9761">
                  <c:v>70</c:v>
                </c:pt>
                <c:pt idx="9762">
                  <c:v>73</c:v>
                </c:pt>
                <c:pt idx="9763">
                  <c:v>39</c:v>
                </c:pt>
                <c:pt idx="9764">
                  <c:v>53</c:v>
                </c:pt>
                <c:pt idx="9765">
                  <c:v>40</c:v>
                </c:pt>
                <c:pt idx="9766">
                  <c:v>47</c:v>
                </c:pt>
                <c:pt idx="9767">
                  <c:v>68</c:v>
                </c:pt>
                <c:pt idx="9768">
                  <c:v>73</c:v>
                </c:pt>
                <c:pt idx="9769">
                  <c:v>23</c:v>
                </c:pt>
                <c:pt idx="9770">
                  <c:v>39</c:v>
                </c:pt>
                <c:pt idx="9771">
                  <c:v>40</c:v>
                </c:pt>
                <c:pt idx="9772">
                  <c:v>42</c:v>
                </c:pt>
                <c:pt idx="9773">
                  <c:v>35</c:v>
                </c:pt>
                <c:pt idx="9774">
                  <c:v>47</c:v>
                </c:pt>
                <c:pt idx="9775">
                  <c:v>46</c:v>
                </c:pt>
                <c:pt idx="9776">
                  <c:v>26</c:v>
                </c:pt>
                <c:pt idx="9777">
                  <c:v>36</c:v>
                </c:pt>
                <c:pt idx="9778">
                  <c:v>75</c:v>
                </c:pt>
                <c:pt idx="9779">
                  <c:v>48</c:v>
                </c:pt>
                <c:pt idx="9780">
                  <c:v>57</c:v>
                </c:pt>
                <c:pt idx="9781">
                  <c:v>62</c:v>
                </c:pt>
                <c:pt idx="9782">
                  <c:v>50</c:v>
                </c:pt>
                <c:pt idx="9783">
                  <c:v>30</c:v>
                </c:pt>
                <c:pt idx="9784">
                  <c:v>44</c:v>
                </c:pt>
                <c:pt idx="9785">
                  <c:v>36</c:v>
                </c:pt>
                <c:pt idx="9786">
                  <c:v>69</c:v>
                </c:pt>
                <c:pt idx="9787">
                  <c:v>66</c:v>
                </c:pt>
                <c:pt idx="9788">
                  <c:v>46</c:v>
                </c:pt>
                <c:pt idx="9789">
                  <c:v>68</c:v>
                </c:pt>
                <c:pt idx="9790">
                  <c:v>68</c:v>
                </c:pt>
                <c:pt idx="9791">
                  <c:v>37</c:v>
                </c:pt>
                <c:pt idx="9792">
                  <c:v>36</c:v>
                </c:pt>
                <c:pt idx="9793">
                  <c:v>40</c:v>
                </c:pt>
                <c:pt idx="9794">
                  <c:v>40</c:v>
                </c:pt>
                <c:pt idx="9795">
                  <c:v>60</c:v>
                </c:pt>
                <c:pt idx="9796">
                  <c:v>70</c:v>
                </c:pt>
                <c:pt idx="9797">
                  <c:v>43</c:v>
                </c:pt>
                <c:pt idx="9798">
                  <c:v>81</c:v>
                </c:pt>
                <c:pt idx="9799">
                  <c:v>42</c:v>
                </c:pt>
                <c:pt idx="9800">
                  <c:v>60</c:v>
                </c:pt>
                <c:pt idx="9801">
                  <c:v>36</c:v>
                </c:pt>
                <c:pt idx="9802">
                  <c:v>46</c:v>
                </c:pt>
                <c:pt idx="9803">
                  <c:v>60</c:v>
                </c:pt>
                <c:pt idx="9804">
                  <c:v>67</c:v>
                </c:pt>
                <c:pt idx="9805">
                  <c:v>49</c:v>
                </c:pt>
                <c:pt idx="9806">
                  <c:v>47</c:v>
                </c:pt>
                <c:pt idx="9807">
                  <c:v>79</c:v>
                </c:pt>
                <c:pt idx="9808">
                  <c:v>61</c:v>
                </c:pt>
                <c:pt idx="9809">
                  <c:v>82</c:v>
                </c:pt>
                <c:pt idx="9810">
                  <c:v>48</c:v>
                </c:pt>
                <c:pt idx="9811">
                  <c:v>54</c:v>
                </c:pt>
                <c:pt idx="9812">
                  <c:v>75</c:v>
                </c:pt>
                <c:pt idx="9813">
                  <c:v>68</c:v>
                </c:pt>
                <c:pt idx="9814">
                  <c:v>50</c:v>
                </c:pt>
                <c:pt idx="9815">
                  <c:v>87</c:v>
                </c:pt>
                <c:pt idx="9816">
                  <c:v>25</c:v>
                </c:pt>
                <c:pt idx="9817">
                  <c:v>45</c:v>
                </c:pt>
                <c:pt idx="9818">
                  <c:v>25</c:v>
                </c:pt>
                <c:pt idx="9819">
                  <c:v>28</c:v>
                </c:pt>
                <c:pt idx="9820">
                  <c:v>36</c:v>
                </c:pt>
                <c:pt idx="9821">
                  <c:v>53</c:v>
                </c:pt>
                <c:pt idx="9822">
                  <c:v>47</c:v>
                </c:pt>
                <c:pt idx="9823">
                  <c:v>84</c:v>
                </c:pt>
                <c:pt idx="9824">
                  <c:v>66</c:v>
                </c:pt>
                <c:pt idx="9825">
                  <c:v>66</c:v>
                </c:pt>
                <c:pt idx="9826">
                  <c:v>55</c:v>
                </c:pt>
                <c:pt idx="9827">
                  <c:v>71</c:v>
                </c:pt>
                <c:pt idx="9828">
                  <c:v>86</c:v>
                </c:pt>
                <c:pt idx="9829">
                  <c:v>80</c:v>
                </c:pt>
                <c:pt idx="9830">
                  <c:v>36</c:v>
                </c:pt>
                <c:pt idx="9831">
                  <c:v>57</c:v>
                </c:pt>
                <c:pt idx="9832">
                  <c:v>77</c:v>
                </c:pt>
                <c:pt idx="9833">
                  <c:v>52</c:v>
                </c:pt>
                <c:pt idx="9834">
                  <c:v>29</c:v>
                </c:pt>
                <c:pt idx="9835">
                  <c:v>43</c:v>
                </c:pt>
                <c:pt idx="9836">
                  <c:v>30</c:v>
                </c:pt>
                <c:pt idx="9837">
                  <c:v>74</c:v>
                </c:pt>
                <c:pt idx="9838">
                  <c:v>27</c:v>
                </c:pt>
                <c:pt idx="9839">
                  <c:v>72</c:v>
                </c:pt>
                <c:pt idx="9840">
                  <c:v>82</c:v>
                </c:pt>
                <c:pt idx="9841">
                  <c:v>31</c:v>
                </c:pt>
                <c:pt idx="9842">
                  <c:v>62</c:v>
                </c:pt>
                <c:pt idx="9843">
                  <c:v>79</c:v>
                </c:pt>
                <c:pt idx="9844">
                  <c:v>92</c:v>
                </c:pt>
                <c:pt idx="9845">
                  <c:v>27</c:v>
                </c:pt>
                <c:pt idx="9846">
                  <c:v>79</c:v>
                </c:pt>
                <c:pt idx="9847">
                  <c:v>82</c:v>
                </c:pt>
                <c:pt idx="9848">
                  <c:v>28</c:v>
                </c:pt>
                <c:pt idx="9849">
                  <c:v>73</c:v>
                </c:pt>
                <c:pt idx="9850">
                  <c:v>59</c:v>
                </c:pt>
                <c:pt idx="9851">
                  <c:v>81</c:v>
                </c:pt>
                <c:pt idx="9852">
                  <c:v>59</c:v>
                </c:pt>
                <c:pt idx="9853">
                  <c:v>77</c:v>
                </c:pt>
                <c:pt idx="9854">
                  <c:v>26</c:v>
                </c:pt>
                <c:pt idx="9855">
                  <c:v>70</c:v>
                </c:pt>
                <c:pt idx="9856">
                  <c:v>38</c:v>
                </c:pt>
                <c:pt idx="9857">
                  <c:v>42</c:v>
                </c:pt>
                <c:pt idx="9858">
                  <c:v>40</c:v>
                </c:pt>
                <c:pt idx="9859">
                  <c:v>35</c:v>
                </c:pt>
                <c:pt idx="9860">
                  <c:v>56</c:v>
                </c:pt>
                <c:pt idx="9861">
                  <c:v>48</c:v>
                </c:pt>
                <c:pt idx="9862">
                  <c:v>76</c:v>
                </c:pt>
                <c:pt idx="9863">
                  <c:v>71</c:v>
                </c:pt>
                <c:pt idx="9864">
                  <c:v>20</c:v>
                </c:pt>
                <c:pt idx="9865">
                  <c:v>75</c:v>
                </c:pt>
                <c:pt idx="9866">
                  <c:v>89</c:v>
                </c:pt>
                <c:pt idx="9867">
                  <c:v>79</c:v>
                </c:pt>
                <c:pt idx="9868">
                  <c:v>40</c:v>
                </c:pt>
                <c:pt idx="9869">
                  <c:v>57</c:v>
                </c:pt>
                <c:pt idx="9870">
                  <c:v>66</c:v>
                </c:pt>
                <c:pt idx="9871">
                  <c:v>69</c:v>
                </c:pt>
                <c:pt idx="9872">
                  <c:v>85</c:v>
                </c:pt>
                <c:pt idx="9873">
                  <c:v>53</c:v>
                </c:pt>
                <c:pt idx="9874">
                  <c:v>37</c:v>
                </c:pt>
                <c:pt idx="9875">
                  <c:v>58</c:v>
                </c:pt>
                <c:pt idx="9876">
                  <c:v>71</c:v>
                </c:pt>
                <c:pt idx="9877">
                  <c:v>42</c:v>
                </c:pt>
                <c:pt idx="9878">
                  <c:v>58</c:v>
                </c:pt>
                <c:pt idx="9879">
                  <c:v>68</c:v>
                </c:pt>
                <c:pt idx="9880">
                  <c:v>56</c:v>
                </c:pt>
                <c:pt idx="9881">
                  <c:v>52</c:v>
                </c:pt>
                <c:pt idx="9882">
                  <c:v>54</c:v>
                </c:pt>
                <c:pt idx="9883">
                  <c:v>66</c:v>
                </c:pt>
                <c:pt idx="9884">
                  <c:v>48</c:v>
                </c:pt>
                <c:pt idx="9885">
                  <c:v>69</c:v>
                </c:pt>
                <c:pt idx="9886">
                  <c:v>62</c:v>
                </c:pt>
                <c:pt idx="9887">
                  <c:v>80</c:v>
                </c:pt>
                <c:pt idx="9888">
                  <c:v>71</c:v>
                </c:pt>
                <c:pt idx="9889">
                  <c:v>82</c:v>
                </c:pt>
                <c:pt idx="9890">
                  <c:v>56</c:v>
                </c:pt>
                <c:pt idx="9891">
                  <c:v>53</c:v>
                </c:pt>
                <c:pt idx="9892">
                  <c:v>72</c:v>
                </c:pt>
                <c:pt idx="9893">
                  <c:v>76</c:v>
                </c:pt>
                <c:pt idx="9894">
                  <c:v>63</c:v>
                </c:pt>
                <c:pt idx="9895">
                  <c:v>70</c:v>
                </c:pt>
                <c:pt idx="9896">
                  <c:v>59</c:v>
                </c:pt>
                <c:pt idx="9897">
                  <c:v>42</c:v>
                </c:pt>
                <c:pt idx="9898">
                  <c:v>67</c:v>
                </c:pt>
                <c:pt idx="9899">
                  <c:v>52</c:v>
                </c:pt>
                <c:pt idx="9900">
                  <c:v>40</c:v>
                </c:pt>
                <c:pt idx="9901">
                  <c:v>50</c:v>
                </c:pt>
                <c:pt idx="9902">
                  <c:v>79</c:v>
                </c:pt>
                <c:pt idx="9903">
                  <c:v>75</c:v>
                </c:pt>
                <c:pt idx="9904">
                  <c:v>63</c:v>
                </c:pt>
                <c:pt idx="9905">
                  <c:v>56</c:v>
                </c:pt>
                <c:pt idx="9906">
                  <c:v>40</c:v>
                </c:pt>
                <c:pt idx="9907">
                  <c:v>57</c:v>
                </c:pt>
                <c:pt idx="9908">
                  <c:v>50</c:v>
                </c:pt>
                <c:pt idx="9909">
                  <c:v>39</c:v>
                </c:pt>
                <c:pt idx="9910">
                  <c:v>36</c:v>
                </c:pt>
                <c:pt idx="9911">
                  <c:v>59</c:v>
                </c:pt>
                <c:pt idx="9912">
                  <c:v>49</c:v>
                </c:pt>
                <c:pt idx="9913">
                  <c:v>26</c:v>
                </c:pt>
                <c:pt idx="9914">
                  <c:v>28</c:v>
                </c:pt>
                <c:pt idx="9915">
                  <c:v>88</c:v>
                </c:pt>
                <c:pt idx="9916">
                  <c:v>17</c:v>
                </c:pt>
                <c:pt idx="9917">
                  <c:v>81</c:v>
                </c:pt>
                <c:pt idx="9918">
                  <c:v>63</c:v>
                </c:pt>
                <c:pt idx="9919">
                  <c:v>74</c:v>
                </c:pt>
                <c:pt idx="9920">
                  <c:v>32</c:v>
                </c:pt>
                <c:pt idx="9921">
                  <c:v>72</c:v>
                </c:pt>
                <c:pt idx="9922">
                  <c:v>91</c:v>
                </c:pt>
                <c:pt idx="9923">
                  <c:v>44</c:v>
                </c:pt>
                <c:pt idx="9924">
                  <c:v>66</c:v>
                </c:pt>
                <c:pt idx="9925">
                  <c:v>45</c:v>
                </c:pt>
                <c:pt idx="9926">
                  <c:v>68</c:v>
                </c:pt>
                <c:pt idx="9927">
                  <c:v>71</c:v>
                </c:pt>
                <c:pt idx="9928">
                  <c:v>59</c:v>
                </c:pt>
                <c:pt idx="9929">
                  <c:v>56</c:v>
                </c:pt>
                <c:pt idx="9930">
                  <c:v>78</c:v>
                </c:pt>
                <c:pt idx="9931">
                  <c:v>81</c:v>
                </c:pt>
                <c:pt idx="9932">
                  <c:v>74</c:v>
                </c:pt>
                <c:pt idx="9933">
                  <c:v>65</c:v>
                </c:pt>
                <c:pt idx="9934">
                  <c:v>65</c:v>
                </c:pt>
                <c:pt idx="9935">
                  <c:v>40</c:v>
                </c:pt>
                <c:pt idx="9936">
                  <c:v>49</c:v>
                </c:pt>
                <c:pt idx="9937">
                  <c:v>54</c:v>
                </c:pt>
                <c:pt idx="9938">
                  <c:v>48</c:v>
                </c:pt>
                <c:pt idx="9939">
                  <c:v>40</c:v>
                </c:pt>
                <c:pt idx="9940">
                  <c:v>90</c:v>
                </c:pt>
                <c:pt idx="9941">
                  <c:v>36</c:v>
                </c:pt>
                <c:pt idx="9942">
                  <c:v>89</c:v>
                </c:pt>
                <c:pt idx="9943">
                  <c:v>78</c:v>
                </c:pt>
                <c:pt idx="9944">
                  <c:v>69</c:v>
                </c:pt>
                <c:pt idx="9945">
                  <c:v>75</c:v>
                </c:pt>
                <c:pt idx="9946">
                  <c:v>58</c:v>
                </c:pt>
                <c:pt idx="9947">
                  <c:v>44</c:v>
                </c:pt>
                <c:pt idx="9948">
                  <c:v>74</c:v>
                </c:pt>
                <c:pt idx="9949">
                  <c:v>75</c:v>
                </c:pt>
                <c:pt idx="9950">
                  <c:v>69</c:v>
                </c:pt>
                <c:pt idx="9951">
                  <c:v>34</c:v>
                </c:pt>
                <c:pt idx="9952">
                  <c:v>38</c:v>
                </c:pt>
                <c:pt idx="9953">
                  <c:v>58</c:v>
                </c:pt>
                <c:pt idx="9954">
                  <c:v>92</c:v>
                </c:pt>
                <c:pt idx="9955">
                  <c:v>84</c:v>
                </c:pt>
                <c:pt idx="9956">
                  <c:v>62</c:v>
                </c:pt>
                <c:pt idx="9957">
                  <c:v>59</c:v>
                </c:pt>
                <c:pt idx="9958">
                  <c:v>62</c:v>
                </c:pt>
                <c:pt idx="9959">
                  <c:v>75</c:v>
                </c:pt>
                <c:pt idx="9960">
                  <c:v>59</c:v>
                </c:pt>
                <c:pt idx="9961">
                  <c:v>52</c:v>
                </c:pt>
                <c:pt idx="9962">
                  <c:v>69</c:v>
                </c:pt>
                <c:pt idx="9963">
                  <c:v>67</c:v>
                </c:pt>
                <c:pt idx="9964">
                  <c:v>65</c:v>
                </c:pt>
                <c:pt idx="9965">
                  <c:v>70</c:v>
                </c:pt>
                <c:pt idx="9966">
                  <c:v>12</c:v>
                </c:pt>
                <c:pt idx="9967">
                  <c:v>86</c:v>
                </c:pt>
                <c:pt idx="9968">
                  <c:v>73</c:v>
                </c:pt>
                <c:pt idx="9969">
                  <c:v>41</c:v>
                </c:pt>
                <c:pt idx="9970">
                  <c:v>55</c:v>
                </c:pt>
                <c:pt idx="9971">
                  <c:v>62</c:v>
                </c:pt>
                <c:pt idx="9972">
                  <c:v>61</c:v>
                </c:pt>
                <c:pt idx="9973">
                  <c:v>33</c:v>
                </c:pt>
                <c:pt idx="9974">
                  <c:v>77</c:v>
                </c:pt>
                <c:pt idx="9975">
                  <c:v>63</c:v>
                </c:pt>
                <c:pt idx="9976">
                  <c:v>91</c:v>
                </c:pt>
                <c:pt idx="9977">
                  <c:v>82</c:v>
                </c:pt>
                <c:pt idx="9978">
                  <c:v>72</c:v>
                </c:pt>
                <c:pt idx="9979">
                  <c:v>20</c:v>
                </c:pt>
                <c:pt idx="9980">
                  <c:v>20</c:v>
                </c:pt>
                <c:pt idx="9981">
                  <c:v>46</c:v>
                </c:pt>
                <c:pt idx="9982">
                  <c:v>44</c:v>
                </c:pt>
                <c:pt idx="9983">
                  <c:v>79</c:v>
                </c:pt>
                <c:pt idx="9984">
                  <c:v>34</c:v>
                </c:pt>
                <c:pt idx="9985">
                  <c:v>92</c:v>
                </c:pt>
                <c:pt idx="9986">
                  <c:v>25</c:v>
                </c:pt>
                <c:pt idx="9987">
                  <c:v>69</c:v>
                </c:pt>
                <c:pt idx="9988">
                  <c:v>20</c:v>
                </c:pt>
                <c:pt idx="9989">
                  <c:v>27</c:v>
                </c:pt>
                <c:pt idx="9990">
                  <c:v>40</c:v>
                </c:pt>
                <c:pt idx="9991">
                  <c:v>83</c:v>
                </c:pt>
                <c:pt idx="9992">
                  <c:v>50</c:v>
                </c:pt>
                <c:pt idx="9993">
                  <c:v>55</c:v>
                </c:pt>
                <c:pt idx="9994">
                  <c:v>39</c:v>
                </c:pt>
                <c:pt idx="9995">
                  <c:v>23</c:v>
                </c:pt>
                <c:pt idx="9996">
                  <c:v>58</c:v>
                </c:pt>
                <c:pt idx="9997">
                  <c:v>74</c:v>
                </c:pt>
                <c:pt idx="9998">
                  <c:v>95</c:v>
                </c:pt>
                <c:pt idx="9999">
                  <c:v>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FA8-4455-99F2-4F2CAF8B6B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37816351"/>
        <c:axId val="1237818751"/>
      </c:scatterChart>
      <c:valAx>
        <c:axId val="12378163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Hours Studies </a:t>
                </a:r>
                <a:endParaRPr lang="en-US" sz="1200" b="1" dirty="0"/>
              </a:p>
            </c:rich>
          </c:tx>
          <c:layout>
            <c:manualLayout>
              <c:xMode val="edge"/>
              <c:yMode val="edge"/>
              <c:x val="0.43247350763290116"/>
              <c:y val="0.879991360058734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7818751"/>
        <c:crosses val="autoZero"/>
        <c:crossBetween val="midCat"/>
      </c:valAx>
      <c:valAx>
        <c:axId val="123781875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Performance Index</a:t>
                </a:r>
                <a:endParaRPr lang="en-US" sz="12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781635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'PI~HS+SQ+PS+SH+Extracurrilcular'!$C$28</c:f>
              <c:strCache>
                <c:ptCount val="1"/>
                <c:pt idx="0">
                  <c:v>Residuals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'PI~HS+SQ+PS+SH+Extracurrilcular'!$B$29:$B$10028</c:f>
              <c:numCache>
                <c:formatCode>General</c:formatCode>
                <c:ptCount val="10000"/>
                <c:pt idx="0">
                  <c:v>91.852008838322902</c:v>
                </c:pt>
                <c:pt idx="1">
                  <c:v>63.157787192596558</c:v>
                </c:pt>
                <c:pt idx="2">
                  <c:v>45.052832290467023</c:v>
                </c:pt>
                <c:pt idx="3">
                  <c:v>36.551200812779541</c:v>
                </c:pt>
                <c:pt idx="4">
                  <c:v>67.091339445913206</c:v>
                </c:pt>
                <c:pt idx="5">
                  <c:v>59.409075703566806</c:v>
                </c:pt>
                <c:pt idx="6">
                  <c:v>64.419491519139441</c:v>
                </c:pt>
                <c:pt idx="7">
                  <c:v>38.275756432606642</c:v>
                </c:pt>
                <c:pt idx="8">
                  <c:v>62.840837303306429</c:v>
                </c:pt>
                <c:pt idx="9">
                  <c:v>69.899222258795135</c:v>
                </c:pt>
                <c:pt idx="10">
                  <c:v>84.317029557943101</c:v>
                </c:pt>
                <c:pt idx="11">
                  <c:v>72.475532339148515</c:v>
                </c:pt>
                <c:pt idx="12">
                  <c:v>27.06240718093154</c:v>
                </c:pt>
                <c:pt idx="13">
                  <c:v>33.218554567969846</c:v>
                </c:pt>
                <c:pt idx="14">
                  <c:v>65.559958773682055</c:v>
                </c:pt>
                <c:pt idx="15">
                  <c:v>47.461283302260746</c:v>
                </c:pt>
                <c:pt idx="16">
                  <c:v>68.326548556667902</c:v>
                </c:pt>
                <c:pt idx="17">
                  <c:v>71.936762338091569</c:v>
                </c:pt>
                <c:pt idx="18">
                  <c:v>30.905178262627295</c:v>
                </c:pt>
                <c:pt idx="19">
                  <c:v>59.935804883786645</c:v>
                </c:pt>
                <c:pt idx="20">
                  <c:v>72.718922023707719</c:v>
                </c:pt>
                <c:pt idx="21">
                  <c:v>85.137024485758133</c:v>
                </c:pt>
                <c:pt idx="22">
                  <c:v>72.105009327962463</c:v>
                </c:pt>
                <c:pt idx="23">
                  <c:v>58.909911923992439</c:v>
                </c:pt>
                <c:pt idx="24">
                  <c:v>40.072608749542525</c:v>
                </c:pt>
                <c:pt idx="25">
                  <c:v>53.79023063274883</c:v>
                </c:pt>
                <c:pt idx="26">
                  <c:v>63.381338614931266</c:v>
                </c:pt>
                <c:pt idx="27">
                  <c:v>81.808791496591112</c:v>
                </c:pt>
                <c:pt idx="28">
                  <c:v>74.681438958666206</c:v>
                </c:pt>
                <c:pt idx="29">
                  <c:v>74.964942506831591</c:v>
                </c:pt>
                <c:pt idx="30">
                  <c:v>41.166066086214528</c:v>
                </c:pt>
                <c:pt idx="31">
                  <c:v>35.838128259949947</c:v>
                </c:pt>
                <c:pt idx="32">
                  <c:v>56.720191009993698</c:v>
                </c:pt>
                <c:pt idx="33">
                  <c:v>49.211006150975663</c:v>
                </c:pt>
                <c:pt idx="34">
                  <c:v>59.649718963772983</c:v>
                </c:pt>
                <c:pt idx="35">
                  <c:v>76.131636606201539</c:v>
                </c:pt>
                <c:pt idx="36">
                  <c:v>41.849841927830781</c:v>
                </c:pt>
                <c:pt idx="37">
                  <c:v>69.160594555766522</c:v>
                </c:pt>
                <c:pt idx="38">
                  <c:v>30.373195334402148</c:v>
                </c:pt>
                <c:pt idx="39">
                  <c:v>63.838980662364548</c:v>
                </c:pt>
                <c:pt idx="40">
                  <c:v>47.47136894372354</c:v>
                </c:pt>
                <c:pt idx="41">
                  <c:v>39.287986242428452</c:v>
                </c:pt>
                <c:pt idx="42">
                  <c:v>55.658852027546061</c:v>
                </c:pt>
                <c:pt idx="43">
                  <c:v>38.03730762293754</c:v>
                </c:pt>
                <c:pt idx="44">
                  <c:v>71.439165816580328</c:v>
                </c:pt>
                <c:pt idx="45">
                  <c:v>55.000899707089651</c:v>
                </c:pt>
                <c:pt idx="46">
                  <c:v>16.546880096926682</c:v>
                </c:pt>
                <c:pt idx="47">
                  <c:v>54.767088021869682</c:v>
                </c:pt>
                <c:pt idx="48">
                  <c:v>57.240088615227343</c:v>
                </c:pt>
                <c:pt idx="49">
                  <c:v>54.624276631847451</c:v>
                </c:pt>
                <c:pt idx="50">
                  <c:v>27.287073290277903</c:v>
                </c:pt>
                <c:pt idx="51">
                  <c:v>65.961077383183749</c:v>
                </c:pt>
                <c:pt idx="52">
                  <c:v>71.604730861376439</c:v>
                </c:pt>
                <c:pt idx="53">
                  <c:v>51.123159528360418</c:v>
                </c:pt>
                <c:pt idx="54">
                  <c:v>76.476604467188608</c:v>
                </c:pt>
                <c:pt idx="55">
                  <c:v>87.146143269690143</c:v>
                </c:pt>
                <c:pt idx="56">
                  <c:v>32.53276847590714</c:v>
                </c:pt>
                <c:pt idx="57">
                  <c:v>47.486882954614138</c:v>
                </c:pt>
                <c:pt idx="58">
                  <c:v>80.026249499225401</c:v>
                </c:pt>
                <c:pt idx="59">
                  <c:v>40.516468096653064</c:v>
                </c:pt>
                <c:pt idx="60">
                  <c:v>74.639474234141801</c:v>
                </c:pt>
                <c:pt idx="61">
                  <c:v>95.81575336628768</c:v>
                </c:pt>
                <c:pt idx="62">
                  <c:v>86.335965612377066</c:v>
                </c:pt>
                <c:pt idx="63">
                  <c:v>49.252970875500068</c:v>
                </c:pt>
                <c:pt idx="64">
                  <c:v>41.275431135112008</c:v>
                </c:pt>
                <c:pt idx="65">
                  <c:v>72.601934154845367</c:v>
                </c:pt>
                <c:pt idx="66">
                  <c:v>53.13317387572723</c:v>
                </c:pt>
                <c:pt idx="67">
                  <c:v>42.989737060971578</c:v>
                </c:pt>
                <c:pt idx="68">
                  <c:v>91.852904401757698</c:v>
                </c:pt>
                <c:pt idx="69">
                  <c:v>63.388961434896132</c:v>
                </c:pt>
                <c:pt idx="70">
                  <c:v>76.089940252637987</c:v>
                </c:pt>
                <c:pt idx="71">
                  <c:v>51.911523596488813</c:v>
                </c:pt>
                <c:pt idx="72">
                  <c:v>79.097561217141205</c:v>
                </c:pt>
                <c:pt idx="73">
                  <c:v>54.813929142005946</c:v>
                </c:pt>
                <c:pt idx="74">
                  <c:v>63.53134040145278</c:v>
                </c:pt>
                <c:pt idx="75">
                  <c:v>37.0991608918645</c:v>
                </c:pt>
                <c:pt idx="76">
                  <c:v>61.947118118255737</c:v>
                </c:pt>
                <c:pt idx="77">
                  <c:v>32.49450081024267</c:v>
                </c:pt>
                <c:pt idx="78">
                  <c:v>15.522554395195616</c:v>
                </c:pt>
                <c:pt idx="79">
                  <c:v>88.7031235942747</c:v>
                </c:pt>
                <c:pt idx="80">
                  <c:v>48.034171339070767</c:v>
                </c:pt>
                <c:pt idx="81">
                  <c:v>49.837631362186393</c:v>
                </c:pt>
                <c:pt idx="82">
                  <c:v>34.291397629332934</c:v>
                </c:pt>
                <c:pt idx="83">
                  <c:v>58.84212367830817</c:v>
                </c:pt>
                <c:pt idx="84">
                  <c:v>71.795906127443672</c:v>
                </c:pt>
                <c:pt idx="85">
                  <c:v>78.860227094483776</c:v>
                </c:pt>
                <c:pt idx="86">
                  <c:v>66.324022076559331</c:v>
                </c:pt>
                <c:pt idx="87">
                  <c:v>94.542276589868521</c:v>
                </c:pt>
                <c:pt idx="88">
                  <c:v>56.113229439584977</c:v>
                </c:pt>
                <c:pt idx="89">
                  <c:v>28.913991808929424</c:v>
                </c:pt>
                <c:pt idx="90">
                  <c:v>18.997176282894454</c:v>
                </c:pt>
                <c:pt idx="91">
                  <c:v>37.839355852956231</c:v>
                </c:pt>
                <c:pt idx="92">
                  <c:v>59.944367769340701</c:v>
                </c:pt>
                <c:pt idx="93">
                  <c:v>77.312436847927216</c:v>
                </c:pt>
                <c:pt idx="94">
                  <c:v>70.189278442068115</c:v>
                </c:pt>
                <c:pt idx="95">
                  <c:v>27.701128284051517</c:v>
                </c:pt>
                <c:pt idx="96">
                  <c:v>56.524657559355937</c:v>
                </c:pt>
                <c:pt idx="97">
                  <c:v>84.646423591737815</c:v>
                </c:pt>
                <c:pt idx="98">
                  <c:v>34.28814356285632</c:v>
                </c:pt>
                <c:pt idx="99">
                  <c:v>24.39381332063439</c:v>
                </c:pt>
                <c:pt idx="100">
                  <c:v>28.583075019225948</c:v>
                </c:pt>
                <c:pt idx="101">
                  <c:v>57.580463853919667</c:v>
                </c:pt>
                <c:pt idx="102">
                  <c:v>30.950233001123575</c:v>
                </c:pt>
                <c:pt idx="103">
                  <c:v>74.229956791590794</c:v>
                </c:pt>
                <c:pt idx="104">
                  <c:v>56.487006517247664</c:v>
                </c:pt>
                <c:pt idx="105">
                  <c:v>44.019316510707966</c:v>
                </c:pt>
                <c:pt idx="106">
                  <c:v>80.283302333756964</c:v>
                </c:pt>
                <c:pt idx="107">
                  <c:v>81.94527895375073</c:v>
                </c:pt>
                <c:pt idx="108">
                  <c:v>49.807882079921576</c:v>
                </c:pt>
                <c:pt idx="109">
                  <c:v>80.574209578310359</c:v>
                </c:pt>
                <c:pt idx="110">
                  <c:v>65.558391515618922</c:v>
                </c:pt>
                <c:pt idx="111">
                  <c:v>39.407436932788741</c:v>
                </c:pt>
                <c:pt idx="112">
                  <c:v>58.289167653261003</c:v>
                </c:pt>
                <c:pt idx="113">
                  <c:v>24.593148148588195</c:v>
                </c:pt>
                <c:pt idx="114">
                  <c:v>58.621467500936973</c:v>
                </c:pt>
                <c:pt idx="115">
                  <c:v>81.639917314246262</c:v>
                </c:pt>
                <c:pt idx="116">
                  <c:v>25.493430537664246</c:v>
                </c:pt>
                <c:pt idx="117">
                  <c:v>54.3637458620328</c:v>
                </c:pt>
                <c:pt idx="118">
                  <c:v>48.593903868032022</c:v>
                </c:pt>
                <c:pt idx="119">
                  <c:v>43.335540669091699</c:v>
                </c:pt>
                <c:pt idx="120">
                  <c:v>29.865070179044785</c:v>
                </c:pt>
                <c:pt idx="121">
                  <c:v>89.754571704267903</c:v>
                </c:pt>
                <c:pt idx="122">
                  <c:v>44.18662343498967</c:v>
                </c:pt>
                <c:pt idx="123">
                  <c:v>72.156387999321339</c:v>
                </c:pt>
                <c:pt idx="124">
                  <c:v>37.64750889226066</c:v>
                </c:pt>
                <c:pt idx="125">
                  <c:v>68.467628636122257</c:v>
                </c:pt>
                <c:pt idx="126">
                  <c:v>48.884866183657536</c:v>
                </c:pt>
                <c:pt idx="127">
                  <c:v>82.650460315654598</c:v>
                </c:pt>
                <c:pt idx="128">
                  <c:v>72.022886237677469</c:v>
                </c:pt>
                <c:pt idx="129">
                  <c:v>45.605061549813755</c:v>
                </c:pt>
                <c:pt idx="130">
                  <c:v>73.23433132510273</c:v>
                </c:pt>
                <c:pt idx="131">
                  <c:v>85.838996283339782</c:v>
                </c:pt>
                <c:pt idx="132">
                  <c:v>36.664715491588424</c:v>
                </c:pt>
                <c:pt idx="133">
                  <c:v>47.78136770767712</c:v>
                </c:pt>
                <c:pt idx="134">
                  <c:v>68.058782888199573</c:v>
                </c:pt>
                <c:pt idx="135">
                  <c:v>86.649173940652858</c:v>
                </c:pt>
                <c:pt idx="136">
                  <c:v>41.882228653015986</c:v>
                </c:pt>
                <c:pt idx="137">
                  <c:v>67.36542904724412</c:v>
                </c:pt>
                <c:pt idx="138">
                  <c:v>42.663373224846993</c:v>
                </c:pt>
                <c:pt idx="139">
                  <c:v>42.135972349998823</c:v>
                </c:pt>
                <c:pt idx="140">
                  <c:v>62.194657432726316</c:v>
                </c:pt>
                <c:pt idx="141">
                  <c:v>67.415912155168201</c:v>
                </c:pt>
                <c:pt idx="142">
                  <c:v>92.106648098740521</c:v>
                </c:pt>
                <c:pt idx="143">
                  <c:v>47.409277438427914</c:v>
                </c:pt>
                <c:pt idx="144">
                  <c:v>40.811116902220775</c:v>
                </c:pt>
                <c:pt idx="145">
                  <c:v>96.741232084049656</c:v>
                </c:pt>
                <c:pt idx="146">
                  <c:v>27.085379959282282</c:v>
                </c:pt>
                <c:pt idx="147">
                  <c:v>34.617761465457512</c:v>
                </c:pt>
                <c:pt idx="148">
                  <c:v>45.468574092654123</c:v>
                </c:pt>
                <c:pt idx="149">
                  <c:v>61.375961392013565</c:v>
                </c:pt>
                <c:pt idx="150">
                  <c:v>88.134385187376068</c:v>
                </c:pt>
                <c:pt idx="151">
                  <c:v>31.808983089140803</c:v>
                </c:pt>
                <c:pt idx="152">
                  <c:v>35.275086593439966</c:v>
                </c:pt>
                <c:pt idx="153">
                  <c:v>71.554367303802707</c:v>
                </c:pt>
                <c:pt idx="154">
                  <c:v>42.731161470531262</c:v>
                </c:pt>
                <c:pt idx="155">
                  <c:v>46.476967145679765</c:v>
                </c:pt>
                <c:pt idx="156">
                  <c:v>34.819066875141942</c:v>
                </c:pt>
                <c:pt idx="157">
                  <c:v>24.526375016689077</c:v>
                </c:pt>
                <c:pt idx="158">
                  <c:v>61.065335435586036</c:v>
                </c:pt>
                <c:pt idx="159">
                  <c:v>42.311797657680209</c:v>
                </c:pt>
                <c:pt idx="160">
                  <c:v>20.576457691201412</c:v>
                </c:pt>
                <c:pt idx="161">
                  <c:v>84.77109409686679</c:v>
                </c:pt>
                <c:pt idx="162">
                  <c:v>36.670651503139823</c:v>
                </c:pt>
                <c:pt idx="163">
                  <c:v>58.167761783526387</c:v>
                </c:pt>
                <c:pt idx="164">
                  <c:v>45.537705727595053</c:v>
                </c:pt>
                <c:pt idx="165">
                  <c:v>59.801675929668818</c:v>
                </c:pt>
                <c:pt idx="166">
                  <c:v>53.343744411635633</c:v>
                </c:pt>
                <c:pt idx="167">
                  <c:v>40.494331065435397</c:v>
                </c:pt>
                <c:pt idx="168">
                  <c:v>33.944966828738856</c:v>
                </c:pt>
                <c:pt idx="169">
                  <c:v>78.065299822330033</c:v>
                </c:pt>
                <c:pt idx="170">
                  <c:v>48.848329828560928</c:v>
                </c:pt>
                <c:pt idx="171">
                  <c:v>74.103554975893971</c:v>
                </c:pt>
                <c:pt idx="172">
                  <c:v>56.859315910073732</c:v>
                </c:pt>
                <c:pt idx="173">
                  <c:v>56.324963909889014</c:v>
                </c:pt>
                <c:pt idx="174">
                  <c:v>16.22863132053428</c:v>
                </c:pt>
                <c:pt idx="175">
                  <c:v>47.462850560323872</c:v>
                </c:pt>
                <c:pt idx="176">
                  <c:v>50.414052405351619</c:v>
                </c:pt>
                <c:pt idx="177">
                  <c:v>67.054803090816606</c:v>
                </c:pt>
                <c:pt idx="178">
                  <c:v>47.444246535461403</c:v>
                </c:pt>
                <c:pt idx="179">
                  <c:v>74.601151497405198</c:v>
                </c:pt>
                <c:pt idx="180">
                  <c:v>62.589093287852315</c:v>
                </c:pt>
                <c:pt idx="181">
                  <c:v>29.370111100453951</c:v>
                </c:pt>
                <c:pt idx="182">
                  <c:v>70.535933111468651</c:v>
                </c:pt>
                <c:pt idx="183">
                  <c:v>75.152420714038897</c:v>
                </c:pt>
                <c:pt idx="184">
                  <c:v>36.184827431504864</c:v>
                </c:pt>
                <c:pt idx="185">
                  <c:v>67.605972734223798</c:v>
                </c:pt>
                <c:pt idx="186">
                  <c:v>29.703654764160088</c:v>
                </c:pt>
                <c:pt idx="187">
                  <c:v>71.534703663000712</c:v>
                </c:pt>
                <c:pt idx="188">
                  <c:v>70.726481185061942</c:v>
                </c:pt>
                <c:pt idx="189">
                  <c:v>43.379028149524856</c:v>
                </c:pt>
                <c:pt idx="190">
                  <c:v>45.59591597394013</c:v>
                </c:pt>
                <c:pt idx="191">
                  <c:v>77.15096636197039</c:v>
                </c:pt>
                <c:pt idx="192">
                  <c:v>48.243323437526541</c:v>
                </c:pt>
                <c:pt idx="193">
                  <c:v>28.817782267880727</c:v>
                </c:pt>
                <c:pt idx="194">
                  <c:v>56.533847637383936</c:v>
                </c:pt>
                <c:pt idx="195">
                  <c:v>56.21639010597022</c:v>
                </c:pt>
                <c:pt idx="196">
                  <c:v>77.86235210638651</c:v>
                </c:pt>
                <c:pt idx="197">
                  <c:v>80.202387680021999</c:v>
                </c:pt>
                <c:pt idx="198">
                  <c:v>32.497127684245328</c:v>
                </c:pt>
                <c:pt idx="199">
                  <c:v>87.214170786537153</c:v>
                </c:pt>
                <c:pt idx="200">
                  <c:v>29.507658173553114</c:v>
                </c:pt>
                <c:pt idx="201">
                  <c:v>57.617487703553991</c:v>
                </c:pt>
                <c:pt idx="202">
                  <c:v>48.706846425439082</c:v>
                </c:pt>
                <c:pt idx="203">
                  <c:v>26.461769543385415</c:v>
                </c:pt>
                <c:pt idx="204">
                  <c:v>40.356783992336233</c:v>
                </c:pt>
                <c:pt idx="205">
                  <c:v>21.127671836762982</c:v>
                </c:pt>
                <c:pt idx="206">
                  <c:v>63.118449342074797</c:v>
                </c:pt>
                <c:pt idx="207">
                  <c:v>64.183052959916793</c:v>
                </c:pt>
                <c:pt idx="208">
                  <c:v>28.412245657506784</c:v>
                </c:pt>
                <c:pt idx="209">
                  <c:v>34.635469926885193</c:v>
                </c:pt>
                <c:pt idx="210">
                  <c:v>38.413930698179747</c:v>
                </c:pt>
                <c:pt idx="211">
                  <c:v>31.540784997206906</c:v>
                </c:pt>
                <c:pt idx="212">
                  <c:v>26.56481065942031</c:v>
                </c:pt>
                <c:pt idx="213">
                  <c:v>71.777302102581203</c:v>
                </c:pt>
                <c:pt idx="214">
                  <c:v>74.603833442479981</c:v>
                </c:pt>
                <c:pt idx="215">
                  <c:v>45.137269381639449</c:v>
                </c:pt>
                <c:pt idx="216">
                  <c:v>39.382777346024518</c:v>
                </c:pt>
                <c:pt idx="217">
                  <c:v>73.368355960764433</c:v>
                </c:pt>
                <c:pt idx="218">
                  <c:v>43.604321451345172</c:v>
                </c:pt>
                <c:pt idx="219">
                  <c:v>38.899754769814706</c:v>
                </c:pt>
                <c:pt idx="220">
                  <c:v>52.267368343917354</c:v>
                </c:pt>
                <c:pt idx="221">
                  <c:v>62.890305297445373</c:v>
                </c:pt>
                <c:pt idx="222">
                  <c:v>62.509920513602964</c:v>
                </c:pt>
                <c:pt idx="223">
                  <c:v>58.798860066681478</c:v>
                </c:pt>
                <c:pt idx="224">
                  <c:v>46.006448530276288</c:v>
                </c:pt>
                <c:pt idx="225">
                  <c:v>39.792682709886719</c:v>
                </c:pt>
                <c:pt idx="226">
                  <c:v>29.64241432014488</c:v>
                </c:pt>
                <c:pt idx="227">
                  <c:v>63.481916909468225</c:v>
                </c:pt>
                <c:pt idx="228">
                  <c:v>89.039304700901226</c:v>
                </c:pt>
                <c:pt idx="229">
                  <c:v>66.080528073544031</c:v>
                </c:pt>
                <c:pt idx="230">
                  <c:v>77.527425384707868</c:v>
                </c:pt>
                <c:pt idx="231">
                  <c:v>89.757198578270561</c:v>
                </c:pt>
                <c:pt idx="232">
                  <c:v>35.391014846362793</c:v>
                </c:pt>
                <c:pt idx="233">
                  <c:v>60.265198917581365</c:v>
                </c:pt>
                <c:pt idx="234">
                  <c:v>91.178542506975901</c:v>
                </c:pt>
                <c:pt idx="235">
                  <c:v>33.556466985164256</c:v>
                </c:pt>
                <c:pt idx="236">
                  <c:v>53.478545060381776</c:v>
                </c:pt>
                <c:pt idx="237">
                  <c:v>70.046854973357085</c:v>
                </c:pt>
                <c:pt idx="238">
                  <c:v>33.634340872311334</c:v>
                </c:pt>
                <c:pt idx="239">
                  <c:v>47.730108586668599</c:v>
                </c:pt>
                <c:pt idx="240">
                  <c:v>65.895512687834639</c:v>
                </c:pt>
                <c:pt idx="241">
                  <c:v>42.564213367762655</c:v>
                </c:pt>
                <c:pt idx="242">
                  <c:v>83.175447616388823</c:v>
                </c:pt>
                <c:pt idx="243">
                  <c:v>44.177209488155199</c:v>
                </c:pt>
                <c:pt idx="244">
                  <c:v>49.087350759631846</c:v>
                </c:pt>
                <c:pt idx="245">
                  <c:v>61.200091582177805</c:v>
                </c:pt>
                <c:pt idx="246">
                  <c:v>27.245496487064688</c:v>
                </c:pt>
                <c:pt idx="247">
                  <c:v>77.636790433605341</c:v>
                </c:pt>
                <c:pt idx="248">
                  <c:v>44.861612522245409</c:v>
                </c:pt>
                <c:pt idx="249">
                  <c:v>60.192857718318216</c:v>
                </c:pt>
                <c:pt idx="250">
                  <c:v>48.033111723131242</c:v>
                </c:pt>
                <c:pt idx="251">
                  <c:v>46.560344620912645</c:v>
                </c:pt>
                <c:pt idx="252">
                  <c:v>59.885485828367287</c:v>
                </c:pt>
                <c:pt idx="253">
                  <c:v>53.83544942374985</c:v>
                </c:pt>
                <c:pt idx="254">
                  <c:v>18.746059459914282</c:v>
                </c:pt>
                <c:pt idx="255">
                  <c:v>21.952303889027135</c:v>
                </c:pt>
                <c:pt idx="256">
                  <c:v>81.935193312287922</c:v>
                </c:pt>
                <c:pt idx="257">
                  <c:v>42.706233512806193</c:v>
                </c:pt>
                <c:pt idx="258">
                  <c:v>71.464093774305411</c:v>
                </c:pt>
                <c:pt idx="259">
                  <c:v>74.713198491377455</c:v>
                </c:pt>
                <c:pt idx="260">
                  <c:v>87.980592592456262</c:v>
                </c:pt>
                <c:pt idx="261">
                  <c:v>25.964800214348138</c:v>
                </c:pt>
                <c:pt idx="262">
                  <c:v>61.364816134611232</c:v>
                </c:pt>
                <c:pt idx="263">
                  <c:v>49.95909230299312</c:v>
                </c:pt>
                <c:pt idx="264">
                  <c:v>42.924695239640322</c:v>
                </c:pt>
                <c:pt idx="265">
                  <c:v>52.915503393871802</c:v>
                </c:pt>
                <c:pt idx="266">
                  <c:v>50.991881317051721</c:v>
                </c:pt>
                <c:pt idx="267">
                  <c:v>55.374049592278396</c:v>
                </c:pt>
                <c:pt idx="268">
                  <c:v>46.972876858777511</c:v>
                </c:pt>
                <c:pt idx="269">
                  <c:v>71.475866224181686</c:v>
                </c:pt>
                <c:pt idx="270">
                  <c:v>45.094797014991443</c:v>
                </c:pt>
                <c:pt idx="271">
                  <c:v>24.254071796998147</c:v>
                </c:pt>
                <c:pt idx="272">
                  <c:v>46.045830882952423</c:v>
                </c:pt>
                <c:pt idx="273">
                  <c:v>62.969865993005925</c:v>
                </c:pt>
                <c:pt idx="274">
                  <c:v>36.501777320794986</c:v>
                </c:pt>
                <c:pt idx="275">
                  <c:v>51.030204053788324</c:v>
                </c:pt>
                <c:pt idx="276">
                  <c:v>34.679897472907527</c:v>
                </c:pt>
                <c:pt idx="277">
                  <c:v>68.48623266098474</c:v>
                </c:pt>
                <c:pt idx="278">
                  <c:v>81.269349800905815</c:v>
                </c:pt>
                <c:pt idx="279">
                  <c:v>46.807092690404552</c:v>
                </c:pt>
                <c:pt idx="280">
                  <c:v>35.485925500309207</c:v>
                </c:pt>
                <c:pt idx="281">
                  <c:v>62.747881828734343</c:v>
                </c:pt>
                <c:pt idx="282">
                  <c:v>53.280538219328342</c:v>
                </c:pt>
                <c:pt idx="283">
                  <c:v>58.077388680802571</c:v>
                </c:pt>
                <c:pt idx="284">
                  <c:v>73.504216225450122</c:v>
                </c:pt>
                <c:pt idx="285">
                  <c:v>58.436810936740699</c:v>
                </c:pt>
                <c:pt idx="286">
                  <c:v>30.516514366547959</c:v>
                </c:pt>
                <c:pt idx="287">
                  <c:v>60.920956787500685</c:v>
                </c:pt>
                <c:pt idx="288">
                  <c:v>77.736741535668358</c:v>
                </c:pt>
                <c:pt idx="289">
                  <c:v>61.325866205400693</c:v>
                </c:pt>
                <c:pt idx="290">
                  <c:v>39.691208851914965</c:v>
                </c:pt>
                <c:pt idx="291">
                  <c:v>86.299837326177538</c:v>
                </c:pt>
                <c:pt idx="292">
                  <c:v>31.814247406063867</c:v>
                </c:pt>
                <c:pt idx="293">
                  <c:v>86.353897942611184</c:v>
                </c:pt>
                <c:pt idx="294">
                  <c:v>37.411742027666349</c:v>
                </c:pt>
                <c:pt idx="295">
                  <c:v>78.362307130939556</c:v>
                </c:pt>
                <c:pt idx="296">
                  <c:v>58.141534938699031</c:v>
                </c:pt>
                <c:pt idx="297">
                  <c:v>83.75595847316373</c:v>
                </c:pt>
                <c:pt idx="298">
                  <c:v>36.681752258387775</c:v>
                </c:pt>
                <c:pt idx="299">
                  <c:v>39.295877433354178</c:v>
                </c:pt>
                <c:pt idx="300">
                  <c:v>73.300328443917422</c:v>
                </c:pt>
                <c:pt idx="301">
                  <c:v>51.031099617223134</c:v>
                </c:pt>
                <c:pt idx="302">
                  <c:v>34.922227541527185</c:v>
                </c:pt>
                <c:pt idx="303">
                  <c:v>90.648559260279455</c:v>
                </c:pt>
                <c:pt idx="304">
                  <c:v>35.828938181921941</c:v>
                </c:pt>
                <c:pt idx="305">
                  <c:v>53.622252013838789</c:v>
                </c:pt>
                <c:pt idx="306">
                  <c:v>68.754386250764242</c:v>
                </c:pt>
                <c:pt idx="307">
                  <c:v>66.828614225561495</c:v>
                </c:pt>
                <c:pt idx="308">
                  <c:v>37.783100785985496</c:v>
                </c:pt>
                <c:pt idx="309">
                  <c:v>62.502073824831626</c:v>
                </c:pt>
                <c:pt idx="310">
                  <c:v>85.378995732864695</c:v>
                </c:pt>
                <c:pt idx="311">
                  <c:v>90.192927463292634</c:v>
                </c:pt>
                <c:pt idx="312">
                  <c:v>92.487475874966265</c:v>
                </c:pt>
                <c:pt idx="313">
                  <c:v>79.871829711831637</c:v>
                </c:pt>
                <c:pt idx="314">
                  <c:v>45.48655092504265</c:v>
                </c:pt>
                <c:pt idx="315">
                  <c:v>35.327764151901128</c:v>
                </c:pt>
                <c:pt idx="316">
                  <c:v>36.199505695262395</c:v>
                </c:pt>
                <c:pt idx="317">
                  <c:v>51.844750464589687</c:v>
                </c:pt>
                <c:pt idx="318">
                  <c:v>88.235231852873881</c:v>
                </c:pt>
                <c:pt idx="319">
                  <c:v>20.964061971341216</c:v>
                </c:pt>
                <c:pt idx="320">
                  <c:v>44.872757779647749</c:v>
                </c:pt>
                <c:pt idx="321">
                  <c:v>60.10842062714579</c:v>
                </c:pt>
                <c:pt idx="322">
                  <c:v>62.553452496190502</c:v>
                </c:pt>
                <c:pt idx="323">
                  <c:v>57.611283321041746</c:v>
                </c:pt>
                <c:pt idx="324">
                  <c:v>79.81545509451054</c:v>
                </c:pt>
                <c:pt idx="325">
                  <c:v>51.324852859356042</c:v>
                </c:pt>
                <c:pt idx="326">
                  <c:v>30.794081903161945</c:v>
                </c:pt>
                <c:pt idx="327">
                  <c:v>29.442452299717118</c:v>
                </c:pt>
                <c:pt idx="328">
                  <c:v>23.937121907708033</c:v>
                </c:pt>
                <c:pt idx="329">
                  <c:v>49.70730378538461</c:v>
                </c:pt>
                <c:pt idx="330">
                  <c:v>43.865523915788145</c:v>
                </c:pt>
                <c:pt idx="331">
                  <c:v>68.854337352827272</c:v>
                </c:pt>
                <c:pt idx="332">
                  <c:v>13.661779689169737</c:v>
                </c:pt>
                <c:pt idx="333">
                  <c:v>38.461667381750814</c:v>
                </c:pt>
                <c:pt idx="334">
                  <c:v>27.883785166719086</c:v>
                </c:pt>
                <c:pt idx="335">
                  <c:v>81.656954081045612</c:v>
                </c:pt>
                <c:pt idx="336">
                  <c:v>76.071336227775518</c:v>
                </c:pt>
                <c:pt idx="337">
                  <c:v>83.58771148329285</c:v>
                </c:pt>
                <c:pt idx="338">
                  <c:v>81.984616804272477</c:v>
                </c:pt>
                <c:pt idx="339">
                  <c:v>72.147601244960825</c:v>
                </c:pt>
                <c:pt idx="340">
                  <c:v>47.488405710522891</c:v>
                </c:pt>
                <c:pt idx="341">
                  <c:v>42.688301182572047</c:v>
                </c:pt>
                <c:pt idx="342">
                  <c:v>72.55844667441221</c:v>
                </c:pt>
                <c:pt idx="343">
                  <c:v>70.51037796126964</c:v>
                </c:pt>
                <c:pt idx="344">
                  <c:v>19.512749636794211</c:v>
                </c:pt>
                <c:pt idx="345">
                  <c:v>68.675830100071096</c:v>
                </c:pt>
                <c:pt idx="346">
                  <c:v>15.716356535265518</c:v>
                </c:pt>
                <c:pt idx="347">
                  <c:v>61.29835587582734</c:v>
                </c:pt>
                <c:pt idx="348">
                  <c:v>68.226761507109615</c:v>
                </c:pt>
                <c:pt idx="349">
                  <c:v>53.13380106820118</c:v>
                </c:pt>
                <c:pt idx="350">
                  <c:v>67.122158913035292</c:v>
                </c:pt>
                <c:pt idx="351">
                  <c:v>42.762652632281679</c:v>
                </c:pt>
                <c:pt idx="352">
                  <c:v>90.07414846756069</c:v>
                </c:pt>
                <c:pt idx="353">
                  <c:v>41.38989644842782</c:v>
                </c:pt>
                <c:pt idx="354">
                  <c:v>79.673658818273452</c:v>
                </c:pt>
                <c:pt idx="355">
                  <c:v>57.151909963040609</c:v>
                </c:pt>
                <c:pt idx="356">
                  <c:v>61.12265011849631</c:v>
                </c:pt>
                <c:pt idx="357">
                  <c:v>18.781073059102148</c:v>
                </c:pt>
                <c:pt idx="358">
                  <c:v>56.879875114310522</c:v>
                </c:pt>
                <c:pt idx="359">
                  <c:v>67.554862433825747</c:v>
                </c:pt>
                <c:pt idx="360">
                  <c:v>82.323693155862514</c:v>
                </c:pt>
                <c:pt idx="361">
                  <c:v>64.472169077600597</c:v>
                </c:pt>
                <c:pt idx="362">
                  <c:v>60.395123170715664</c:v>
                </c:pt>
                <c:pt idx="363">
                  <c:v>61.894172188833721</c:v>
                </c:pt>
                <c:pt idx="364">
                  <c:v>25.872516434404378</c:v>
                </c:pt>
                <c:pt idx="365">
                  <c:v>65.120304127555045</c:v>
                </c:pt>
                <c:pt idx="366">
                  <c:v>42.318629232666396</c:v>
                </c:pt>
                <c:pt idx="367">
                  <c:v>29.389774741255962</c:v>
                </c:pt>
                <c:pt idx="368">
                  <c:v>28.719562476385573</c:v>
                </c:pt>
                <c:pt idx="369">
                  <c:v>74.118636563318972</c:v>
                </c:pt>
                <c:pt idx="370">
                  <c:v>85.445455991648586</c:v>
                </c:pt>
                <c:pt idx="371">
                  <c:v>61.885026612960104</c:v>
                </c:pt>
                <c:pt idx="372">
                  <c:v>81.312881783493353</c:v>
                </c:pt>
                <c:pt idx="373">
                  <c:v>70.029549835596896</c:v>
                </c:pt>
                <c:pt idx="374">
                  <c:v>42.237446207970585</c:v>
                </c:pt>
                <c:pt idx="375">
                  <c:v>40.624937582115756</c:v>
                </c:pt>
                <c:pt idx="376">
                  <c:v>41.113388527753372</c:v>
                </c:pt>
                <c:pt idx="377">
                  <c:v>32.478359606878115</c:v>
                </c:pt>
                <c:pt idx="378">
                  <c:v>26.666284517392072</c:v>
                </c:pt>
                <c:pt idx="379">
                  <c:v>73.300328443917422</c:v>
                </c:pt>
                <c:pt idx="380">
                  <c:v>47.696662245543848</c:v>
                </c:pt>
                <c:pt idx="381">
                  <c:v>78.337647544175326</c:v>
                </c:pt>
                <c:pt idx="382">
                  <c:v>79.123116367340231</c:v>
                </c:pt>
                <c:pt idx="383">
                  <c:v>33.371451599454879</c:v>
                </c:pt>
                <c:pt idx="384">
                  <c:v>68.422086403088272</c:v>
                </c:pt>
                <c:pt idx="385">
                  <c:v>44.779802305075656</c:v>
                </c:pt>
                <c:pt idx="386">
                  <c:v>55.120977589923896</c:v>
                </c:pt>
                <c:pt idx="387">
                  <c:v>61.265924648487747</c:v>
                </c:pt>
                <c:pt idx="388">
                  <c:v>37.704555204210095</c:v>
                </c:pt>
                <c:pt idx="389">
                  <c:v>90.10127087582282</c:v>
                </c:pt>
                <c:pt idx="390">
                  <c:v>74.969092136743001</c:v>
                </c:pt>
                <c:pt idx="391">
                  <c:v>71.141207873463884</c:v>
                </c:pt>
                <c:pt idx="392">
                  <c:v>60.598394328692159</c:v>
                </c:pt>
                <c:pt idx="393">
                  <c:v>57.351916485622752</c:v>
                </c:pt>
                <c:pt idx="394">
                  <c:v>33.379074419419759</c:v>
                </c:pt>
                <c:pt idx="395">
                  <c:v>54.946839090655992</c:v>
                </c:pt>
                <c:pt idx="396">
                  <c:v>81.719045586341252</c:v>
                </c:pt>
                <c:pt idx="397">
                  <c:v>43.892019131576333</c:v>
                </c:pt>
                <c:pt idx="398">
                  <c:v>74.945223794957457</c:v>
                </c:pt>
                <c:pt idx="399">
                  <c:v>63.178122528026897</c:v>
                </c:pt>
                <c:pt idx="400">
                  <c:v>18.14672070947044</c:v>
                </c:pt>
                <c:pt idx="401">
                  <c:v>23.23889167114071</c:v>
                </c:pt>
                <c:pt idx="402">
                  <c:v>70.325094204599409</c:v>
                </c:pt>
                <c:pt idx="403">
                  <c:v>46.721760035797345</c:v>
                </c:pt>
                <c:pt idx="404">
                  <c:v>43.691385416520241</c:v>
                </c:pt>
                <c:pt idx="405">
                  <c:v>49.925765512218732</c:v>
                </c:pt>
                <c:pt idx="406">
                  <c:v>16.784214219584126</c:v>
                </c:pt>
                <c:pt idx="407">
                  <c:v>73.056938759358218</c:v>
                </c:pt>
                <c:pt idx="408">
                  <c:v>48.254200323968021</c:v>
                </c:pt>
                <c:pt idx="409">
                  <c:v>59.903418158601433</c:v>
                </c:pt>
                <c:pt idx="410">
                  <c:v>54.51922526536611</c:v>
                </c:pt>
                <c:pt idx="411">
                  <c:v>20.417669150319377</c:v>
                </c:pt>
                <c:pt idx="412">
                  <c:v>32.689870208375694</c:v>
                </c:pt>
                <c:pt idx="413">
                  <c:v>51.09861949194655</c:v>
                </c:pt>
                <c:pt idx="414">
                  <c:v>83.083119334290672</c:v>
                </c:pt>
                <c:pt idx="415">
                  <c:v>57.200706262551215</c:v>
                </c:pt>
                <c:pt idx="416">
                  <c:v>61.936136913358141</c:v>
                </c:pt>
                <c:pt idx="417">
                  <c:v>71.660090364912378</c:v>
                </c:pt>
                <c:pt idx="418">
                  <c:v>71.271814390144243</c:v>
                </c:pt>
                <c:pt idx="419">
                  <c:v>42.043644067900686</c:v>
                </c:pt>
                <c:pt idx="420">
                  <c:v>56.593744692142494</c:v>
                </c:pt>
                <c:pt idx="421">
                  <c:v>19.020149061245192</c:v>
                </c:pt>
                <c:pt idx="422">
                  <c:v>79.242567057700512</c:v>
                </c:pt>
                <c:pt idx="423">
                  <c:v>66.780713489485692</c:v>
                </c:pt>
                <c:pt idx="424">
                  <c:v>49.205114641578653</c:v>
                </c:pt>
                <c:pt idx="425">
                  <c:v>66.534860983428572</c:v>
                </c:pt>
                <c:pt idx="426">
                  <c:v>84.427066301468912</c:v>
                </c:pt>
                <c:pt idx="427">
                  <c:v>25.224605253256399</c:v>
                </c:pt>
                <c:pt idx="428">
                  <c:v>50.221981575849576</c:v>
                </c:pt>
                <c:pt idx="429">
                  <c:v>85.014364231075632</c:v>
                </c:pt>
                <c:pt idx="430">
                  <c:v>95.581046117632894</c:v>
                </c:pt>
                <c:pt idx="431">
                  <c:v>56.644272302220948</c:v>
                </c:pt>
                <c:pt idx="432">
                  <c:v>47.689203478083712</c:v>
                </c:pt>
                <c:pt idx="433">
                  <c:v>26.965302076448051</c:v>
                </c:pt>
                <c:pt idx="434">
                  <c:v>27.142694642192556</c:v>
                </c:pt>
                <c:pt idx="435">
                  <c:v>33.634340872311334</c:v>
                </c:pt>
                <c:pt idx="436">
                  <c:v>27.188181804154421</c:v>
                </c:pt>
                <c:pt idx="437">
                  <c:v>48.723883192238432</c:v>
                </c:pt>
                <c:pt idx="438">
                  <c:v>46.996745200563048</c:v>
                </c:pt>
                <c:pt idx="439">
                  <c:v>72.064731411851525</c:v>
                </c:pt>
                <c:pt idx="440">
                  <c:v>43.423231826740732</c:v>
                </c:pt>
                <c:pt idx="441">
                  <c:v>73.935307986023076</c:v>
                </c:pt>
                <c:pt idx="442">
                  <c:v>65.103894553229651</c:v>
                </c:pt>
                <c:pt idx="443">
                  <c:v>61.024266274496426</c:v>
                </c:pt>
                <c:pt idx="444">
                  <c:v>78.714106566912804</c:v>
                </c:pt>
                <c:pt idx="445">
                  <c:v>36.042403962793841</c:v>
                </c:pt>
                <c:pt idx="446">
                  <c:v>95.647774747377653</c:v>
                </c:pt>
                <c:pt idx="447">
                  <c:v>58.002141667658158</c:v>
                </c:pt>
                <c:pt idx="448">
                  <c:v>21.356443073866366</c:v>
                </c:pt>
                <c:pt idx="449">
                  <c:v>22.538974626159899</c:v>
                </c:pt>
                <c:pt idx="450">
                  <c:v>81.195893914631</c:v>
                </c:pt>
                <c:pt idx="451">
                  <c:v>80.683574627207832</c:v>
                </c:pt>
                <c:pt idx="452">
                  <c:v>55.432035969817001</c:v>
                </c:pt>
                <c:pt idx="453">
                  <c:v>18.741909830002875</c:v>
                </c:pt>
                <c:pt idx="454">
                  <c:v>68.663162086760025</c:v>
                </c:pt>
                <c:pt idx="455">
                  <c:v>39.00895576620745</c:v>
                </c:pt>
                <c:pt idx="456">
                  <c:v>44.03960734398391</c:v>
                </c:pt>
                <c:pt idx="457">
                  <c:v>62.952884297278715</c:v>
                </c:pt>
                <c:pt idx="458">
                  <c:v>72.871655002688001</c:v>
                </c:pt>
                <c:pt idx="459">
                  <c:v>39.128570509072475</c:v>
                </c:pt>
                <c:pt idx="460">
                  <c:v>55.248274969055508</c:v>
                </c:pt>
                <c:pt idx="461">
                  <c:v>42.873540437087904</c:v>
                </c:pt>
                <c:pt idx="462">
                  <c:v>26.234521062190783</c:v>
                </c:pt>
                <c:pt idx="463">
                  <c:v>56.062865882011245</c:v>
                </c:pt>
                <c:pt idx="464">
                  <c:v>63.674927804559445</c:v>
                </c:pt>
                <c:pt idx="465">
                  <c:v>37.564370688190522</c:v>
                </c:pt>
                <c:pt idx="466">
                  <c:v>76.887181525679154</c:v>
                </c:pt>
                <c:pt idx="467">
                  <c:v>69.149613350868933</c:v>
                </c:pt>
                <c:pt idx="468">
                  <c:v>33.675917675524545</c:v>
                </c:pt>
                <c:pt idx="469">
                  <c:v>43.799690849478196</c:v>
                </c:pt>
                <c:pt idx="470">
                  <c:v>83.902974564169483</c:v>
                </c:pt>
                <c:pt idx="471">
                  <c:v>33.041833696853686</c:v>
                </c:pt>
                <c:pt idx="472">
                  <c:v>26.453922854614078</c:v>
                </c:pt>
                <c:pt idx="473">
                  <c:v>41.462282149845365</c:v>
                </c:pt>
                <c:pt idx="474">
                  <c:v>55.618842482395969</c:v>
                </c:pt>
                <c:pt idx="475">
                  <c:v>60.710117880631444</c:v>
                </c:pt>
                <c:pt idx="476">
                  <c:v>85.516110382498255</c:v>
                </c:pt>
                <c:pt idx="477">
                  <c:v>41.712458907236361</c:v>
                </c:pt>
                <c:pt idx="478">
                  <c:v>52.199176774565601</c:v>
                </c:pt>
                <c:pt idx="479">
                  <c:v>68.706649567193182</c:v>
                </c:pt>
                <c:pt idx="480">
                  <c:v>60.953611883646744</c:v>
                </c:pt>
                <c:pt idx="481">
                  <c:v>36.896168673766596</c:v>
                </c:pt>
                <c:pt idx="482">
                  <c:v>90.41385201162467</c:v>
                </c:pt>
                <c:pt idx="483">
                  <c:v>87.213543594063225</c:v>
                </c:pt>
                <c:pt idx="484">
                  <c:v>30.596746756736849</c:v>
                </c:pt>
                <c:pt idx="485">
                  <c:v>20.712945148361037</c:v>
                </c:pt>
                <c:pt idx="486">
                  <c:v>68.34621219746991</c:v>
                </c:pt>
                <c:pt idx="487">
                  <c:v>39.636252672046503</c:v>
                </c:pt>
                <c:pt idx="488">
                  <c:v>26.314808523451791</c:v>
                </c:pt>
                <c:pt idx="489">
                  <c:v>44.794883892500671</c:v>
                </c:pt>
                <c:pt idx="490">
                  <c:v>80.961186665976214</c:v>
                </c:pt>
                <c:pt idx="491">
                  <c:v>17.322088657206283</c:v>
                </c:pt>
                <c:pt idx="492">
                  <c:v>64.525115007022606</c:v>
                </c:pt>
                <c:pt idx="493">
                  <c:v>75.307900117372199</c:v>
                </c:pt>
                <c:pt idx="494">
                  <c:v>23.88176240417209</c:v>
                </c:pt>
                <c:pt idx="495">
                  <c:v>57.494295452179387</c:v>
                </c:pt>
                <c:pt idx="496">
                  <c:v>93.517950888137449</c:v>
                </c:pt>
                <c:pt idx="497">
                  <c:v>27.599654426079756</c:v>
                </c:pt>
                <c:pt idx="498">
                  <c:v>50.072338610841172</c:v>
                </c:pt>
                <c:pt idx="499">
                  <c:v>84.994645519201484</c:v>
                </c:pt>
                <c:pt idx="500">
                  <c:v>30.082068966271883</c:v>
                </c:pt>
                <c:pt idx="501">
                  <c:v>78.254952332488529</c:v>
                </c:pt>
                <c:pt idx="502">
                  <c:v>80.506853756091658</c:v>
                </c:pt>
                <c:pt idx="503">
                  <c:v>21.149345728011443</c:v>
                </c:pt>
                <c:pt idx="504">
                  <c:v>78.175336565855844</c:v>
                </c:pt>
                <c:pt idx="505">
                  <c:v>52.849401956601007</c:v>
                </c:pt>
                <c:pt idx="506">
                  <c:v>25.905962775529119</c:v>
                </c:pt>
                <c:pt idx="507">
                  <c:v>53.673406816391207</c:v>
                </c:pt>
                <c:pt idx="508">
                  <c:v>47.789886091076781</c:v>
                </c:pt>
                <c:pt idx="509">
                  <c:v>43.007445522399252</c:v>
                </c:pt>
                <c:pt idx="510">
                  <c:v>67.285141585983112</c:v>
                </c:pt>
                <c:pt idx="511">
                  <c:v>28.180792475328616</c:v>
                </c:pt>
                <c:pt idx="512">
                  <c:v>74.157347221366791</c:v>
                </c:pt>
                <c:pt idx="513">
                  <c:v>85.793722421266637</c:v>
                </c:pt>
                <c:pt idx="514">
                  <c:v>26.638266545695132</c:v>
                </c:pt>
                <c:pt idx="515">
                  <c:v>38.832862087565232</c:v>
                </c:pt>
                <c:pt idx="516">
                  <c:v>83.122501686966814</c:v>
                </c:pt>
                <c:pt idx="517">
                  <c:v>67.806770501784612</c:v>
                </c:pt>
                <c:pt idx="518">
                  <c:v>74.074477388257478</c:v>
                </c:pt>
                <c:pt idx="519">
                  <c:v>75.682836384200925</c:v>
                </c:pt>
                <c:pt idx="520">
                  <c:v>30.475609257963082</c:v>
                </c:pt>
                <c:pt idx="521">
                  <c:v>46.35208808589168</c:v>
                </c:pt>
                <c:pt idx="522">
                  <c:v>47.925477984801624</c:v>
                </c:pt>
                <c:pt idx="523">
                  <c:v>58.537657602238511</c:v>
                </c:pt>
                <c:pt idx="524">
                  <c:v>37.229712337472733</c:v>
                </c:pt>
                <c:pt idx="525">
                  <c:v>77.732372782180093</c:v>
                </c:pt>
                <c:pt idx="526">
                  <c:v>21.991910110509728</c:v>
                </c:pt>
                <c:pt idx="527">
                  <c:v>29.006320091027561</c:v>
                </c:pt>
                <c:pt idx="528">
                  <c:v>62.182884982850041</c:v>
                </c:pt>
                <c:pt idx="529">
                  <c:v>68.494123851910459</c:v>
                </c:pt>
                <c:pt idx="530">
                  <c:v>30.116187002024958</c:v>
                </c:pt>
                <c:pt idx="531">
                  <c:v>72.585569082674354</c:v>
                </c:pt>
                <c:pt idx="532">
                  <c:v>64.421178327552937</c:v>
                </c:pt>
                <c:pt idx="533">
                  <c:v>46.194359160949176</c:v>
                </c:pt>
                <c:pt idx="534">
                  <c:v>34.227574813469445</c:v>
                </c:pt>
                <c:pt idx="535">
                  <c:v>76.754216505956975</c:v>
                </c:pt>
                <c:pt idx="536">
                  <c:v>63.57777819792156</c:v>
                </c:pt>
                <c:pt idx="537">
                  <c:v>45.133064680655913</c:v>
                </c:pt>
                <c:pt idx="538">
                  <c:v>67.32867356857065</c:v>
                </c:pt>
                <c:pt idx="539">
                  <c:v>54.329000633805791</c:v>
                </c:pt>
                <c:pt idx="540">
                  <c:v>38.849271661890619</c:v>
                </c:pt>
                <c:pt idx="541">
                  <c:v>67.250127986795235</c:v>
                </c:pt>
                <c:pt idx="542">
                  <c:v>87.346508613785375</c:v>
                </c:pt>
                <c:pt idx="543">
                  <c:v>69.58227236950502</c:v>
                </c:pt>
                <c:pt idx="544">
                  <c:v>77.417433143336439</c:v>
                </c:pt>
                <c:pt idx="545">
                  <c:v>63.232810336934506</c:v>
                </c:pt>
                <c:pt idx="546">
                  <c:v>68.763576328792254</c:v>
                </c:pt>
                <c:pt idx="547">
                  <c:v>20.950279271018474</c:v>
                </c:pt>
                <c:pt idx="548">
                  <c:v>59.585841076837369</c:v>
                </c:pt>
                <c:pt idx="549">
                  <c:v>47.45107811044759</c:v>
                </c:pt>
                <c:pt idx="550">
                  <c:v>77.971448784323144</c:v>
                </c:pt>
                <c:pt idx="551">
                  <c:v>64.083937604986858</c:v>
                </c:pt>
                <c:pt idx="552">
                  <c:v>68.538447079476668</c:v>
                </c:pt>
                <c:pt idx="553">
                  <c:v>80.027189564814577</c:v>
                </c:pt>
                <c:pt idx="554">
                  <c:v>31.69105515468927</c:v>
                </c:pt>
                <c:pt idx="555">
                  <c:v>66.429864688019364</c:v>
                </c:pt>
                <c:pt idx="556">
                  <c:v>34.129355021974291</c:v>
                </c:pt>
                <c:pt idx="557">
                  <c:v>29.862443305042127</c:v>
                </c:pt>
                <c:pt idx="558">
                  <c:v>31.662245938013641</c:v>
                </c:pt>
                <c:pt idx="559">
                  <c:v>29.67126803897488</c:v>
                </c:pt>
                <c:pt idx="560">
                  <c:v>46.072326098740625</c:v>
                </c:pt>
                <c:pt idx="561">
                  <c:v>64.974402723560956</c:v>
                </c:pt>
                <c:pt idx="562">
                  <c:v>59.85819936760042</c:v>
                </c:pt>
                <c:pt idx="563">
                  <c:v>56.913948647909223</c:v>
                </c:pt>
                <c:pt idx="564">
                  <c:v>38.010856909303733</c:v>
                </c:pt>
                <c:pt idx="565">
                  <c:v>19.993309391506102</c:v>
                </c:pt>
                <c:pt idx="566">
                  <c:v>45.897127983533181</c:v>
                </c:pt>
                <c:pt idx="567">
                  <c:v>57.146073524715717</c:v>
                </c:pt>
                <c:pt idx="568">
                  <c:v>55.775048651429721</c:v>
                </c:pt>
                <c:pt idx="569">
                  <c:v>63.869521189608022</c:v>
                </c:pt>
                <c:pt idx="570">
                  <c:v>28.901592166579189</c:v>
                </c:pt>
                <c:pt idx="571">
                  <c:v>54.960621790978735</c:v>
                </c:pt>
                <c:pt idx="572">
                  <c:v>40.737556697489843</c:v>
                </c:pt>
                <c:pt idx="573">
                  <c:v>56.242213627130084</c:v>
                </c:pt>
                <c:pt idx="574">
                  <c:v>65.203845655292668</c:v>
                </c:pt>
                <c:pt idx="575">
                  <c:v>41.577807079100708</c:v>
                </c:pt>
                <c:pt idx="576">
                  <c:v>45.858860317868711</c:v>
                </c:pt>
                <c:pt idx="577">
                  <c:v>23.582963968692972</c:v>
                </c:pt>
                <c:pt idx="578">
                  <c:v>47.186969832123367</c:v>
                </c:pt>
                <c:pt idx="579">
                  <c:v>76.533023586664086</c:v>
                </c:pt>
                <c:pt idx="580">
                  <c:v>62.38351869790614</c:v>
                </c:pt>
                <c:pt idx="581">
                  <c:v>40.821993788662262</c:v>
                </c:pt>
                <c:pt idx="582">
                  <c:v>58.027965188818023</c:v>
                </c:pt>
                <c:pt idx="583">
                  <c:v>74.474749681708374</c:v>
                </c:pt>
                <c:pt idx="584">
                  <c:v>81.636175753231953</c:v>
                </c:pt>
                <c:pt idx="585">
                  <c:v>40.659951181303612</c:v>
                </c:pt>
                <c:pt idx="586">
                  <c:v>34.754248922617151</c:v>
                </c:pt>
                <c:pt idx="587">
                  <c:v>59.312866162518119</c:v>
                </c:pt>
                <c:pt idx="588">
                  <c:v>73.16955787473232</c:v>
                </c:pt>
                <c:pt idx="589">
                  <c:v>49.91881438688219</c:v>
                </c:pt>
                <c:pt idx="590">
                  <c:v>48.338637415140447</c:v>
                </c:pt>
                <c:pt idx="591">
                  <c:v>45.620411508199616</c:v>
                </c:pt>
                <c:pt idx="592">
                  <c:v>77.663285649393544</c:v>
                </c:pt>
                <c:pt idx="593">
                  <c:v>41.643371774449811</c:v>
                </c:pt>
                <c:pt idx="594">
                  <c:v>55.324193676828259</c:v>
                </c:pt>
                <c:pt idx="595">
                  <c:v>85.347236200153432</c:v>
                </c:pt>
                <c:pt idx="596">
                  <c:v>66.731917189975078</c:v>
                </c:pt>
                <c:pt idx="597">
                  <c:v>49.101133459954575</c:v>
                </c:pt>
                <c:pt idx="598">
                  <c:v>45.620411508199616</c:v>
                </c:pt>
                <c:pt idx="599">
                  <c:v>47.888105882571942</c:v>
                </c:pt>
                <c:pt idx="600">
                  <c:v>38.709206696221408</c:v>
                </c:pt>
                <c:pt idx="601">
                  <c:v>47.381667535628068</c:v>
                </c:pt>
                <c:pt idx="602">
                  <c:v>64.280993811533364</c:v>
                </c:pt>
                <c:pt idx="603">
                  <c:v>76.090731497616673</c:v>
                </c:pt>
                <c:pt idx="604">
                  <c:v>75.121720797267173</c:v>
                </c:pt>
                <c:pt idx="605">
                  <c:v>55.650602015107232</c:v>
                </c:pt>
                <c:pt idx="606">
                  <c:v>46.579336567086315</c:v>
                </c:pt>
                <c:pt idx="607">
                  <c:v>81.046250949622561</c:v>
                </c:pt>
                <c:pt idx="608">
                  <c:v>89.89827865772493</c:v>
                </c:pt>
                <c:pt idx="609">
                  <c:v>44.441621516920414</c:v>
                </c:pt>
                <c:pt idx="610">
                  <c:v>75.921693262767093</c:v>
                </c:pt>
                <c:pt idx="611">
                  <c:v>57.158741538026788</c:v>
                </c:pt>
                <c:pt idx="612">
                  <c:v>71.436483871505544</c:v>
                </c:pt>
                <c:pt idx="613">
                  <c:v>43.541742451511837</c:v>
                </c:pt>
                <c:pt idx="614">
                  <c:v>32.337667448734955</c:v>
                </c:pt>
                <c:pt idx="615">
                  <c:v>66.469027917118623</c:v>
                </c:pt>
                <c:pt idx="616">
                  <c:v>45.165451405841125</c:v>
                </c:pt>
                <c:pt idx="617">
                  <c:v>64.305757716753703</c:v>
                </c:pt>
                <c:pt idx="618">
                  <c:v>40.639336905994696</c:v>
                </c:pt>
                <c:pt idx="619">
                  <c:v>69.52959481104385</c:v>
                </c:pt>
                <c:pt idx="620">
                  <c:v>61.972673268454741</c:v>
                </c:pt>
                <c:pt idx="621">
                  <c:v>76.952387399515146</c:v>
                </c:pt>
                <c:pt idx="622">
                  <c:v>40.486439874509671</c:v>
                </c:pt>
                <c:pt idx="623">
                  <c:v>47.682207850592796</c:v>
                </c:pt>
                <c:pt idx="624">
                  <c:v>44.394879970010635</c:v>
                </c:pt>
                <c:pt idx="625">
                  <c:v>85.546302657146398</c:v>
                </c:pt>
                <c:pt idx="626">
                  <c:v>16.326851112029438</c:v>
                </c:pt>
                <c:pt idx="627">
                  <c:v>37.464419586127519</c:v>
                </c:pt>
                <c:pt idx="628">
                  <c:v>29.610027594959668</c:v>
                </c:pt>
                <c:pt idx="629">
                  <c:v>74.063277059783019</c:v>
                </c:pt>
                <c:pt idx="630">
                  <c:v>32.744502946211185</c:v>
                </c:pt>
                <c:pt idx="631">
                  <c:v>36.655301544753954</c:v>
                </c:pt>
                <c:pt idx="632">
                  <c:v>34.389617420828088</c:v>
                </c:pt>
                <c:pt idx="633">
                  <c:v>33.110920829640236</c:v>
                </c:pt>
                <c:pt idx="634">
                  <c:v>83.863592211493341</c:v>
                </c:pt>
                <c:pt idx="635">
                  <c:v>32.411630977133377</c:v>
                </c:pt>
                <c:pt idx="636">
                  <c:v>18.983393582571718</c:v>
                </c:pt>
                <c:pt idx="637">
                  <c:v>92.48221155804319</c:v>
                </c:pt>
                <c:pt idx="638">
                  <c:v>42.37594391557667</c:v>
                </c:pt>
                <c:pt idx="639">
                  <c:v>70.8056539593113</c:v>
                </c:pt>
                <c:pt idx="640">
                  <c:v>39.207698781167437</c:v>
                </c:pt>
                <c:pt idx="641">
                  <c:v>31.722187494926569</c:v>
                </c:pt>
                <c:pt idx="642">
                  <c:v>26.666284517392072</c:v>
                </c:pt>
                <c:pt idx="643">
                  <c:v>41.696989398500136</c:v>
                </c:pt>
                <c:pt idx="644">
                  <c:v>27.294919979049244</c:v>
                </c:pt>
                <c:pt idx="645">
                  <c:v>69.068430326173115</c:v>
                </c:pt>
                <c:pt idx="646">
                  <c:v>35.940930104822087</c:v>
                </c:pt>
                <c:pt idx="647">
                  <c:v>71.54416211198955</c:v>
                </c:pt>
                <c:pt idx="648">
                  <c:v>81.459410379961398</c:v>
                </c:pt>
                <c:pt idx="649">
                  <c:v>56.120807757395475</c:v>
                </c:pt>
                <c:pt idx="650">
                  <c:v>32.322825132472687</c:v>
                </c:pt>
                <c:pt idx="651">
                  <c:v>61.424757691524171</c:v>
                </c:pt>
                <c:pt idx="652">
                  <c:v>64.94679282076109</c:v>
                </c:pt>
                <c:pt idx="653">
                  <c:v>74.444104836008762</c:v>
                </c:pt>
                <c:pt idx="654">
                  <c:v>53.191787445739791</c:v>
                </c:pt>
                <c:pt idx="655">
                  <c:v>78.612364337980196</c:v>
                </c:pt>
                <c:pt idx="656">
                  <c:v>66.316130885633612</c:v>
                </c:pt>
                <c:pt idx="657">
                  <c:v>33.010969727577219</c:v>
                </c:pt>
                <c:pt idx="658">
                  <c:v>49.522064530868768</c:v>
                </c:pt>
                <c:pt idx="659">
                  <c:v>49.287312780059608</c:v>
                </c:pt>
                <c:pt idx="660">
                  <c:v>70.812485534297494</c:v>
                </c:pt>
                <c:pt idx="661">
                  <c:v>60.670108335481359</c:v>
                </c:pt>
                <c:pt idx="662">
                  <c:v>71.281004468172256</c:v>
                </c:pt>
                <c:pt idx="663">
                  <c:v>84.66240074259764</c:v>
                </c:pt>
                <c:pt idx="664">
                  <c:v>76.965682605300174</c:v>
                </c:pt>
                <c:pt idx="665">
                  <c:v>68.032959367039723</c:v>
                </c:pt>
                <c:pt idx="666">
                  <c:v>25.192218528071194</c:v>
                </c:pt>
                <c:pt idx="667">
                  <c:v>60.678626718881034</c:v>
                </c:pt>
                <c:pt idx="668">
                  <c:v>55.238233829747109</c:v>
                </c:pt>
                <c:pt idx="669">
                  <c:v>53.613465259478289</c:v>
                </c:pt>
                <c:pt idx="670">
                  <c:v>39.561229527708555</c:v>
                </c:pt>
                <c:pt idx="671">
                  <c:v>19.368370988708861</c:v>
                </c:pt>
                <c:pt idx="672">
                  <c:v>70.936260475991659</c:v>
                </c:pt>
                <c:pt idx="673">
                  <c:v>81.591748207209619</c:v>
                </c:pt>
                <c:pt idx="674">
                  <c:v>70.481300373633161</c:v>
                </c:pt>
                <c:pt idx="675">
                  <c:v>49.779644984647781</c:v>
                </c:pt>
                <c:pt idx="676">
                  <c:v>74.395576907459017</c:v>
                </c:pt>
                <c:pt idx="677">
                  <c:v>83.157515286154691</c:v>
                </c:pt>
                <c:pt idx="678">
                  <c:v>27.960763490431368</c:v>
                </c:pt>
                <c:pt idx="679">
                  <c:v>59.329007365882653</c:v>
                </c:pt>
                <c:pt idx="680">
                  <c:v>54.303177112645933</c:v>
                </c:pt>
                <c:pt idx="681">
                  <c:v>69.45524336133424</c:v>
                </c:pt>
                <c:pt idx="682">
                  <c:v>57.226141862399871</c:v>
                </c:pt>
                <c:pt idx="683">
                  <c:v>43.715253758305778</c:v>
                </c:pt>
                <c:pt idx="684">
                  <c:v>49.425367495282359</c:v>
                </c:pt>
                <c:pt idx="685">
                  <c:v>67.949149468341247</c:v>
                </c:pt>
                <c:pt idx="686">
                  <c:v>80.633255571788496</c:v>
                </c:pt>
                <c:pt idx="687">
                  <c:v>17.960809760326264</c:v>
                </c:pt>
                <c:pt idx="688">
                  <c:v>38.050463130786326</c:v>
                </c:pt>
                <c:pt idx="689">
                  <c:v>50.855393859892096</c:v>
                </c:pt>
                <c:pt idx="690">
                  <c:v>22.16403835933118</c:v>
                </c:pt>
                <c:pt idx="691">
                  <c:v>69.916930720222808</c:v>
                </c:pt>
                <c:pt idx="692">
                  <c:v>45.735085376174538</c:v>
                </c:pt>
                <c:pt idx="693">
                  <c:v>62.541411675353373</c:v>
                </c:pt>
                <c:pt idx="694">
                  <c:v>62.339091151883792</c:v>
                </c:pt>
                <c:pt idx="695">
                  <c:v>67.634478200458432</c:v>
                </c:pt>
                <c:pt idx="696">
                  <c:v>49.476477795680402</c:v>
                </c:pt>
                <c:pt idx="697">
                  <c:v>64.464546257635732</c:v>
                </c:pt>
                <c:pt idx="698">
                  <c:v>39.279467859028784</c:v>
                </c:pt>
                <c:pt idx="699">
                  <c:v>58.925933577006646</c:v>
                </c:pt>
                <c:pt idx="700">
                  <c:v>44.785066621998716</c:v>
                </c:pt>
                <c:pt idx="701">
                  <c:v>39.482728448087528</c:v>
                </c:pt>
                <c:pt idx="702">
                  <c:v>70.497665445804174</c:v>
                </c:pt>
                <c:pt idx="703">
                  <c:v>65.09448060639518</c:v>
                </c:pt>
                <c:pt idx="704">
                  <c:v>49.521124465279591</c:v>
                </c:pt>
                <c:pt idx="705">
                  <c:v>43.216717171205367</c:v>
                </c:pt>
                <c:pt idx="706">
                  <c:v>38.783438595580677</c:v>
                </c:pt>
                <c:pt idx="707">
                  <c:v>43.261816411856032</c:v>
                </c:pt>
                <c:pt idx="708">
                  <c:v>45.67772619110989</c:v>
                </c:pt>
                <c:pt idx="709">
                  <c:v>46.772079091216682</c:v>
                </c:pt>
                <c:pt idx="710">
                  <c:v>42.782152220578936</c:v>
                </c:pt>
                <c:pt idx="711">
                  <c:v>56.273704788880501</c:v>
                </c:pt>
                <c:pt idx="712">
                  <c:v>32.672161746948021</c:v>
                </c:pt>
                <c:pt idx="713">
                  <c:v>64.675385164504959</c:v>
                </c:pt>
                <c:pt idx="714">
                  <c:v>74.10623692096874</c:v>
                </c:pt>
                <c:pt idx="715">
                  <c:v>45.551488427917789</c:v>
                </c:pt>
                <c:pt idx="716">
                  <c:v>30.180288757767041</c:v>
                </c:pt>
                <c:pt idx="717">
                  <c:v>36.570700401076806</c:v>
                </c:pt>
                <c:pt idx="718">
                  <c:v>45.880046714579464</c:v>
                </c:pt>
                <c:pt idx="719">
                  <c:v>59.28637094672991</c:v>
                </c:pt>
                <c:pt idx="720">
                  <c:v>86.875362805907983</c:v>
                </c:pt>
                <c:pt idx="721">
                  <c:v>41.504874066843726</c:v>
                </c:pt>
                <c:pt idx="722">
                  <c:v>75.264368134784647</c:v>
                </c:pt>
                <c:pt idx="723">
                  <c:v>69.638959859941338</c:v>
                </c:pt>
                <c:pt idx="724">
                  <c:v>74.063277059783019</c:v>
                </c:pt>
                <c:pt idx="725">
                  <c:v>48.86563496632111</c:v>
                </c:pt>
                <c:pt idx="726">
                  <c:v>40.172395799100798</c:v>
                </c:pt>
                <c:pt idx="727">
                  <c:v>73.69208235396863</c:v>
                </c:pt>
                <c:pt idx="728">
                  <c:v>65.752865350317165</c:v>
                </c:pt>
                <c:pt idx="729">
                  <c:v>64.918655298713816</c:v>
                </c:pt>
                <c:pt idx="730">
                  <c:v>78.107309049008833</c:v>
                </c:pt>
                <c:pt idx="731">
                  <c:v>45.80569526486984</c:v>
                </c:pt>
                <c:pt idx="732">
                  <c:v>49.560287694378871</c:v>
                </c:pt>
                <c:pt idx="733">
                  <c:v>38.21223736718413</c:v>
                </c:pt>
                <c:pt idx="734">
                  <c:v>47.358749828349453</c:v>
                </c:pt>
                <c:pt idx="735">
                  <c:v>28.94512414916673</c:v>
                </c:pt>
                <c:pt idx="736">
                  <c:v>28.844904676142868</c:v>
                </c:pt>
                <c:pt idx="737">
                  <c:v>53.737553074287675</c:v>
                </c:pt>
                <c:pt idx="738">
                  <c:v>16.202807799374426</c:v>
                </c:pt>
                <c:pt idx="739">
                  <c:v>51.096037120098288</c:v>
                </c:pt>
                <c:pt idx="740">
                  <c:v>81.128493590257918</c:v>
                </c:pt>
                <c:pt idx="741">
                  <c:v>41.400146142395357</c:v>
                </c:pt>
                <c:pt idx="742">
                  <c:v>44.18792232209195</c:v>
                </c:pt>
                <c:pt idx="743">
                  <c:v>32.468945660043659</c:v>
                </c:pt>
                <c:pt idx="744">
                  <c:v>81.786445910714306</c:v>
                </c:pt>
                <c:pt idx="745">
                  <c:v>27.975217885382428</c:v>
                </c:pt>
                <c:pt idx="746">
                  <c:v>83.955024930156696</c:v>
                </c:pt>
                <c:pt idx="747">
                  <c:v>44.391138408996319</c:v>
                </c:pt>
                <c:pt idx="748">
                  <c:v>75.253267379536695</c:v>
                </c:pt>
                <c:pt idx="749">
                  <c:v>69.630441476541662</c:v>
                </c:pt>
                <c:pt idx="750">
                  <c:v>32.850613928632058</c:v>
                </c:pt>
                <c:pt idx="751">
                  <c:v>65.665801385142089</c:v>
                </c:pt>
                <c:pt idx="752">
                  <c:v>81.093524493224436</c:v>
                </c:pt>
                <c:pt idx="753">
                  <c:v>73.645967999532814</c:v>
                </c:pt>
                <c:pt idx="754">
                  <c:v>54.895684288103581</c:v>
                </c:pt>
                <c:pt idx="755">
                  <c:v>75.856974883468808</c:v>
                </c:pt>
                <c:pt idx="756">
                  <c:v>55.30563415412017</c:v>
                </c:pt>
                <c:pt idx="757">
                  <c:v>44.194246254954557</c:v>
                </c:pt>
                <c:pt idx="758">
                  <c:v>77.997272305483008</c:v>
                </c:pt>
                <c:pt idx="759">
                  <c:v>59.256178672081788</c:v>
                </c:pt>
                <c:pt idx="760">
                  <c:v>33.728863604946547</c:v>
                </c:pt>
                <c:pt idx="761">
                  <c:v>58.590379662854055</c:v>
                </c:pt>
                <c:pt idx="762">
                  <c:v>45.745290567987695</c:v>
                </c:pt>
                <c:pt idx="763">
                  <c:v>93.045909516825219</c:v>
                </c:pt>
                <c:pt idx="764">
                  <c:v>82.451393858661632</c:v>
                </c:pt>
                <c:pt idx="765">
                  <c:v>25.064921148939568</c:v>
                </c:pt>
                <c:pt idx="766">
                  <c:v>39.232507188542158</c:v>
                </c:pt>
                <c:pt idx="767">
                  <c:v>20.157362249311198</c:v>
                </c:pt>
                <c:pt idx="768">
                  <c:v>80.229510088284144</c:v>
                </c:pt>
                <c:pt idx="769">
                  <c:v>61.491217950308062</c:v>
                </c:pt>
                <c:pt idx="770">
                  <c:v>29.703027571686139</c:v>
                </c:pt>
                <c:pt idx="771">
                  <c:v>84.072908362453845</c:v>
                </c:pt>
                <c:pt idx="772">
                  <c:v>56.055243062046387</c:v>
                </c:pt>
                <c:pt idx="773">
                  <c:v>80.894413534077088</c:v>
                </c:pt>
                <c:pt idx="774">
                  <c:v>43.554897959360623</c:v>
                </c:pt>
                <c:pt idx="775">
                  <c:v>31.321427706937985</c:v>
                </c:pt>
                <c:pt idx="776">
                  <c:v>68.125243146983479</c:v>
                </c:pt>
                <c:pt idx="777">
                  <c:v>25.157249431037709</c:v>
                </c:pt>
                <c:pt idx="778">
                  <c:v>38.440381411813561</c:v>
                </c:pt>
                <c:pt idx="779">
                  <c:v>63.001357154756334</c:v>
                </c:pt>
                <c:pt idx="780">
                  <c:v>70.79388150943501</c:v>
                </c:pt>
                <c:pt idx="781">
                  <c:v>53.026167329871569</c:v>
                </c:pt>
                <c:pt idx="782">
                  <c:v>57.571273775891669</c:v>
                </c:pt>
                <c:pt idx="783">
                  <c:v>51.451254675052873</c:v>
                </c:pt>
                <c:pt idx="784">
                  <c:v>12.979526603462222</c:v>
                </c:pt>
                <c:pt idx="785">
                  <c:v>86.400683991675351</c:v>
                </c:pt>
                <c:pt idx="786">
                  <c:v>69.651359502291555</c:v>
                </c:pt>
                <c:pt idx="787">
                  <c:v>88.082334821388855</c:v>
                </c:pt>
                <c:pt idx="788">
                  <c:v>40.923736017594869</c:v>
                </c:pt>
                <c:pt idx="789">
                  <c:v>81.833719454316167</c:v>
                </c:pt>
                <c:pt idx="790">
                  <c:v>63.738298049371465</c:v>
                </c:pt>
                <c:pt idx="791">
                  <c:v>45.383121887696561</c:v>
                </c:pt>
                <c:pt idx="792">
                  <c:v>39.944639675782575</c:v>
                </c:pt>
                <c:pt idx="793">
                  <c:v>63.033116687467597</c:v>
                </c:pt>
                <c:pt idx="794">
                  <c:v>69.610454393706689</c:v>
                </c:pt>
                <c:pt idx="795">
                  <c:v>24.593148148588195</c:v>
                </c:pt>
                <c:pt idx="796">
                  <c:v>62.644452791388261</c:v>
                </c:pt>
                <c:pt idx="797">
                  <c:v>41.183102853013878</c:v>
                </c:pt>
                <c:pt idx="798">
                  <c:v>88.087599138311916</c:v>
                </c:pt>
                <c:pt idx="799">
                  <c:v>91.481709695943294</c:v>
                </c:pt>
                <c:pt idx="800">
                  <c:v>34.656084202194123</c:v>
                </c:pt>
                <c:pt idx="801">
                  <c:v>92.2396131184627</c:v>
                </c:pt>
                <c:pt idx="802">
                  <c:v>76.793554356478722</c:v>
                </c:pt>
                <c:pt idx="803">
                  <c:v>58.120920663390109</c:v>
                </c:pt>
                <c:pt idx="804">
                  <c:v>47.065832333349604</c:v>
                </c:pt>
                <c:pt idx="805">
                  <c:v>24.504073932966662</c:v>
                </c:pt>
                <c:pt idx="806">
                  <c:v>83.984729710267118</c:v>
                </c:pt>
                <c:pt idx="807">
                  <c:v>81.773777897403235</c:v>
                </c:pt>
                <c:pt idx="808">
                  <c:v>80.102212709152525</c:v>
                </c:pt>
                <c:pt idx="809">
                  <c:v>43.854323587313694</c:v>
                </c:pt>
                <c:pt idx="810">
                  <c:v>57.486836684719243</c:v>
                </c:pt>
                <c:pt idx="811">
                  <c:v>37.242599474360674</c:v>
                </c:pt>
                <c:pt idx="812">
                  <c:v>38.584760059898912</c:v>
                </c:pt>
                <c:pt idx="813">
                  <c:v>72.493240800576189</c:v>
                </c:pt>
                <c:pt idx="814">
                  <c:v>46.938758823024443</c:v>
                </c:pt>
                <c:pt idx="815">
                  <c:v>58.816568528109151</c:v>
                </c:pt>
                <c:pt idx="816">
                  <c:v>60.669048719541834</c:v>
                </c:pt>
                <c:pt idx="817">
                  <c:v>85.440191674725526</c:v>
                </c:pt>
                <c:pt idx="818">
                  <c:v>79.633380902162543</c:v>
                </c:pt>
                <c:pt idx="819">
                  <c:v>42.762652632281679</c:v>
                </c:pt>
                <c:pt idx="820">
                  <c:v>76.163396138912816</c:v>
                </c:pt>
                <c:pt idx="821">
                  <c:v>71.666414297774978</c:v>
                </c:pt>
                <c:pt idx="822">
                  <c:v>19.518013953717272</c:v>
                </c:pt>
                <c:pt idx="823">
                  <c:v>35.933038913896368</c:v>
                </c:pt>
                <c:pt idx="824">
                  <c:v>91.018231210185121</c:v>
                </c:pt>
                <c:pt idx="825">
                  <c:v>69.817024120314173</c:v>
                </c:pt>
                <c:pt idx="826">
                  <c:v>58.262672437472801</c:v>
                </c:pt>
                <c:pt idx="827">
                  <c:v>65.963540204681664</c:v>
                </c:pt>
                <c:pt idx="828">
                  <c:v>60.448124171209791</c:v>
                </c:pt>
                <c:pt idx="829">
                  <c:v>77.483266209646374</c:v>
                </c:pt>
                <c:pt idx="830">
                  <c:v>73.224917378268259</c:v>
                </c:pt>
                <c:pt idx="831">
                  <c:v>60.846605337791068</c:v>
                </c:pt>
                <c:pt idx="832">
                  <c:v>70.82952230109683</c:v>
                </c:pt>
                <c:pt idx="833">
                  <c:v>60.501861345610472</c:v>
                </c:pt>
                <c:pt idx="834">
                  <c:v>71.746482635459117</c:v>
                </c:pt>
                <c:pt idx="835">
                  <c:v>28.030522317846252</c:v>
                </c:pt>
                <c:pt idx="836">
                  <c:v>48.781869569777029</c:v>
                </c:pt>
                <c:pt idx="837">
                  <c:v>19.535050720516615</c:v>
                </c:pt>
                <c:pt idx="838">
                  <c:v>29.648295260624142</c:v>
                </c:pt>
                <c:pt idx="839">
                  <c:v>56.232635627790884</c:v>
                </c:pt>
                <c:pt idx="840">
                  <c:v>28.198097613088798</c:v>
                </c:pt>
                <c:pt idx="841">
                  <c:v>68.126810405046612</c:v>
                </c:pt>
                <c:pt idx="842">
                  <c:v>85.701394139168485</c:v>
                </c:pt>
                <c:pt idx="843">
                  <c:v>79.392837215182851</c:v>
                </c:pt>
                <c:pt idx="844">
                  <c:v>46.552885853452509</c:v>
                </c:pt>
                <c:pt idx="845">
                  <c:v>48.605104196506474</c:v>
                </c:pt>
                <c:pt idx="846">
                  <c:v>63.690397313295662</c:v>
                </c:pt>
                <c:pt idx="847">
                  <c:v>64.052446443236448</c:v>
                </c:pt>
                <c:pt idx="848">
                  <c:v>76.516882383299532</c:v>
                </c:pt>
                <c:pt idx="849">
                  <c:v>70.320944574688014</c:v>
                </c:pt>
                <c:pt idx="850">
                  <c:v>57.150223154627128</c:v>
                </c:pt>
                <c:pt idx="851">
                  <c:v>27.45375302208566</c:v>
                </c:pt>
                <c:pt idx="852">
                  <c:v>89.488373293862708</c:v>
                </c:pt>
                <c:pt idx="853">
                  <c:v>61.494740387745509</c:v>
                </c:pt>
                <c:pt idx="854">
                  <c:v>13.653888498244012</c:v>
                </c:pt>
                <c:pt idx="855">
                  <c:v>29.029292869378295</c:v>
                </c:pt>
                <c:pt idx="856">
                  <c:v>55.783567034829403</c:v>
                </c:pt>
                <c:pt idx="857">
                  <c:v>27.393811465172728</c:v>
                </c:pt>
                <c:pt idx="858">
                  <c:v>78.029659030668213</c:v>
                </c:pt>
                <c:pt idx="859">
                  <c:v>43.38715861161333</c:v>
                </c:pt>
                <c:pt idx="860">
                  <c:v>20.968838793726565</c:v>
                </c:pt>
                <c:pt idx="861">
                  <c:v>40.24937412281308</c:v>
                </c:pt>
                <c:pt idx="862">
                  <c:v>34.871117241129156</c:v>
                </c:pt>
                <c:pt idx="863">
                  <c:v>60.620416472535972</c:v>
                </c:pt>
                <c:pt idx="864">
                  <c:v>32.053104284630052</c:v>
                </c:pt>
                <c:pt idx="865">
                  <c:v>77.248558960991602</c:v>
                </c:pt>
                <c:pt idx="866">
                  <c:v>20.881147636077536</c:v>
                </c:pt>
                <c:pt idx="867">
                  <c:v>45.139851753487726</c:v>
                </c:pt>
                <c:pt idx="868">
                  <c:v>67.520012887142613</c:v>
                </c:pt>
                <c:pt idx="869">
                  <c:v>64.714767517181087</c:v>
                </c:pt>
                <c:pt idx="870">
                  <c:v>58.991766643316581</c:v>
                </c:pt>
                <c:pt idx="871">
                  <c:v>45.773308539684635</c:v>
                </c:pt>
                <c:pt idx="872">
                  <c:v>89.021596239473553</c:v>
                </c:pt>
                <c:pt idx="873">
                  <c:v>46.475235835111903</c:v>
                </c:pt>
                <c:pt idx="874">
                  <c:v>89.577179138523405</c:v>
                </c:pt>
                <c:pt idx="875">
                  <c:v>56.461451367048646</c:v>
                </c:pt>
                <c:pt idx="876">
                  <c:v>63.774207211994124</c:v>
                </c:pt>
                <c:pt idx="877">
                  <c:v>80.439453431718604</c:v>
                </c:pt>
                <c:pt idx="878">
                  <c:v>41.862729064718728</c:v>
                </c:pt>
                <c:pt idx="879">
                  <c:v>71.794338869380539</c:v>
                </c:pt>
                <c:pt idx="880">
                  <c:v>69.438997839513576</c:v>
                </c:pt>
                <c:pt idx="881">
                  <c:v>24.206171060922344</c:v>
                </c:pt>
                <c:pt idx="882">
                  <c:v>46.257609855410848</c:v>
                </c:pt>
                <c:pt idx="883">
                  <c:v>48.246577504003142</c:v>
                </c:pt>
                <c:pt idx="884">
                  <c:v>71.265654509786387</c:v>
                </c:pt>
                <c:pt idx="885">
                  <c:v>52.662431391517302</c:v>
                </c:pt>
                <c:pt idx="886">
                  <c:v>70.961860128345052</c:v>
                </c:pt>
                <c:pt idx="887">
                  <c:v>30.661520207107262</c:v>
                </c:pt>
                <c:pt idx="888">
                  <c:v>60.398700679225236</c:v>
                </c:pt>
                <c:pt idx="889">
                  <c:v>32.428936114893574</c:v>
                </c:pt>
                <c:pt idx="890">
                  <c:v>60.580461998458013</c:v>
                </c:pt>
                <c:pt idx="891">
                  <c:v>31.553940505055685</c:v>
                </c:pt>
                <c:pt idx="892">
                  <c:v>68.705634453408024</c:v>
                </c:pt>
                <c:pt idx="893">
                  <c:v>22.758331916428819</c:v>
                </c:pt>
                <c:pt idx="894">
                  <c:v>82.509604105006702</c:v>
                </c:pt>
                <c:pt idx="895">
                  <c:v>43.506997223284813</c:v>
                </c:pt>
                <c:pt idx="896">
                  <c:v>51.367713147315257</c:v>
                </c:pt>
                <c:pt idx="897">
                  <c:v>74.818821979260633</c:v>
                </c:pt>
                <c:pt idx="898">
                  <c:v>53.13317387572723</c:v>
                </c:pt>
                <c:pt idx="899">
                  <c:v>61.478330813420129</c:v>
                </c:pt>
                <c:pt idx="900">
                  <c:v>85.32757255935141</c:v>
                </c:pt>
                <c:pt idx="901">
                  <c:v>35.42446118748753</c:v>
                </c:pt>
                <c:pt idx="902">
                  <c:v>73.198690533440924</c:v>
                </c:pt>
                <c:pt idx="903">
                  <c:v>39.540670323471751</c:v>
                </c:pt>
                <c:pt idx="904">
                  <c:v>42.740307046404887</c:v>
                </c:pt>
                <c:pt idx="905">
                  <c:v>87.787686015821151</c:v>
                </c:pt>
                <c:pt idx="906">
                  <c:v>93.937046330027655</c:v>
                </c:pt>
                <c:pt idx="907">
                  <c:v>47.781099336716267</c:v>
                </c:pt>
                <c:pt idx="908">
                  <c:v>80.564168439001932</c:v>
                </c:pt>
                <c:pt idx="909">
                  <c:v>61.903750188172928</c:v>
                </c:pt>
                <c:pt idx="910">
                  <c:v>66.534860983428572</c:v>
                </c:pt>
                <c:pt idx="911">
                  <c:v>29.633895936745205</c:v>
                </c:pt>
                <c:pt idx="912">
                  <c:v>50.574572256801517</c:v>
                </c:pt>
                <c:pt idx="913">
                  <c:v>74.568819843292118</c:v>
                </c:pt>
                <c:pt idx="914">
                  <c:v>60.636661994356629</c:v>
                </c:pt>
                <c:pt idx="915">
                  <c:v>48.706846425439082</c:v>
                </c:pt>
                <c:pt idx="916">
                  <c:v>15.629292570090445</c:v>
                </c:pt>
                <c:pt idx="917">
                  <c:v>30.673561027944388</c:v>
                </c:pt>
                <c:pt idx="918">
                  <c:v>44.606614440314672</c:v>
                </c:pt>
                <c:pt idx="919">
                  <c:v>49.515232955882574</c:v>
                </c:pt>
                <c:pt idx="920">
                  <c:v>70.57100178172864</c:v>
                </c:pt>
                <c:pt idx="921">
                  <c:v>29.515116941013254</c:v>
                </c:pt>
                <c:pt idx="922">
                  <c:v>80.165418901459816</c:v>
                </c:pt>
                <c:pt idx="923">
                  <c:v>30.502059971596893</c:v>
                </c:pt>
                <c:pt idx="924">
                  <c:v>42.613949732862437</c:v>
                </c:pt>
                <c:pt idx="925">
                  <c:v>80.156845446988015</c:v>
                </c:pt>
                <c:pt idx="926">
                  <c:v>41.913988185727248</c:v>
                </c:pt>
                <c:pt idx="927">
                  <c:v>59.449353619677737</c:v>
                </c:pt>
                <c:pt idx="928">
                  <c:v>67.669491799646309</c:v>
                </c:pt>
                <c:pt idx="929">
                  <c:v>69.144349033945872</c:v>
                </c:pt>
                <c:pt idx="930">
                  <c:v>35.588966616344102</c:v>
                </c:pt>
                <c:pt idx="931">
                  <c:v>65.571159102156514</c:v>
                </c:pt>
                <c:pt idx="932">
                  <c:v>53.330230082273744</c:v>
                </c:pt>
                <c:pt idx="933">
                  <c:v>36.628179136491816</c:v>
                </c:pt>
                <c:pt idx="934">
                  <c:v>90.665596027078806</c:v>
                </c:pt>
                <c:pt idx="935">
                  <c:v>75.281404901583997</c:v>
                </c:pt>
                <c:pt idx="936">
                  <c:v>38.449571489841567</c:v>
                </c:pt>
                <c:pt idx="937">
                  <c:v>41.469860467655863</c:v>
                </c:pt>
                <c:pt idx="938">
                  <c:v>68.125914841611802</c:v>
                </c:pt>
                <c:pt idx="939">
                  <c:v>86.970049591047925</c:v>
                </c:pt>
                <c:pt idx="940">
                  <c:v>52.882057052747058</c:v>
                </c:pt>
                <c:pt idx="941">
                  <c:v>70.271984222672671</c:v>
                </c:pt>
                <c:pt idx="942">
                  <c:v>34.179046884919686</c:v>
                </c:pt>
                <c:pt idx="943">
                  <c:v>38.464249753599098</c:v>
                </c:pt>
                <c:pt idx="944">
                  <c:v>87.525856358904221</c:v>
                </c:pt>
                <c:pt idx="945">
                  <c:v>63.611896233674635</c:v>
                </c:pt>
                <c:pt idx="946">
                  <c:v>74.795008708547215</c:v>
                </c:pt>
                <c:pt idx="947">
                  <c:v>70.104796848741316</c:v>
                </c:pt>
                <c:pt idx="948">
                  <c:v>70.725585621627147</c:v>
                </c:pt>
                <c:pt idx="949">
                  <c:v>37.335823319893613</c:v>
                </c:pt>
                <c:pt idx="950">
                  <c:v>71.15824464026322</c:v>
                </c:pt>
                <c:pt idx="951">
                  <c:v>42.167463511749233</c:v>
                </c:pt>
                <c:pt idx="952">
                  <c:v>61.427340063372441</c:v>
                </c:pt>
                <c:pt idx="953">
                  <c:v>78.125913073871303</c:v>
                </c:pt>
                <c:pt idx="954">
                  <c:v>35.335655342826847</c:v>
                </c:pt>
                <c:pt idx="955">
                  <c:v>59.784011970395525</c:v>
                </c:pt>
                <c:pt idx="956">
                  <c:v>55.727147915353925</c:v>
                </c:pt>
                <c:pt idx="957">
                  <c:v>60.458329363022941</c:v>
                </c:pt>
                <c:pt idx="958">
                  <c:v>81.471670324375395</c:v>
                </c:pt>
                <c:pt idx="959">
                  <c:v>82.384261905249403</c:v>
                </c:pt>
                <c:pt idx="960">
                  <c:v>81.8028554850397</c:v>
                </c:pt>
                <c:pt idx="961">
                  <c:v>80.274783950357289</c:v>
                </c:pt>
                <c:pt idx="962">
                  <c:v>62.226148594476726</c:v>
                </c:pt>
                <c:pt idx="963">
                  <c:v>76.059295406938375</c:v>
                </c:pt>
                <c:pt idx="964">
                  <c:v>18.358455179774481</c:v>
                </c:pt>
                <c:pt idx="965">
                  <c:v>65.085962222995505</c:v>
                </c:pt>
                <c:pt idx="966">
                  <c:v>33.313241353109809</c:v>
                </c:pt>
                <c:pt idx="967">
                  <c:v>81.530552265348774</c:v>
                </c:pt>
                <c:pt idx="968">
                  <c:v>42.153009116798167</c:v>
                </c:pt>
                <c:pt idx="969">
                  <c:v>34.586046434900645</c:v>
                </c:pt>
                <c:pt idx="970">
                  <c:v>45.264566760771075</c:v>
                </c:pt>
                <c:pt idx="971">
                  <c:v>65.541354748819572</c:v>
                </c:pt>
                <c:pt idx="972">
                  <c:v>59.664561280035258</c:v>
                </c:pt>
                <c:pt idx="973">
                  <c:v>53.042532402042575</c:v>
                </c:pt>
                <c:pt idx="974">
                  <c:v>51.225961373232558</c:v>
                </c:pt>
                <c:pt idx="975">
                  <c:v>41.781814410983763</c:v>
                </c:pt>
                <c:pt idx="976">
                  <c:v>66.123388361503231</c:v>
                </c:pt>
                <c:pt idx="977">
                  <c:v>82.326947222339129</c:v>
                </c:pt>
                <c:pt idx="978">
                  <c:v>27.700232720616725</c:v>
                </c:pt>
                <c:pt idx="979">
                  <c:v>69.641318362983156</c:v>
                </c:pt>
                <c:pt idx="980">
                  <c:v>84.703738274648103</c:v>
                </c:pt>
                <c:pt idx="981">
                  <c:v>55.679411231782858</c:v>
                </c:pt>
                <c:pt idx="982">
                  <c:v>31.303495376703843</c:v>
                </c:pt>
                <c:pt idx="983">
                  <c:v>53.65957961391409</c:v>
                </c:pt>
                <c:pt idx="984">
                  <c:v>53.756112596995763</c:v>
                </c:pt>
                <c:pt idx="985">
                  <c:v>52.445656473096662</c:v>
                </c:pt>
                <c:pt idx="986">
                  <c:v>45.188020860524375</c:v>
                </c:pt>
                <c:pt idx="987">
                  <c:v>46.552885853452509</c:v>
                </c:pt>
                <c:pt idx="988">
                  <c:v>73.83120725404865</c:v>
                </c:pt>
                <c:pt idx="989">
                  <c:v>77.114430006873789</c:v>
                </c:pt>
                <c:pt idx="990">
                  <c:v>72.618075358209907</c:v>
                </c:pt>
                <c:pt idx="991">
                  <c:v>40.317401639660105</c:v>
                </c:pt>
                <c:pt idx="992">
                  <c:v>55.927945682914753</c:v>
                </c:pt>
                <c:pt idx="993">
                  <c:v>48.641804604107826</c:v>
                </c:pt>
                <c:pt idx="994">
                  <c:v>52.52067961743461</c:v>
                </c:pt>
                <c:pt idx="995">
                  <c:v>58.755328084093946</c:v>
                </c:pt>
                <c:pt idx="996">
                  <c:v>27.925749891243498</c:v>
                </c:pt>
                <c:pt idx="997">
                  <c:v>70.222560730688116</c:v>
                </c:pt>
                <c:pt idx="998">
                  <c:v>62.705021540775135</c:v>
                </c:pt>
                <c:pt idx="999">
                  <c:v>70.449540840921912</c:v>
                </c:pt>
                <c:pt idx="1000">
                  <c:v>74.031840969104749</c:v>
                </c:pt>
                <c:pt idx="1001">
                  <c:v>56.240526818716603</c:v>
                </c:pt>
                <c:pt idx="1002">
                  <c:v>53.738180266761617</c:v>
                </c:pt>
                <c:pt idx="1003">
                  <c:v>64.145401917808528</c:v>
                </c:pt>
                <c:pt idx="1004">
                  <c:v>38.214072996208102</c:v>
                </c:pt>
                <c:pt idx="1005">
                  <c:v>29.028665676904346</c:v>
                </c:pt>
                <c:pt idx="1006">
                  <c:v>22.547493009559567</c:v>
                </c:pt>
                <c:pt idx="1007">
                  <c:v>44.045498853380927</c:v>
                </c:pt>
                <c:pt idx="1008">
                  <c:v>17.197642020883784</c:v>
                </c:pt>
                <c:pt idx="1009">
                  <c:v>82.509604105006702</c:v>
                </c:pt>
                <c:pt idx="1010">
                  <c:v>22.437456266033756</c:v>
                </c:pt>
                <c:pt idx="1011">
                  <c:v>50.28255032523645</c:v>
                </c:pt>
                <c:pt idx="1012">
                  <c:v>85.996042944736217</c:v>
                </c:pt>
                <c:pt idx="1013">
                  <c:v>79.017273755880197</c:v>
                </c:pt>
                <c:pt idx="1014">
                  <c:v>26.268639097943847</c:v>
                </c:pt>
                <c:pt idx="1015">
                  <c:v>26.798622344640293</c:v>
                </c:pt>
                <c:pt idx="1016">
                  <c:v>69.908412336823147</c:v>
                </c:pt>
                <c:pt idx="1017">
                  <c:v>49.782326929722558</c:v>
                </c:pt>
                <c:pt idx="1018">
                  <c:v>41.24987598491299</c:v>
                </c:pt>
                <c:pt idx="1019">
                  <c:v>53.066445245982493</c:v>
                </c:pt>
                <c:pt idx="1020">
                  <c:v>52.923126213836674</c:v>
                </c:pt>
                <c:pt idx="1021">
                  <c:v>36.459140901642243</c:v>
                </c:pt>
                <c:pt idx="1022">
                  <c:v>79.506351893991749</c:v>
                </c:pt>
                <c:pt idx="1023">
                  <c:v>46.670769285749657</c:v>
                </c:pt>
                <c:pt idx="1024">
                  <c:v>83.937943661202951</c:v>
                </c:pt>
                <c:pt idx="1025">
                  <c:v>84.479072165301744</c:v>
                </c:pt>
                <c:pt idx="1026">
                  <c:v>55.631729619283909</c:v>
                </c:pt>
                <c:pt idx="1027">
                  <c:v>62.080515561443484</c:v>
                </c:pt>
                <c:pt idx="1028">
                  <c:v>38.489849405952491</c:v>
                </c:pt>
                <c:pt idx="1029">
                  <c:v>19.945627779007161</c:v>
                </c:pt>
                <c:pt idx="1030">
                  <c:v>32.876840773459406</c:v>
                </c:pt>
                <c:pt idx="1031">
                  <c:v>19.67153817767624</c:v>
                </c:pt>
                <c:pt idx="1032">
                  <c:v>76.080481803649135</c:v>
                </c:pt>
                <c:pt idx="1033">
                  <c:v>23.306291995513778</c:v>
                </c:pt>
                <c:pt idx="1034">
                  <c:v>25.646954761623221</c:v>
                </c:pt>
                <c:pt idx="1035">
                  <c:v>35.712114365564318</c:v>
                </c:pt>
                <c:pt idx="1036">
                  <c:v>76.931609071701487</c:v>
                </c:pt>
                <c:pt idx="1037">
                  <c:v>90.752659992253882</c:v>
                </c:pt>
                <c:pt idx="1038">
                  <c:v>70.061309368308159</c:v>
                </c:pt>
                <c:pt idx="1039">
                  <c:v>28.971350993994079</c:v>
                </c:pt>
                <c:pt idx="1040">
                  <c:v>47.141079346494017</c:v>
                </c:pt>
                <c:pt idx="1041">
                  <c:v>56.130266206384327</c:v>
                </c:pt>
                <c:pt idx="1042">
                  <c:v>45.163092902799306</c:v>
                </c:pt>
                <c:pt idx="1043">
                  <c:v>24.693726443125165</c:v>
                </c:pt>
                <c:pt idx="1044">
                  <c:v>37.605275796775409</c:v>
                </c:pt>
                <c:pt idx="1045">
                  <c:v>66.931610839441987</c:v>
                </c:pt>
                <c:pt idx="1046">
                  <c:v>56.645795058129707</c:v>
                </c:pt>
                <c:pt idx="1047">
                  <c:v>82.508708541571892</c:v>
                </c:pt>
                <c:pt idx="1048">
                  <c:v>57.960445314094592</c:v>
                </c:pt>
                <c:pt idx="1049">
                  <c:v>60.246594892718889</c:v>
                </c:pt>
                <c:pt idx="1050">
                  <c:v>50.113512090386891</c:v>
                </c:pt>
                <c:pt idx="1051">
                  <c:v>75.252595684908371</c:v>
                </c:pt>
                <c:pt idx="1052">
                  <c:v>19.896831479496552</c:v>
                </c:pt>
                <c:pt idx="1053">
                  <c:v>68.765263137205736</c:v>
                </c:pt>
                <c:pt idx="1054">
                  <c:v>34.381099037428413</c:v>
                </c:pt>
                <c:pt idx="1055">
                  <c:v>65.558391515618922</c:v>
                </c:pt>
                <c:pt idx="1056">
                  <c:v>75.328514392681114</c:v>
                </c:pt>
                <c:pt idx="1057">
                  <c:v>69.882857186624122</c:v>
                </c:pt>
                <c:pt idx="1058">
                  <c:v>35.283604976839641</c:v>
                </c:pt>
                <c:pt idx="1059">
                  <c:v>60.413782266650259</c:v>
                </c:pt>
                <c:pt idx="1060">
                  <c:v>78.325606723338197</c:v>
                </c:pt>
                <c:pt idx="1061">
                  <c:v>40.970577137731141</c:v>
                </c:pt>
                <c:pt idx="1062">
                  <c:v>73.342800810565421</c:v>
                </c:pt>
                <c:pt idx="1063">
                  <c:v>34.399075869816933</c:v>
                </c:pt>
                <c:pt idx="1064">
                  <c:v>49.044087148005161</c:v>
                </c:pt>
                <c:pt idx="1065">
                  <c:v>74.421132057658028</c:v>
                </c:pt>
                <c:pt idx="1066">
                  <c:v>34.791944466879798</c:v>
                </c:pt>
                <c:pt idx="1067">
                  <c:v>73.75685580433904</c:v>
                </c:pt>
                <c:pt idx="1068">
                  <c:v>65.689669726927619</c:v>
                </c:pt>
                <c:pt idx="1069">
                  <c:v>55.157946368486087</c:v>
                </c:pt>
                <c:pt idx="1070">
                  <c:v>24.34792283500504</c:v>
                </c:pt>
                <c:pt idx="1071">
                  <c:v>66.468132353683842</c:v>
                </c:pt>
                <c:pt idx="1072">
                  <c:v>73.542762830993183</c:v>
                </c:pt>
                <c:pt idx="1073">
                  <c:v>84.051234471205376</c:v>
                </c:pt>
                <c:pt idx="1074">
                  <c:v>37.456960818667376</c:v>
                </c:pt>
                <c:pt idx="1075">
                  <c:v>54.567126001441913</c:v>
                </c:pt>
                <c:pt idx="1076">
                  <c:v>62.055587603718408</c:v>
                </c:pt>
                <c:pt idx="1077">
                  <c:v>97.896153733543329</c:v>
                </c:pt>
                <c:pt idx="1078">
                  <c:v>46.131835232187967</c:v>
                </c:pt>
                <c:pt idx="1079">
                  <c:v>85.361690595104477</c:v>
                </c:pt>
                <c:pt idx="1080">
                  <c:v>71.909639929829424</c:v>
                </c:pt>
                <c:pt idx="1081">
                  <c:v>74.228897175651241</c:v>
                </c:pt>
                <c:pt idx="1082">
                  <c:v>36.300083989799361</c:v>
                </c:pt>
                <c:pt idx="1083">
                  <c:v>51.331012739713898</c:v>
                </c:pt>
                <c:pt idx="1084">
                  <c:v>65.683778217530602</c:v>
                </c:pt>
                <c:pt idx="1085">
                  <c:v>79.555148193502347</c:v>
                </c:pt>
                <c:pt idx="1086">
                  <c:v>54.135362546240621</c:v>
                </c:pt>
                <c:pt idx="1087">
                  <c:v>52.216885235993267</c:v>
                </c:pt>
                <c:pt idx="1088">
                  <c:v>30.122346882382811</c:v>
                </c:pt>
                <c:pt idx="1089">
                  <c:v>45.779244551236033</c:v>
                </c:pt>
                <c:pt idx="1090">
                  <c:v>62.146975820227382</c:v>
                </c:pt>
                <c:pt idx="1091">
                  <c:v>26.167165239972089</c:v>
                </c:pt>
                <c:pt idx="1092">
                  <c:v>55.290284195734309</c:v>
                </c:pt>
                <c:pt idx="1093">
                  <c:v>30.250315956142771</c:v>
                </c:pt>
                <c:pt idx="1094">
                  <c:v>51.891536513653826</c:v>
                </c:pt>
                <c:pt idx="1095">
                  <c:v>63.346325015743396</c:v>
                </c:pt>
                <c:pt idx="1096">
                  <c:v>56.417651013500262</c:v>
                </c:pt>
                <c:pt idx="1097">
                  <c:v>65.59996831883214</c:v>
                </c:pt>
                <c:pt idx="1098">
                  <c:v>33.348882144771622</c:v>
                </c:pt>
                <c:pt idx="1099">
                  <c:v>73.553012524960721</c:v>
                </c:pt>
                <c:pt idx="1100">
                  <c:v>50.356737722441338</c:v>
                </c:pt>
                <c:pt idx="1101">
                  <c:v>39.988843352998437</c:v>
                </c:pt>
                <c:pt idx="1102">
                  <c:v>30.848490772190974</c:v>
                </c:pt>
                <c:pt idx="1103">
                  <c:v>41.088460570028303</c:v>
                </c:pt>
                <c:pt idx="1104">
                  <c:v>53.548527756603121</c:v>
                </c:pt>
                <c:pt idx="1105">
                  <c:v>27.084081072179998</c:v>
                </c:pt>
                <c:pt idx="1106">
                  <c:v>55.760594256478669</c:v>
                </c:pt>
                <c:pt idx="1107">
                  <c:v>63.900609027690955</c:v>
                </c:pt>
                <c:pt idx="1108">
                  <c:v>66.147928397917099</c:v>
                </c:pt>
                <c:pt idx="1109">
                  <c:v>49.470641357355504</c:v>
                </c:pt>
                <c:pt idx="1110">
                  <c:v>81.027646924760091</c:v>
                </c:pt>
                <c:pt idx="1111">
                  <c:v>81.9214106119652</c:v>
                </c:pt>
                <c:pt idx="1112">
                  <c:v>65.217628355615403</c:v>
                </c:pt>
                <c:pt idx="1113">
                  <c:v>45.272457951696794</c:v>
                </c:pt>
                <c:pt idx="1114">
                  <c:v>57.873545401424252</c:v>
                </c:pt>
                <c:pt idx="1115">
                  <c:v>67.998841331286656</c:v>
                </c:pt>
                <c:pt idx="1116">
                  <c:v>62.262057757099399</c:v>
                </c:pt>
                <c:pt idx="1117">
                  <c:v>44.970977571142889</c:v>
                </c:pt>
                <c:pt idx="1118">
                  <c:v>73.817424553725914</c:v>
                </c:pt>
                <c:pt idx="1119">
                  <c:v>73.923535536146787</c:v>
                </c:pt>
                <c:pt idx="1120">
                  <c:v>39.215589972093163</c:v>
                </c:pt>
                <c:pt idx="1121">
                  <c:v>45.384808696110049</c:v>
                </c:pt>
                <c:pt idx="1122">
                  <c:v>47.769326886839991</c:v>
                </c:pt>
                <c:pt idx="1123">
                  <c:v>26.493260705135832</c:v>
                </c:pt>
                <c:pt idx="1124">
                  <c:v>68.95933364823648</c:v>
                </c:pt>
                <c:pt idx="1125">
                  <c:v>62.921393135528305</c:v>
                </c:pt>
                <c:pt idx="1126">
                  <c:v>38.170541013620564</c:v>
                </c:pt>
                <c:pt idx="1127">
                  <c:v>69.940171869534396</c:v>
                </c:pt>
                <c:pt idx="1128">
                  <c:v>72.260220360334912</c:v>
                </c:pt>
                <c:pt idx="1129">
                  <c:v>68.469315444535738</c:v>
                </c:pt>
                <c:pt idx="1130">
                  <c:v>69.318755904174608</c:v>
                </c:pt>
                <c:pt idx="1131">
                  <c:v>56.324963909889014</c:v>
                </c:pt>
                <c:pt idx="1132">
                  <c:v>96.071019819179256</c:v>
                </c:pt>
                <c:pt idx="1133">
                  <c:v>84.642054838249564</c:v>
                </c:pt>
                <c:pt idx="1134">
                  <c:v>64.008646089688057</c:v>
                </c:pt>
                <c:pt idx="1135">
                  <c:v>46.628132866596921</c:v>
                </c:pt>
                <c:pt idx="1136">
                  <c:v>49.784909301570849</c:v>
                </c:pt>
                <c:pt idx="1137">
                  <c:v>34.00228151164913</c:v>
                </c:pt>
                <c:pt idx="1138">
                  <c:v>67.520908450577423</c:v>
                </c:pt>
                <c:pt idx="1139">
                  <c:v>60.834832887914786</c:v>
                </c:pt>
                <c:pt idx="1140">
                  <c:v>68.97110609811277</c:v>
                </c:pt>
                <c:pt idx="1141">
                  <c:v>30.699116178143409</c:v>
                </c:pt>
                <c:pt idx="1142">
                  <c:v>32.445972881692917</c:v>
                </c:pt>
                <c:pt idx="1143">
                  <c:v>28.374594615398514</c:v>
                </c:pt>
                <c:pt idx="1144">
                  <c:v>21.328693473130272</c:v>
                </c:pt>
                <c:pt idx="1145">
                  <c:v>74.155660412953296</c:v>
                </c:pt>
                <c:pt idx="1146">
                  <c:v>78.739034524637873</c:v>
                </c:pt>
                <c:pt idx="1147">
                  <c:v>14.055275478706552</c:v>
                </c:pt>
                <c:pt idx="1148">
                  <c:v>61.567405029041659</c:v>
                </c:pt>
                <c:pt idx="1149">
                  <c:v>36.916459507042553</c:v>
                </c:pt>
                <c:pt idx="1150">
                  <c:v>71.0062876743674</c:v>
                </c:pt>
                <c:pt idx="1151">
                  <c:v>57.125727620367641</c:v>
                </c:pt>
                <c:pt idx="1152">
                  <c:v>21.500821721951713</c:v>
                </c:pt>
                <c:pt idx="1153">
                  <c:v>87.115950995042013</c:v>
                </c:pt>
                <c:pt idx="1154">
                  <c:v>54.106065835027302</c:v>
                </c:pt>
                <c:pt idx="1155">
                  <c:v>71.742960198021677</c:v>
                </c:pt>
                <c:pt idx="1156">
                  <c:v>45.37240905375981</c:v>
                </c:pt>
                <c:pt idx="1157">
                  <c:v>95.774848257702814</c:v>
                </c:pt>
                <c:pt idx="1158">
                  <c:v>42.513103067364625</c:v>
                </c:pt>
                <c:pt idx="1159">
                  <c:v>37.176094713422394</c:v>
                </c:pt>
                <c:pt idx="1160">
                  <c:v>92.046706541827589</c:v>
                </c:pt>
                <c:pt idx="1161">
                  <c:v>59.632682196973647</c:v>
                </c:pt>
                <c:pt idx="1162">
                  <c:v>55.403853945615325</c:v>
                </c:pt>
                <c:pt idx="1163">
                  <c:v>55.061468456476547</c:v>
                </c:pt>
                <c:pt idx="1164">
                  <c:v>41.920983813218172</c:v>
                </c:pt>
                <c:pt idx="1165">
                  <c:v>65.939671862896134</c:v>
                </c:pt>
                <c:pt idx="1166">
                  <c:v>45.034228265604561</c:v>
                </c:pt>
                <c:pt idx="1167">
                  <c:v>75.59666798246063</c:v>
                </c:pt>
                <c:pt idx="1168">
                  <c:v>25.360465517942075</c:v>
                </c:pt>
                <c:pt idx="1169">
                  <c:v>33.777659904457153</c:v>
                </c:pt>
                <c:pt idx="1170">
                  <c:v>63.856689123792222</c:v>
                </c:pt>
                <c:pt idx="1171">
                  <c:v>37.286131456948212</c:v>
                </c:pt>
                <c:pt idx="1172">
                  <c:v>84.303246857620366</c:v>
                </c:pt>
                <c:pt idx="1173">
                  <c:v>45.693240202000489</c:v>
                </c:pt>
                <c:pt idx="1174">
                  <c:v>32.310157119161616</c:v>
                </c:pt>
                <c:pt idx="1175">
                  <c:v>19.518641146191221</c:v>
                </c:pt>
                <c:pt idx="1176">
                  <c:v>48.705906359849919</c:v>
                </c:pt>
                <c:pt idx="1177">
                  <c:v>63.780770416019465</c:v>
                </c:pt>
                <c:pt idx="1178">
                  <c:v>62.17762066592698</c:v>
                </c:pt>
                <c:pt idx="1179">
                  <c:v>34.927491858450253</c:v>
                </c:pt>
                <c:pt idx="1180">
                  <c:v>61.407720924724813</c:v>
                </c:pt>
                <c:pt idx="1181">
                  <c:v>54.355615399944341</c:v>
                </c:pt>
                <c:pt idx="1182">
                  <c:v>37.403850836740631</c:v>
                </c:pt>
                <c:pt idx="1183">
                  <c:v>70.651234171917537</c:v>
                </c:pt>
                <c:pt idx="1184">
                  <c:v>38.325124853519064</c:v>
                </c:pt>
                <c:pt idx="1185">
                  <c:v>77.736741535668358</c:v>
                </c:pt>
                <c:pt idx="1186">
                  <c:v>37.587567335347728</c:v>
                </c:pt>
                <c:pt idx="1187">
                  <c:v>54.556920809628764</c:v>
                </c:pt>
                <c:pt idx="1188">
                  <c:v>37.13350279642404</c:v>
                </c:pt>
                <c:pt idx="1189">
                  <c:v>81.23063914285801</c:v>
                </c:pt>
                <c:pt idx="1190">
                  <c:v>62.41826392613315</c:v>
                </c:pt>
                <c:pt idx="1191">
                  <c:v>45.308098743358606</c:v>
                </c:pt>
                <c:pt idx="1192">
                  <c:v>32.999988522679629</c:v>
                </c:pt>
                <c:pt idx="1193">
                  <c:v>52.747928098629245</c:v>
                </c:pt>
                <c:pt idx="1194">
                  <c:v>56.266753663543952</c:v>
                </c:pt>
                <c:pt idx="1195">
                  <c:v>80.208950884047354</c:v>
                </c:pt>
                <c:pt idx="1196">
                  <c:v>42.960336031302141</c:v>
                </c:pt>
                <c:pt idx="1197">
                  <c:v>45.181816478012138</c:v>
                </c:pt>
                <c:pt idx="1198">
                  <c:v>41.038097012454578</c:v>
                </c:pt>
                <c:pt idx="1199">
                  <c:v>58.194256999314575</c:v>
                </c:pt>
                <c:pt idx="1200">
                  <c:v>56.385264288315064</c:v>
                </c:pt>
                <c:pt idx="1201">
                  <c:v>55.551442158022901</c:v>
                </c:pt>
                <c:pt idx="1202">
                  <c:v>30.477132013871827</c:v>
                </c:pt>
                <c:pt idx="1203">
                  <c:v>75.514589394330031</c:v>
                </c:pt>
                <c:pt idx="1204">
                  <c:v>34.424631020015951</c:v>
                </c:pt>
                <c:pt idx="1205">
                  <c:v>79.132530314174687</c:v>
                </c:pt>
                <c:pt idx="1206">
                  <c:v>22.980152028195658</c:v>
                </c:pt>
                <c:pt idx="1207">
                  <c:v>24.838732283684465</c:v>
                </c:pt>
                <c:pt idx="1208">
                  <c:v>81.317031413404749</c:v>
                </c:pt>
                <c:pt idx="1209">
                  <c:v>38.008230035301075</c:v>
                </c:pt>
                <c:pt idx="1210">
                  <c:v>34.338507120430052</c:v>
                </c:pt>
                <c:pt idx="1211">
                  <c:v>66.395791154420664</c:v>
                </c:pt>
                <c:pt idx="1212">
                  <c:v>81.812941126502508</c:v>
                </c:pt>
                <c:pt idx="1213">
                  <c:v>47.040904375624535</c:v>
                </c:pt>
                <c:pt idx="1214">
                  <c:v>74.585856610091454</c:v>
                </c:pt>
                <c:pt idx="1215">
                  <c:v>47.32109878624118</c:v>
                </c:pt>
                <c:pt idx="1216">
                  <c:v>57.278356280891813</c:v>
                </c:pt>
                <c:pt idx="1217">
                  <c:v>33.316495419586417</c:v>
                </c:pt>
                <c:pt idx="1218">
                  <c:v>65.278197105002278</c:v>
                </c:pt>
                <c:pt idx="1219">
                  <c:v>50.687027319670868</c:v>
                </c:pt>
                <c:pt idx="1220">
                  <c:v>45.74681332389644</c:v>
                </c:pt>
                <c:pt idx="1221">
                  <c:v>32.859804006660063</c:v>
                </c:pt>
                <c:pt idx="1222">
                  <c:v>49.59110716150095</c:v>
                </c:pt>
                <c:pt idx="1223">
                  <c:v>83.535661117305636</c:v>
                </c:pt>
                <c:pt idx="1224">
                  <c:v>56.877919934936202</c:v>
                </c:pt>
                <c:pt idx="1225">
                  <c:v>27.194073313551435</c:v>
                </c:pt>
                <c:pt idx="1226">
                  <c:v>29.584472444760657</c:v>
                </c:pt>
                <c:pt idx="1227">
                  <c:v>39.321313033202841</c:v>
                </c:pt>
                <c:pt idx="1228">
                  <c:v>53.809849771396458</c:v>
                </c:pt>
                <c:pt idx="1229">
                  <c:v>79.058178864465077</c:v>
                </c:pt>
                <c:pt idx="1230">
                  <c:v>53.605842439513395</c:v>
                </c:pt>
                <c:pt idx="1231">
                  <c:v>35.620457778094512</c:v>
                </c:pt>
                <c:pt idx="1232">
                  <c:v>43.565610793297367</c:v>
                </c:pt>
                <c:pt idx="1233">
                  <c:v>82.442203780633633</c:v>
                </c:pt>
                <c:pt idx="1234">
                  <c:v>80.772380471868516</c:v>
                </c:pt>
                <c:pt idx="1235">
                  <c:v>89.255407924693543</c:v>
                </c:pt>
                <c:pt idx="1236">
                  <c:v>56.955793822083272</c:v>
                </c:pt>
                <c:pt idx="1237">
                  <c:v>59.275270191481972</c:v>
                </c:pt>
                <c:pt idx="1238">
                  <c:v>68.654599201205954</c:v>
                </c:pt>
                <c:pt idx="1239">
                  <c:v>41.401713400458476</c:v>
                </c:pt>
                <c:pt idx="1240">
                  <c:v>51.810676930991001</c:v>
                </c:pt>
                <c:pt idx="1241">
                  <c:v>47.566951292298299</c:v>
                </c:pt>
                <c:pt idx="1242">
                  <c:v>61.676501706978286</c:v>
                </c:pt>
                <c:pt idx="1243">
                  <c:v>78.249956386526321</c:v>
                </c:pt>
                <c:pt idx="1244">
                  <c:v>31.21643141152877</c:v>
                </c:pt>
                <c:pt idx="1245">
                  <c:v>29.364219591056941</c:v>
                </c:pt>
                <c:pt idx="1246">
                  <c:v>63.955968531226901</c:v>
                </c:pt>
                <c:pt idx="1247">
                  <c:v>25.606945216473139</c:v>
                </c:pt>
                <c:pt idx="1248">
                  <c:v>64.404768753227529</c:v>
                </c:pt>
                <c:pt idx="1249">
                  <c:v>54.024310688929667</c:v>
                </c:pt>
                <c:pt idx="1250">
                  <c:v>51.423968214285992</c:v>
                </c:pt>
                <c:pt idx="1251">
                  <c:v>51.521864563748167</c:v>
                </c:pt>
                <c:pt idx="1252">
                  <c:v>63.729779665971797</c:v>
                </c:pt>
                <c:pt idx="1253">
                  <c:v>55.642710824181499</c:v>
                </c:pt>
                <c:pt idx="1254">
                  <c:v>72.112856016733787</c:v>
                </c:pt>
                <c:pt idx="1255">
                  <c:v>55.561527799485695</c:v>
                </c:pt>
                <c:pt idx="1256">
                  <c:v>81.38023760571204</c:v>
                </c:pt>
                <c:pt idx="1257">
                  <c:v>49.195029000115845</c:v>
                </c:pt>
                <c:pt idx="1258">
                  <c:v>39.844733075873933</c:v>
                </c:pt>
                <c:pt idx="1259">
                  <c:v>70.179819993079263</c:v>
                </c:pt>
                <c:pt idx="1260">
                  <c:v>78.609110271503596</c:v>
                </c:pt>
                <c:pt idx="1261">
                  <c:v>32.573673584492028</c:v>
                </c:pt>
                <c:pt idx="1262">
                  <c:v>33.989126003800344</c:v>
                </c:pt>
                <c:pt idx="1263">
                  <c:v>22.374877266200421</c:v>
                </c:pt>
                <c:pt idx="1264">
                  <c:v>23.60945918448116</c:v>
                </c:pt>
                <c:pt idx="1265">
                  <c:v>56.300827197142638</c:v>
                </c:pt>
                <c:pt idx="1266">
                  <c:v>40.706065535739434</c:v>
                </c:pt>
                <c:pt idx="1267">
                  <c:v>66.76273665709715</c:v>
                </c:pt>
                <c:pt idx="1268">
                  <c:v>67.559231187314026</c:v>
                </c:pt>
                <c:pt idx="1269">
                  <c:v>56.90543026450954</c:v>
                </c:pt>
                <c:pt idx="1270">
                  <c:v>60.678626718881034</c:v>
                </c:pt>
                <c:pt idx="1271">
                  <c:v>30.388545292788006</c:v>
                </c:pt>
                <c:pt idx="1272">
                  <c:v>46.727919916155201</c:v>
                </c:pt>
                <c:pt idx="1273">
                  <c:v>86.768624631013154</c:v>
                </c:pt>
                <c:pt idx="1274">
                  <c:v>41.882273155170367</c:v>
                </c:pt>
                <c:pt idx="1275">
                  <c:v>72.839895469976753</c:v>
                </c:pt>
                <c:pt idx="1276">
                  <c:v>78.200264523580927</c:v>
                </c:pt>
                <c:pt idx="1277">
                  <c:v>74.456772849319847</c:v>
                </c:pt>
                <c:pt idx="1278">
                  <c:v>76.077899431800859</c:v>
                </c:pt>
                <c:pt idx="1279">
                  <c:v>91.001149941231404</c:v>
                </c:pt>
                <c:pt idx="1280">
                  <c:v>26.241516689681706</c:v>
                </c:pt>
                <c:pt idx="1281">
                  <c:v>84.781179738329598</c:v>
                </c:pt>
                <c:pt idx="1282">
                  <c:v>63.116882084011685</c:v>
                </c:pt>
                <c:pt idx="1283">
                  <c:v>59.994686824760038</c:v>
                </c:pt>
                <c:pt idx="1284">
                  <c:v>70.372994940675198</c:v>
                </c:pt>
                <c:pt idx="1285">
                  <c:v>62.533788855388494</c:v>
                </c:pt>
                <c:pt idx="1286">
                  <c:v>88.853393751757068</c:v>
                </c:pt>
                <c:pt idx="1287">
                  <c:v>79.732540759246859</c:v>
                </c:pt>
                <c:pt idx="1288">
                  <c:v>49.808777643356379</c:v>
                </c:pt>
                <c:pt idx="1289">
                  <c:v>18.243198621479984</c:v>
                </c:pt>
                <c:pt idx="1290">
                  <c:v>66.760422656209727</c:v>
                </c:pt>
                <c:pt idx="1291">
                  <c:v>43.159670859255939</c:v>
                </c:pt>
                <c:pt idx="1292">
                  <c:v>68.652912392792473</c:v>
                </c:pt>
                <c:pt idx="1293">
                  <c:v>64.709503200258041</c:v>
                </c:pt>
                <c:pt idx="1294">
                  <c:v>42.580622942088056</c:v>
                </c:pt>
                <c:pt idx="1295">
                  <c:v>86.400683991675351</c:v>
                </c:pt>
                <c:pt idx="1296">
                  <c:v>49.745571451049088</c:v>
                </c:pt>
                <c:pt idx="1297">
                  <c:v>63.665469355570593</c:v>
                </c:pt>
                <c:pt idx="1298">
                  <c:v>73.547703705883279</c:v>
                </c:pt>
                <c:pt idx="1299">
                  <c:v>35.6276772743919</c:v>
                </c:pt>
                <c:pt idx="1300">
                  <c:v>62.330572768484124</c:v>
                </c:pt>
                <c:pt idx="1301">
                  <c:v>66.393736401819837</c:v>
                </c:pt>
                <c:pt idx="1302">
                  <c:v>70.095651272867684</c:v>
                </c:pt>
                <c:pt idx="1303">
                  <c:v>82.879276054912367</c:v>
                </c:pt>
                <c:pt idx="1304">
                  <c:v>90.401811190787555</c:v>
                </c:pt>
                <c:pt idx="1305">
                  <c:v>29.147176301675458</c:v>
                </c:pt>
                <c:pt idx="1306">
                  <c:v>71.055711166351927</c:v>
                </c:pt>
                <c:pt idx="1307">
                  <c:v>15.698648073837848</c:v>
                </c:pt>
                <c:pt idx="1308">
                  <c:v>59.110545639048539</c:v>
                </c:pt>
                <c:pt idx="1309">
                  <c:v>67.484208042976078</c:v>
                </c:pt>
                <c:pt idx="1310">
                  <c:v>35.66858238297678</c:v>
                </c:pt>
                <c:pt idx="1311">
                  <c:v>46.802943060493149</c:v>
                </c:pt>
                <c:pt idx="1312">
                  <c:v>59.783967468241144</c:v>
                </c:pt>
                <c:pt idx="1313">
                  <c:v>57.957818440091941</c:v>
                </c:pt>
                <c:pt idx="1314">
                  <c:v>51.137210599644007</c:v>
                </c:pt>
                <c:pt idx="1315">
                  <c:v>84.84874411520741</c:v>
                </c:pt>
                <c:pt idx="1316">
                  <c:v>25.361092710416024</c:v>
                </c:pt>
                <c:pt idx="1317">
                  <c:v>72.249343473893418</c:v>
                </c:pt>
                <c:pt idx="1318">
                  <c:v>70.676625269611804</c:v>
                </c:pt>
                <c:pt idx="1319">
                  <c:v>42.723270279605543</c:v>
                </c:pt>
                <c:pt idx="1320">
                  <c:v>73.653426766992951</c:v>
                </c:pt>
                <c:pt idx="1321">
                  <c:v>20.797382239533455</c:v>
                </c:pt>
                <c:pt idx="1322">
                  <c:v>45.162197339364511</c:v>
                </c:pt>
                <c:pt idx="1323">
                  <c:v>25.696646624568618</c:v>
                </c:pt>
                <c:pt idx="1324">
                  <c:v>41.282262710098202</c:v>
                </c:pt>
                <c:pt idx="1325">
                  <c:v>62.310585685649166</c:v>
                </c:pt>
                <c:pt idx="1326">
                  <c:v>45.098946644902838</c:v>
                </c:pt>
                <c:pt idx="1327">
                  <c:v>24.998416388001296</c:v>
                </c:pt>
                <c:pt idx="1328">
                  <c:v>32.460427276643983</c:v>
                </c:pt>
                <c:pt idx="1329">
                  <c:v>22.92983297277631</c:v>
                </c:pt>
                <c:pt idx="1330">
                  <c:v>15.536337095518359</c:v>
                </c:pt>
                <c:pt idx="1331">
                  <c:v>76.121431414388397</c:v>
                </c:pt>
                <c:pt idx="1332">
                  <c:v>27.41762473588614</c:v>
                </c:pt>
                <c:pt idx="1333">
                  <c:v>75.675213564236032</c:v>
                </c:pt>
                <c:pt idx="1334">
                  <c:v>35.932143350461573</c:v>
                </c:pt>
                <c:pt idx="1335">
                  <c:v>75.018560130881923</c:v>
                </c:pt>
                <c:pt idx="1336">
                  <c:v>67.852939927292567</c:v>
                </c:pt>
                <c:pt idx="1337">
                  <c:v>63.995131760326174</c:v>
                </c:pt>
                <c:pt idx="1338">
                  <c:v>43.559047589272019</c:v>
                </c:pt>
                <c:pt idx="1339">
                  <c:v>53.13380106820118</c:v>
                </c:pt>
                <c:pt idx="1340">
                  <c:v>52.424470076385909</c:v>
                </c:pt>
                <c:pt idx="1341">
                  <c:v>56.90016594758648</c:v>
                </c:pt>
                <c:pt idx="1342">
                  <c:v>33.689700375847281</c:v>
                </c:pt>
                <c:pt idx="1343">
                  <c:v>28.689857696275151</c:v>
                </c:pt>
                <c:pt idx="1344">
                  <c:v>66.493955874843707</c:v>
                </c:pt>
                <c:pt idx="1345">
                  <c:v>45.324239946723154</c:v>
                </c:pt>
                <c:pt idx="1346">
                  <c:v>26.343886111088267</c:v>
                </c:pt>
                <c:pt idx="1347">
                  <c:v>17.905017833324735</c:v>
                </c:pt>
                <c:pt idx="1348">
                  <c:v>43.28737156205505</c:v>
                </c:pt>
                <c:pt idx="1349">
                  <c:v>68.401959622317051</c:v>
                </c:pt>
                <c:pt idx="1350">
                  <c:v>84.893798853703672</c:v>
                </c:pt>
                <c:pt idx="1351">
                  <c:v>46.931927248038257</c:v>
                </c:pt>
                <c:pt idx="1352">
                  <c:v>75.842520488517749</c:v>
                </c:pt>
                <c:pt idx="1353">
                  <c:v>42.464694689165228</c:v>
                </c:pt>
                <c:pt idx="1354">
                  <c:v>33.161239885059572</c:v>
                </c:pt>
                <c:pt idx="1355">
                  <c:v>62.148811449251362</c:v>
                </c:pt>
                <c:pt idx="1356">
                  <c:v>70.814172342710961</c:v>
                </c:pt>
                <c:pt idx="1357">
                  <c:v>53.884245723260449</c:v>
                </c:pt>
                <c:pt idx="1358">
                  <c:v>43.65726738076718</c:v>
                </c:pt>
                <c:pt idx="1359">
                  <c:v>53.136159571242992</c:v>
                </c:pt>
                <c:pt idx="1360">
                  <c:v>30.148573727210163</c:v>
                </c:pt>
                <c:pt idx="1361">
                  <c:v>42.067512409686216</c:v>
                </c:pt>
                <c:pt idx="1362">
                  <c:v>60.258635713556018</c:v>
                </c:pt>
                <c:pt idx="1363">
                  <c:v>75.203799385397772</c:v>
                </c:pt>
                <c:pt idx="1364">
                  <c:v>28.61871581088776</c:v>
                </c:pt>
                <c:pt idx="1365">
                  <c:v>44.456344282832305</c:v>
                </c:pt>
                <c:pt idx="1366">
                  <c:v>70.086237326033213</c:v>
                </c:pt>
                <c:pt idx="1367">
                  <c:v>40.644601222917757</c:v>
                </c:pt>
                <c:pt idx="1368">
                  <c:v>46.232010203057442</c:v>
                </c:pt>
                <c:pt idx="1369">
                  <c:v>59.540741836186697</c:v>
                </c:pt>
                <c:pt idx="1370">
                  <c:v>61.596214245717277</c:v>
                </c:pt>
                <c:pt idx="1371">
                  <c:v>87.800841523669931</c:v>
                </c:pt>
                <c:pt idx="1372">
                  <c:v>92.728064064100309</c:v>
                </c:pt>
                <c:pt idx="1373">
                  <c:v>70.759539604875471</c:v>
                </c:pt>
                <c:pt idx="1374">
                  <c:v>81.938447378764536</c:v>
                </c:pt>
                <c:pt idx="1375">
                  <c:v>17.683466092518742</c:v>
                </c:pt>
                <c:pt idx="1376">
                  <c:v>23.23126885117583</c:v>
                </c:pt>
                <c:pt idx="1377">
                  <c:v>34.747297797280602</c:v>
                </c:pt>
                <c:pt idx="1378">
                  <c:v>40.240587368452566</c:v>
                </c:pt>
                <c:pt idx="1379">
                  <c:v>22.515106284374365</c:v>
                </c:pt>
                <c:pt idx="1380">
                  <c:v>42.054844396375145</c:v>
                </c:pt>
                <c:pt idx="1381">
                  <c:v>62.059737233629832</c:v>
                </c:pt>
                <c:pt idx="1382">
                  <c:v>84.561986500565411</c:v>
                </c:pt>
                <c:pt idx="1383">
                  <c:v>23.288583534086108</c:v>
                </c:pt>
                <c:pt idx="1384">
                  <c:v>68.408791197303245</c:v>
                </c:pt>
                <c:pt idx="1385">
                  <c:v>42.109477134210628</c:v>
                </c:pt>
                <c:pt idx="1386">
                  <c:v>56.609094650528348</c:v>
                </c:pt>
                <c:pt idx="1387">
                  <c:v>74.136568893553118</c:v>
                </c:pt>
                <c:pt idx="1388">
                  <c:v>32.312739491009893</c:v>
                </c:pt>
                <c:pt idx="1389">
                  <c:v>56.123434631398133</c:v>
                </c:pt>
                <c:pt idx="1390">
                  <c:v>73.831251756203045</c:v>
                </c:pt>
                <c:pt idx="1391">
                  <c:v>61.29215149331511</c:v>
                </c:pt>
                <c:pt idx="1392">
                  <c:v>45.645339465924685</c:v>
                </c:pt>
                <c:pt idx="1393">
                  <c:v>45.988516200042142</c:v>
                </c:pt>
                <c:pt idx="1394">
                  <c:v>96.8600110797816</c:v>
                </c:pt>
                <c:pt idx="1395">
                  <c:v>53.795494949671898</c:v>
                </c:pt>
                <c:pt idx="1396">
                  <c:v>44.77565267516426</c:v>
                </c:pt>
                <c:pt idx="1397">
                  <c:v>51.863622860413003</c:v>
                </c:pt>
                <c:pt idx="1398">
                  <c:v>54.034351828238087</c:v>
                </c:pt>
                <c:pt idx="1399">
                  <c:v>18.846906125412094</c:v>
                </c:pt>
                <c:pt idx="1400">
                  <c:v>70.784467562600554</c:v>
                </c:pt>
                <c:pt idx="1401">
                  <c:v>52.057425000482908</c:v>
                </c:pt>
                <c:pt idx="1402">
                  <c:v>30.790548896806747</c:v>
                </c:pt>
                <c:pt idx="1403">
                  <c:v>82.863926096526512</c:v>
                </c:pt>
                <c:pt idx="1404">
                  <c:v>55.109205140047607</c:v>
                </c:pt>
                <c:pt idx="1405">
                  <c:v>40.654015169752221</c:v>
                </c:pt>
                <c:pt idx="1406">
                  <c:v>45.861487191871376</c:v>
                </c:pt>
                <c:pt idx="1407">
                  <c:v>69.26995960466401</c:v>
                </c:pt>
                <c:pt idx="1408">
                  <c:v>74.31176700876054</c:v>
                </c:pt>
                <c:pt idx="1409">
                  <c:v>23.464453343921868</c:v>
                </c:pt>
                <c:pt idx="1410">
                  <c:v>85.674943425534678</c:v>
                </c:pt>
                <c:pt idx="1411">
                  <c:v>74.603833442479981</c:v>
                </c:pt>
                <c:pt idx="1412">
                  <c:v>43.80137765789167</c:v>
                </c:pt>
                <c:pt idx="1413">
                  <c:v>48.792970325024982</c:v>
                </c:pt>
                <c:pt idx="1414">
                  <c:v>28.997801707627886</c:v>
                </c:pt>
                <c:pt idx="1415">
                  <c:v>55.634192440781831</c:v>
                </c:pt>
                <c:pt idx="1416">
                  <c:v>77.527425384707868</c:v>
                </c:pt>
                <c:pt idx="1417">
                  <c:v>66.744013081884333</c:v>
                </c:pt>
                <c:pt idx="1418">
                  <c:v>49.944637908042054</c:v>
                </c:pt>
                <c:pt idx="1419">
                  <c:v>40.713524303199577</c:v>
                </c:pt>
                <c:pt idx="1420">
                  <c:v>42.709487579282808</c:v>
                </c:pt>
                <c:pt idx="1421">
                  <c:v>28.508723569516324</c:v>
                </c:pt>
                <c:pt idx="1422">
                  <c:v>74.927291464723311</c:v>
                </c:pt>
                <c:pt idx="1423">
                  <c:v>46.702096394995337</c:v>
                </c:pt>
                <c:pt idx="1424">
                  <c:v>51.533333263183472</c:v>
                </c:pt>
                <c:pt idx="1425">
                  <c:v>75.284031775586655</c:v>
                </c:pt>
                <c:pt idx="1426">
                  <c:v>47.03238599222486</c:v>
                </c:pt>
                <c:pt idx="1427">
                  <c:v>27.235022924290696</c:v>
                </c:pt>
                <c:pt idx="1428">
                  <c:v>40.363735117672782</c:v>
                </c:pt>
                <c:pt idx="1429">
                  <c:v>42.742933920407545</c:v>
                </c:pt>
                <c:pt idx="1430">
                  <c:v>45.651275477476077</c:v>
                </c:pt>
                <c:pt idx="1431">
                  <c:v>69.142662225532376</c:v>
                </c:pt>
                <c:pt idx="1432">
                  <c:v>25.677147036271354</c:v>
                </c:pt>
                <c:pt idx="1433">
                  <c:v>73.837143265600048</c:v>
                </c:pt>
                <c:pt idx="1434">
                  <c:v>40.476234682696521</c:v>
                </c:pt>
                <c:pt idx="1435">
                  <c:v>33.144203118260236</c:v>
                </c:pt>
                <c:pt idx="1436">
                  <c:v>54.00044234714413</c:v>
                </c:pt>
                <c:pt idx="1437">
                  <c:v>41.435115239428839</c:v>
                </c:pt>
                <c:pt idx="1438">
                  <c:v>82.06053551204522</c:v>
                </c:pt>
                <c:pt idx="1439">
                  <c:v>72.686415748172166</c:v>
                </c:pt>
                <c:pt idx="1440">
                  <c:v>28.661352230040507</c:v>
                </c:pt>
                <c:pt idx="1441">
                  <c:v>40.577081348194334</c:v>
                </c:pt>
                <c:pt idx="1442">
                  <c:v>40.946708795945611</c:v>
                </c:pt>
                <c:pt idx="1443">
                  <c:v>74.379167333133609</c:v>
                </c:pt>
                <c:pt idx="1444">
                  <c:v>71.449639379354338</c:v>
                </c:pt>
                <c:pt idx="1445">
                  <c:v>25.157204928883331</c:v>
                </c:pt>
                <c:pt idx="1446">
                  <c:v>52.644722930089621</c:v>
                </c:pt>
                <c:pt idx="1447">
                  <c:v>42.153636309272123</c:v>
                </c:pt>
                <c:pt idx="1448">
                  <c:v>15.117241653628145</c:v>
                </c:pt>
                <c:pt idx="1449">
                  <c:v>67.327733502981474</c:v>
                </c:pt>
                <c:pt idx="1450">
                  <c:v>54.272477195874202</c:v>
                </c:pt>
                <c:pt idx="1451">
                  <c:v>16.995948689888163</c:v>
                </c:pt>
                <c:pt idx="1452">
                  <c:v>72.83668590565452</c:v>
                </c:pt>
                <c:pt idx="1453">
                  <c:v>65.955813066260689</c:v>
                </c:pt>
                <c:pt idx="1454">
                  <c:v>65.080026211444121</c:v>
                </c:pt>
                <c:pt idx="1455">
                  <c:v>28.059027784080897</c:v>
                </c:pt>
                <c:pt idx="1456">
                  <c:v>69.274328358152275</c:v>
                </c:pt>
                <c:pt idx="1457">
                  <c:v>63.354843399143064</c:v>
                </c:pt>
                <c:pt idx="1458">
                  <c:v>61.315392642626676</c:v>
                </c:pt>
                <c:pt idx="1459">
                  <c:v>38.231109763007439</c:v>
                </c:pt>
                <c:pt idx="1460">
                  <c:v>70.078346135107495</c:v>
                </c:pt>
                <c:pt idx="1461">
                  <c:v>68.834618640953138</c:v>
                </c:pt>
                <c:pt idx="1462">
                  <c:v>81.689340806230817</c:v>
                </c:pt>
                <c:pt idx="1463">
                  <c:v>69.667769076616949</c:v>
                </c:pt>
                <c:pt idx="1464">
                  <c:v>43.174125254207013</c:v>
                </c:pt>
                <c:pt idx="1465">
                  <c:v>47.094909920986076</c:v>
                </c:pt>
                <c:pt idx="1466">
                  <c:v>42.445702742991557</c:v>
                </c:pt>
                <c:pt idx="1467">
                  <c:v>60.407890757253242</c:v>
                </c:pt>
                <c:pt idx="1468">
                  <c:v>41.93954333592626</c:v>
                </c:pt>
                <c:pt idx="1469">
                  <c:v>83.307785443637044</c:v>
                </c:pt>
                <c:pt idx="1470">
                  <c:v>42.067512409686216</c:v>
                </c:pt>
                <c:pt idx="1471">
                  <c:v>86.649845635281196</c:v>
                </c:pt>
                <c:pt idx="1472">
                  <c:v>63.329019877983207</c:v>
                </c:pt>
                <c:pt idx="1473">
                  <c:v>42.217155374694634</c:v>
                </c:pt>
                <c:pt idx="1474">
                  <c:v>55.925318808912088</c:v>
                </c:pt>
                <c:pt idx="1475">
                  <c:v>62.716122296023094</c:v>
                </c:pt>
                <c:pt idx="1476">
                  <c:v>39.472642806624734</c:v>
                </c:pt>
                <c:pt idx="1477">
                  <c:v>53.066445245982493</c:v>
                </c:pt>
                <c:pt idx="1478">
                  <c:v>32.321929569037898</c:v>
                </c:pt>
                <c:pt idx="1479">
                  <c:v>37.578153388513272</c:v>
                </c:pt>
                <c:pt idx="1480">
                  <c:v>65.120304127555045</c:v>
                </c:pt>
                <c:pt idx="1481">
                  <c:v>67.924489881577031</c:v>
                </c:pt>
                <c:pt idx="1482">
                  <c:v>78.403212239524436</c:v>
                </c:pt>
                <c:pt idx="1483">
                  <c:v>47.2887671321281</c:v>
                </c:pt>
                <c:pt idx="1484">
                  <c:v>66.89859692178284</c:v>
                </c:pt>
                <c:pt idx="1485">
                  <c:v>64.815614182678914</c:v>
                </c:pt>
                <c:pt idx="1486">
                  <c:v>36.344511535821695</c:v>
                </c:pt>
                <c:pt idx="1487">
                  <c:v>59.001852284779389</c:v>
                </c:pt>
                <c:pt idx="1488">
                  <c:v>70.313053383762281</c:v>
                </c:pt>
                <c:pt idx="1489">
                  <c:v>54.904202671503263</c:v>
                </c:pt>
                <c:pt idx="1490">
                  <c:v>36.146559765840394</c:v>
                </c:pt>
                <c:pt idx="1491">
                  <c:v>59.78816160030695</c:v>
                </c:pt>
                <c:pt idx="1492">
                  <c:v>57.687470399775343</c:v>
                </c:pt>
                <c:pt idx="1493">
                  <c:v>41.537529162989784</c:v>
                </c:pt>
                <c:pt idx="1494">
                  <c:v>68.951442457310762</c:v>
                </c:pt>
                <c:pt idx="1495">
                  <c:v>42.755657004790748</c:v>
                </c:pt>
                <c:pt idx="1496">
                  <c:v>64.078001593435459</c:v>
                </c:pt>
                <c:pt idx="1497">
                  <c:v>45.922683133732214</c:v>
                </c:pt>
                <c:pt idx="1498">
                  <c:v>36.216542462061739</c:v>
                </c:pt>
                <c:pt idx="1499">
                  <c:v>67.371265485569012</c:v>
                </c:pt>
                <c:pt idx="1500">
                  <c:v>68.513519121751614</c:v>
                </c:pt>
                <c:pt idx="1501">
                  <c:v>31.697886729675453</c:v>
                </c:pt>
                <c:pt idx="1502">
                  <c:v>32.62184269152867</c:v>
                </c:pt>
                <c:pt idx="1503">
                  <c:v>78.206424403938769</c:v>
                </c:pt>
                <c:pt idx="1504">
                  <c:v>39.202757906277355</c:v>
                </c:pt>
                <c:pt idx="1505">
                  <c:v>76.15483325335876</c:v>
                </c:pt>
                <c:pt idx="1506">
                  <c:v>79.39389683112239</c:v>
                </c:pt>
                <c:pt idx="1507">
                  <c:v>43.295889945454725</c:v>
                </c:pt>
                <c:pt idx="1508">
                  <c:v>68.126183212572656</c:v>
                </c:pt>
                <c:pt idx="1509">
                  <c:v>70.88000540902091</c:v>
                </c:pt>
                <c:pt idx="1510">
                  <c:v>56.558775595108997</c:v>
                </c:pt>
                <c:pt idx="1511">
                  <c:v>17.529673497598925</c:v>
                </c:pt>
                <c:pt idx="1512">
                  <c:v>39.707350055279512</c:v>
                </c:pt>
                <c:pt idx="1513">
                  <c:v>93.611533555183485</c:v>
                </c:pt>
                <c:pt idx="1514">
                  <c:v>60.013454902127251</c:v>
                </c:pt>
                <c:pt idx="1515">
                  <c:v>36.106281849729463</c:v>
                </c:pt>
                <c:pt idx="1516">
                  <c:v>33.68443605892422</c:v>
                </c:pt>
                <c:pt idx="1517">
                  <c:v>24.087392065190397</c:v>
                </c:pt>
                <c:pt idx="1518">
                  <c:v>78.805539285576145</c:v>
                </c:pt>
                <c:pt idx="1519">
                  <c:v>55.039167372754129</c:v>
                </c:pt>
                <c:pt idx="1520">
                  <c:v>19.072199427232405</c:v>
                </c:pt>
                <c:pt idx="1521">
                  <c:v>36.924350697968279</c:v>
                </c:pt>
                <c:pt idx="1522">
                  <c:v>55.179232338423347</c:v>
                </c:pt>
                <c:pt idx="1523">
                  <c:v>36.047668279716902</c:v>
                </c:pt>
                <c:pt idx="1524">
                  <c:v>48.727137258715032</c:v>
                </c:pt>
                <c:pt idx="1525">
                  <c:v>60.855123721190751</c:v>
                </c:pt>
                <c:pt idx="1526">
                  <c:v>58.202103688085913</c:v>
                </c:pt>
                <c:pt idx="1527">
                  <c:v>24.072937670239327</c:v>
                </c:pt>
                <c:pt idx="1528">
                  <c:v>19.536349607618902</c:v>
                </c:pt>
                <c:pt idx="1529">
                  <c:v>28.086105690188656</c:v>
                </c:pt>
                <c:pt idx="1530">
                  <c:v>67.663331919288439</c:v>
                </c:pt>
                <c:pt idx="1531">
                  <c:v>35.01349620768579</c:v>
                </c:pt>
                <c:pt idx="1532">
                  <c:v>28.958638478528616</c:v>
                </c:pt>
                <c:pt idx="1533">
                  <c:v>63.959222597703508</c:v>
                </c:pt>
                <c:pt idx="1534">
                  <c:v>59.472326398028471</c:v>
                </c:pt>
                <c:pt idx="1535">
                  <c:v>46.151498872989968</c:v>
                </c:pt>
                <c:pt idx="1536">
                  <c:v>69.985390660535401</c:v>
                </c:pt>
                <c:pt idx="1537">
                  <c:v>49.188033372624922</c:v>
                </c:pt>
                <c:pt idx="1538">
                  <c:v>66.279594530536997</c:v>
                </c:pt>
                <c:pt idx="1539">
                  <c:v>68.212307112158541</c:v>
                </c:pt>
                <c:pt idx="1540">
                  <c:v>31.57691328340643</c:v>
                </c:pt>
                <c:pt idx="1541">
                  <c:v>45.683662202661282</c:v>
                </c:pt>
                <c:pt idx="1542">
                  <c:v>64.338308494443638</c:v>
                </c:pt>
                <c:pt idx="1543">
                  <c:v>35.533662183880281</c:v>
                </c:pt>
                <c:pt idx="1544">
                  <c:v>25.973318597747806</c:v>
                </c:pt>
                <c:pt idx="1545">
                  <c:v>68.691180058456951</c:v>
                </c:pt>
                <c:pt idx="1546">
                  <c:v>75.938102837092501</c:v>
                </c:pt>
                <c:pt idx="1547">
                  <c:v>29.090129989726027</c:v>
                </c:pt>
                <c:pt idx="1548">
                  <c:v>28.456673203529114</c:v>
                </c:pt>
                <c:pt idx="1549">
                  <c:v>72.01205385339037</c:v>
                </c:pt>
                <c:pt idx="1550">
                  <c:v>87.155960540192098</c:v>
                </c:pt>
                <c:pt idx="1551">
                  <c:v>78.572354792830112</c:v>
                </c:pt>
                <c:pt idx="1552">
                  <c:v>31.754574220111778</c:v>
                </c:pt>
                <c:pt idx="1553">
                  <c:v>38.091368239371207</c:v>
                </c:pt>
                <c:pt idx="1554">
                  <c:v>59.995746440699563</c:v>
                </c:pt>
                <c:pt idx="1555">
                  <c:v>29.63977687722447</c:v>
                </c:pt>
                <c:pt idx="1556">
                  <c:v>48.468616739346857</c:v>
                </c:pt>
                <c:pt idx="1557">
                  <c:v>37.891406218943445</c:v>
                </c:pt>
                <c:pt idx="1558">
                  <c:v>15.615509869767706</c:v>
                </c:pt>
                <c:pt idx="1559">
                  <c:v>53.005876496595612</c:v>
                </c:pt>
                <c:pt idx="1560">
                  <c:v>52.746868482689713</c:v>
                </c:pt>
                <c:pt idx="1561">
                  <c:v>25.654845952548939</c:v>
                </c:pt>
                <c:pt idx="1562">
                  <c:v>77.29971376354402</c:v>
                </c:pt>
                <c:pt idx="1563">
                  <c:v>78.342643490137547</c:v>
                </c:pt>
                <c:pt idx="1564">
                  <c:v>32.918641445479082</c:v>
                </c:pt>
                <c:pt idx="1565">
                  <c:v>72.630116179047036</c:v>
                </c:pt>
                <c:pt idx="1566">
                  <c:v>89.233106840971146</c:v>
                </c:pt>
                <c:pt idx="1567">
                  <c:v>40.168246169189402</c:v>
                </c:pt>
                <c:pt idx="1568">
                  <c:v>34.214419305620652</c:v>
                </c:pt>
                <c:pt idx="1569">
                  <c:v>86.146940294692513</c:v>
                </c:pt>
                <c:pt idx="1570">
                  <c:v>59.624551734885166</c:v>
                </c:pt>
                <c:pt idx="1571">
                  <c:v>44.045543355535301</c:v>
                </c:pt>
                <c:pt idx="1572">
                  <c:v>36.62801508398708</c:v>
                </c:pt>
                <c:pt idx="1573">
                  <c:v>24.745776809112375</c:v>
                </c:pt>
                <c:pt idx="1574">
                  <c:v>35.09573884832114</c:v>
                </c:pt>
                <c:pt idx="1575">
                  <c:v>31.404342042201655</c:v>
                </c:pt>
                <c:pt idx="1576">
                  <c:v>88.946349226329147</c:v>
                </c:pt>
                <c:pt idx="1577">
                  <c:v>45.264730813275804</c:v>
                </c:pt>
                <c:pt idx="1578">
                  <c:v>41.097247324388817</c:v>
                </c:pt>
                <c:pt idx="1579">
                  <c:v>82.552240524159444</c:v>
                </c:pt>
                <c:pt idx="1580">
                  <c:v>42.268937369720994</c:v>
                </c:pt>
                <c:pt idx="1581">
                  <c:v>75.891988482656672</c:v>
                </c:pt>
                <c:pt idx="1582">
                  <c:v>60.018719219050311</c:v>
                </c:pt>
                <c:pt idx="1583">
                  <c:v>32.388658198782636</c:v>
                </c:pt>
                <c:pt idx="1584">
                  <c:v>73.75270617442763</c:v>
                </c:pt>
                <c:pt idx="1585">
                  <c:v>61.903750188172928</c:v>
                </c:pt>
                <c:pt idx="1586">
                  <c:v>57.970650505907749</c:v>
                </c:pt>
                <c:pt idx="1587">
                  <c:v>67.272473572672027</c:v>
                </c:pt>
                <c:pt idx="1588">
                  <c:v>91.277866416564962</c:v>
                </c:pt>
                <c:pt idx="1589">
                  <c:v>82.459285049587351</c:v>
                </c:pt>
                <c:pt idx="1590">
                  <c:v>83.243639185740591</c:v>
                </c:pt>
                <c:pt idx="1591">
                  <c:v>70.691467585874065</c:v>
                </c:pt>
                <c:pt idx="1592">
                  <c:v>35.459474786675408</c:v>
                </c:pt>
                <c:pt idx="1593">
                  <c:v>41.371964118193674</c:v>
                </c:pt>
                <c:pt idx="1594">
                  <c:v>54.177163218260297</c:v>
                </c:pt>
                <c:pt idx="1595">
                  <c:v>41.100233019904579</c:v>
                </c:pt>
                <c:pt idx="1596">
                  <c:v>53.79980863208803</c:v>
                </c:pt>
                <c:pt idx="1597">
                  <c:v>44.306074125349951</c:v>
                </c:pt>
                <c:pt idx="1598">
                  <c:v>59.161700441600949</c:v>
                </c:pt>
                <c:pt idx="1599">
                  <c:v>88.967535623039893</c:v>
                </c:pt>
                <c:pt idx="1600">
                  <c:v>77.676172786281484</c:v>
                </c:pt>
                <c:pt idx="1601">
                  <c:v>85.347236200153432</c:v>
                </c:pt>
                <c:pt idx="1602">
                  <c:v>85.809863624631191</c:v>
                </c:pt>
                <c:pt idx="1603">
                  <c:v>51.066904461389683</c:v>
                </c:pt>
                <c:pt idx="1604">
                  <c:v>28.7009584515231</c:v>
                </c:pt>
                <c:pt idx="1605">
                  <c:v>58.372709180998605</c:v>
                </c:pt>
                <c:pt idx="1606">
                  <c:v>65.710856123638379</c:v>
                </c:pt>
                <c:pt idx="1607">
                  <c:v>33.980607620400676</c:v>
                </c:pt>
                <c:pt idx="1608">
                  <c:v>74.565510705743378</c:v>
                </c:pt>
                <c:pt idx="1609">
                  <c:v>52.502343963532979</c:v>
                </c:pt>
                <c:pt idx="1610">
                  <c:v>61.830025930937275</c:v>
                </c:pt>
                <c:pt idx="1611">
                  <c:v>93.804708502779434</c:v>
                </c:pt>
                <c:pt idx="1612">
                  <c:v>44.229887046616362</c:v>
                </c:pt>
                <c:pt idx="1613">
                  <c:v>88.92404814260675</c:v>
                </c:pt>
                <c:pt idx="1614">
                  <c:v>50.501743563000637</c:v>
                </c:pt>
                <c:pt idx="1615">
                  <c:v>75.424096741255866</c:v>
                </c:pt>
                <c:pt idx="1616">
                  <c:v>52.571162725358697</c:v>
                </c:pt>
                <c:pt idx="1617">
                  <c:v>84.110071910024402</c:v>
                </c:pt>
                <c:pt idx="1618">
                  <c:v>54.33662345377067</c:v>
                </c:pt>
                <c:pt idx="1619">
                  <c:v>30.21003804003184</c:v>
                </c:pt>
                <c:pt idx="1620">
                  <c:v>62.382623134471331</c:v>
                </c:pt>
                <c:pt idx="1621">
                  <c:v>20.608844416386617</c:v>
                </c:pt>
                <c:pt idx="1622">
                  <c:v>31.546049314129966</c:v>
                </c:pt>
                <c:pt idx="1623">
                  <c:v>88.029388891966846</c:v>
                </c:pt>
                <c:pt idx="1624">
                  <c:v>41.803727573394966</c:v>
                </c:pt>
                <c:pt idx="1625">
                  <c:v>34.988956171271923</c:v>
                </c:pt>
                <c:pt idx="1626">
                  <c:v>68.721999525579051</c:v>
                </c:pt>
                <c:pt idx="1627">
                  <c:v>46.574072250163255</c:v>
                </c:pt>
                <c:pt idx="1628">
                  <c:v>30.247689082140116</c:v>
                </c:pt>
                <c:pt idx="1629">
                  <c:v>66.544946624891367</c:v>
                </c:pt>
                <c:pt idx="1630">
                  <c:v>74.303920319989203</c:v>
                </c:pt>
                <c:pt idx="1631">
                  <c:v>34.407594253216608</c:v>
                </c:pt>
                <c:pt idx="1632">
                  <c:v>58.995916273227984</c:v>
                </c:pt>
                <c:pt idx="1633">
                  <c:v>35.989458033371839</c:v>
                </c:pt>
                <c:pt idx="1634">
                  <c:v>53.878981406337388</c:v>
                </c:pt>
                <c:pt idx="1635">
                  <c:v>91.573142414606622</c:v>
                </c:pt>
                <c:pt idx="1636">
                  <c:v>30.718207697543583</c:v>
                </c:pt>
                <c:pt idx="1637">
                  <c:v>77.59498976158568</c:v>
                </c:pt>
                <c:pt idx="1638">
                  <c:v>72.771867953129714</c:v>
                </c:pt>
                <c:pt idx="1639">
                  <c:v>18.595789302431918</c:v>
                </c:pt>
                <c:pt idx="1640">
                  <c:v>68.290907765006096</c:v>
                </c:pt>
                <c:pt idx="1641">
                  <c:v>68.534133397060543</c:v>
                </c:pt>
                <c:pt idx="1642">
                  <c:v>14.328250393025804</c:v>
                </c:pt>
                <c:pt idx="1643">
                  <c:v>47.058209513384725</c:v>
                </c:pt>
                <c:pt idx="1644">
                  <c:v>46.361546534880532</c:v>
                </c:pt>
                <c:pt idx="1645">
                  <c:v>49.530538412114055</c:v>
                </c:pt>
                <c:pt idx="1646">
                  <c:v>37.117257274603375</c:v>
                </c:pt>
                <c:pt idx="1647">
                  <c:v>16.895102024390351</c:v>
                </c:pt>
                <c:pt idx="1648">
                  <c:v>69.271019220603534</c:v>
                </c:pt>
                <c:pt idx="1649">
                  <c:v>38.724556654607277</c:v>
                </c:pt>
                <c:pt idx="1650">
                  <c:v>49.895841608531455</c:v>
                </c:pt>
                <c:pt idx="1651">
                  <c:v>39.246289888864887</c:v>
                </c:pt>
                <c:pt idx="1652">
                  <c:v>41.143093307863786</c:v>
                </c:pt>
                <c:pt idx="1653">
                  <c:v>25.672778282783085</c:v>
                </c:pt>
                <c:pt idx="1654">
                  <c:v>61.972046075980799</c:v>
                </c:pt>
                <c:pt idx="1655">
                  <c:v>91.419618190647654</c:v>
                </c:pt>
                <c:pt idx="1656">
                  <c:v>19.610073864854566</c:v>
                </c:pt>
                <c:pt idx="1657">
                  <c:v>80.776574603934321</c:v>
                </c:pt>
                <c:pt idx="1658">
                  <c:v>49.699457096613273</c:v>
                </c:pt>
                <c:pt idx="1659">
                  <c:v>40.440593891034695</c:v>
                </c:pt>
                <c:pt idx="1660">
                  <c:v>73.915017152747126</c:v>
                </c:pt>
                <c:pt idx="1661">
                  <c:v>78.965223389892984</c:v>
                </c:pt>
                <c:pt idx="1662">
                  <c:v>79.338104904120868</c:v>
                </c:pt>
                <c:pt idx="1663">
                  <c:v>50.896298968476991</c:v>
                </c:pt>
                <c:pt idx="1664">
                  <c:v>84.421130289917514</c:v>
                </c:pt>
                <c:pt idx="1665">
                  <c:v>37.188807228887853</c:v>
                </c:pt>
                <c:pt idx="1666">
                  <c:v>45.619784315725667</c:v>
                </c:pt>
                <c:pt idx="1667">
                  <c:v>27.06240718093154</c:v>
                </c:pt>
                <c:pt idx="1668">
                  <c:v>60.459269428612117</c:v>
                </c:pt>
                <c:pt idx="1669">
                  <c:v>44.722487622165382</c:v>
                </c:pt>
                <c:pt idx="1670">
                  <c:v>57.875068157332997</c:v>
                </c:pt>
                <c:pt idx="1671">
                  <c:v>72.753771570390839</c:v>
                </c:pt>
                <c:pt idx="1672">
                  <c:v>53.564937330928515</c:v>
                </c:pt>
                <c:pt idx="1673">
                  <c:v>25.021389166352026</c:v>
                </c:pt>
                <c:pt idx="1674">
                  <c:v>26.306235068979994</c:v>
                </c:pt>
                <c:pt idx="1675">
                  <c:v>59.067685351089331</c:v>
                </c:pt>
                <c:pt idx="1676">
                  <c:v>30.823831185426751</c:v>
                </c:pt>
                <c:pt idx="1677">
                  <c:v>55.937986822223166</c:v>
                </c:pt>
                <c:pt idx="1678">
                  <c:v>39.540938694432597</c:v>
                </c:pt>
                <c:pt idx="1679">
                  <c:v>65.8919902503972</c:v>
                </c:pt>
                <c:pt idx="1680">
                  <c:v>48.470303547760338</c:v>
                </c:pt>
                <c:pt idx="1681">
                  <c:v>45.797176881470165</c:v>
                </c:pt>
                <c:pt idx="1682">
                  <c:v>55.288552885166446</c:v>
                </c:pt>
                <c:pt idx="1683">
                  <c:v>48.845020691012202</c:v>
                </c:pt>
                <c:pt idx="1684">
                  <c:v>46.705618832432791</c:v>
                </c:pt>
                <c:pt idx="1685">
                  <c:v>35.984193716448772</c:v>
                </c:pt>
                <c:pt idx="1686">
                  <c:v>67.577327570052887</c:v>
                </c:pt>
                <c:pt idx="1687">
                  <c:v>27.581677593691236</c:v>
                </c:pt>
                <c:pt idx="1688">
                  <c:v>67.309173980273385</c:v>
                </c:pt>
                <c:pt idx="1689">
                  <c:v>47.04942275902421</c:v>
                </c:pt>
                <c:pt idx="1690">
                  <c:v>47.209539286806624</c:v>
                </c:pt>
                <c:pt idx="1691">
                  <c:v>86.340115242288476</c:v>
                </c:pt>
                <c:pt idx="1692">
                  <c:v>67.614491117623459</c:v>
                </c:pt>
                <c:pt idx="1693">
                  <c:v>55.465989953065332</c:v>
                </c:pt>
                <c:pt idx="1694">
                  <c:v>78.379612268699759</c:v>
                </c:pt>
                <c:pt idx="1695">
                  <c:v>68.696176004419186</c:v>
                </c:pt>
                <c:pt idx="1696">
                  <c:v>91.811999293172818</c:v>
                </c:pt>
                <c:pt idx="1697">
                  <c:v>32.078032242355114</c:v>
                </c:pt>
                <c:pt idx="1698">
                  <c:v>27.66353231301537</c:v>
                </c:pt>
                <c:pt idx="1699">
                  <c:v>74.700042983528675</c:v>
                </c:pt>
                <c:pt idx="1700">
                  <c:v>38.682591930082864</c:v>
                </c:pt>
                <c:pt idx="1701">
                  <c:v>82.653714382131199</c:v>
                </c:pt>
                <c:pt idx="1702">
                  <c:v>32.246010861265148</c:v>
                </c:pt>
                <c:pt idx="1703">
                  <c:v>64.387104793954236</c:v>
                </c:pt>
                <c:pt idx="1704">
                  <c:v>49.516755711791333</c:v>
                </c:pt>
                <c:pt idx="1705">
                  <c:v>32.15199577075353</c:v>
                </c:pt>
                <c:pt idx="1706">
                  <c:v>32.031917887919299</c:v>
                </c:pt>
                <c:pt idx="1707">
                  <c:v>58.743232192184692</c:v>
                </c:pt>
                <c:pt idx="1708">
                  <c:v>46.290623773070003</c:v>
                </c:pt>
                <c:pt idx="1709">
                  <c:v>84.351147593696155</c:v>
                </c:pt>
                <c:pt idx="1710">
                  <c:v>65.835571130921721</c:v>
                </c:pt>
                <c:pt idx="1711">
                  <c:v>70.60859775276478</c:v>
                </c:pt>
                <c:pt idx="1712">
                  <c:v>50.435283304216739</c:v>
                </c:pt>
                <c:pt idx="1713">
                  <c:v>22.732776766229797</c:v>
                </c:pt>
                <c:pt idx="1714">
                  <c:v>33.000884086114418</c:v>
                </c:pt>
                <c:pt idx="1715">
                  <c:v>77.720331961342978</c:v>
                </c:pt>
                <c:pt idx="1716">
                  <c:v>66.570501775090392</c:v>
                </c:pt>
                <c:pt idx="1717">
                  <c:v>48.957694877458408</c:v>
                </c:pt>
                <c:pt idx="1718">
                  <c:v>50.349906147455151</c:v>
                </c:pt>
                <c:pt idx="1719">
                  <c:v>29.56649561237213</c:v>
                </c:pt>
                <c:pt idx="1720">
                  <c:v>73.421301890186456</c:v>
                </c:pt>
                <c:pt idx="1721">
                  <c:v>40.611154881793013</c:v>
                </c:pt>
                <c:pt idx="1722">
                  <c:v>80.581832398275239</c:v>
                </c:pt>
                <c:pt idx="1723">
                  <c:v>63.453063190638211</c:v>
                </c:pt>
                <c:pt idx="1724">
                  <c:v>87.301234751712258</c:v>
                </c:pt>
                <c:pt idx="1725">
                  <c:v>63.488076789826081</c:v>
                </c:pt>
                <c:pt idx="1726">
                  <c:v>67.442362868802007</c:v>
                </c:pt>
                <c:pt idx="1727">
                  <c:v>26.780018319777824</c:v>
                </c:pt>
                <c:pt idx="1728">
                  <c:v>73.547703705883279</c:v>
                </c:pt>
                <c:pt idx="1729">
                  <c:v>20.670308729208298</c:v>
                </c:pt>
                <c:pt idx="1730">
                  <c:v>89.855418369765715</c:v>
                </c:pt>
                <c:pt idx="1731">
                  <c:v>47.873427618814411</c:v>
                </c:pt>
                <c:pt idx="1732">
                  <c:v>72.377312547653375</c:v>
                </c:pt>
                <c:pt idx="1733">
                  <c:v>84.999909836124544</c:v>
                </c:pt>
                <c:pt idx="1734">
                  <c:v>84.485008176853142</c:v>
                </c:pt>
                <c:pt idx="1735">
                  <c:v>72.268111551260631</c:v>
                </c:pt>
                <c:pt idx="1736">
                  <c:v>83.62099377191285</c:v>
                </c:pt>
                <c:pt idx="1737">
                  <c:v>49.649093539039555</c:v>
                </c:pt>
                <c:pt idx="1738">
                  <c:v>27.975217885382428</c:v>
                </c:pt>
                <c:pt idx="1739">
                  <c:v>29.685946302732415</c:v>
                </c:pt>
                <c:pt idx="1740">
                  <c:v>47.957193015358499</c:v>
                </c:pt>
                <c:pt idx="1741">
                  <c:v>56.070324649471388</c:v>
                </c:pt>
                <c:pt idx="1742">
                  <c:v>79.048093223002255</c:v>
                </c:pt>
                <c:pt idx="1743">
                  <c:v>23.414985349782928</c:v>
                </c:pt>
                <c:pt idx="1744">
                  <c:v>40.890289676470132</c:v>
                </c:pt>
                <c:pt idx="1745">
                  <c:v>77.368636843825826</c:v>
                </c:pt>
                <c:pt idx="1746">
                  <c:v>73.991563052993811</c:v>
                </c:pt>
                <c:pt idx="1747">
                  <c:v>43.278225986181425</c:v>
                </c:pt>
                <c:pt idx="1748">
                  <c:v>62.787264181410478</c:v>
                </c:pt>
                <c:pt idx="1749">
                  <c:v>47.621011908731951</c:v>
                </c:pt>
                <c:pt idx="1750">
                  <c:v>48.950072057493543</c:v>
                </c:pt>
                <c:pt idx="1751">
                  <c:v>37.689981258908674</c:v>
                </c:pt>
                <c:pt idx="1752">
                  <c:v>41.661348606838324</c:v>
                </c:pt>
                <c:pt idx="1753">
                  <c:v>80.746825321669519</c:v>
                </c:pt>
                <c:pt idx="1754">
                  <c:v>88.752547086259256</c:v>
                </c:pt>
                <c:pt idx="1755">
                  <c:v>37.888152152466844</c:v>
                </c:pt>
                <c:pt idx="1756">
                  <c:v>49.356399912846157</c:v>
                </c:pt>
                <c:pt idx="1757">
                  <c:v>62.791413811321881</c:v>
                </c:pt>
                <c:pt idx="1758">
                  <c:v>77.641159187093621</c:v>
                </c:pt>
                <c:pt idx="1759">
                  <c:v>50.198113234064046</c:v>
                </c:pt>
                <c:pt idx="1760">
                  <c:v>75.331141266683773</c:v>
                </c:pt>
                <c:pt idx="1761">
                  <c:v>24.544979041551546</c:v>
                </c:pt>
                <c:pt idx="1762">
                  <c:v>75.695504397512011</c:v>
                </c:pt>
                <c:pt idx="1763">
                  <c:v>56.046724678646697</c:v>
                </c:pt>
                <c:pt idx="1764">
                  <c:v>75.55795732441284</c:v>
                </c:pt>
                <c:pt idx="1765">
                  <c:v>56.221654422893288</c:v>
                </c:pt>
                <c:pt idx="1766">
                  <c:v>55.643770440121038</c:v>
                </c:pt>
                <c:pt idx="1767">
                  <c:v>35.104257231720808</c:v>
                </c:pt>
                <c:pt idx="1768">
                  <c:v>50.635768198662333</c:v>
                </c:pt>
                <c:pt idx="1769">
                  <c:v>38.575182060559705</c:v>
                </c:pt>
                <c:pt idx="1770">
                  <c:v>57.07603575742224</c:v>
                </c:pt>
                <c:pt idx="1771">
                  <c:v>39.155692917334612</c:v>
                </c:pt>
                <c:pt idx="1772">
                  <c:v>25.099890245973054</c:v>
                </c:pt>
                <c:pt idx="1773">
                  <c:v>59.017321793515599</c:v>
                </c:pt>
                <c:pt idx="1774">
                  <c:v>58.986457824239146</c:v>
                </c:pt>
                <c:pt idx="1775">
                  <c:v>40.097536707267594</c:v>
                </c:pt>
                <c:pt idx="1776">
                  <c:v>88.086703574877134</c:v>
                </c:pt>
                <c:pt idx="1777">
                  <c:v>42.758911071267363</c:v>
                </c:pt>
                <c:pt idx="1778">
                  <c:v>71.748169443872612</c:v>
                </c:pt>
                <c:pt idx="1779">
                  <c:v>46.19704110602396</c:v>
                </c:pt>
                <c:pt idx="1780">
                  <c:v>63.135486108874147</c:v>
                </c:pt>
                <c:pt idx="1781">
                  <c:v>50.296333025559193</c:v>
                </c:pt>
                <c:pt idx="1782">
                  <c:v>54.701926650188057</c:v>
                </c:pt>
                <c:pt idx="1783">
                  <c:v>38.651100768332455</c:v>
                </c:pt>
                <c:pt idx="1784">
                  <c:v>96.511789152317931</c:v>
                </c:pt>
                <c:pt idx="1785">
                  <c:v>48.698955234513363</c:v>
                </c:pt>
                <c:pt idx="1786">
                  <c:v>40.486439874509671</c:v>
                </c:pt>
                <c:pt idx="1787">
                  <c:v>43.220866801116777</c:v>
                </c:pt>
                <c:pt idx="1788">
                  <c:v>57.502186643105119</c:v>
                </c:pt>
                <c:pt idx="1789">
                  <c:v>84.403825152157324</c:v>
                </c:pt>
                <c:pt idx="1790">
                  <c:v>28.459031706570933</c:v>
                </c:pt>
                <c:pt idx="1791">
                  <c:v>50.314265355793331</c:v>
                </c:pt>
                <c:pt idx="1792">
                  <c:v>51.249829715018095</c:v>
                </c:pt>
                <c:pt idx="1793">
                  <c:v>32.697761399301413</c:v>
                </c:pt>
                <c:pt idx="1794">
                  <c:v>64.276008434488887</c:v>
                </c:pt>
                <c:pt idx="1795">
                  <c:v>29.080671540737178</c:v>
                </c:pt>
                <c:pt idx="1796">
                  <c:v>71.111503093353463</c:v>
                </c:pt>
                <c:pt idx="1797">
                  <c:v>69.10175711694751</c:v>
                </c:pt>
                <c:pt idx="1798">
                  <c:v>56.080798212245391</c:v>
                </c:pt>
                <c:pt idx="1799">
                  <c:v>44.406652419886925</c:v>
                </c:pt>
                <c:pt idx="1800">
                  <c:v>33.186839537412979</c:v>
                </c:pt>
                <c:pt idx="1801">
                  <c:v>79.413396419419655</c:v>
                </c:pt>
                <c:pt idx="1802">
                  <c:v>64.087191671463458</c:v>
                </c:pt>
                <c:pt idx="1803">
                  <c:v>84.771765791495113</c:v>
                </c:pt>
                <c:pt idx="1804">
                  <c:v>41.311340297734674</c:v>
                </c:pt>
                <c:pt idx="1805">
                  <c:v>25.712787827933166</c:v>
                </c:pt>
                <c:pt idx="1806">
                  <c:v>47.673689467193114</c:v>
                </c:pt>
                <c:pt idx="1807">
                  <c:v>51.87449974685449</c:v>
                </c:pt>
                <c:pt idx="1808">
                  <c:v>88.449379897291877</c:v>
                </c:pt>
                <c:pt idx="1809">
                  <c:v>71.550053621386553</c:v>
                </c:pt>
                <c:pt idx="1810">
                  <c:v>62.419950734546632</c:v>
                </c:pt>
                <c:pt idx="1811">
                  <c:v>51.510763808500215</c:v>
                </c:pt>
                <c:pt idx="1812">
                  <c:v>84.763247408095452</c:v>
                </c:pt>
                <c:pt idx="1813">
                  <c:v>40.851126447370859</c:v>
                </c:pt>
                <c:pt idx="1814">
                  <c:v>35.964530075646778</c:v>
                </c:pt>
                <c:pt idx="1815">
                  <c:v>70.466577607721248</c:v>
                </c:pt>
                <c:pt idx="1816">
                  <c:v>32.952087786603819</c:v>
                </c:pt>
                <c:pt idx="1817">
                  <c:v>50.522521890814303</c:v>
                </c:pt>
                <c:pt idx="1818">
                  <c:v>53.36234843649811</c:v>
                </c:pt>
                <c:pt idx="1819">
                  <c:v>51.612506037432837</c:v>
                </c:pt>
                <c:pt idx="1820">
                  <c:v>42.613905230708056</c:v>
                </c:pt>
                <c:pt idx="1821">
                  <c:v>87.014477137070259</c:v>
                </c:pt>
                <c:pt idx="1822">
                  <c:v>30.954601754611843</c:v>
                </c:pt>
                <c:pt idx="1823">
                  <c:v>30.72079006939186</c:v>
                </c:pt>
                <c:pt idx="1824">
                  <c:v>86.736865098301891</c:v>
                </c:pt>
                <c:pt idx="1825">
                  <c:v>48.488907572622807</c:v>
                </c:pt>
                <c:pt idx="1826">
                  <c:v>36.84148086485898</c:v>
                </c:pt>
                <c:pt idx="1827">
                  <c:v>52.450025226584927</c:v>
                </c:pt>
                <c:pt idx="1828">
                  <c:v>42.594405642410798</c:v>
                </c:pt>
                <c:pt idx="1829">
                  <c:v>72.315848234831691</c:v>
                </c:pt>
                <c:pt idx="1830">
                  <c:v>28.09310131767959</c:v>
                </c:pt>
                <c:pt idx="1831">
                  <c:v>62.828169289995365</c:v>
                </c:pt>
                <c:pt idx="1832">
                  <c:v>22.096010842484151</c:v>
                </c:pt>
                <c:pt idx="1833">
                  <c:v>64.603835210220495</c:v>
                </c:pt>
                <c:pt idx="1834">
                  <c:v>28.397791262555721</c:v>
                </c:pt>
                <c:pt idx="1835">
                  <c:v>81.926674928888261</c:v>
                </c:pt>
                <c:pt idx="1836">
                  <c:v>33.035897685302288</c:v>
                </c:pt>
                <c:pt idx="1837">
                  <c:v>87.482996070945006</c:v>
                </c:pt>
                <c:pt idx="1838">
                  <c:v>88.124971240541598</c:v>
                </c:pt>
                <c:pt idx="1839">
                  <c:v>80.827057711858401</c:v>
                </c:pt>
                <c:pt idx="1840">
                  <c:v>55.777003830804055</c:v>
                </c:pt>
                <c:pt idx="1841">
                  <c:v>74.345720992008879</c:v>
                </c:pt>
                <c:pt idx="1842">
                  <c:v>32.901604678679739</c:v>
                </c:pt>
                <c:pt idx="1843">
                  <c:v>92.924503647090617</c:v>
                </c:pt>
                <c:pt idx="1844">
                  <c:v>88.796706261320736</c:v>
                </c:pt>
                <c:pt idx="1845">
                  <c:v>67.917658306590837</c:v>
                </c:pt>
                <c:pt idx="1846">
                  <c:v>85.790199983829183</c:v>
                </c:pt>
                <c:pt idx="1847">
                  <c:v>36.722030174498698</c:v>
                </c:pt>
                <c:pt idx="1848">
                  <c:v>40.284119351040097</c:v>
                </c:pt>
                <c:pt idx="1849">
                  <c:v>63.304360291218984</c:v>
                </c:pt>
                <c:pt idx="1850">
                  <c:v>74.901064619895976</c:v>
                </c:pt>
                <c:pt idx="1851">
                  <c:v>56.069697456997439</c:v>
                </c:pt>
                <c:pt idx="1852">
                  <c:v>44.601350123391612</c:v>
                </c:pt>
                <c:pt idx="1853">
                  <c:v>40.288756475489208</c:v>
                </c:pt>
                <c:pt idx="1854">
                  <c:v>60.608644022659675</c:v>
                </c:pt>
                <c:pt idx="1855">
                  <c:v>40.498535766418925</c:v>
                </c:pt>
                <c:pt idx="1856">
                  <c:v>50.894612160063502</c:v>
                </c:pt>
                <c:pt idx="1857">
                  <c:v>42.413271515651957</c:v>
                </c:pt>
                <c:pt idx="1858">
                  <c:v>93.99851064284934</c:v>
                </c:pt>
                <c:pt idx="1859">
                  <c:v>84.884384906869215</c:v>
                </c:pt>
                <c:pt idx="1860">
                  <c:v>54.798579183620092</c:v>
                </c:pt>
                <c:pt idx="1861">
                  <c:v>41.731958495533632</c:v>
                </c:pt>
                <c:pt idx="1862">
                  <c:v>48.856848211960596</c:v>
                </c:pt>
                <c:pt idx="1863">
                  <c:v>58.889352719755657</c:v>
                </c:pt>
                <c:pt idx="1864">
                  <c:v>50.687027319670868</c:v>
                </c:pt>
                <c:pt idx="1865">
                  <c:v>90.084189606869103</c:v>
                </c:pt>
                <c:pt idx="1866">
                  <c:v>72.568651866225352</c:v>
                </c:pt>
                <c:pt idx="1867">
                  <c:v>41.866923196784512</c:v>
                </c:pt>
                <c:pt idx="1868">
                  <c:v>78.302633944987463</c:v>
                </c:pt>
                <c:pt idx="1869">
                  <c:v>70.567692644179914</c:v>
                </c:pt>
                <c:pt idx="1870">
                  <c:v>49.946996411083866</c:v>
                </c:pt>
                <c:pt idx="1871">
                  <c:v>33.50441661917705</c:v>
                </c:pt>
                <c:pt idx="1872">
                  <c:v>35.410678487164795</c:v>
                </c:pt>
                <c:pt idx="1873">
                  <c:v>81.392950121177492</c:v>
                </c:pt>
                <c:pt idx="1874">
                  <c:v>57.80771233511431</c:v>
                </c:pt>
                <c:pt idx="1875">
                  <c:v>49.523751339282249</c:v>
                </c:pt>
                <c:pt idx="1876">
                  <c:v>95.572527734233233</c:v>
                </c:pt>
                <c:pt idx="1877">
                  <c:v>85.659593467148824</c:v>
                </c:pt>
                <c:pt idx="1878">
                  <c:v>42.924695239640322</c:v>
                </c:pt>
                <c:pt idx="1879">
                  <c:v>70.275725783686994</c:v>
                </c:pt>
                <c:pt idx="1880">
                  <c:v>52.335664231725218</c:v>
                </c:pt>
                <c:pt idx="1881">
                  <c:v>40.77189860204939</c:v>
                </c:pt>
                <c:pt idx="1882">
                  <c:v>53.154091901477138</c:v>
                </c:pt>
                <c:pt idx="1883">
                  <c:v>71.123275543229752</c:v>
                </c:pt>
                <c:pt idx="1884">
                  <c:v>29.516012504448046</c:v>
                </c:pt>
                <c:pt idx="1885">
                  <c:v>65.012670389225434</c:v>
                </c:pt>
                <c:pt idx="1886">
                  <c:v>64.699417558795233</c:v>
                </c:pt>
                <c:pt idx="1887">
                  <c:v>63.286427960984838</c:v>
                </c:pt>
                <c:pt idx="1888">
                  <c:v>62.153807395213576</c:v>
                </c:pt>
                <c:pt idx="1889">
                  <c:v>61.742334773288242</c:v>
                </c:pt>
                <c:pt idx="1890">
                  <c:v>59.547573411172891</c:v>
                </c:pt>
                <c:pt idx="1891">
                  <c:v>60.322781971452486</c:v>
                </c:pt>
                <c:pt idx="1892">
                  <c:v>63.285756266356508</c:v>
                </c:pt>
                <c:pt idx="1893">
                  <c:v>40.239960175978609</c:v>
                </c:pt>
                <c:pt idx="1894">
                  <c:v>36.160287395090997</c:v>
                </c:pt>
                <c:pt idx="1895">
                  <c:v>88.138753940864333</c:v>
                </c:pt>
                <c:pt idx="1896">
                  <c:v>40.454948712759261</c:v>
                </c:pt>
                <c:pt idx="1897">
                  <c:v>35.160457227619418</c:v>
                </c:pt>
                <c:pt idx="1898">
                  <c:v>57.643938417187798</c:v>
                </c:pt>
                <c:pt idx="1899">
                  <c:v>56.492270834170725</c:v>
                </c:pt>
                <c:pt idx="1900">
                  <c:v>42.647351571832793</c:v>
                </c:pt>
                <c:pt idx="1901">
                  <c:v>74.8076767218583</c:v>
                </c:pt>
                <c:pt idx="1902">
                  <c:v>37.916334176668514</c:v>
                </c:pt>
                <c:pt idx="1903">
                  <c:v>74.248615887525389</c:v>
                </c:pt>
                <c:pt idx="1904">
                  <c:v>73.250472528467284</c:v>
                </c:pt>
                <c:pt idx="1905">
                  <c:v>65.458216544749462</c:v>
                </c:pt>
                <c:pt idx="1906">
                  <c:v>30.359412634079412</c:v>
                </c:pt>
                <c:pt idx="1907">
                  <c:v>31.546049314129966</c:v>
                </c:pt>
                <c:pt idx="1908">
                  <c:v>31.563130583083687</c:v>
                </c:pt>
                <c:pt idx="1909">
                  <c:v>46.023529799230026</c:v>
                </c:pt>
                <c:pt idx="1910">
                  <c:v>52.567908658882075</c:v>
                </c:pt>
                <c:pt idx="1911">
                  <c:v>74.676174641743131</c:v>
                </c:pt>
                <c:pt idx="1912">
                  <c:v>59.747311562794181</c:v>
                </c:pt>
                <c:pt idx="1913">
                  <c:v>67.424430538567876</c:v>
                </c:pt>
                <c:pt idx="1914">
                  <c:v>51.241983026246757</c:v>
                </c:pt>
                <c:pt idx="1915">
                  <c:v>84.553468117165735</c:v>
                </c:pt>
                <c:pt idx="1916">
                  <c:v>34.586046434900645</c:v>
                </c:pt>
                <c:pt idx="1917">
                  <c:v>35.12218956195494</c:v>
                </c:pt>
                <c:pt idx="1918">
                  <c:v>69.024898343585576</c:v>
                </c:pt>
                <c:pt idx="1919">
                  <c:v>80.428308174316257</c:v>
                </c:pt>
                <c:pt idx="1920">
                  <c:v>24.686730815634235</c:v>
                </c:pt>
                <c:pt idx="1921">
                  <c:v>73.817424553725914</c:v>
                </c:pt>
                <c:pt idx="1922">
                  <c:v>52.906716639511281</c:v>
                </c:pt>
                <c:pt idx="1923">
                  <c:v>64.00695928127459</c:v>
                </c:pt>
                <c:pt idx="1924">
                  <c:v>77.768501068379621</c:v>
                </c:pt>
                <c:pt idx="1925">
                  <c:v>38.364343153690463</c:v>
                </c:pt>
                <c:pt idx="1926">
                  <c:v>82.811875730539299</c:v>
                </c:pt>
                <c:pt idx="1927">
                  <c:v>63.936249819352767</c:v>
                </c:pt>
                <c:pt idx="1928">
                  <c:v>62.577948030449981</c:v>
                </c:pt>
                <c:pt idx="1929">
                  <c:v>49.084992256590034</c:v>
                </c:pt>
                <c:pt idx="1930">
                  <c:v>65.599296624203802</c:v>
                </c:pt>
                <c:pt idx="1931">
                  <c:v>70.51037796126964</c:v>
                </c:pt>
                <c:pt idx="1932">
                  <c:v>64.287825386519557</c:v>
                </c:pt>
                <c:pt idx="1933">
                  <c:v>42.470630700716612</c:v>
                </c:pt>
                <c:pt idx="1934">
                  <c:v>64.162438684607878</c:v>
                </c:pt>
                <c:pt idx="1935">
                  <c:v>44.291351359438046</c:v>
                </c:pt>
                <c:pt idx="1936">
                  <c:v>84.994645519201484</c:v>
                </c:pt>
                <c:pt idx="1937">
                  <c:v>34.415440941987946</c:v>
                </c:pt>
                <c:pt idx="1938">
                  <c:v>41.18141604460039</c:v>
                </c:pt>
                <c:pt idx="1939">
                  <c:v>77.030888479136166</c:v>
                </c:pt>
                <c:pt idx="1940">
                  <c:v>29.680681985809354</c:v>
                </c:pt>
                <c:pt idx="1941">
                  <c:v>49.045386035107434</c:v>
                </c:pt>
                <c:pt idx="1942">
                  <c:v>54.419493286879948</c:v>
                </c:pt>
                <c:pt idx="1943">
                  <c:v>57.469531546959054</c:v>
                </c:pt>
                <c:pt idx="1944">
                  <c:v>89.898950352353268</c:v>
                </c:pt>
                <c:pt idx="1945">
                  <c:v>35.412201243073547</c:v>
                </c:pt>
                <c:pt idx="1946">
                  <c:v>61.023326208907257</c:v>
                </c:pt>
                <c:pt idx="1947">
                  <c:v>51.038990808148853</c:v>
                </c:pt>
                <c:pt idx="1948">
                  <c:v>84.789070929255317</c:v>
                </c:pt>
                <c:pt idx="1949">
                  <c:v>55.809390555989268</c:v>
                </c:pt>
                <c:pt idx="1950">
                  <c:v>26.382153776752741</c:v>
                </c:pt>
                <c:pt idx="1951">
                  <c:v>45.163092902799306</c:v>
                </c:pt>
                <c:pt idx="1952">
                  <c:v>20.091529183001253</c:v>
                </c:pt>
                <c:pt idx="1953">
                  <c:v>47.916287906773618</c:v>
                </c:pt>
                <c:pt idx="1954">
                  <c:v>72.943424080549335</c:v>
                </c:pt>
                <c:pt idx="1955">
                  <c:v>45.222094394123069</c:v>
                </c:pt>
                <c:pt idx="1956">
                  <c:v>58.58775278885139</c:v>
                </c:pt>
                <c:pt idx="1957">
                  <c:v>66.171289097579034</c:v>
                </c:pt>
                <c:pt idx="1958">
                  <c:v>68.125287649137874</c:v>
                </c:pt>
                <c:pt idx="1959">
                  <c:v>72.628160999672716</c:v>
                </c:pt>
                <c:pt idx="1960">
                  <c:v>68.418205144137701</c:v>
                </c:pt>
                <c:pt idx="1961">
                  <c:v>34.488777277912419</c:v>
                </c:pt>
                <c:pt idx="1962">
                  <c:v>59.421962840454739</c:v>
                </c:pt>
                <c:pt idx="1963">
                  <c:v>28.558147061500879</c:v>
                </c:pt>
                <c:pt idx="1964">
                  <c:v>80.7144385964843</c:v>
                </c:pt>
                <c:pt idx="1965">
                  <c:v>31.823661352898338</c:v>
                </c:pt>
                <c:pt idx="1966">
                  <c:v>29.937063125712587</c:v>
                </c:pt>
                <c:pt idx="1967">
                  <c:v>66.242839051863527</c:v>
                </c:pt>
                <c:pt idx="1968">
                  <c:v>87.08093739585415</c:v>
                </c:pt>
                <c:pt idx="1969">
                  <c:v>32.697761399301413</c:v>
                </c:pt>
                <c:pt idx="1970">
                  <c:v>29.323269980317676</c:v>
                </c:pt>
                <c:pt idx="1971">
                  <c:v>64.278366937530706</c:v>
                </c:pt>
                <c:pt idx="1972">
                  <c:v>65.299428003867419</c:v>
                </c:pt>
                <c:pt idx="1973">
                  <c:v>55.248274969055508</c:v>
                </c:pt>
                <c:pt idx="1974">
                  <c:v>37.681194504548145</c:v>
                </c:pt>
                <c:pt idx="1975">
                  <c:v>46.214973436258092</c:v>
                </c:pt>
                <c:pt idx="1976">
                  <c:v>63.163723204147956</c:v>
                </c:pt>
                <c:pt idx="1977">
                  <c:v>61.367443008613897</c:v>
                </c:pt>
                <c:pt idx="1978">
                  <c:v>61.566509465606856</c:v>
                </c:pt>
                <c:pt idx="1979">
                  <c:v>77.58321731170939</c:v>
                </c:pt>
                <c:pt idx="1980">
                  <c:v>50.422570788751287</c:v>
                </c:pt>
                <c:pt idx="1981">
                  <c:v>45.804128006806714</c:v>
                </c:pt>
                <c:pt idx="1982">
                  <c:v>47.022300350762066</c:v>
                </c:pt>
                <c:pt idx="1983">
                  <c:v>46.762665144382225</c:v>
                </c:pt>
                <c:pt idx="1984">
                  <c:v>31.10643917015733</c:v>
                </c:pt>
                <c:pt idx="1985">
                  <c:v>50.839028787721091</c:v>
                </c:pt>
                <c:pt idx="1986">
                  <c:v>51.470754263350138</c:v>
                </c:pt>
                <c:pt idx="1987">
                  <c:v>73.317872852840367</c:v>
                </c:pt>
                <c:pt idx="1988">
                  <c:v>59.362961349130998</c:v>
                </c:pt>
                <c:pt idx="1989">
                  <c:v>80.136286242751197</c:v>
                </c:pt>
                <c:pt idx="1990">
                  <c:v>53.896913736571527</c:v>
                </c:pt>
                <c:pt idx="1991">
                  <c:v>41.787750422535154</c:v>
                </c:pt>
                <c:pt idx="1992">
                  <c:v>36.381211943423054</c:v>
                </c:pt>
                <c:pt idx="1993">
                  <c:v>77.500302976445724</c:v>
                </c:pt>
                <c:pt idx="1994">
                  <c:v>72.870759439253206</c:v>
                </c:pt>
                <c:pt idx="1995">
                  <c:v>50.204004743461063</c:v>
                </c:pt>
                <c:pt idx="1996">
                  <c:v>56.002297132624371</c:v>
                </c:pt>
                <c:pt idx="1997">
                  <c:v>68.867005366138343</c:v>
                </c:pt>
                <c:pt idx="1998">
                  <c:v>58.429352169280548</c:v>
                </c:pt>
                <c:pt idx="1999">
                  <c:v>64.797637350290387</c:v>
                </c:pt>
                <c:pt idx="2000">
                  <c:v>60.739195468267908</c:v>
                </c:pt>
                <c:pt idx="2001">
                  <c:v>64.379213603028518</c:v>
                </c:pt>
                <c:pt idx="2002">
                  <c:v>79.563398205941184</c:v>
                </c:pt>
                <c:pt idx="2003">
                  <c:v>64.662717151193903</c:v>
                </c:pt>
                <c:pt idx="2004">
                  <c:v>55.980623241375909</c:v>
                </c:pt>
                <c:pt idx="2005">
                  <c:v>37.771955528583163</c:v>
                </c:pt>
                <c:pt idx="2006">
                  <c:v>59.069372159502812</c:v>
                </c:pt>
                <c:pt idx="2007">
                  <c:v>68.77404989156625</c:v>
                </c:pt>
                <c:pt idx="2008">
                  <c:v>45.030919128055835</c:v>
                </c:pt>
                <c:pt idx="2009">
                  <c:v>37.662858850646529</c:v>
                </c:pt>
                <c:pt idx="2010">
                  <c:v>80.835576095258062</c:v>
                </c:pt>
                <c:pt idx="2011">
                  <c:v>54.35460028615919</c:v>
                </c:pt>
                <c:pt idx="2012">
                  <c:v>38.934768369002569</c:v>
                </c:pt>
                <c:pt idx="2013">
                  <c:v>40.584928036965671</c:v>
                </c:pt>
                <c:pt idx="2014">
                  <c:v>48.808051912449997</c:v>
                </c:pt>
                <c:pt idx="2015">
                  <c:v>70.779158743523098</c:v>
                </c:pt>
                <c:pt idx="2016">
                  <c:v>85.552238668697797</c:v>
                </c:pt>
                <c:pt idx="2017">
                  <c:v>71.655213969300519</c:v>
                </c:pt>
                <c:pt idx="2018">
                  <c:v>70.614533764316178</c:v>
                </c:pt>
                <c:pt idx="2019">
                  <c:v>76.52281839485093</c:v>
                </c:pt>
                <c:pt idx="2020">
                  <c:v>75.178244235198747</c:v>
                </c:pt>
                <c:pt idx="2021">
                  <c:v>67.401457760217127</c:v>
                </c:pt>
                <c:pt idx="2022">
                  <c:v>49.334098829123754</c:v>
                </c:pt>
                <c:pt idx="2023">
                  <c:v>49.617334006328292</c:v>
                </c:pt>
                <c:pt idx="2024">
                  <c:v>66.115497170577513</c:v>
                </c:pt>
                <c:pt idx="2025">
                  <c:v>70.583042602565769</c:v>
                </c:pt>
                <c:pt idx="2026">
                  <c:v>73.645967999532814</c:v>
                </c:pt>
                <c:pt idx="2027">
                  <c:v>43.957852197886282</c:v>
                </c:pt>
                <c:pt idx="2028">
                  <c:v>42.893204077889912</c:v>
                </c:pt>
                <c:pt idx="2029">
                  <c:v>93.314734801233072</c:v>
                </c:pt>
                <c:pt idx="2030">
                  <c:v>45.963856613277926</c:v>
                </c:pt>
                <c:pt idx="2031">
                  <c:v>65.433556957985218</c:v>
                </c:pt>
                <c:pt idx="2032">
                  <c:v>57.460341468931048</c:v>
                </c:pt>
                <c:pt idx="2033">
                  <c:v>22.220457478806654</c:v>
                </c:pt>
                <c:pt idx="2034">
                  <c:v>67.872439515589818</c:v>
                </c:pt>
                <c:pt idx="2035">
                  <c:v>48.671832826251219</c:v>
                </c:pt>
                <c:pt idx="2036">
                  <c:v>36.568237579578891</c:v>
                </c:pt>
                <c:pt idx="2037">
                  <c:v>69.24609126287848</c:v>
                </c:pt>
                <c:pt idx="2038">
                  <c:v>17.577355110097862</c:v>
                </c:pt>
                <c:pt idx="2039">
                  <c:v>79.025792139279858</c:v>
                </c:pt>
                <c:pt idx="2040">
                  <c:v>82.517226924971581</c:v>
                </c:pt>
                <c:pt idx="2041">
                  <c:v>44.871070971234261</c:v>
                </c:pt>
                <c:pt idx="2042">
                  <c:v>55.144218739235477</c:v>
                </c:pt>
                <c:pt idx="2043">
                  <c:v>38.603419155833507</c:v>
                </c:pt>
                <c:pt idx="2044">
                  <c:v>47.547287651496291</c:v>
                </c:pt>
                <c:pt idx="2045">
                  <c:v>22.23249829964378</c:v>
                </c:pt>
                <c:pt idx="2046">
                  <c:v>67.538616912005097</c:v>
                </c:pt>
                <c:pt idx="2047">
                  <c:v>92.221277464561069</c:v>
                </c:pt>
                <c:pt idx="2048">
                  <c:v>51.231852882629575</c:v>
                </c:pt>
                <c:pt idx="2049">
                  <c:v>43.360036203351186</c:v>
                </c:pt>
                <c:pt idx="2050">
                  <c:v>46.137044478038902</c:v>
                </c:pt>
                <c:pt idx="2051">
                  <c:v>36.312124810636497</c:v>
                </c:pt>
                <c:pt idx="2052">
                  <c:v>79.800732328598613</c:v>
                </c:pt>
                <c:pt idx="2053">
                  <c:v>79.337477711646912</c:v>
                </c:pt>
                <c:pt idx="2054">
                  <c:v>91.40646268279886</c:v>
                </c:pt>
                <c:pt idx="2055">
                  <c:v>62.050323286795347</c:v>
                </c:pt>
                <c:pt idx="2056">
                  <c:v>75.35732360935674</c:v>
                </c:pt>
                <c:pt idx="2057">
                  <c:v>41.597202348941863</c:v>
                </c:pt>
                <c:pt idx="2058">
                  <c:v>77.857087789463435</c:v>
                </c:pt>
                <c:pt idx="2059">
                  <c:v>47.06516063872126</c:v>
                </c:pt>
                <c:pt idx="2060">
                  <c:v>28.363449357996181</c:v>
                </c:pt>
                <c:pt idx="2061">
                  <c:v>50.759856013471747</c:v>
                </c:pt>
                <c:pt idx="2062">
                  <c:v>51.297730451093912</c:v>
                </c:pt>
                <c:pt idx="2063">
                  <c:v>35.955384499773146</c:v>
                </c:pt>
                <c:pt idx="2064">
                  <c:v>74.093081413119961</c:v>
                </c:pt>
                <c:pt idx="2065">
                  <c:v>36.916504009196927</c:v>
                </c:pt>
                <c:pt idx="2066">
                  <c:v>75.671636055726466</c:v>
                </c:pt>
                <c:pt idx="2067">
                  <c:v>42.009570534301993</c:v>
                </c:pt>
                <c:pt idx="2068">
                  <c:v>88.078185191477445</c:v>
                </c:pt>
                <c:pt idx="2069">
                  <c:v>68.644394009392812</c:v>
                </c:pt>
                <c:pt idx="2070">
                  <c:v>94.911948539774173</c:v>
                </c:pt>
                <c:pt idx="2071">
                  <c:v>32.109523404105524</c:v>
                </c:pt>
                <c:pt idx="2072">
                  <c:v>56.771569681352581</c:v>
                </c:pt>
                <c:pt idx="2073">
                  <c:v>29.557977228972458</c:v>
                </c:pt>
                <c:pt idx="2074">
                  <c:v>36.478536171483398</c:v>
                </c:pt>
                <c:pt idx="2075">
                  <c:v>33.842597407332299</c:v>
                </c:pt>
                <c:pt idx="2076">
                  <c:v>50.653745031050875</c:v>
                </c:pt>
                <c:pt idx="2077">
                  <c:v>57.19839226166377</c:v>
                </c:pt>
                <c:pt idx="2078">
                  <c:v>68.375344856178501</c:v>
                </c:pt>
                <c:pt idx="2079">
                  <c:v>95.471681068735421</c:v>
                </c:pt>
                <c:pt idx="2080">
                  <c:v>80.912390366465601</c:v>
                </c:pt>
                <c:pt idx="2081">
                  <c:v>41.350678148256428</c:v>
                </c:pt>
                <c:pt idx="2082">
                  <c:v>25.417780200852349</c:v>
                </c:pt>
                <c:pt idx="2083">
                  <c:v>68.210351932784235</c:v>
                </c:pt>
                <c:pt idx="2084">
                  <c:v>67.889520784543549</c:v>
                </c:pt>
                <c:pt idx="2085">
                  <c:v>41.580121079988139</c:v>
                </c:pt>
                <c:pt idx="2086">
                  <c:v>54.680695751322936</c:v>
                </c:pt>
                <c:pt idx="2087">
                  <c:v>43.622925476207641</c:v>
                </c:pt>
                <c:pt idx="2088">
                  <c:v>59.575755435374568</c:v>
                </c:pt>
                <c:pt idx="2089">
                  <c:v>19.657755477353511</c:v>
                </c:pt>
                <c:pt idx="2090">
                  <c:v>64.998271065346486</c:v>
                </c:pt>
                <c:pt idx="2091">
                  <c:v>36.050922346193516</c:v>
                </c:pt>
                <c:pt idx="2092">
                  <c:v>59.151450747633405</c:v>
                </c:pt>
                <c:pt idx="2093">
                  <c:v>80.839780796241612</c:v>
                </c:pt>
                <c:pt idx="2094">
                  <c:v>43.832077574663401</c:v>
                </c:pt>
                <c:pt idx="2095">
                  <c:v>70.478046307156546</c:v>
                </c:pt>
                <c:pt idx="2096">
                  <c:v>53.393480776735416</c:v>
                </c:pt>
                <c:pt idx="2097">
                  <c:v>59.276956999895454</c:v>
                </c:pt>
                <c:pt idx="2098">
                  <c:v>27.090017083731393</c:v>
                </c:pt>
                <c:pt idx="2099">
                  <c:v>22.993934728518393</c:v>
                </c:pt>
                <c:pt idx="2100">
                  <c:v>66.887451664380507</c:v>
                </c:pt>
                <c:pt idx="2101">
                  <c:v>51.976241975787104</c:v>
                </c:pt>
                <c:pt idx="2102">
                  <c:v>48.696492413015434</c:v>
                </c:pt>
                <c:pt idx="2103">
                  <c:v>19.85329949690902</c:v>
                </c:pt>
                <c:pt idx="2104">
                  <c:v>75.957821548966621</c:v>
                </c:pt>
                <c:pt idx="2105">
                  <c:v>85.716908150059098</c:v>
                </c:pt>
                <c:pt idx="2106">
                  <c:v>66.577497402581315</c:v>
                </c:pt>
                <c:pt idx="2107">
                  <c:v>36.164492096074532</c:v>
                </c:pt>
                <c:pt idx="2108">
                  <c:v>65.918485466185388</c:v>
                </c:pt>
                <c:pt idx="2109">
                  <c:v>52.059739001370332</c:v>
                </c:pt>
                <c:pt idx="2110">
                  <c:v>64.588365701484278</c:v>
                </c:pt>
                <c:pt idx="2111">
                  <c:v>66.172811853487786</c:v>
                </c:pt>
                <c:pt idx="2112">
                  <c:v>28.214074763948613</c:v>
                </c:pt>
                <c:pt idx="2113">
                  <c:v>82.679537903291077</c:v>
                </c:pt>
                <c:pt idx="2114">
                  <c:v>49.188033372624922</c:v>
                </c:pt>
                <c:pt idx="2115">
                  <c:v>46.031884130124951</c:v>
                </c:pt>
                <c:pt idx="2116">
                  <c:v>47.905142649371285</c:v>
                </c:pt>
                <c:pt idx="2117">
                  <c:v>81.313777346928148</c:v>
                </c:pt>
                <c:pt idx="2118">
                  <c:v>33.186839537412979</c:v>
                </c:pt>
                <c:pt idx="2119">
                  <c:v>83.333340593836056</c:v>
                </c:pt>
                <c:pt idx="2120">
                  <c:v>71.505894446325073</c:v>
                </c:pt>
                <c:pt idx="2121">
                  <c:v>48.850956702563579</c:v>
                </c:pt>
                <c:pt idx="2122">
                  <c:v>39.962348137210249</c:v>
                </c:pt>
                <c:pt idx="2123">
                  <c:v>52.531780372682569</c:v>
                </c:pt>
                <c:pt idx="2124">
                  <c:v>59.480844781428146</c:v>
                </c:pt>
                <c:pt idx="2125">
                  <c:v>80.844990042092533</c:v>
                </c:pt>
                <c:pt idx="2126">
                  <c:v>62.318476876574884</c:v>
                </c:pt>
                <c:pt idx="2127">
                  <c:v>67.133304170437611</c:v>
                </c:pt>
                <c:pt idx="2128">
                  <c:v>84.97408631496468</c:v>
                </c:pt>
                <c:pt idx="2129">
                  <c:v>65.210005535650538</c:v>
                </c:pt>
                <c:pt idx="2130">
                  <c:v>48.793642019653319</c:v>
                </c:pt>
                <c:pt idx="2131">
                  <c:v>42.361265651819139</c:v>
                </c:pt>
                <c:pt idx="2132">
                  <c:v>18.627280464182331</c:v>
                </c:pt>
                <c:pt idx="2133">
                  <c:v>58.253094438133594</c:v>
                </c:pt>
                <c:pt idx="2134">
                  <c:v>36.859144824132279</c:v>
                </c:pt>
                <c:pt idx="2135">
                  <c:v>88.906071310218223</c:v>
                </c:pt>
                <c:pt idx="2136">
                  <c:v>73.526517309172533</c:v>
                </c:pt>
                <c:pt idx="2137">
                  <c:v>83.249799066098433</c:v>
                </c:pt>
                <c:pt idx="2138">
                  <c:v>79.071066001353003</c:v>
                </c:pt>
                <c:pt idx="2139">
                  <c:v>43.351517819951511</c:v>
                </c:pt>
                <c:pt idx="2140">
                  <c:v>50.777788343705886</c:v>
                </c:pt>
                <c:pt idx="2141">
                  <c:v>49.332412020710265</c:v>
                </c:pt>
                <c:pt idx="2142">
                  <c:v>80.397488707194185</c:v>
                </c:pt>
                <c:pt idx="2143">
                  <c:v>26.061009755396835</c:v>
                </c:pt>
                <c:pt idx="2144">
                  <c:v>42.497753108978763</c:v>
                </c:pt>
                <c:pt idx="2145">
                  <c:v>41.646625840926419</c:v>
                </c:pt>
                <c:pt idx="2146">
                  <c:v>34.259906467582518</c:v>
                </c:pt>
                <c:pt idx="2147">
                  <c:v>34.760184934168542</c:v>
                </c:pt>
                <c:pt idx="2148">
                  <c:v>53.160923476463324</c:v>
                </c:pt>
                <c:pt idx="2149">
                  <c:v>18.35520111329787</c:v>
                </c:pt>
                <c:pt idx="2150">
                  <c:v>50.878366638242845</c:v>
                </c:pt>
                <c:pt idx="2151">
                  <c:v>83.705430863085269</c:v>
                </c:pt>
                <c:pt idx="2152">
                  <c:v>82.123731135434767</c:v>
                </c:pt>
                <c:pt idx="2153">
                  <c:v>49.971760316304199</c:v>
                </c:pt>
                <c:pt idx="2154">
                  <c:v>61.636223790867369</c:v>
                </c:pt>
                <c:pt idx="2155">
                  <c:v>74.877703920234026</c:v>
                </c:pt>
                <c:pt idx="2156">
                  <c:v>95.040544806008086</c:v>
                </c:pt>
                <c:pt idx="2157">
                  <c:v>75.647822785013048</c:v>
                </c:pt>
                <c:pt idx="2158">
                  <c:v>28.366971795433638</c:v>
                </c:pt>
                <c:pt idx="2159">
                  <c:v>42.344856077493745</c:v>
                </c:pt>
                <c:pt idx="2160">
                  <c:v>31.881647730436931</c:v>
                </c:pt>
                <c:pt idx="2161">
                  <c:v>36.522068154070936</c:v>
                </c:pt>
                <c:pt idx="2162">
                  <c:v>88.981362825517024</c:v>
                </c:pt>
                <c:pt idx="2163">
                  <c:v>70.766490730212013</c:v>
                </c:pt>
                <c:pt idx="2164">
                  <c:v>64.952728832312488</c:v>
                </c:pt>
                <c:pt idx="2165">
                  <c:v>72.603501412908486</c:v>
                </c:pt>
                <c:pt idx="2166">
                  <c:v>55.821163005865543</c:v>
                </c:pt>
                <c:pt idx="2167">
                  <c:v>47.769271815767873</c:v>
                </c:pt>
                <c:pt idx="2168">
                  <c:v>36.401826218731969</c:v>
                </c:pt>
                <c:pt idx="2169">
                  <c:v>30.382653783390996</c:v>
                </c:pt>
                <c:pt idx="2170">
                  <c:v>82.341401617290188</c:v>
                </c:pt>
                <c:pt idx="2171">
                  <c:v>51.66298914535691</c:v>
                </c:pt>
                <c:pt idx="2172">
                  <c:v>28.045872276232114</c:v>
                </c:pt>
                <c:pt idx="2173">
                  <c:v>64.937647244887486</c:v>
                </c:pt>
                <c:pt idx="2174">
                  <c:v>39.644771055446171</c:v>
                </c:pt>
                <c:pt idx="2175">
                  <c:v>49.004480926522561</c:v>
                </c:pt>
                <c:pt idx="2176">
                  <c:v>92.945062851327435</c:v>
                </c:pt>
                <c:pt idx="2177">
                  <c:v>43.851741215465402</c:v>
                </c:pt>
                <c:pt idx="2178">
                  <c:v>41.721872854070831</c:v>
                </c:pt>
                <c:pt idx="2179">
                  <c:v>39.331786595976837</c:v>
                </c:pt>
                <c:pt idx="2180">
                  <c:v>59.053230956138258</c:v>
                </c:pt>
                <c:pt idx="2181">
                  <c:v>38.817512129179363</c:v>
                </c:pt>
                <c:pt idx="2182">
                  <c:v>82.128995452357827</c:v>
                </c:pt>
                <c:pt idx="2183">
                  <c:v>46.28300095310513</c:v>
                </c:pt>
                <c:pt idx="2184">
                  <c:v>36.08924508293012</c:v>
                </c:pt>
                <c:pt idx="2185">
                  <c:v>38.212505738144969</c:v>
                </c:pt>
                <c:pt idx="2186">
                  <c:v>45.95007391295519</c:v>
                </c:pt>
                <c:pt idx="2187">
                  <c:v>39.751509230341</c:v>
                </c:pt>
                <c:pt idx="2188">
                  <c:v>55.827994580851737</c:v>
                </c:pt>
                <c:pt idx="2189">
                  <c:v>75.483769927207959</c:v>
                </c:pt>
                <c:pt idx="2190">
                  <c:v>29.507658173553114</c:v>
                </c:pt>
                <c:pt idx="2191">
                  <c:v>46.079784866200754</c:v>
                </c:pt>
                <c:pt idx="2192">
                  <c:v>70.971274075179522</c:v>
                </c:pt>
                <c:pt idx="2193">
                  <c:v>59.952214458112039</c:v>
                </c:pt>
                <c:pt idx="2194">
                  <c:v>73.649222066009429</c:v>
                </c:pt>
                <c:pt idx="2195">
                  <c:v>66.188833506501993</c:v>
                </c:pt>
                <c:pt idx="2196">
                  <c:v>85.339345009227713</c:v>
                </c:pt>
                <c:pt idx="2197">
                  <c:v>75.464106286405951</c:v>
                </c:pt>
                <c:pt idx="2198">
                  <c:v>31.740523148828199</c:v>
                </c:pt>
                <c:pt idx="2199">
                  <c:v>48.397474853959466</c:v>
                </c:pt>
                <c:pt idx="2200">
                  <c:v>79.942752473642145</c:v>
                </c:pt>
                <c:pt idx="2201">
                  <c:v>84.510831698012993</c:v>
                </c:pt>
                <c:pt idx="2202">
                  <c:v>50.089375377640515</c:v>
                </c:pt>
                <c:pt idx="2203">
                  <c:v>25.006307578927014</c:v>
                </c:pt>
                <c:pt idx="2204">
                  <c:v>37.003523472217623</c:v>
                </c:pt>
                <c:pt idx="2205">
                  <c:v>69.112857872195463</c:v>
                </c:pt>
                <c:pt idx="2206">
                  <c:v>60.8024016605752</c:v>
                </c:pt>
                <c:pt idx="2207">
                  <c:v>54.338578633144998</c:v>
                </c:pt>
                <c:pt idx="2208">
                  <c:v>43.741077279465642</c:v>
                </c:pt>
                <c:pt idx="2209">
                  <c:v>52.193912457642533</c:v>
                </c:pt>
                <c:pt idx="2210">
                  <c:v>78.448754472558434</c:v>
                </c:pt>
                <c:pt idx="2211">
                  <c:v>47.959819889361157</c:v>
                </c:pt>
                <c:pt idx="2212">
                  <c:v>57.689828902817155</c:v>
                </c:pt>
                <c:pt idx="2213">
                  <c:v>25.078703849262304</c:v>
                </c:pt>
                <c:pt idx="2214">
                  <c:v>32.410959282505047</c:v>
                </c:pt>
                <c:pt idx="2215">
                  <c:v>52.929957788822861</c:v>
                </c:pt>
                <c:pt idx="2216">
                  <c:v>70.779158743523098</c:v>
                </c:pt>
                <c:pt idx="2217">
                  <c:v>84.012966805540913</c:v>
                </c:pt>
                <c:pt idx="2218">
                  <c:v>33.39174243273083</c:v>
                </c:pt>
                <c:pt idx="2219">
                  <c:v>40.437016382525123</c:v>
                </c:pt>
                <c:pt idx="2220">
                  <c:v>67.812930382142468</c:v>
                </c:pt>
                <c:pt idx="2221">
                  <c:v>65.981636587420553</c:v>
                </c:pt>
                <c:pt idx="2222">
                  <c:v>59.689996879883907</c:v>
                </c:pt>
                <c:pt idx="2223">
                  <c:v>68.602593337373136</c:v>
                </c:pt>
                <c:pt idx="2224">
                  <c:v>46.257565353256467</c:v>
                </c:pt>
                <c:pt idx="2225">
                  <c:v>17.846180394505719</c:v>
                </c:pt>
                <c:pt idx="2226">
                  <c:v>61.720929253000619</c:v>
                </c:pt>
                <c:pt idx="2227">
                  <c:v>54.260704745997927</c:v>
                </c:pt>
                <c:pt idx="2228">
                  <c:v>68.236175453944085</c:v>
                </c:pt>
                <c:pt idx="2229">
                  <c:v>44.059326055858044</c:v>
                </c:pt>
                <c:pt idx="2230">
                  <c:v>76.071336227775518</c:v>
                </c:pt>
                <c:pt idx="2231">
                  <c:v>54.073734180914215</c:v>
                </c:pt>
                <c:pt idx="2232">
                  <c:v>56.142934219695398</c:v>
                </c:pt>
                <c:pt idx="2233">
                  <c:v>59.976754494525892</c:v>
                </c:pt>
                <c:pt idx="2234">
                  <c:v>35.998244787732354</c:v>
                </c:pt>
                <c:pt idx="2235">
                  <c:v>75.514589394330031</c:v>
                </c:pt>
                <c:pt idx="2236">
                  <c:v>76.423658537766613</c:v>
                </c:pt>
                <c:pt idx="2237">
                  <c:v>26.901424189512436</c:v>
                </c:pt>
                <c:pt idx="2238">
                  <c:v>28.294362225209625</c:v>
                </c:pt>
                <c:pt idx="2239">
                  <c:v>68.100359691412791</c:v>
                </c:pt>
                <c:pt idx="2240">
                  <c:v>62.546620921204308</c:v>
                </c:pt>
                <c:pt idx="2241">
                  <c:v>37.246749104272084</c:v>
                </c:pt>
                <c:pt idx="2242">
                  <c:v>29.770383393904833</c:v>
                </c:pt>
                <c:pt idx="2243">
                  <c:v>78.041431480544503</c:v>
                </c:pt>
                <c:pt idx="2244">
                  <c:v>51.552101340550685</c:v>
                </c:pt>
                <c:pt idx="2245">
                  <c:v>40.434389508522457</c:v>
                </c:pt>
                <c:pt idx="2246">
                  <c:v>63.374562111017198</c:v>
                </c:pt>
                <c:pt idx="2247">
                  <c:v>51.315662781328044</c:v>
                </c:pt>
                <c:pt idx="2248">
                  <c:v>50.274031941836796</c:v>
                </c:pt>
                <c:pt idx="2249">
                  <c:v>15.378175747110269</c:v>
                </c:pt>
                <c:pt idx="2250">
                  <c:v>56.880502306784479</c:v>
                </c:pt>
                <c:pt idx="2251">
                  <c:v>40.482558615559114</c:v>
                </c:pt>
                <c:pt idx="2252">
                  <c:v>62.301440109775527</c:v>
                </c:pt>
                <c:pt idx="2253">
                  <c:v>48.538599435568202</c:v>
                </c:pt>
                <c:pt idx="2254">
                  <c:v>79.994534468668519</c:v>
                </c:pt>
                <c:pt idx="2255">
                  <c:v>73.553908088395517</c:v>
                </c:pt>
                <c:pt idx="2256">
                  <c:v>79.356081736509381</c:v>
                </c:pt>
                <c:pt idx="2257">
                  <c:v>29.240131776247544</c:v>
                </c:pt>
                <c:pt idx="2258">
                  <c:v>75.513962201856089</c:v>
                </c:pt>
                <c:pt idx="2259">
                  <c:v>16.540988587529672</c:v>
                </c:pt>
                <c:pt idx="2260">
                  <c:v>46.957362847886913</c:v>
                </c:pt>
                <c:pt idx="2261">
                  <c:v>90.662341960602191</c:v>
                </c:pt>
                <c:pt idx="2262">
                  <c:v>59.639633322310175</c:v>
                </c:pt>
                <c:pt idx="2263">
                  <c:v>68.013295726237715</c:v>
                </c:pt>
                <c:pt idx="2264">
                  <c:v>64.94447881987368</c:v>
                </c:pt>
                <c:pt idx="2265">
                  <c:v>34.549346027299293</c:v>
                </c:pt>
                <c:pt idx="2266">
                  <c:v>54.411914969069471</c:v>
                </c:pt>
                <c:pt idx="2267">
                  <c:v>79.575439026778312</c:v>
                </c:pt>
                <c:pt idx="2268">
                  <c:v>74.874181482796587</c:v>
                </c:pt>
                <c:pt idx="2269">
                  <c:v>92.279891034573623</c:v>
                </c:pt>
                <c:pt idx="2270">
                  <c:v>58.757686587135765</c:v>
                </c:pt>
                <c:pt idx="2271">
                  <c:v>65.362007003700754</c:v>
                </c:pt>
                <c:pt idx="2272">
                  <c:v>69.177004130091916</c:v>
                </c:pt>
                <c:pt idx="2273">
                  <c:v>70.07598763206569</c:v>
                </c:pt>
                <c:pt idx="2274">
                  <c:v>33.439479116301897</c:v>
                </c:pt>
                <c:pt idx="2275">
                  <c:v>77.740891165579768</c:v>
                </c:pt>
                <c:pt idx="2276">
                  <c:v>60.733359029943017</c:v>
                </c:pt>
                <c:pt idx="2277">
                  <c:v>56.987284983833682</c:v>
                </c:pt>
                <c:pt idx="2278">
                  <c:v>46.634068878148312</c:v>
                </c:pt>
                <c:pt idx="2279">
                  <c:v>84.268904953060826</c:v>
                </c:pt>
                <c:pt idx="2280">
                  <c:v>84.421130289917514</c:v>
                </c:pt>
                <c:pt idx="2281">
                  <c:v>67.736623753058524</c:v>
                </c:pt>
                <c:pt idx="2282">
                  <c:v>45.288599155061348</c:v>
                </c:pt>
                <c:pt idx="2283">
                  <c:v>39.921278976120625</c:v>
                </c:pt>
                <c:pt idx="2284">
                  <c:v>47.386931852551129</c:v>
                </c:pt>
                <c:pt idx="2285">
                  <c:v>27.766961350361463</c:v>
                </c:pt>
                <c:pt idx="2286">
                  <c:v>92.416378491733255</c:v>
                </c:pt>
                <c:pt idx="2287">
                  <c:v>33.45062437370423</c:v>
                </c:pt>
                <c:pt idx="2288">
                  <c:v>78.107936241482776</c:v>
                </c:pt>
                <c:pt idx="2289">
                  <c:v>20.527034199216857</c:v>
                </c:pt>
                <c:pt idx="2290">
                  <c:v>57.640360908678218</c:v>
                </c:pt>
                <c:pt idx="2291">
                  <c:v>41.551311863312506</c:v>
                </c:pt>
                <c:pt idx="2292">
                  <c:v>54.892430221626981</c:v>
                </c:pt>
                <c:pt idx="2293">
                  <c:v>34.253129963668457</c:v>
                </c:pt>
                <c:pt idx="2294">
                  <c:v>49.019830884908423</c:v>
                </c:pt>
                <c:pt idx="2295">
                  <c:v>54.11043458851556</c:v>
                </c:pt>
                <c:pt idx="2296">
                  <c:v>95.06110401024489</c:v>
                </c:pt>
                <c:pt idx="2297">
                  <c:v>80.040076701702517</c:v>
                </c:pt>
                <c:pt idx="2298">
                  <c:v>53.127013995369381</c:v>
                </c:pt>
                <c:pt idx="2299">
                  <c:v>91.60026482286878</c:v>
                </c:pt>
                <c:pt idx="2300">
                  <c:v>63.269391194185502</c:v>
                </c:pt>
                <c:pt idx="2301">
                  <c:v>77.967080030834893</c:v>
                </c:pt>
                <c:pt idx="2302">
                  <c:v>27.958808311057034</c:v>
                </c:pt>
                <c:pt idx="2303">
                  <c:v>37.061465347601853</c:v>
                </c:pt>
                <c:pt idx="2304">
                  <c:v>42.193287032909097</c:v>
                </c:pt>
                <c:pt idx="2305">
                  <c:v>59.153809250675224</c:v>
                </c:pt>
                <c:pt idx="2306">
                  <c:v>45.061350673866698</c:v>
                </c:pt>
                <c:pt idx="2307">
                  <c:v>76.67567092418156</c:v>
                </c:pt>
                <c:pt idx="2308">
                  <c:v>71.144517011012624</c:v>
                </c:pt>
                <c:pt idx="2309">
                  <c:v>61.714097678014426</c:v>
                </c:pt>
                <c:pt idx="2310">
                  <c:v>72.587255891087835</c:v>
                </c:pt>
                <c:pt idx="2311">
                  <c:v>42.528572576100835</c:v>
                </c:pt>
                <c:pt idx="2312">
                  <c:v>42.258060483279507</c:v>
                </c:pt>
                <c:pt idx="2313">
                  <c:v>53.564041767493734</c:v>
                </c:pt>
                <c:pt idx="2314">
                  <c:v>56.071220212906184</c:v>
                </c:pt>
                <c:pt idx="2315">
                  <c:v>50.312578547379843</c:v>
                </c:pt>
                <c:pt idx="2316">
                  <c:v>74.927918657197267</c:v>
                </c:pt>
                <c:pt idx="2317">
                  <c:v>70.003322990769533</c:v>
                </c:pt>
                <c:pt idx="2318">
                  <c:v>41.241984793987271</c:v>
                </c:pt>
                <c:pt idx="2319">
                  <c:v>56.685177410805835</c:v>
                </c:pt>
                <c:pt idx="2320">
                  <c:v>54.160798146089292</c:v>
                </c:pt>
                <c:pt idx="2321">
                  <c:v>39.298967447326049</c:v>
                </c:pt>
                <c:pt idx="2322">
                  <c:v>85.571902309499791</c:v>
                </c:pt>
                <c:pt idx="2323">
                  <c:v>67.073407115679075</c:v>
                </c:pt>
                <c:pt idx="2324">
                  <c:v>64.532066132359162</c:v>
                </c:pt>
                <c:pt idx="2325">
                  <c:v>40.534564479391946</c:v>
                </c:pt>
                <c:pt idx="2326">
                  <c:v>72.619910987233879</c:v>
                </c:pt>
                <c:pt idx="2327">
                  <c:v>32.184770417249943</c:v>
                </c:pt>
                <c:pt idx="2328">
                  <c:v>47.719903394855436</c:v>
                </c:pt>
                <c:pt idx="2329">
                  <c:v>49.235934108700732</c:v>
                </c:pt>
                <c:pt idx="2330">
                  <c:v>75.336137212645994</c:v>
                </c:pt>
                <c:pt idx="2331">
                  <c:v>35.754750784717061</c:v>
                </c:pt>
                <c:pt idx="2332">
                  <c:v>74.17264210868052</c:v>
                </c:pt>
                <c:pt idx="2333">
                  <c:v>72.528642321075267</c:v>
                </c:pt>
                <c:pt idx="2334">
                  <c:v>75.393451895556268</c:v>
                </c:pt>
                <c:pt idx="2335">
                  <c:v>78.990778540091995</c:v>
                </c:pt>
                <c:pt idx="2336">
                  <c:v>30.772840435379074</c:v>
                </c:pt>
                <c:pt idx="2337">
                  <c:v>15.002612287807594</c:v>
                </c:pt>
                <c:pt idx="2338">
                  <c:v>26.56481065942031</c:v>
                </c:pt>
                <c:pt idx="2339">
                  <c:v>33.644426513774135</c:v>
                </c:pt>
                <c:pt idx="2340">
                  <c:v>39.080401402035825</c:v>
                </c:pt>
                <c:pt idx="2341">
                  <c:v>51.431591034250872</c:v>
                </c:pt>
                <c:pt idx="2342">
                  <c:v>36.248301994773001</c:v>
                </c:pt>
                <c:pt idx="2343">
                  <c:v>67.436471359405004</c:v>
                </c:pt>
                <c:pt idx="2344">
                  <c:v>23.530913602705759</c:v>
                </c:pt>
                <c:pt idx="2345">
                  <c:v>28.70163014615143</c:v>
                </c:pt>
                <c:pt idx="2346">
                  <c:v>43.473550882160069</c:v>
                </c:pt>
                <c:pt idx="2347">
                  <c:v>31.569290463441547</c:v>
                </c:pt>
                <c:pt idx="2348">
                  <c:v>62.577948030449981</c:v>
                </c:pt>
                <c:pt idx="2349">
                  <c:v>49.844462937172565</c:v>
                </c:pt>
                <c:pt idx="2350">
                  <c:v>77.87938887318586</c:v>
                </c:pt>
                <c:pt idx="2351">
                  <c:v>73.860956536313466</c:v>
                </c:pt>
                <c:pt idx="2352">
                  <c:v>34.098491052697824</c:v>
                </c:pt>
                <c:pt idx="2353">
                  <c:v>64.332372482892239</c:v>
                </c:pt>
                <c:pt idx="2354">
                  <c:v>36.88238597344386</c:v>
                </c:pt>
                <c:pt idx="2355">
                  <c:v>81.287282131139946</c:v>
                </c:pt>
                <c:pt idx="2356">
                  <c:v>30.854650652548838</c:v>
                </c:pt>
                <c:pt idx="2357">
                  <c:v>60.490088895734189</c:v>
                </c:pt>
                <c:pt idx="2358">
                  <c:v>61.476808057511377</c:v>
                </c:pt>
                <c:pt idx="2359">
                  <c:v>69.219640549244659</c:v>
                </c:pt>
                <c:pt idx="2360">
                  <c:v>33.814415383130623</c:v>
                </c:pt>
                <c:pt idx="2361">
                  <c:v>84.740274629744704</c:v>
                </c:pt>
                <c:pt idx="2362">
                  <c:v>72.483155159113409</c:v>
                </c:pt>
                <c:pt idx="2363">
                  <c:v>67.71275541127298</c:v>
                </c:pt>
                <c:pt idx="2364">
                  <c:v>30.255311902104992</c:v>
                </c:pt>
                <c:pt idx="2365">
                  <c:v>80.97626825340123</c:v>
                </c:pt>
                <c:pt idx="2366">
                  <c:v>49.183883742713519</c:v>
                </c:pt>
                <c:pt idx="2367">
                  <c:v>19.376889372108529</c:v>
                </c:pt>
                <c:pt idx="2368">
                  <c:v>69.267496783166081</c:v>
                </c:pt>
                <c:pt idx="2369">
                  <c:v>75.336405583606833</c:v>
                </c:pt>
                <c:pt idx="2370">
                  <c:v>71.550053621386553</c:v>
                </c:pt>
                <c:pt idx="2371">
                  <c:v>22.260735394917582</c:v>
                </c:pt>
                <c:pt idx="2372">
                  <c:v>68.445327552399846</c:v>
                </c:pt>
                <c:pt idx="2373">
                  <c:v>63.452167627203423</c:v>
                </c:pt>
                <c:pt idx="2374">
                  <c:v>68.285598945928641</c:v>
                </c:pt>
                <c:pt idx="2375">
                  <c:v>54.617445056861264</c:v>
                </c:pt>
                <c:pt idx="2376">
                  <c:v>59.66612853809837</c:v>
                </c:pt>
                <c:pt idx="2377">
                  <c:v>53.966324311391048</c:v>
                </c:pt>
                <c:pt idx="2378">
                  <c:v>61.795280702710244</c:v>
                </c:pt>
                <c:pt idx="2379">
                  <c:v>43.95411063687196</c:v>
                </c:pt>
                <c:pt idx="2380">
                  <c:v>54.760136896533133</c:v>
                </c:pt>
                <c:pt idx="2381">
                  <c:v>36.96850987302976</c:v>
                </c:pt>
                <c:pt idx="2382">
                  <c:v>67.900621539791501</c:v>
                </c:pt>
                <c:pt idx="2383">
                  <c:v>23.817939588308594</c:v>
                </c:pt>
                <c:pt idx="2384">
                  <c:v>54.718291722359076</c:v>
                </c:pt>
                <c:pt idx="2385">
                  <c:v>85.877263949004259</c:v>
                </c:pt>
                <c:pt idx="2386">
                  <c:v>40.281133655524329</c:v>
                </c:pt>
                <c:pt idx="2387">
                  <c:v>86.278650929466792</c:v>
                </c:pt>
                <c:pt idx="2388">
                  <c:v>83.709172424099577</c:v>
                </c:pt>
                <c:pt idx="2389">
                  <c:v>42.480671840025039</c:v>
                </c:pt>
                <c:pt idx="2390">
                  <c:v>67.646250650334721</c:v>
                </c:pt>
                <c:pt idx="2391">
                  <c:v>76.851540734017334</c:v>
                </c:pt>
                <c:pt idx="2392">
                  <c:v>87.97144701658263</c:v>
                </c:pt>
                <c:pt idx="2393">
                  <c:v>84.242409737272624</c:v>
                </c:pt>
                <c:pt idx="2394">
                  <c:v>56.079111403831917</c:v>
                </c:pt>
                <c:pt idx="2395">
                  <c:v>60.592502819295142</c:v>
                </c:pt>
                <c:pt idx="2396">
                  <c:v>35.327136959427179</c:v>
                </c:pt>
                <c:pt idx="2397">
                  <c:v>46.680854927212465</c:v>
                </c:pt>
                <c:pt idx="2398">
                  <c:v>78.266993153325657</c:v>
                </c:pt>
                <c:pt idx="2399">
                  <c:v>66.991552396354933</c:v>
                </c:pt>
                <c:pt idx="2400">
                  <c:v>82.949258751133712</c:v>
                </c:pt>
                <c:pt idx="2401">
                  <c:v>61.653528928627551</c:v>
                </c:pt>
                <c:pt idx="2402">
                  <c:v>55.855281041618618</c:v>
                </c:pt>
                <c:pt idx="2403">
                  <c:v>57.001012613084292</c:v>
                </c:pt>
                <c:pt idx="2404">
                  <c:v>84.510831698012993</c:v>
                </c:pt>
                <c:pt idx="2405">
                  <c:v>79.833119053783832</c:v>
                </c:pt>
                <c:pt idx="2406">
                  <c:v>56.952216313573693</c:v>
                </c:pt>
                <c:pt idx="2407">
                  <c:v>63.094312629328421</c:v>
                </c:pt>
                <c:pt idx="2408">
                  <c:v>34.598142326809899</c:v>
                </c:pt>
                <c:pt idx="2409">
                  <c:v>84.983500261799179</c:v>
                </c:pt>
                <c:pt idx="2410">
                  <c:v>65.842566758412644</c:v>
                </c:pt>
                <c:pt idx="2411">
                  <c:v>32.675415813424628</c:v>
                </c:pt>
                <c:pt idx="2412">
                  <c:v>32.816272024072532</c:v>
                </c:pt>
                <c:pt idx="2413">
                  <c:v>43.335540669091699</c:v>
                </c:pt>
                <c:pt idx="2414">
                  <c:v>66.332540459958992</c:v>
                </c:pt>
                <c:pt idx="2415">
                  <c:v>67.781842544059543</c:v>
                </c:pt>
                <c:pt idx="2416">
                  <c:v>61.056652999681631</c:v>
                </c:pt>
                <c:pt idx="2417">
                  <c:v>51.915673226400216</c:v>
                </c:pt>
                <c:pt idx="2418">
                  <c:v>65.779943256424929</c:v>
                </c:pt>
                <c:pt idx="2419">
                  <c:v>53.363243999932891</c:v>
                </c:pt>
                <c:pt idx="2420">
                  <c:v>74.757357666438949</c:v>
                </c:pt>
                <c:pt idx="2421">
                  <c:v>62.166475408524647</c:v>
                </c:pt>
                <c:pt idx="2422">
                  <c:v>63.107468137177214</c:v>
                </c:pt>
                <c:pt idx="2423">
                  <c:v>28.287799021184277</c:v>
                </c:pt>
                <c:pt idx="2424">
                  <c:v>35.79722315136506</c:v>
                </c:pt>
                <c:pt idx="2425">
                  <c:v>32.209310453663804</c:v>
                </c:pt>
                <c:pt idx="2426">
                  <c:v>55.988514432301628</c:v>
                </c:pt>
                <c:pt idx="2427">
                  <c:v>50.660576606037054</c:v>
                </c:pt>
                <c:pt idx="2428">
                  <c:v>41.191889607374385</c:v>
                </c:pt>
                <c:pt idx="2429">
                  <c:v>41.689486128885626</c:v>
                </c:pt>
                <c:pt idx="2430">
                  <c:v>60.213148551594159</c:v>
                </c:pt>
                <c:pt idx="2431">
                  <c:v>73.653426766992951</c:v>
                </c:pt>
                <c:pt idx="2432">
                  <c:v>43.10561024282228</c:v>
                </c:pt>
                <c:pt idx="2433">
                  <c:v>50.19022204313832</c:v>
                </c:pt>
                <c:pt idx="2434">
                  <c:v>52.171785995342617</c:v>
                </c:pt>
                <c:pt idx="2435">
                  <c:v>67.821448765542144</c:v>
                </c:pt>
                <c:pt idx="2436">
                  <c:v>50.969008111927501</c:v>
                </c:pt>
                <c:pt idx="2437">
                  <c:v>45.99860184150495</c:v>
                </c:pt>
                <c:pt idx="2438">
                  <c:v>67.845317107327674</c:v>
                </c:pt>
                <c:pt idx="2439">
                  <c:v>20.117756027828605</c:v>
                </c:pt>
                <c:pt idx="2440">
                  <c:v>65.931153479496459</c:v>
                </c:pt>
                <c:pt idx="2441">
                  <c:v>74.792326763472431</c:v>
                </c:pt>
                <c:pt idx="2442">
                  <c:v>63.738133996866736</c:v>
                </c:pt>
                <c:pt idx="2443">
                  <c:v>60.837415259763077</c:v>
                </c:pt>
                <c:pt idx="2444">
                  <c:v>45.568405644366784</c:v>
                </c:pt>
                <c:pt idx="2445">
                  <c:v>46.553781416887304</c:v>
                </c:pt>
                <c:pt idx="2446">
                  <c:v>86.684187539840721</c:v>
                </c:pt>
                <c:pt idx="2447">
                  <c:v>47.08549597415162</c:v>
                </c:pt>
                <c:pt idx="2448">
                  <c:v>30.193001273232497</c:v>
                </c:pt>
                <c:pt idx="2449">
                  <c:v>59.934909320351842</c:v>
                </c:pt>
                <c:pt idx="2450">
                  <c:v>73.377142715124961</c:v>
                </c:pt>
                <c:pt idx="2451">
                  <c:v>92.221277464561069</c:v>
                </c:pt>
                <c:pt idx="2452">
                  <c:v>62.696891078686669</c:v>
                </c:pt>
                <c:pt idx="2453">
                  <c:v>70.55128306985452</c:v>
                </c:pt>
                <c:pt idx="2454">
                  <c:v>21.902880397042583</c:v>
                </c:pt>
                <c:pt idx="2455">
                  <c:v>65.944040616384413</c:v>
                </c:pt>
                <c:pt idx="2456">
                  <c:v>36.857622068223527</c:v>
                </c:pt>
                <c:pt idx="2457">
                  <c:v>87.069164945977874</c:v>
                </c:pt>
                <c:pt idx="2458">
                  <c:v>39.627689786492454</c:v>
                </c:pt>
                <c:pt idx="2459">
                  <c:v>54.325423125296204</c:v>
                </c:pt>
                <c:pt idx="2460">
                  <c:v>43.638275434593503</c:v>
                </c:pt>
                <c:pt idx="2461">
                  <c:v>58.405991469618613</c:v>
                </c:pt>
                <c:pt idx="2462">
                  <c:v>76.348679895583032</c:v>
                </c:pt>
                <c:pt idx="2463">
                  <c:v>73.428924710151321</c:v>
                </c:pt>
                <c:pt idx="2464">
                  <c:v>59.724070413482607</c:v>
                </c:pt>
                <c:pt idx="2465">
                  <c:v>24.552870232477268</c:v>
                </c:pt>
                <c:pt idx="2466">
                  <c:v>73.547703705883279</c:v>
                </c:pt>
                <c:pt idx="2467">
                  <c:v>65.869017472046465</c:v>
                </c:pt>
                <c:pt idx="2468">
                  <c:v>60.687145102280716</c:v>
                </c:pt>
                <c:pt idx="2469">
                  <c:v>34.591310751823713</c:v>
                </c:pt>
                <c:pt idx="2470">
                  <c:v>38.061340017227813</c:v>
                </c:pt>
                <c:pt idx="2471">
                  <c:v>91.568773661118371</c:v>
                </c:pt>
                <c:pt idx="2472">
                  <c:v>34.686729047893721</c:v>
                </c:pt>
                <c:pt idx="2473">
                  <c:v>53.578720031251251</c:v>
                </c:pt>
                <c:pt idx="2474">
                  <c:v>54.910138683054655</c:v>
                </c:pt>
                <c:pt idx="2475">
                  <c:v>44.518480290282319</c:v>
                </c:pt>
                <c:pt idx="2476">
                  <c:v>65.657283001742428</c:v>
                </c:pt>
                <c:pt idx="2477">
                  <c:v>55.929632491328235</c:v>
                </c:pt>
                <c:pt idx="2478">
                  <c:v>61.211291910652271</c:v>
                </c:pt>
                <c:pt idx="2479">
                  <c:v>60.302222767215682</c:v>
                </c:pt>
                <c:pt idx="2480">
                  <c:v>76.332270321257639</c:v>
                </c:pt>
                <c:pt idx="2481">
                  <c:v>64.289512194933039</c:v>
                </c:pt>
                <c:pt idx="2482">
                  <c:v>58.95937991813139</c:v>
                </c:pt>
                <c:pt idx="2483">
                  <c:v>55.003362528587587</c:v>
                </c:pt>
                <c:pt idx="2484">
                  <c:v>31.763092603511449</c:v>
                </c:pt>
                <c:pt idx="2485">
                  <c:v>49.221479713749659</c:v>
                </c:pt>
                <c:pt idx="2486">
                  <c:v>50.812533571932896</c:v>
                </c:pt>
                <c:pt idx="2487">
                  <c:v>44.369952012285566</c:v>
                </c:pt>
                <c:pt idx="2488">
                  <c:v>44.12141756115367</c:v>
                </c:pt>
                <c:pt idx="2489">
                  <c:v>34.743775359843156</c:v>
                </c:pt>
                <c:pt idx="2490">
                  <c:v>59.8690762540419</c:v>
                </c:pt>
                <c:pt idx="2491">
                  <c:v>49.793472187124905</c:v>
                </c:pt>
                <c:pt idx="2492">
                  <c:v>27.83672017777635</c:v>
                </c:pt>
                <c:pt idx="2493">
                  <c:v>73.276967744255472</c:v>
                </c:pt>
                <c:pt idx="2494">
                  <c:v>37.729363611584809</c:v>
                </c:pt>
                <c:pt idx="2495">
                  <c:v>69.690114662493755</c:v>
                </c:pt>
                <c:pt idx="2496">
                  <c:v>38.449571489841567</c:v>
                </c:pt>
                <c:pt idx="2497">
                  <c:v>53.136159571242992</c:v>
                </c:pt>
                <c:pt idx="2498">
                  <c:v>37.977530118529344</c:v>
                </c:pt>
                <c:pt idx="2499">
                  <c:v>83.032800278871335</c:v>
                </c:pt>
                <c:pt idx="2500">
                  <c:v>73.348065127488496</c:v>
                </c:pt>
                <c:pt idx="2501">
                  <c:v>57.200706262551215</c:v>
                </c:pt>
                <c:pt idx="2502">
                  <c:v>66.791913817960136</c:v>
                </c:pt>
                <c:pt idx="2503">
                  <c:v>87.464392046082551</c:v>
                </c:pt>
                <c:pt idx="2504">
                  <c:v>29.500035353588235</c:v>
                </c:pt>
                <c:pt idx="2505">
                  <c:v>25.309042344428818</c:v>
                </c:pt>
                <c:pt idx="2506">
                  <c:v>89.201615679220737</c:v>
                </c:pt>
                <c:pt idx="2507">
                  <c:v>75.025511256218465</c:v>
                </c:pt>
                <c:pt idx="2508">
                  <c:v>47.48425608061148</c:v>
                </c:pt>
                <c:pt idx="2509">
                  <c:v>42.344184382865407</c:v>
                </c:pt>
                <c:pt idx="2510">
                  <c:v>58.716109783922541</c:v>
                </c:pt>
                <c:pt idx="2511">
                  <c:v>47.437295410124861</c:v>
                </c:pt>
                <c:pt idx="2512">
                  <c:v>89.047195891826959</c:v>
                </c:pt>
                <c:pt idx="2513">
                  <c:v>76.345425829106432</c:v>
                </c:pt>
                <c:pt idx="2514">
                  <c:v>42.578264439046237</c:v>
                </c:pt>
                <c:pt idx="2515">
                  <c:v>65.78199800902577</c:v>
                </c:pt>
                <c:pt idx="2516">
                  <c:v>42.202477110937096</c:v>
                </c:pt>
                <c:pt idx="2517">
                  <c:v>41.340472956443264</c:v>
                </c:pt>
                <c:pt idx="2518">
                  <c:v>35.59748499974377</c:v>
                </c:pt>
                <c:pt idx="2519">
                  <c:v>51.368340339789206</c:v>
                </c:pt>
                <c:pt idx="2520">
                  <c:v>65.171458930107462</c:v>
                </c:pt>
                <c:pt idx="2521">
                  <c:v>19.678101381701588</c:v>
                </c:pt>
                <c:pt idx="2522">
                  <c:v>47.46878657187527</c:v>
                </c:pt>
                <c:pt idx="2523">
                  <c:v>27.917903202472157</c:v>
                </c:pt>
                <c:pt idx="2524">
                  <c:v>49.77380854632289</c:v>
                </c:pt>
                <c:pt idx="2525">
                  <c:v>70.24423462193657</c:v>
                </c:pt>
                <c:pt idx="2526">
                  <c:v>76.913676741467341</c:v>
                </c:pt>
                <c:pt idx="2527">
                  <c:v>75.102997222054341</c:v>
                </c:pt>
                <c:pt idx="2528">
                  <c:v>60.105111489597057</c:v>
                </c:pt>
                <c:pt idx="2529">
                  <c:v>49.216215396826598</c:v>
                </c:pt>
                <c:pt idx="2530">
                  <c:v>90.132985906379702</c:v>
                </c:pt>
                <c:pt idx="2531">
                  <c:v>39.501287970795616</c:v>
                </c:pt>
                <c:pt idx="2532">
                  <c:v>55.794712292231729</c:v>
                </c:pt>
                <c:pt idx="2533">
                  <c:v>50.036697819179352</c:v>
                </c:pt>
                <c:pt idx="2534">
                  <c:v>59.243779029731556</c:v>
                </c:pt>
                <c:pt idx="2535">
                  <c:v>56.317236771468032</c:v>
                </c:pt>
                <c:pt idx="2536">
                  <c:v>55.58476894879729</c:v>
                </c:pt>
                <c:pt idx="2537">
                  <c:v>19.014884744322131</c:v>
                </c:pt>
                <c:pt idx="2538">
                  <c:v>91.90869632875922</c:v>
                </c:pt>
                <c:pt idx="2539">
                  <c:v>27.279182099352184</c:v>
                </c:pt>
                <c:pt idx="2540">
                  <c:v>78.757638549500342</c:v>
                </c:pt>
                <c:pt idx="2541">
                  <c:v>51.157501432919958</c:v>
                </c:pt>
                <c:pt idx="2542">
                  <c:v>47.656384329432932</c:v>
                </c:pt>
                <c:pt idx="2543">
                  <c:v>62.939101596955979</c:v>
                </c:pt>
                <c:pt idx="2544">
                  <c:v>61.701265612198625</c:v>
                </c:pt>
                <c:pt idx="2545">
                  <c:v>73.858329662310808</c:v>
                </c:pt>
                <c:pt idx="2546">
                  <c:v>69.974245403133082</c:v>
                </c:pt>
                <c:pt idx="2547">
                  <c:v>76.76077970998233</c:v>
                </c:pt>
                <c:pt idx="2548">
                  <c:v>37.162312013099665</c:v>
                </c:pt>
                <c:pt idx="2549">
                  <c:v>38.540212963526223</c:v>
                </c:pt>
                <c:pt idx="2550">
                  <c:v>82.570172854393576</c:v>
                </c:pt>
                <c:pt idx="2551">
                  <c:v>63.502799555738008</c:v>
                </c:pt>
                <c:pt idx="2552">
                  <c:v>82.197022969204852</c:v>
                </c:pt>
                <c:pt idx="2553">
                  <c:v>90.404438064790213</c:v>
                </c:pt>
                <c:pt idx="2554">
                  <c:v>71.06965791917942</c:v>
                </c:pt>
                <c:pt idx="2555">
                  <c:v>32.563856313990058</c:v>
                </c:pt>
                <c:pt idx="2556">
                  <c:v>71.207668132247775</c:v>
                </c:pt>
                <c:pt idx="2557">
                  <c:v>42.515685439212902</c:v>
                </c:pt>
                <c:pt idx="2558">
                  <c:v>53.069699312459107</c:v>
                </c:pt>
                <c:pt idx="2559">
                  <c:v>45.214874897825673</c:v>
                </c:pt>
                <c:pt idx="2560">
                  <c:v>48.003979064422651</c:v>
                </c:pt>
                <c:pt idx="2561">
                  <c:v>38.256037720732508</c:v>
                </c:pt>
                <c:pt idx="2562">
                  <c:v>53.523763851382796</c:v>
                </c:pt>
                <c:pt idx="2563">
                  <c:v>38.104200305187021</c:v>
                </c:pt>
                <c:pt idx="2564">
                  <c:v>33.094511255314842</c:v>
                </c:pt>
                <c:pt idx="2565">
                  <c:v>38.947491453385773</c:v>
                </c:pt>
                <c:pt idx="2566">
                  <c:v>41.38400493903081</c:v>
                </c:pt>
                <c:pt idx="2567">
                  <c:v>45.967110679754541</c:v>
                </c:pt>
                <c:pt idx="2568">
                  <c:v>69.757470484712456</c:v>
                </c:pt>
                <c:pt idx="2569">
                  <c:v>41.552998671725987</c:v>
                </c:pt>
                <c:pt idx="2570">
                  <c:v>30.513832421473182</c:v>
                </c:pt>
                <c:pt idx="2571">
                  <c:v>87.834959559422998</c:v>
                </c:pt>
                <c:pt idx="2572">
                  <c:v>35.478034309383489</c:v>
                </c:pt>
                <c:pt idx="2573">
                  <c:v>44.422002378272779</c:v>
                </c:pt>
                <c:pt idx="2574">
                  <c:v>62.774377044522538</c:v>
                </c:pt>
                <c:pt idx="2575">
                  <c:v>39.778900009563991</c:v>
                </c:pt>
                <c:pt idx="2576">
                  <c:v>37.335823319893613</c:v>
                </c:pt>
                <c:pt idx="2577">
                  <c:v>47.063473830307785</c:v>
                </c:pt>
                <c:pt idx="2578">
                  <c:v>30.562628720983774</c:v>
                </c:pt>
                <c:pt idx="2579">
                  <c:v>75.127880677625029</c:v>
                </c:pt>
                <c:pt idx="2580">
                  <c:v>30.030690294913008</c:v>
                </c:pt>
                <c:pt idx="2581">
                  <c:v>86.195736594203112</c:v>
                </c:pt>
                <c:pt idx="2582">
                  <c:v>60.266094481016168</c:v>
                </c:pt>
                <c:pt idx="2583">
                  <c:v>73.781783762064094</c:v>
                </c:pt>
                <c:pt idx="2584">
                  <c:v>63.176391217459027</c:v>
                </c:pt>
                <c:pt idx="2585">
                  <c:v>38.92687717807685</c:v>
                </c:pt>
                <c:pt idx="2586">
                  <c:v>64.014850472200308</c:v>
                </c:pt>
                <c:pt idx="2587">
                  <c:v>47.563428854860838</c:v>
                </c:pt>
                <c:pt idx="2588">
                  <c:v>45.66242073487841</c:v>
                </c:pt>
                <c:pt idx="2589">
                  <c:v>69.555194463397243</c:v>
                </c:pt>
                <c:pt idx="2590">
                  <c:v>36.433317380482379</c:v>
                </c:pt>
                <c:pt idx="2591">
                  <c:v>37.920483806579917</c:v>
                </c:pt>
                <c:pt idx="2592">
                  <c:v>60.358422763114305</c:v>
                </c:pt>
                <c:pt idx="2593">
                  <c:v>30.637651865321729</c:v>
                </c:pt>
                <c:pt idx="2594">
                  <c:v>51.04813638402247</c:v>
                </c:pt>
                <c:pt idx="2595">
                  <c:v>19.512749636794211</c:v>
                </c:pt>
                <c:pt idx="2596">
                  <c:v>63.260201116157489</c:v>
                </c:pt>
                <c:pt idx="2597">
                  <c:v>20.250317723883292</c:v>
                </c:pt>
                <c:pt idx="2598">
                  <c:v>87.768454798484726</c:v>
                </c:pt>
                <c:pt idx="2599">
                  <c:v>37.341759331445004</c:v>
                </c:pt>
                <c:pt idx="2600">
                  <c:v>29.436560790320108</c:v>
                </c:pt>
                <c:pt idx="2601">
                  <c:v>73.727151024228618</c:v>
                </c:pt>
                <c:pt idx="2602">
                  <c:v>49.27946609128827</c:v>
                </c:pt>
                <c:pt idx="2603">
                  <c:v>80.22072333392363</c:v>
                </c:pt>
                <c:pt idx="2604">
                  <c:v>71.650004723449584</c:v>
                </c:pt>
                <c:pt idx="2605">
                  <c:v>56.642540991653078</c:v>
                </c:pt>
                <c:pt idx="2606">
                  <c:v>49.017204010905758</c:v>
                </c:pt>
                <c:pt idx="2607">
                  <c:v>43.897855569901232</c:v>
                </c:pt>
                <c:pt idx="2608">
                  <c:v>57.058954488468515</c:v>
                </c:pt>
                <c:pt idx="2609">
                  <c:v>37.517584639126383</c:v>
                </c:pt>
                <c:pt idx="2610">
                  <c:v>52.225403619392949</c:v>
                </c:pt>
                <c:pt idx="2611">
                  <c:v>29.662749655575212</c:v>
                </c:pt>
                <c:pt idx="2612">
                  <c:v>62.151125450138778</c:v>
                </c:pt>
                <c:pt idx="2613">
                  <c:v>58.22664372449978</c:v>
                </c:pt>
                <c:pt idx="2614">
                  <c:v>60.691513855768974</c:v>
                </c:pt>
                <c:pt idx="2615">
                  <c:v>69.725755454155575</c:v>
                </c:pt>
                <c:pt idx="2616">
                  <c:v>86.296583259700924</c:v>
                </c:pt>
                <c:pt idx="2617">
                  <c:v>75.405224345432543</c:v>
                </c:pt>
                <c:pt idx="2618">
                  <c:v>61.490590757834113</c:v>
                </c:pt>
                <c:pt idx="2619">
                  <c:v>77.460965125923977</c:v>
                </c:pt>
                <c:pt idx="2620">
                  <c:v>35.822106606935748</c:v>
                </c:pt>
                <c:pt idx="2621">
                  <c:v>62.682048762424401</c:v>
                </c:pt>
                <c:pt idx="2622">
                  <c:v>22.65159374153399</c:v>
                </c:pt>
                <c:pt idx="2623">
                  <c:v>57.966500875996346</c:v>
                </c:pt>
                <c:pt idx="2624">
                  <c:v>85.141661610207237</c:v>
                </c:pt>
                <c:pt idx="2625">
                  <c:v>56.865196850553005</c:v>
                </c:pt>
                <c:pt idx="2626">
                  <c:v>37.509011184654582</c:v>
                </c:pt>
                <c:pt idx="2627">
                  <c:v>42.807080178304005</c:v>
                </c:pt>
                <c:pt idx="2628">
                  <c:v>78.461422485869505</c:v>
                </c:pt>
                <c:pt idx="2629">
                  <c:v>78.892558748596841</c:v>
                </c:pt>
                <c:pt idx="2630">
                  <c:v>62.833378535846293</c:v>
                </c:pt>
                <c:pt idx="2631">
                  <c:v>41.189934428000058</c:v>
                </c:pt>
                <c:pt idx="2632">
                  <c:v>49.857618445021359</c:v>
                </c:pt>
                <c:pt idx="2633">
                  <c:v>52.560957533545533</c:v>
                </c:pt>
                <c:pt idx="2634">
                  <c:v>82.936590737822627</c:v>
                </c:pt>
                <c:pt idx="2635">
                  <c:v>60.918598284458866</c:v>
                </c:pt>
                <c:pt idx="2636">
                  <c:v>73.379501218166766</c:v>
                </c:pt>
                <c:pt idx="2637">
                  <c:v>97.526481783637664</c:v>
                </c:pt>
                <c:pt idx="2638">
                  <c:v>51.300312822942175</c:v>
                </c:pt>
                <c:pt idx="2639">
                  <c:v>57.869231719008113</c:v>
                </c:pt>
                <c:pt idx="2640">
                  <c:v>50.759856013471747</c:v>
                </c:pt>
                <c:pt idx="2641">
                  <c:v>18.297886430387596</c:v>
                </c:pt>
                <c:pt idx="2642">
                  <c:v>62.095865519829346</c:v>
                </c:pt>
                <c:pt idx="2643">
                  <c:v>87.355026997185064</c:v>
                </c:pt>
                <c:pt idx="2644">
                  <c:v>51.736325481281376</c:v>
                </c:pt>
                <c:pt idx="2645">
                  <c:v>83.704535299650473</c:v>
                </c:pt>
                <c:pt idx="2646">
                  <c:v>39.155021222706281</c:v>
                </c:pt>
                <c:pt idx="2647">
                  <c:v>30.672620962355214</c:v>
                </c:pt>
                <c:pt idx="2648">
                  <c:v>62.524374908554023</c:v>
                </c:pt>
                <c:pt idx="2649">
                  <c:v>81.377600162791651</c:v>
                </c:pt>
                <c:pt idx="2650">
                  <c:v>93.024235625576779</c:v>
                </c:pt>
                <c:pt idx="2651">
                  <c:v>45.784508868159094</c:v>
                </c:pt>
                <c:pt idx="2652">
                  <c:v>46.885812893602434</c:v>
                </c:pt>
                <c:pt idx="2653">
                  <c:v>44.343401725425238</c:v>
                </c:pt>
                <c:pt idx="2654">
                  <c:v>30.635293362279917</c:v>
                </c:pt>
                <c:pt idx="2655">
                  <c:v>43.490587648959419</c:v>
                </c:pt>
                <c:pt idx="2656">
                  <c:v>80.891831162228812</c:v>
                </c:pt>
                <c:pt idx="2657">
                  <c:v>80.46421733693893</c:v>
                </c:pt>
                <c:pt idx="2658">
                  <c:v>77.139193912094115</c:v>
                </c:pt>
                <c:pt idx="2659">
                  <c:v>56.20681210663102</c:v>
                </c:pt>
                <c:pt idx="2660">
                  <c:v>62.975757502402942</c:v>
                </c:pt>
                <c:pt idx="2661">
                  <c:v>35.197212706292895</c:v>
                </c:pt>
                <c:pt idx="2662">
                  <c:v>22.886300990188772</c:v>
                </c:pt>
                <c:pt idx="2663">
                  <c:v>25.492758843035915</c:v>
                </c:pt>
                <c:pt idx="2664">
                  <c:v>35.896502558799753</c:v>
                </c:pt>
                <c:pt idx="2665">
                  <c:v>46.293250647072654</c:v>
                </c:pt>
                <c:pt idx="2666">
                  <c:v>44.056644110783253</c:v>
                </c:pt>
                <c:pt idx="2667">
                  <c:v>51.972719538349637</c:v>
                </c:pt>
                <c:pt idx="2668">
                  <c:v>54.382737808206478</c:v>
                </c:pt>
                <c:pt idx="2669">
                  <c:v>82.574541607881855</c:v>
                </c:pt>
                <c:pt idx="2670">
                  <c:v>48.065662500821183</c:v>
                </c:pt>
                <c:pt idx="2671">
                  <c:v>74.455086040906366</c:v>
                </c:pt>
                <c:pt idx="2672">
                  <c:v>52.708545745953103</c:v>
                </c:pt>
                <c:pt idx="2673">
                  <c:v>70.88000540902091</c:v>
                </c:pt>
                <c:pt idx="2674">
                  <c:v>73.379501218166766</c:v>
                </c:pt>
                <c:pt idx="2675">
                  <c:v>53.757172212935295</c:v>
                </c:pt>
                <c:pt idx="2676">
                  <c:v>86.270132546067117</c:v>
                </c:pt>
                <c:pt idx="2677">
                  <c:v>63.907440602677141</c:v>
                </c:pt>
                <c:pt idx="2678">
                  <c:v>33.845851473808906</c:v>
                </c:pt>
                <c:pt idx="2679">
                  <c:v>61.351301805249349</c:v>
                </c:pt>
                <c:pt idx="2680">
                  <c:v>30.367303825005138</c:v>
                </c:pt>
                <c:pt idx="2681">
                  <c:v>45.107465028302521</c:v>
                </c:pt>
                <c:pt idx="2682">
                  <c:v>23.667401059865384</c:v>
                </c:pt>
                <c:pt idx="2683">
                  <c:v>34.94872275731538</c:v>
                </c:pt>
                <c:pt idx="2684">
                  <c:v>57.735998328325088</c:v>
                </c:pt>
                <c:pt idx="2685">
                  <c:v>38.977240735650575</c:v>
                </c:pt>
                <c:pt idx="2686">
                  <c:v>82.708670561999668</c:v>
                </c:pt>
                <c:pt idx="2687">
                  <c:v>34.145332172834102</c:v>
                </c:pt>
                <c:pt idx="2688">
                  <c:v>18.499579761383217</c:v>
                </c:pt>
                <c:pt idx="2689">
                  <c:v>76.185697222635213</c:v>
                </c:pt>
                <c:pt idx="2690">
                  <c:v>47.943410315035763</c:v>
                </c:pt>
                <c:pt idx="2691">
                  <c:v>83.693822465713723</c:v>
                </c:pt>
                <c:pt idx="2692">
                  <c:v>31.901938563712896</c:v>
                </c:pt>
                <c:pt idx="2693">
                  <c:v>68.126183212572656</c:v>
                </c:pt>
                <c:pt idx="2694">
                  <c:v>42.259747291692996</c:v>
                </c:pt>
                <c:pt idx="2695">
                  <c:v>95.581046117632894</c:v>
                </c:pt>
                <c:pt idx="2696">
                  <c:v>41.437742113431504</c:v>
                </c:pt>
                <c:pt idx="2697">
                  <c:v>13.86147333863665</c:v>
                </c:pt>
                <c:pt idx="2698">
                  <c:v>38.334593871425653</c:v>
                </c:pt>
                <c:pt idx="2699">
                  <c:v>56.1122893739958</c:v>
                </c:pt>
                <c:pt idx="2700">
                  <c:v>67.73174735744665</c:v>
                </c:pt>
                <c:pt idx="2701">
                  <c:v>57.333984155388606</c:v>
                </c:pt>
                <c:pt idx="2702">
                  <c:v>65.459112108184243</c:v>
                </c:pt>
                <c:pt idx="2703">
                  <c:v>60.530994004319069</c:v>
                </c:pt>
                <c:pt idx="2704">
                  <c:v>52.724059756843701</c:v>
                </c:pt>
                <c:pt idx="2705">
                  <c:v>40.401211538358567</c:v>
                </c:pt>
                <c:pt idx="2706">
                  <c:v>38.331956428505251</c:v>
                </c:pt>
                <c:pt idx="2707">
                  <c:v>63.252309925231764</c:v>
                </c:pt>
                <c:pt idx="2708">
                  <c:v>65.438821274908292</c:v>
                </c:pt>
                <c:pt idx="2709">
                  <c:v>83.165361974926029</c:v>
                </c:pt>
                <c:pt idx="2710">
                  <c:v>43.490587648959419</c:v>
                </c:pt>
                <c:pt idx="2711">
                  <c:v>68.161824004234461</c:v>
                </c:pt>
                <c:pt idx="2712">
                  <c:v>50.971322112814939</c:v>
                </c:pt>
                <c:pt idx="2713">
                  <c:v>62.064105987118083</c:v>
                </c:pt>
                <c:pt idx="2714">
                  <c:v>52.663491007456827</c:v>
                </c:pt>
                <c:pt idx="2715">
                  <c:v>62.145289011813901</c:v>
                </c:pt>
                <c:pt idx="2716">
                  <c:v>50.81873795444514</c:v>
                </c:pt>
                <c:pt idx="2717">
                  <c:v>62.461124214092351</c:v>
                </c:pt>
                <c:pt idx="2718">
                  <c:v>38.666614779223053</c:v>
                </c:pt>
                <c:pt idx="2719">
                  <c:v>73.090116729522123</c:v>
                </c:pt>
                <c:pt idx="2720">
                  <c:v>47.632784358608241</c:v>
                </c:pt>
                <c:pt idx="2721">
                  <c:v>31.66986875797852</c:v>
                </c:pt>
                <c:pt idx="2722">
                  <c:v>72.122941658196595</c:v>
                </c:pt>
                <c:pt idx="2723">
                  <c:v>67.105122146235942</c:v>
                </c:pt>
                <c:pt idx="2724">
                  <c:v>50.483184040292542</c:v>
                </c:pt>
                <c:pt idx="2725">
                  <c:v>98.434028171165494</c:v>
                </c:pt>
                <c:pt idx="2726">
                  <c:v>50.023810682291405</c:v>
                </c:pt>
                <c:pt idx="2727">
                  <c:v>49.137042622577255</c:v>
                </c:pt>
                <c:pt idx="2728">
                  <c:v>46.864571425819562</c:v>
                </c:pt>
                <c:pt idx="2729">
                  <c:v>38.236374079930506</c:v>
                </c:pt>
                <c:pt idx="2730">
                  <c:v>71.936135145617612</c:v>
                </c:pt>
                <c:pt idx="2731">
                  <c:v>31.765451106553257</c:v>
                </c:pt>
                <c:pt idx="2732">
                  <c:v>77.929484059798739</c:v>
                </c:pt>
                <c:pt idx="2733">
                  <c:v>29.165153134063981</c:v>
                </c:pt>
                <c:pt idx="2734">
                  <c:v>72.290248582478299</c:v>
                </c:pt>
                <c:pt idx="2735">
                  <c:v>70.029818206557749</c:v>
                </c:pt>
                <c:pt idx="2736">
                  <c:v>61.27448753404181</c:v>
                </c:pt>
                <c:pt idx="2737">
                  <c:v>45.841823551069368</c:v>
                </c:pt>
                <c:pt idx="2738">
                  <c:v>14.680213881503793</c:v>
                </c:pt>
                <c:pt idx="2739">
                  <c:v>42.270892549095329</c:v>
                </c:pt>
                <c:pt idx="2740">
                  <c:v>25.942499130625727</c:v>
                </c:pt>
                <c:pt idx="2741">
                  <c:v>45.200420502874614</c:v>
                </c:pt>
                <c:pt idx="2742">
                  <c:v>65.986900904343614</c:v>
                </c:pt>
                <c:pt idx="2743">
                  <c:v>31.950734863223488</c:v>
                </c:pt>
                <c:pt idx="2744">
                  <c:v>14.517902903184304</c:v>
                </c:pt>
                <c:pt idx="2745">
                  <c:v>31.236095052330775</c:v>
                </c:pt>
                <c:pt idx="2746">
                  <c:v>62.104383903229021</c:v>
                </c:pt>
                <c:pt idx="2747">
                  <c:v>34.231724443380848</c:v>
                </c:pt>
                <c:pt idx="2748">
                  <c:v>81.58412538724474</c:v>
                </c:pt>
                <c:pt idx="2749">
                  <c:v>38.599841647323935</c:v>
                </c:pt>
                <c:pt idx="2750">
                  <c:v>63.563099934164029</c:v>
                </c:pt>
                <c:pt idx="2751">
                  <c:v>76.205196810932478</c:v>
                </c:pt>
                <c:pt idx="2752">
                  <c:v>48.419820439836244</c:v>
                </c:pt>
                <c:pt idx="2753">
                  <c:v>29.780633087872364</c:v>
                </c:pt>
                <c:pt idx="2754">
                  <c:v>56.839597198199598</c:v>
                </c:pt>
                <c:pt idx="2755">
                  <c:v>62.28761290729841</c:v>
                </c:pt>
                <c:pt idx="2756">
                  <c:v>37.642871767811556</c:v>
                </c:pt>
                <c:pt idx="2757">
                  <c:v>43.830510316600282</c:v>
                </c:pt>
                <c:pt idx="2758">
                  <c:v>54.001337910578926</c:v>
                </c:pt>
                <c:pt idx="2759">
                  <c:v>94.479697590035187</c:v>
                </c:pt>
                <c:pt idx="2760">
                  <c:v>63.091058562851821</c:v>
                </c:pt>
                <c:pt idx="2761">
                  <c:v>54.559503181477041</c:v>
                </c:pt>
                <c:pt idx="2762">
                  <c:v>82.372221084412274</c:v>
                </c:pt>
                <c:pt idx="2763">
                  <c:v>23.953531482033423</c:v>
                </c:pt>
                <c:pt idx="2764">
                  <c:v>55.525618636863037</c:v>
                </c:pt>
                <c:pt idx="2765">
                  <c:v>36.105654657255513</c:v>
                </c:pt>
                <c:pt idx="2766">
                  <c:v>78.404107802959231</c:v>
                </c:pt>
                <c:pt idx="2767">
                  <c:v>43.092942229511202</c:v>
                </c:pt>
                <c:pt idx="2768">
                  <c:v>44.659291998775835</c:v>
                </c:pt>
                <c:pt idx="2769">
                  <c:v>33.163866759062245</c:v>
                </c:pt>
                <c:pt idx="2770">
                  <c:v>62.284358840821803</c:v>
                </c:pt>
                <c:pt idx="2771">
                  <c:v>83.773890803397876</c:v>
                </c:pt>
                <c:pt idx="2772">
                  <c:v>63.45725732270401</c:v>
                </c:pt>
                <c:pt idx="2773">
                  <c:v>32.09248663730618</c:v>
                </c:pt>
                <c:pt idx="2774">
                  <c:v>65.986900904343614</c:v>
                </c:pt>
                <c:pt idx="2775">
                  <c:v>77.347450447115079</c:v>
                </c:pt>
                <c:pt idx="2776">
                  <c:v>71.399947516408943</c:v>
                </c:pt>
                <c:pt idx="2777">
                  <c:v>48.179848874258411</c:v>
                </c:pt>
                <c:pt idx="2778">
                  <c:v>53.372821999272098</c:v>
                </c:pt>
                <c:pt idx="2779">
                  <c:v>52.598553504581673</c:v>
                </c:pt>
                <c:pt idx="2780">
                  <c:v>76.970946922223234</c:v>
                </c:pt>
                <c:pt idx="2781">
                  <c:v>55.67615716530625</c:v>
                </c:pt>
                <c:pt idx="2782">
                  <c:v>81.30499059256762</c:v>
                </c:pt>
                <c:pt idx="2783">
                  <c:v>68.680034801054632</c:v>
                </c:pt>
                <c:pt idx="2784">
                  <c:v>50.273987439682401</c:v>
                </c:pt>
                <c:pt idx="2785">
                  <c:v>61.485953633385002</c:v>
                </c:pt>
                <c:pt idx="2786">
                  <c:v>84.990495889290088</c:v>
                </c:pt>
                <c:pt idx="2787">
                  <c:v>81.793441538205229</c:v>
                </c:pt>
                <c:pt idx="2788">
                  <c:v>81.926674928888261</c:v>
                </c:pt>
                <c:pt idx="2789">
                  <c:v>79.62333976285413</c:v>
                </c:pt>
                <c:pt idx="2790">
                  <c:v>67.121263349600497</c:v>
                </c:pt>
                <c:pt idx="2791">
                  <c:v>50.635141006188398</c:v>
                </c:pt>
                <c:pt idx="2792">
                  <c:v>27.521108844304354</c:v>
                </c:pt>
                <c:pt idx="2793">
                  <c:v>43.734245704479449</c:v>
                </c:pt>
                <c:pt idx="2794">
                  <c:v>41.83717391451971</c:v>
                </c:pt>
                <c:pt idx="2795">
                  <c:v>49.045386035107434</c:v>
                </c:pt>
                <c:pt idx="2796">
                  <c:v>89.603629852157212</c:v>
                </c:pt>
                <c:pt idx="2797">
                  <c:v>44.499607894459004</c:v>
                </c:pt>
                <c:pt idx="2798">
                  <c:v>61.111504861093984</c:v>
                </c:pt>
                <c:pt idx="2799">
                  <c:v>32.355375910162635</c:v>
                </c:pt>
                <c:pt idx="2800">
                  <c:v>74.251242761528033</c:v>
                </c:pt>
                <c:pt idx="2801">
                  <c:v>67.309173980273385</c:v>
                </c:pt>
                <c:pt idx="2802">
                  <c:v>55.027350420723472</c:v>
                </c:pt>
                <c:pt idx="2803">
                  <c:v>70.735671263089941</c:v>
                </c:pt>
                <c:pt idx="2804">
                  <c:v>58.479447355893434</c:v>
                </c:pt>
                <c:pt idx="2805">
                  <c:v>33.90379334919313</c:v>
                </c:pt>
                <c:pt idx="2806">
                  <c:v>31.58106291331783</c:v>
                </c:pt>
                <c:pt idx="2807">
                  <c:v>59.2948893301296</c:v>
                </c:pt>
                <c:pt idx="2808">
                  <c:v>32.981892139940747</c:v>
                </c:pt>
                <c:pt idx="2809">
                  <c:v>80.471840156903795</c:v>
                </c:pt>
                <c:pt idx="2810">
                  <c:v>40.052989610894898</c:v>
                </c:pt>
                <c:pt idx="2811">
                  <c:v>57.669538069541197</c:v>
                </c:pt>
                <c:pt idx="2812">
                  <c:v>54.819138387856889</c:v>
                </c:pt>
                <c:pt idx="2813">
                  <c:v>58.687927759720878</c:v>
                </c:pt>
                <c:pt idx="2814">
                  <c:v>75.335510020172052</c:v>
                </c:pt>
                <c:pt idx="2815">
                  <c:v>28.045872276232114</c:v>
                </c:pt>
                <c:pt idx="2816">
                  <c:v>59.099400381646213</c:v>
                </c:pt>
                <c:pt idx="2817">
                  <c:v>49.565552011301932</c:v>
                </c:pt>
                <c:pt idx="2818">
                  <c:v>37.059942591693101</c:v>
                </c:pt>
                <c:pt idx="2819">
                  <c:v>40.02974846158331</c:v>
                </c:pt>
                <c:pt idx="2820">
                  <c:v>56.447843288148405</c:v>
                </c:pt>
                <c:pt idx="2821">
                  <c:v>55.072449661374137</c:v>
                </c:pt>
                <c:pt idx="2822">
                  <c:v>25.90159402204085</c:v>
                </c:pt>
                <c:pt idx="2823">
                  <c:v>58.925261882378315</c:v>
                </c:pt>
                <c:pt idx="2824">
                  <c:v>55.974687229824518</c:v>
                </c:pt>
                <c:pt idx="2825">
                  <c:v>65.438552903947439</c:v>
                </c:pt>
                <c:pt idx="2826">
                  <c:v>61.584441795841002</c:v>
                </c:pt>
                <c:pt idx="2827">
                  <c:v>58.494125619650973</c:v>
                </c:pt>
                <c:pt idx="2828">
                  <c:v>36.704993407699362</c:v>
                </c:pt>
                <c:pt idx="2829">
                  <c:v>59.37674404945372</c:v>
                </c:pt>
                <c:pt idx="2830">
                  <c:v>77.838483764600966</c:v>
                </c:pt>
                <c:pt idx="2831">
                  <c:v>53.724785487750083</c:v>
                </c:pt>
                <c:pt idx="2832">
                  <c:v>69.477544445056623</c:v>
                </c:pt>
                <c:pt idx="2833">
                  <c:v>50.574572256801517</c:v>
                </c:pt>
                <c:pt idx="2834">
                  <c:v>88.23197778639728</c:v>
                </c:pt>
                <c:pt idx="2835">
                  <c:v>88.469043538093871</c:v>
                </c:pt>
                <c:pt idx="2836">
                  <c:v>56.847220018164478</c:v>
                </c:pt>
                <c:pt idx="2837">
                  <c:v>58.153307388575307</c:v>
                </c:pt>
                <c:pt idx="2838">
                  <c:v>70.255738700852021</c:v>
                </c:pt>
                <c:pt idx="2839">
                  <c:v>26.237147936193438</c:v>
                </c:pt>
                <c:pt idx="2840">
                  <c:v>34.535563326976558</c:v>
                </c:pt>
                <c:pt idx="2841">
                  <c:v>33.664772418122212</c:v>
                </c:pt>
                <c:pt idx="2842">
                  <c:v>57.865922581459387</c:v>
                </c:pt>
                <c:pt idx="2843">
                  <c:v>86.693333115714353</c:v>
                </c:pt>
                <c:pt idx="2844">
                  <c:v>58.884088402832589</c:v>
                </c:pt>
                <c:pt idx="2845">
                  <c:v>50.281490709296925</c:v>
                </c:pt>
                <c:pt idx="2846">
                  <c:v>56.602307577696536</c:v>
                </c:pt>
                <c:pt idx="2847">
                  <c:v>49.857618445021359</c:v>
                </c:pt>
                <c:pt idx="2848">
                  <c:v>28.768985968370124</c:v>
                </c:pt>
                <c:pt idx="2849">
                  <c:v>44.481003869596542</c:v>
                </c:pt>
                <c:pt idx="2850">
                  <c:v>47.006950392376197</c:v>
                </c:pt>
                <c:pt idx="2851">
                  <c:v>40.080499940468243</c:v>
                </c:pt>
                <c:pt idx="2852">
                  <c:v>38.437799039965284</c:v>
                </c:pt>
                <c:pt idx="2853">
                  <c:v>72.334840181005362</c:v>
                </c:pt>
                <c:pt idx="2854">
                  <c:v>43.272289974630034</c:v>
                </c:pt>
                <c:pt idx="2855">
                  <c:v>81.475819954286791</c:v>
                </c:pt>
                <c:pt idx="2856">
                  <c:v>70.379826515661392</c:v>
                </c:pt>
                <c:pt idx="2857">
                  <c:v>44.526058608092818</c:v>
                </c:pt>
                <c:pt idx="2858">
                  <c:v>78.097059355041296</c:v>
                </c:pt>
                <c:pt idx="2859">
                  <c:v>69.556717219305995</c:v>
                </c:pt>
                <c:pt idx="2860">
                  <c:v>62.014682495133542</c:v>
                </c:pt>
                <c:pt idx="2861">
                  <c:v>30.992869420276321</c:v>
                </c:pt>
                <c:pt idx="2862">
                  <c:v>71.06965791917942</c:v>
                </c:pt>
                <c:pt idx="2863">
                  <c:v>52.437302142201716</c:v>
                </c:pt>
                <c:pt idx="2864">
                  <c:v>72.908982602763302</c:v>
                </c:pt>
                <c:pt idx="2865">
                  <c:v>66.645793290389179</c:v>
                </c:pt>
                <c:pt idx="2866">
                  <c:v>24.452023566979456</c:v>
                </c:pt>
                <c:pt idx="2867">
                  <c:v>61.271860660039138</c:v>
                </c:pt>
                <c:pt idx="2868">
                  <c:v>75.559644132826321</c:v>
                </c:pt>
                <c:pt idx="2869">
                  <c:v>31.559876516607083</c:v>
                </c:pt>
                <c:pt idx="2870">
                  <c:v>60.531665698947393</c:v>
                </c:pt>
                <c:pt idx="2871">
                  <c:v>42.924695239640322</c:v>
                </c:pt>
                <c:pt idx="2872">
                  <c:v>34.804612480190869</c:v>
                </c:pt>
                <c:pt idx="2873">
                  <c:v>53.336121591670761</c:v>
                </c:pt>
                <c:pt idx="2874">
                  <c:v>43.159402488295093</c:v>
                </c:pt>
                <c:pt idx="2875">
                  <c:v>83.940570535205623</c:v>
                </c:pt>
                <c:pt idx="2876">
                  <c:v>72.182614844148674</c:v>
                </c:pt>
                <c:pt idx="2877">
                  <c:v>55.988469930147254</c:v>
                </c:pt>
                <c:pt idx="2878">
                  <c:v>49.131833376726306</c:v>
                </c:pt>
                <c:pt idx="2879">
                  <c:v>60.028804860513112</c:v>
                </c:pt>
                <c:pt idx="2880">
                  <c:v>41.259021560786614</c:v>
                </c:pt>
                <c:pt idx="2881">
                  <c:v>49.783222493157368</c:v>
                </c:pt>
                <c:pt idx="2882">
                  <c:v>47.967278656821293</c:v>
                </c:pt>
                <c:pt idx="2883">
                  <c:v>41.664558171160557</c:v>
                </c:pt>
                <c:pt idx="2884">
                  <c:v>69.994804607369872</c:v>
                </c:pt>
                <c:pt idx="2885">
                  <c:v>60.845306450688803</c:v>
                </c:pt>
                <c:pt idx="2886">
                  <c:v>71.876193588704695</c:v>
                </c:pt>
                <c:pt idx="2887">
                  <c:v>37.236036270335326</c:v>
                </c:pt>
                <c:pt idx="2888">
                  <c:v>41.76808678173316</c:v>
                </c:pt>
                <c:pt idx="2889">
                  <c:v>59.531163836847483</c:v>
                </c:pt>
                <c:pt idx="2890">
                  <c:v>39.844733075873933</c:v>
                </c:pt>
                <c:pt idx="2891">
                  <c:v>52.200863582979082</c:v>
                </c:pt>
                <c:pt idx="2892">
                  <c:v>61.251246384730209</c:v>
                </c:pt>
                <c:pt idx="2893">
                  <c:v>34.527000441422508</c:v>
                </c:pt>
                <c:pt idx="2894">
                  <c:v>92.036665402519176</c:v>
                </c:pt>
                <c:pt idx="2895">
                  <c:v>53.008458868443896</c:v>
                </c:pt>
                <c:pt idx="2896">
                  <c:v>53.10377284605778</c:v>
                </c:pt>
                <c:pt idx="2897">
                  <c:v>68.34621219746991</c:v>
                </c:pt>
                <c:pt idx="2898">
                  <c:v>79.537215863268216</c:v>
                </c:pt>
                <c:pt idx="2899">
                  <c:v>41.718663289748605</c:v>
                </c:pt>
                <c:pt idx="2900">
                  <c:v>36.41886298553132</c:v>
                </c:pt>
                <c:pt idx="2901">
                  <c:v>73.71489107981462</c:v>
                </c:pt>
                <c:pt idx="2902">
                  <c:v>26.832068685765034</c:v>
                </c:pt>
                <c:pt idx="2903">
                  <c:v>58.488861302727898</c:v>
                </c:pt>
                <c:pt idx="2904">
                  <c:v>26.965302076448051</c:v>
                </c:pt>
                <c:pt idx="2905">
                  <c:v>24.790831547608654</c:v>
                </c:pt>
                <c:pt idx="2906">
                  <c:v>71.550053621386553</c:v>
                </c:pt>
                <c:pt idx="2907">
                  <c:v>68.948188390834147</c:v>
                </c:pt>
                <c:pt idx="2908">
                  <c:v>92.036665402519176</c:v>
                </c:pt>
                <c:pt idx="2909">
                  <c:v>19.218100831226501</c:v>
                </c:pt>
                <c:pt idx="2910">
                  <c:v>76.57330150277501</c:v>
                </c:pt>
                <c:pt idx="2911">
                  <c:v>81.715791519864624</c:v>
                </c:pt>
                <c:pt idx="2912">
                  <c:v>65.572845910569995</c:v>
                </c:pt>
                <c:pt idx="2913">
                  <c:v>74.599464688991702</c:v>
                </c:pt>
                <c:pt idx="2914">
                  <c:v>54.105170271592499</c:v>
                </c:pt>
                <c:pt idx="2915">
                  <c:v>50.621358305865662</c:v>
                </c:pt>
                <c:pt idx="2916">
                  <c:v>26.563915095985507</c:v>
                </c:pt>
                <c:pt idx="2917">
                  <c:v>44.615132823714347</c:v>
                </c:pt>
                <c:pt idx="2918">
                  <c:v>49.480219356694718</c:v>
                </c:pt>
                <c:pt idx="2919">
                  <c:v>45.903287863891052</c:v>
                </c:pt>
                <c:pt idx="2920">
                  <c:v>63.402744135218875</c:v>
                </c:pt>
                <c:pt idx="2921">
                  <c:v>78.721102194403727</c:v>
                </c:pt>
                <c:pt idx="2922">
                  <c:v>62.561702508629317</c:v>
                </c:pt>
                <c:pt idx="2923">
                  <c:v>83.35916411499592</c:v>
                </c:pt>
                <c:pt idx="2924">
                  <c:v>73.159472233269526</c:v>
                </c:pt>
                <c:pt idx="2925">
                  <c:v>33.877566504365788</c:v>
                </c:pt>
                <c:pt idx="2926">
                  <c:v>83.585352980251031</c:v>
                </c:pt>
                <c:pt idx="2927">
                  <c:v>70.770640360123423</c:v>
                </c:pt>
                <c:pt idx="2928">
                  <c:v>90.329414920452265</c:v>
                </c:pt>
                <c:pt idx="2929">
                  <c:v>43.859587904236754</c:v>
                </c:pt>
                <c:pt idx="2930">
                  <c:v>52.462737742050379</c:v>
                </c:pt>
                <c:pt idx="2931">
                  <c:v>85.94309701531418</c:v>
                </c:pt>
                <c:pt idx="2932">
                  <c:v>60.161366556567806</c:v>
                </c:pt>
                <c:pt idx="2933">
                  <c:v>50.359364596443996</c:v>
                </c:pt>
                <c:pt idx="2934">
                  <c:v>54.583998715736527</c:v>
                </c:pt>
                <c:pt idx="2935">
                  <c:v>77.584112875144186</c:v>
                </c:pt>
                <c:pt idx="2936">
                  <c:v>75.564281257275439</c:v>
                </c:pt>
                <c:pt idx="2937">
                  <c:v>87.742631277324861</c:v>
                </c:pt>
                <c:pt idx="2938">
                  <c:v>30.156420415981508</c:v>
                </c:pt>
                <c:pt idx="2939">
                  <c:v>46.25167384385945</c:v>
                </c:pt>
                <c:pt idx="2940">
                  <c:v>88.2676185780591</c:v>
                </c:pt>
                <c:pt idx="2941">
                  <c:v>30.727353273417204</c:v>
                </c:pt>
                <c:pt idx="2942">
                  <c:v>55.155991189111766</c:v>
                </c:pt>
                <c:pt idx="2943">
                  <c:v>73.425670643674721</c:v>
                </c:pt>
                <c:pt idx="2944">
                  <c:v>67.398875388368864</c:v>
                </c:pt>
                <c:pt idx="2945">
                  <c:v>23.627391514715303</c:v>
                </c:pt>
                <c:pt idx="2946">
                  <c:v>66.633125277078108</c:v>
                </c:pt>
                <c:pt idx="2947">
                  <c:v>86.363088020639211</c:v>
                </c:pt>
                <c:pt idx="2948">
                  <c:v>73.042260495600701</c:v>
                </c:pt>
                <c:pt idx="2949">
                  <c:v>69.699260238367373</c:v>
                </c:pt>
                <c:pt idx="2950">
                  <c:v>91.171755434144089</c:v>
                </c:pt>
                <c:pt idx="2951">
                  <c:v>37.807864691205822</c:v>
                </c:pt>
                <c:pt idx="2952">
                  <c:v>64.480687461000286</c:v>
                </c:pt>
                <c:pt idx="2953">
                  <c:v>44.967768006820663</c:v>
                </c:pt>
                <c:pt idx="2954">
                  <c:v>68.264412549217894</c:v>
                </c:pt>
                <c:pt idx="2955">
                  <c:v>33.279123317356742</c:v>
                </c:pt>
                <c:pt idx="2956">
                  <c:v>45.650603782847753</c:v>
                </c:pt>
                <c:pt idx="2957">
                  <c:v>32.564483506464022</c:v>
                </c:pt>
                <c:pt idx="2958">
                  <c:v>57.014795313407028</c:v>
                </c:pt>
                <c:pt idx="2959">
                  <c:v>73.142435466470189</c:v>
                </c:pt>
                <c:pt idx="2960">
                  <c:v>75.564281257275439</c:v>
                </c:pt>
                <c:pt idx="2961">
                  <c:v>82.602559579578781</c:v>
                </c:pt>
                <c:pt idx="2962">
                  <c:v>47.454959369398146</c:v>
                </c:pt>
                <c:pt idx="2963">
                  <c:v>38.877453686092295</c:v>
                </c:pt>
                <c:pt idx="2964">
                  <c:v>68.629715745635281</c:v>
                </c:pt>
                <c:pt idx="2965">
                  <c:v>36.816552907133925</c:v>
                </c:pt>
                <c:pt idx="2966">
                  <c:v>43.79285927449201</c:v>
                </c:pt>
                <c:pt idx="2967">
                  <c:v>45.316617126758274</c:v>
                </c:pt>
                <c:pt idx="2968">
                  <c:v>74.108550921856178</c:v>
                </c:pt>
                <c:pt idx="2969">
                  <c:v>49.573174831266805</c:v>
                </c:pt>
                <c:pt idx="2970">
                  <c:v>78.335020670172696</c:v>
                </c:pt>
                <c:pt idx="2971">
                  <c:v>37.933370943467864</c:v>
                </c:pt>
                <c:pt idx="2972">
                  <c:v>76.49132723310052</c:v>
                </c:pt>
                <c:pt idx="2973">
                  <c:v>35.958594064095379</c:v>
                </c:pt>
                <c:pt idx="2974">
                  <c:v>95.493354959983876</c:v>
                </c:pt>
                <c:pt idx="2975">
                  <c:v>62.833378535846293</c:v>
                </c:pt>
                <c:pt idx="2976">
                  <c:v>20.756477130948575</c:v>
                </c:pt>
                <c:pt idx="2977">
                  <c:v>79.158757159002036</c:v>
                </c:pt>
                <c:pt idx="2978">
                  <c:v>81.415251204899889</c:v>
                </c:pt>
                <c:pt idx="2979">
                  <c:v>71.174654214588628</c:v>
                </c:pt>
                <c:pt idx="2980">
                  <c:v>71.795906127443672</c:v>
                </c:pt>
                <c:pt idx="2981">
                  <c:v>56.417919384461108</c:v>
                </c:pt>
                <c:pt idx="2982">
                  <c:v>64.897369328776549</c:v>
                </c:pt>
                <c:pt idx="2983">
                  <c:v>95.294288502990923</c:v>
                </c:pt>
                <c:pt idx="2984">
                  <c:v>44.726065130674954</c:v>
                </c:pt>
                <c:pt idx="2985">
                  <c:v>50.413156841916816</c:v>
                </c:pt>
                <c:pt idx="2986">
                  <c:v>46.008015788339421</c:v>
                </c:pt>
                <c:pt idx="2987">
                  <c:v>79.758140411600266</c:v>
                </c:pt>
                <c:pt idx="2988">
                  <c:v>83.408632109134857</c:v>
                </c:pt>
                <c:pt idx="2989">
                  <c:v>70.130396501094708</c:v>
                </c:pt>
                <c:pt idx="2990">
                  <c:v>73.218085803282065</c:v>
                </c:pt>
                <c:pt idx="2991">
                  <c:v>53.041517288257424</c:v>
                </c:pt>
                <c:pt idx="2992">
                  <c:v>73.102157550359237</c:v>
                </c:pt>
                <c:pt idx="2993">
                  <c:v>76.960905782914821</c:v>
                </c:pt>
                <c:pt idx="2994">
                  <c:v>47.523419309710761</c:v>
                </c:pt>
                <c:pt idx="2995">
                  <c:v>42.47977627659025</c:v>
                </c:pt>
                <c:pt idx="2996">
                  <c:v>68.624406926557839</c:v>
                </c:pt>
                <c:pt idx="2997">
                  <c:v>63.435130860404087</c:v>
                </c:pt>
                <c:pt idx="2998">
                  <c:v>21.259337969382877</c:v>
                </c:pt>
                <c:pt idx="2999">
                  <c:v>40.921109143592204</c:v>
                </c:pt>
                <c:pt idx="3000">
                  <c:v>71.844702426954271</c:v>
                </c:pt>
                <c:pt idx="3001">
                  <c:v>52.469688867386928</c:v>
                </c:pt>
                <c:pt idx="3002">
                  <c:v>27.128284749395871</c:v>
                </c:pt>
                <c:pt idx="3003">
                  <c:v>16.766505758156448</c:v>
                </c:pt>
                <c:pt idx="3004">
                  <c:v>87.305603505200509</c:v>
                </c:pt>
                <c:pt idx="3005">
                  <c:v>21.453140109452775</c:v>
                </c:pt>
                <c:pt idx="3006">
                  <c:v>81.719985651930429</c:v>
                </c:pt>
                <c:pt idx="3007">
                  <c:v>40.872357346235994</c:v>
                </c:pt>
                <c:pt idx="3008">
                  <c:v>59.750565629270795</c:v>
                </c:pt>
                <c:pt idx="3009">
                  <c:v>74.327116967146409</c:v>
                </c:pt>
                <c:pt idx="3010">
                  <c:v>50.844920297118108</c:v>
                </c:pt>
                <c:pt idx="3011">
                  <c:v>53.044099660105708</c:v>
                </c:pt>
                <c:pt idx="3012">
                  <c:v>63.242224283768977</c:v>
                </c:pt>
                <c:pt idx="3013">
                  <c:v>27.858394069024804</c:v>
                </c:pt>
                <c:pt idx="3014">
                  <c:v>38.748424996392814</c:v>
                </c:pt>
                <c:pt idx="3015">
                  <c:v>40.427826304497117</c:v>
                </c:pt>
                <c:pt idx="3016">
                  <c:v>59.422231211415593</c:v>
                </c:pt>
                <c:pt idx="3017">
                  <c:v>40.52565817468107</c:v>
                </c:pt>
                <c:pt idx="3018">
                  <c:v>45.98772495506347</c:v>
                </c:pt>
                <c:pt idx="3019">
                  <c:v>44.218114596740079</c:v>
                </c:pt>
                <c:pt idx="3020">
                  <c:v>52.421788131311118</c:v>
                </c:pt>
                <c:pt idx="3021">
                  <c:v>35.99887198020631</c:v>
                </c:pt>
                <c:pt idx="3022">
                  <c:v>53.320144440810942</c:v>
                </c:pt>
                <c:pt idx="3023">
                  <c:v>28.490791239282188</c:v>
                </c:pt>
                <c:pt idx="3024">
                  <c:v>26.306235068979994</c:v>
                </c:pt>
                <c:pt idx="3025">
                  <c:v>51.839754518627473</c:v>
                </c:pt>
                <c:pt idx="3026">
                  <c:v>81.450891996561708</c:v>
                </c:pt>
                <c:pt idx="3027">
                  <c:v>60.879887626411062</c:v>
                </c:pt>
                <c:pt idx="3028">
                  <c:v>56.784964460364108</c:v>
                </c:pt>
                <c:pt idx="3029">
                  <c:v>56.375447017813094</c:v>
                </c:pt>
                <c:pt idx="3030">
                  <c:v>37.201694365775793</c:v>
                </c:pt>
                <c:pt idx="3031">
                  <c:v>80.703238268009841</c:v>
                </c:pt>
                <c:pt idx="3032">
                  <c:v>73.780096953650627</c:v>
                </c:pt>
                <c:pt idx="3033">
                  <c:v>72.452335691991323</c:v>
                </c:pt>
                <c:pt idx="3034">
                  <c:v>49.907041937005907</c:v>
                </c:pt>
                <c:pt idx="3035">
                  <c:v>34.595460381735116</c:v>
                </c:pt>
                <c:pt idx="3036">
                  <c:v>76.331598626629315</c:v>
                </c:pt>
                <c:pt idx="3037">
                  <c:v>51.015749658837279</c:v>
                </c:pt>
                <c:pt idx="3038">
                  <c:v>65.087021838935044</c:v>
                </c:pt>
                <c:pt idx="3039">
                  <c:v>73.9660079027948</c:v>
                </c:pt>
                <c:pt idx="3040">
                  <c:v>98.046423891025697</c:v>
                </c:pt>
                <c:pt idx="3041">
                  <c:v>48.093680472518123</c:v>
                </c:pt>
                <c:pt idx="3042">
                  <c:v>44.531994619644209</c:v>
                </c:pt>
                <c:pt idx="3043">
                  <c:v>74.982919339220103</c:v>
                </c:pt>
                <c:pt idx="3044">
                  <c:v>81.18973403427313</c:v>
                </c:pt>
                <c:pt idx="3045">
                  <c:v>31.254027382564917</c:v>
                </c:pt>
                <c:pt idx="3046">
                  <c:v>78.857545149408978</c:v>
                </c:pt>
                <c:pt idx="3047">
                  <c:v>84.550841243163063</c:v>
                </c:pt>
                <c:pt idx="3048">
                  <c:v>55.51972712746602</c:v>
                </c:pt>
                <c:pt idx="3049">
                  <c:v>96.79854676695993</c:v>
                </c:pt>
                <c:pt idx="3050">
                  <c:v>71.79527893496973</c:v>
                </c:pt>
                <c:pt idx="3051">
                  <c:v>44.254023759362738</c:v>
                </c:pt>
                <c:pt idx="3052">
                  <c:v>40.382607513496097</c:v>
                </c:pt>
                <c:pt idx="3053">
                  <c:v>70.01777738572062</c:v>
                </c:pt>
                <c:pt idx="3054">
                  <c:v>68.539969835385421</c:v>
                </c:pt>
                <c:pt idx="3055">
                  <c:v>67.089772187850087</c:v>
                </c:pt>
                <c:pt idx="3056">
                  <c:v>48.423970069747654</c:v>
                </c:pt>
                <c:pt idx="3057">
                  <c:v>32.671266183513225</c:v>
                </c:pt>
                <c:pt idx="3058">
                  <c:v>31.989281468766556</c:v>
                </c:pt>
                <c:pt idx="3059">
                  <c:v>86.349260818162094</c:v>
                </c:pt>
                <c:pt idx="3060">
                  <c:v>28.901592166579189</c:v>
                </c:pt>
                <c:pt idx="3061">
                  <c:v>35.177493994418768</c:v>
                </c:pt>
                <c:pt idx="3062">
                  <c:v>44.036980469981259</c:v>
                </c:pt>
                <c:pt idx="3063">
                  <c:v>33.345628078295015</c:v>
                </c:pt>
                <c:pt idx="3064">
                  <c:v>75.104684030467808</c:v>
                </c:pt>
                <c:pt idx="3065">
                  <c:v>56.383577479901575</c:v>
                </c:pt>
                <c:pt idx="3066">
                  <c:v>59.36464815754448</c:v>
                </c:pt>
                <c:pt idx="3067">
                  <c:v>84.170013466937334</c:v>
                </c:pt>
                <c:pt idx="3068">
                  <c:v>73.360733140799553</c:v>
                </c:pt>
                <c:pt idx="3069">
                  <c:v>77.518011437873412</c:v>
                </c:pt>
                <c:pt idx="3070">
                  <c:v>45.266298071338937</c:v>
                </c:pt>
                <c:pt idx="3071">
                  <c:v>47.22399368175769</c:v>
                </c:pt>
                <c:pt idx="3072">
                  <c:v>55.653856081583839</c:v>
                </c:pt>
                <c:pt idx="3073">
                  <c:v>61.553622328718923</c:v>
                </c:pt>
                <c:pt idx="3074">
                  <c:v>54.819765580330831</c:v>
                </c:pt>
                <c:pt idx="3075">
                  <c:v>63.401684519279343</c:v>
                </c:pt>
                <c:pt idx="3076">
                  <c:v>23.733234126175333</c:v>
                </c:pt>
                <c:pt idx="3077">
                  <c:v>77.91413410141287</c:v>
                </c:pt>
                <c:pt idx="3078">
                  <c:v>46.125899220636576</c:v>
                </c:pt>
                <c:pt idx="3079">
                  <c:v>82.686996670751213</c:v>
                </c:pt>
                <c:pt idx="3080">
                  <c:v>54.643044709214664</c:v>
                </c:pt>
                <c:pt idx="3081">
                  <c:v>59.292306958281308</c:v>
                </c:pt>
                <c:pt idx="3082">
                  <c:v>41.918929060617344</c:v>
                </c:pt>
                <c:pt idx="3083">
                  <c:v>59.146186430710344</c:v>
                </c:pt>
                <c:pt idx="3084">
                  <c:v>53.924523639371387</c:v>
                </c:pt>
                <c:pt idx="3085">
                  <c:v>83.373618509946994</c:v>
                </c:pt>
                <c:pt idx="3086">
                  <c:v>56.207707670065815</c:v>
                </c:pt>
                <c:pt idx="3087">
                  <c:v>62.257908127187989</c:v>
                </c:pt>
                <c:pt idx="3088">
                  <c:v>63.445216501866881</c:v>
                </c:pt>
                <c:pt idx="3089">
                  <c:v>45.168033777689395</c:v>
                </c:pt>
                <c:pt idx="3090">
                  <c:v>81.264085483982754</c:v>
                </c:pt>
                <c:pt idx="3091">
                  <c:v>62.673530379024726</c:v>
                </c:pt>
                <c:pt idx="3092">
                  <c:v>52.142653336633998</c:v>
                </c:pt>
                <c:pt idx="3093">
                  <c:v>56.461451367048646</c:v>
                </c:pt>
                <c:pt idx="3094">
                  <c:v>72.094923686499669</c:v>
                </c:pt>
                <c:pt idx="3095">
                  <c:v>66.60988412776652</c:v>
                </c:pt>
                <c:pt idx="3096">
                  <c:v>46.005433416491144</c:v>
                </c:pt>
                <c:pt idx="3097">
                  <c:v>69.020529590097311</c:v>
                </c:pt>
                <c:pt idx="3098">
                  <c:v>33.050979272727304</c:v>
                </c:pt>
                <c:pt idx="3099">
                  <c:v>41.44105125098023</c:v>
                </c:pt>
                <c:pt idx="3100">
                  <c:v>41.6442673378846</c:v>
                </c:pt>
                <c:pt idx="3101">
                  <c:v>46.879921384205431</c:v>
                </c:pt>
                <c:pt idx="3102">
                  <c:v>51.366653531375718</c:v>
                </c:pt>
                <c:pt idx="3103">
                  <c:v>45.806754880809372</c:v>
                </c:pt>
                <c:pt idx="3104">
                  <c:v>33.332740941407081</c:v>
                </c:pt>
                <c:pt idx="3105">
                  <c:v>56.938488684323076</c:v>
                </c:pt>
                <c:pt idx="3106">
                  <c:v>36.902049614245868</c:v>
                </c:pt>
                <c:pt idx="3107">
                  <c:v>95.687157100053781</c:v>
                </c:pt>
                <c:pt idx="3108">
                  <c:v>62.941683968804242</c:v>
                </c:pt>
                <c:pt idx="3109">
                  <c:v>57.496026762747249</c:v>
                </c:pt>
                <c:pt idx="3110">
                  <c:v>38.962786340699509</c:v>
                </c:pt>
                <c:pt idx="3111">
                  <c:v>57.865922581459387</c:v>
                </c:pt>
                <c:pt idx="3112">
                  <c:v>40.349325224876097</c:v>
                </c:pt>
                <c:pt idx="3113">
                  <c:v>92.305714555733488</c:v>
                </c:pt>
                <c:pt idx="3114">
                  <c:v>80.361847915532366</c:v>
                </c:pt>
                <c:pt idx="3115">
                  <c:v>57.490090751195858</c:v>
                </c:pt>
                <c:pt idx="3116">
                  <c:v>86.825043750488618</c:v>
                </c:pt>
                <c:pt idx="3117">
                  <c:v>63.983359310449899</c:v>
                </c:pt>
                <c:pt idx="3118">
                  <c:v>79.066697247864738</c:v>
                </c:pt>
                <c:pt idx="3119">
                  <c:v>79.379054514860144</c:v>
                </c:pt>
                <c:pt idx="3120">
                  <c:v>74.630284156113788</c:v>
                </c:pt>
                <c:pt idx="3121">
                  <c:v>27.336496782262458</c:v>
                </c:pt>
                <c:pt idx="3122">
                  <c:v>52.727637265353295</c:v>
                </c:pt>
                <c:pt idx="3123">
                  <c:v>48.370352445697314</c:v>
                </c:pt>
                <c:pt idx="3124">
                  <c:v>69.253550030338616</c:v>
                </c:pt>
                <c:pt idx="3125">
                  <c:v>60.299540822140912</c:v>
                </c:pt>
                <c:pt idx="3126">
                  <c:v>25.160503497514313</c:v>
                </c:pt>
                <c:pt idx="3127">
                  <c:v>38.327806798593848</c:v>
                </c:pt>
                <c:pt idx="3128">
                  <c:v>28.918628933378532</c:v>
                </c:pt>
                <c:pt idx="3129">
                  <c:v>33.713568717632818</c:v>
                </c:pt>
                <c:pt idx="3130">
                  <c:v>53.741702704199078</c:v>
                </c:pt>
                <c:pt idx="3131">
                  <c:v>81.076443224270704</c:v>
                </c:pt>
                <c:pt idx="3132">
                  <c:v>69.016648331146769</c:v>
                </c:pt>
                <c:pt idx="3133">
                  <c:v>69.847216394962288</c:v>
                </c:pt>
                <c:pt idx="3134">
                  <c:v>64.100974371786194</c:v>
                </c:pt>
                <c:pt idx="3135">
                  <c:v>60.105738682071014</c:v>
                </c:pt>
                <c:pt idx="3136">
                  <c:v>44.346083670500029</c:v>
                </c:pt>
                <c:pt idx="3137">
                  <c:v>90.785046717439087</c:v>
                </c:pt>
                <c:pt idx="3138">
                  <c:v>49.894274350468315</c:v>
                </c:pt>
                <c:pt idx="3139">
                  <c:v>66.112287606255293</c:v>
                </c:pt>
                <c:pt idx="3140">
                  <c:v>95.991847044929912</c:v>
                </c:pt>
                <c:pt idx="3141">
                  <c:v>83.232762299299097</c:v>
                </c:pt>
                <c:pt idx="3142">
                  <c:v>59.316120228994713</c:v>
                </c:pt>
                <c:pt idx="3143">
                  <c:v>56.142934219695398</c:v>
                </c:pt>
                <c:pt idx="3144">
                  <c:v>37.856660990716428</c:v>
                </c:pt>
                <c:pt idx="3145">
                  <c:v>36.045085907868632</c:v>
                </c:pt>
                <c:pt idx="3146">
                  <c:v>75.096165647068162</c:v>
                </c:pt>
                <c:pt idx="3147">
                  <c:v>51.860045351903416</c:v>
                </c:pt>
                <c:pt idx="3148">
                  <c:v>48.893548619561948</c:v>
                </c:pt>
                <c:pt idx="3149">
                  <c:v>80.271474812808563</c:v>
                </c:pt>
                <c:pt idx="3150">
                  <c:v>85.330826625828038</c:v>
                </c:pt>
                <c:pt idx="3151">
                  <c:v>43.120960201208135</c:v>
                </c:pt>
                <c:pt idx="3152">
                  <c:v>33.979980427926719</c:v>
                </c:pt>
                <c:pt idx="3153">
                  <c:v>49.885368045757453</c:v>
                </c:pt>
                <c:pt idx="3154">
                  <c:v>96.648276609477563</c:v>
                </c:pt>
                <c:pt idx="3155">
                  <c:v>38.955954765713322</c:v>
                </c:pt>
                <c:pt idx="3156">
                  <c:v>42.438871168005363</c:v>
                </c:pt>
                <c:pt idx="3157">
                  <c:v>46.328219744106143</c:v>
                </c:pt>
                <c:pt idx="3158">
                  <c:v>77.998571192585302</c:v>
                </c:pt>
                <c:pt idx="3159">
                  <c:v>58.726195425385356</c:v>
                </c:pt>
                <c:pt idx="3160">
                  <c:v>21.494940781472451</c:v>
                </c:pt>
                <c:pt idx="3161">
                  <c:v>94.435538414973692</c:v>
                </c:pt>
                <c:pt idx="3162">
                  <c:v>71.332427641685513</c:v>
                </c:pt>
                <c:pt idx="3163">
                  <c:v>35.18806713041927</c:v>
                </c:pt>
                <c:pt idx="3164">
                  <c:v>59.813716750505961</c:v>
                </c:pt>
                <c:pt idx="3165">
                  <c:v>59.36402096507053</c:v>
                </c:pt>
                <c:pt idx="3166">
                  <c:v>77.08624798267212</c:v>
                </c:pt>
                <c:pt idx="3167">
                  <c:v>25.553999287051134</c:v>
                </c:pt>
                <c:pt idx="3168">
                  <c:v>24.5237926448408</c:v>
                </c:pt>
                <c:pt idx="3169">
                  <c:v>38.667241971697003</c:v>
                </c:pt>
                <c:pt idx="3170">
                  <c:v>79.690740087227184</c:v>
                </c:pt>
                <c:pt idx="3171">
                  <c:v>41.541897916478042</c:v>
                </c:pt>
                <c:pt idx="3172">
                  <c:v>60.591607255860339</c:v>
                </c:pt>
                <c:pt idx="3173">
                  <c:v>50.061625776904414</c:v>
                </c:pt>
                <c:pt idx="3174">
                  <c:v>63.033743879941547</c:v>
                </c:pt>
                <c:pt idx="3175">
                  <c:v>59.472326398028471</c:v>
                </c:pt>
                <c:pt idx="3176">
                  <c:v>47.965755900912555</c:v>
                </c:pt>
                <c:pt idx="3177">
                  <c:v>68.057887324764778</c:v>
                </c:pt>
                <c:pt idx="3178">
                  <c:v>61.95143180067187</c:v>
                </c:pt>
                <c:pt idx="3179">
                  <c:v>27.917231507843823</c:v>
                </c:pt>
                <c:pt idx="3180">
                  <c:v>76.971618616851558</c:v>
                </c:pt>
                <c:pt idx="3181">
                  <c:v>92.279891034573623</c:v>
                </c:pt>
                <c:pt idx="3182">
                  <c:v>52.884415555788877</c:v>
                </c:pt>
                <c:pt idx="3183">
                  <c:v>65.913176647107946</c:v>
                </c:pt>
                <c:pt idx="3184">
                  <c:v>50.801656685491423</c:v>
                </c:pt>
                <c:pt idx="3185">
                  <c:v>62.709658665224268</c:v>
                </c:pt>
                <c:pt idx="3186">
                  <c:v>33.539430218364913</c:v>
                </c:pt>
                <c:pt idx="3187">
                  <c:v>73.17286701228106</c:v>
                </c:pt>
                <c:pt idx="3188">
                  <c:v>54.84536523268423</c:v>
                </c:pt>
                <c:pt idx="3189">
                  <c:v>62.452337459731844</c:v>
                </c:pt>
                <c:pt idx="3190">
                  <c:v>57.974855206891277</c:v>
                </c:pt>
                <c:pt idx="3191">
                  <c:v>84.192986245288083</c:v>
                </c:pt>
                <c:pt idx="3192">
                  <c:v>84.478444972827788</c:v>
                </c:pt>
                <c:pt idx="3193">
                  <c:v>51.087518736698598</c:v>
                </c:pt>
                <c:pt idx="3194">
                  <c:v>44.237778237542095</c:v>
                </c:pt>
                <c:pt idx="3195">
                  <c:v>64.339204057878433</c:v>
                </c:pt>
                <c:pt idx="3196">
                  <c:v>75.214944642800106</c:v>
                </c:pt>
                <c:pt idx="3197">
                  <c:v>37.472042406092392</c:v>
                </c:pt>
                <c:pt idx="3198">
                  <c:v>40.654642362226177</c:v>
                </c:pt>
                <c:pt idx="3199">
                  <c:v>48.606791004919955</c:v>
                </c:pt>
                <c:pt idx="3200">
                  <c:v>26.865350974385031</c:v>
                </c:pt>
                <c:pt idx="3201">
                  <c:v>28.88624220819333</c:v>
                </c:pt>
                <c:pt idx="3202">
                  <c:v>54.572390318364981</c:v>
                </c:pt>
                <c:pt idx="3203">
                  <c:v>57.806652719174778</c:v>
                </c:pt>
                <c:pt idx="3204">
                  <c:v>41.908723868804188</c:v>
                </c:pt>
                <c:pt idx="3205">
                  <c:v>56.0261654744099</c:v>
                </c:pt>
                <c:pt idx="3206">
                  <c:v>36.71413898357298</c:v>
                </c:pt>
                <c:pt idx="3207">
                  <c:v>34.352861942154611</c:v>
                </c:pt>
                <c:pt idx="3208">
                  <c:v>45.170088530290229</c:v>
                </c:pt>
                <c:pt idx="3209">
                  <c:v>21.020261967239822</c:v>
                </c:pt>
                <c:pt idx="3210">
                  <c:v>79.240999799637379</c:v>
                </c:pt>
                <c:pt idx="3211">
                  <c:v>50.338805392207199</c:v>
                </c:pt>
                <c:pt idx="3212">
                  <c:v>37.227517886935658</c:v>
                </c:pt>
                <c:pt idx="3213">
                  <c:v>48.283332982676626</c:v>
                </c:pt>
                <c:pt idx="3214">
                  <c:v>83.345381414673184</c:v>
                </c:pt>
                <c:pt idx="3215">
                  <c:v>48.447838411533183</c:v>
                </c:pt>
                <c:pt idx="3216">
                  <c:v>44.054061738934983</c:v>
                </c:pt>
                <c:pt idx="3217">
                  <c:v>79.126370433816831</c:v>
                </c:pt>
                <c:pt idx="3218">
                  <c:v>70.228884663550701</c:v>
                </c:pt>
                <c:pt idx="3219">
                  <c:v>73.588653316622526</c:v>
                </c:pt>
                <c:pt idx="3220">
                  <c:v>47.402281810936984</c:v>
                </c:pt>
                <c:pt idx="3221">
                  <c:v>70.102482847853878</c:v>
                </c:pt>
                <c:pt idx="3222">
                  <c:v>31.403670347573325</c:v>
                </c:pt>
                <c:pt idx="3223">
                  <c:v>36.295088043837147</c:v>
                </c:pt>
                <c:pt idx="3224">
                  <c:v>35.410514434660065</c:v>
                </c:pt>
                <c:pt idx="3225">
                  <c:v>80.278038016833904</c:v>
                </c:pt>
                <c:pt idx="3226">
                  <c:v>52.268891099826106</c:v>
                </c:pt>
                <c:pt idx="3227">
                  <c:v>94.277377066565606</c:v>
                </c:pt>
                <c:pt idx="3228">
                  <c:v>61.159186473592925</c:v>
                </c:pt>
                <c:pt idx="3229">
                  <c:v>74.748167588410936</c:v>
                </c:pt>
                <c:pt idx="3230">
                  <c:v>64.111955576683798</c:v>
                </c:pt>
                <c:pt idx="3231">
                  <c:v>58.278022395858656</c:v>
                </c:pt>
                <c:pt idx="3232">
                  <c:v>75.455587903006275</c:v>
                </c:pt>
                <c:pt idx="3233">
                  <c:v>67.518326078729146</c:v>
                </c:pt>
                <c:pt idx="3234">
                  <c:v>64.897369328776549</c:v>
                </c:pt>
                <c:pt idx="3235">
                  <c:v>61.948177734195262</c:v>
                </c:pt>
                <c:pt idx="3236">
                  <c:v>14.227403727527992</c:v>
                </c:pt>
                <c:pt idx="3237">
                  <c:v>87.482368878471078</c:v>
                </c:pt>
                <c:pt idx="3238">
                  <c:v>58.613576310011254</c:v>
                </c:pt>
                <c:pt idx="3239">
                  <c:v>12.398120183252519</c:v>
                </c:pt>
                <c:pt idx="3240">
                  <c:v>26.48889195164756</c:v>
                </c:pt>
                <c:pt idx="3241">
                  <c:v>79.051347289478883</c:v>
                </c:pt>
                <c:pt idx="3242">
                  <c:v>38.644269193346261</c:v>
                </c:pt>
                <c:pt idx="3243">
                  <c:v>83.310367815485321</c:v>
                </c:pt>
                <c:pt idx="3244">
                  <c:v>47.478364571214478</c:v>
                </c:pt>
                <c:pt idx="3245">
                  <c:v>39.49909352025854</c:v>
                </c:pt>
                <c:pt idx="3246">
                  <c:v>31.540784997206906</c:v>
                </c:pt>
                <c:pt idx="3247">
                  <c:v>53.027062893306351</c:v>
                </c:pt>
                <c:pt idx="3248">
                  <c:v>54.48421166617824</c:v>
                </c:pt>
                <c:pt idx="3249">
                  <c:v>28.864568316944869</c:v>
                </c:pt>
                <c:pt idx="3250">
                  <c:v>40.071981557068575</c:v>
                </c:pt>
                <c:pt idx="3251">
                  <c:v>46.360606469291355</c:v>
                </c:pt>
                <c:pt idx="3252">
                  <c:v>76.511618066376485</c:v>
                </c:pt>
                <c:pt idx="3253">
                  <c:v>76.924777496715294</c:v>
                </c:pt>
                <c:pt idx="3254">
                  <c:v>27.194117815705813</c:v>
                </c:pt>
                <c:pt idx="3255">
                  <c:v>71.987245446015649</c:v>
                </c:pt>
                <c:pt idx="3256">
                  <c:v>51.790062655682078</c:v>
                </c:pt>
                <c:pt idx="3257">
                  <c:v>50.811861877304565</c:v>
                </c:pt>
                <c:pt idx="3258">
                  <c:v>83.631243465880388</c:v>
                </c:pt>
                <c:pt idx="3259">
                  <c:v>29.774752147393102</c:v>
                </c:pt>
                <c:pt idx="3260">
                  <c:v>80.162781458539399</c:v>
                </c:pt>
                <c:pt idx="3261">
                  <c:v>94.99112131402353</c:v>
                </c:pt>
                <c:pt idx="3262">
                  <c:v>42.596241271434764</c:v>
                </c:pt>
                <c:pt idx="3263">
                  <c:v>84.510563327052154</c:v>
                </c:pt>
                <c:pt idx="3264">
                  <c:v>50.643659389588052</c:v>
                </c:pt>
                <c:pt idx="3265">
                  <c:v>60.687772294754652</c:v>
                </c:pt>
                <c:pt idx="3266">
                  <c:v>78.836358752698231</c:v>
                </c:pt>
                <c:pt idx="3267">
                  <c:v>76.982092179625567</c:v>
                </c:pt>
                <c:pt idx="3268">
                  <c:v>86.076957598471182</c:v>
                </c:pt>
                <c:pt idx="3269">
                  <c:v>51.922236430425556</c:v>
                </c:pt>
                <c:pt idx="3270">
                  <c:v>63.907172231716302</c:v>
                </c:pt>
                <c:pt idx="3271">
                  <c:v>48.203045521415604</c:v>
                </c:pt>
                <c:pt idx="3272">
                  <c:v>59.032044559427511</c:v>
                </c:pt>
                <c:pt idx="3273">
                  <c:v>44.759243100838852</c:v>
                </c:pt>
                <c:pt idx="3274">
                  <c:v>71.569717262188561</c:v>
                </c:pt>
                <c:pt idx="3275">
                  <c:v>44.379530011624773</c:v>
                </c:pt>
                <c:pt idx="3276">
                  <c:v>76.868577500816684</c:v>
                </c:pt>
                <c:pt idx="3277">
                  <c:v>27.890780794210016</c:v>
                </c:pt>
                <c:pt idx="3278">
                  <c:v>47.772580953316599</c:v>
                </c:pt>
                <c:pt idx="3279">
                  <c:v>84.823816157482327</c:v>
                </c:pt>
                <c:pt idx="3280">
                  <c:v>44.019316510707966</c:v>
                </c:pt>
                <c:pt idx="3281">
                  <c:v>35.410514434660065</c:v>
                </c:pt>
                <c:pt idx="3282">
                  <c:v>71.878148768079015</c:v>
                </c:pt>
                <c:pt idx="3283">
                  <c:v>38.574286497124916</c:v>
                </c:pt>
                <c:pt idx="3284">
                  <c:v>50.173185276338984</c:v>
                </c:pt>
                <c:pt idx="3285">
                  <c:v>38.764834570718207</c:v>
                </c:pt>
                <c:pt idx="3286">
                  <c:v>28.354930974596506</c:v>
                </c:pt>
                <c:pt idx="3287">
                  <c:v>63.932100189441364</c:v>
                </c:pt>
                <c:pt idx="3288">
                  <c:v>32.440708564769849</c:v>
                </c:pt>
                <c:pt idx="3289">
                  <c:v>89.545687976772996</c:v>
                </c:pt>
                <c:pt idx="3290">
                  <c:v>89.299835470715877</c:v>
                </c:pt>
                <c:pt idx="3291">
                  <c:v>27.926421585871829</c:v>
                </c:pt>
                <c:pt idx="3292">
                  <c:v>52.158898858454663</c:v>
                </c:pt>
                <c:pt idx="3293">
                  <c:v>58.697386208709716</c:v>
                </c:pt>
                <c:pt idx="3294">
                  <c:v>28.323439812846093</c:v>
                </c:pt>
                <c:pt idx="3295">
                  <c:v>67.125412979511907</c:v>
                </c:pt>
                <c:pt idx="3296">
                  <c:v>33.826187833006905</c:v>
                </c:pt>
                <c:pt idx="3297">
                  <c:v>38.916791536614049</c:v>
                </c:pt>
                <c:pt idx="3298">
                  <c:v>43.272289974630034</c:v>
                </c:pt>
                <c:pt idx="3299">
                  <c:v>63.20288643324723</c:v>
                </c:pt>
                <c:pt idx="3300">
                  <c:v>49.927601141242711</c:v>
                </c:pt>
                <c:pt idx="3301">
                  <c:v>42.051535258826405</c:v>
                </c:pt>
                <c:pt idx="3302">
                  <c:v>22.997188794994997</c:v>
                </c:pt>
                <c:pt idx="3303">
                  <c:v>76.685756565644368</c:v>
                </c:pt>
                <c:pt idx="3304">
                  <c:v>72.863136619288326</c:v>
                </c:pt>
                <c:pt idx="3305">
                  <c:v>28.129637672776195</c:v>
                </c:pt>
                <c:pt idx="3306">
                  <c:v>47.818695307752421</c:v>
                </c:pt>
                <c:pt idx="3307">
                  <c:v>35.459474786675408</c:v>
                </c:pt>
                <c:pt idx="3308">
                  <c:v>54.673072931358057</c:v>
                </c:pt>
                <c:pt idx="3309">
                  <c:v>56.230172806292963</c:v>
                </c:pt>
                <c:pt idx="3310">
                  <c:v>69.30996914981408</c:v>
                </c:pt>
                <c:pt idx="3311">
                  <c:v>63.149268809196883</c:v>
                </c:pt>
                <c:pt idx="3312">
                  <c:v>39.068897323120375</c:v>
                </c:pt>
                <c:pt idx="3313">
                  <c:v>27.142694642192556</c:v>
                </c:pt>
                <c:pt idx="3314">
                  <c:v>56.695263052268629</c:v>
                </c:pt>
                <c:pt idx="3315">
                  <c:v>66.376699635020486</c:v>
                </c:pt>
                <c:pt idx="3316">
                  <c:v>83.887624605783628</c:v>
                </c:pt>
                <c:pt idx="3317">
                  <c:v>48.412197619871371</c:v>
                </c:pt>
                <c:pt idx="3318">
                  <c:v>75.364155184342934</c:v>
                </c:pt>
                <c:pt idx="3319">
                  <c:v>78.25914646455432</c:v>
                </c:pt>
                <c:pt idx="3320">
                  <c:v>49.305916804922077</c:v>
                </c:pt>
                <c:pt idx="3321">
                  <c:v>77.036824490687565</c:v>
                </c:pt>
                <c:pt idx="3322">
                  <c:v>41.453719264291308</c:v>
                </c:pt>
                <c:pt idx="3323">
                  <c:v>82.708670561999668</c:v>
                </c:pt>
                <c:pt idx="3324">
                  <c:v>55.531823019375274</c:v>
                </c:pt>
                <c:pt idx="3325">
                  <c:v>66.147928397917099</c:v>
                </c:pt>
                <c:pt idx="3326">
                  <c:v>38.288424445917713</c:v>
                </c:pt>
                <c:pt idx="3327">
                  <c:v>76.617729048797344</c:v>
                </c:pt>
                <c:pt idx="3328">
                  <c:v>72.226146826736226</c:v>
                </c:pt>
                <c:pt idx="3329">
                  <c:v>38.464249753599098</c:v>
                </c:pt>
                <c:pt idx="3330">
                  <c:v>42.048012821388951</c:v>
                </c:pt>
                <c:pt idx="3331">
                  <c:v>79.866565394908577</c:v>
                </c:pt>
                <c:pt idx="3332">
                  <c:v>83.663630191065579</c:v>
                </c:pt>
                <c:pt idx="3333">
                  <c:v>82.781011761262832</c:v>
                </c:pt>
                <c:pt idx="3334">
                  <c:v>69.039621109497489</c:v>
                </c:pt>
                <c:pt idx="3335">
                  <c:v>20.959693217852944</c:v>
                </c:pt>
                <c:pt idx="3336">
                  <c:v>22.782200258214353</c:v>
                </c:pt>
                <c:pt idx="3337">
                  <c:v>63.631395821971907</c:v>
                </c:pt>
                <c:pt idx="3338">
                  <c:v>40.041789282420446</c:v>
                </c:pt>
                <c:pt idx="3339">
                  <c:v>78.289965931676392</c:v>
                </c:pt>
                <c:pt idx="3340">
                  <c:v>55.525618636863037</c:v>
                </c:pt>
                <c:pt idx="3341">
                  <c:v>79.699258470626859</c:v>
                </c:pt>
                <c:pt idx="3342">
                  <c:v>88.761961033093712</c:v>
                </c:pt>
                <c:pt idx="3343">
                  <c:v>74.513460339756165</c:v>
                </c:pt>
                <c:pt idx="3344">
                  <c:v>47.967278656821293</c:v>
                </c:pt>
                <c:pt idx="3345">
                  <c:v>61.165122485144316</c:v>
                </c:pt>
                <c:pt idx="3346">
                  <c:v>49.656984729965274</c:v>
                </c:pt>
                <c:pt idx="3347">
                  <c:v>84.938445523302875</c:v>
                </c:pt>
                <c:pt idx="3348">
                  <c:v>60.774264138527919</c:v>
                </c:pt>
                <c:pt idx="3349">
                  <c:v>74.740948092113555</c:v>
                </c:pt>
                <c:pt idx="3350">
                  <c:v>49.322326379247471</c:v>
                </c:pt>
                <c:pt idx="3351">
                  <c:v>29.951517520663653</c:v>
                </c:pt>
                <c:pt idx="3352">
                  <c:v>50.139067240585902</c:v>
                </c:pt>
                <c:pt idx="3353">
                  <c:v>67.859771502278761</c:v>
                </c:pt>
                <c:pt idx="3354">
                  <c:v>62.821337715009172</c:v>
                </c:pt>
                <c:pt idx="3355">
                  <c:v>32.747184891285968</c:v>
                </c:pt>
                <c:pt idx="3356">
                  <c:v>17.414416939304424</c:v>
                </c:pt>
                <c:pt idx="3357">
                  <c:v>54.54051123530337</c:v>
                </c:pt>
                <c:pt idx="3358">
                  <c:v>21.214064107309724</c:v>
                </c:pt>
                <c:pt idx="3359">
                  <c:v>75.917543632855683</c:v>
                </c:pt>
                <c:pt idx="3360">
                  <c:v>40.365570746696754</c:v>
                </c:pt>
                <c:pt idx="3361">
                  <c:v>32.086550625754789</c:v>
                </c:pt>
                <c:pt idx="3362">
                  <c:v>61.107136107605712</c:v>
                </c:pt>
                <c:pt idx="3363">
                  <c:v>66.21308976959871</c:v>
                </c:pt>
                <c:pt idx="3364">
                  <c:v>69.644895871492736</c:v>
                </c:pt>
                <c:pt idx="3365">
                  <c:v>60.313368024618029</c:v>
                </c:pt>
                <c:pt idx="3366">
                  <c:v>75.23791742115084</c:v>
                </c:pt>
                <c:pt idx="3367">
                  <c:v>42.947936388951902</c:v>
                </c:pt>
                <c:pt idx="3368">
                  <c:v>53.698961966590218</c:v>
                </c:pt>
                <c:pt idx="3369">
                  <c:v>64.526174622962145</c:v>
                </c:pt>
                <c:pt idx="3370">
                  <c:v>84.225372970473288</c:v>
                </c:pt>
                <c:pt idx="3371">
                  <c:v>60.122819951024731</c:v>
                </c:pt>
                <c:pt idx="3372">
                  <c:v>49.560287694378871</c:v>
                </c:pt>
                <c:pt idx="3373">
                  <c:v>53.950078789570398</c:v>
                </c:pt>
                <c:pt idx="3374">
                  <c:v>76.315233554458288</c:v>
                </c:pt>
                <c:pt idx="3375">
                  <c:v>83.427191631842959</c:v>
                </c:pt>
                <c:pt idx="3376">
                  <c:v>66.255726188751467</c:v>
                </c:pt>
                <c:pt idx="3377">
                  <c:v>57.199019454137719</c:v>
                </c:pt>
                <c:pt idx="3378">
                  <c:v>57.775161557424369</c:v>
                </c:pt>
                <c:pt idx="3379">
                  <c:v>84.351774786170111</c:v>
                </c:pt>
                <c:pt idx="3380">
                  <c:v>26.219171103804921</c:v>
                </c:pt>
                <c:pt idx="3381">
                  <c:v>43.081796972108876</c:v>
                </c:pt>
                <c:pt idx="3382">
                  <c:v>43.85700553238847</c:v>
                </c:pt>
                <c:pt idx="3383">
                  <c:v>62.687984773975799</c:v>
                </c:pt>
                <c:pt idx="3384">
                  <c:v>48.043316914944398</c:v>
                </c:pt>
                <c:pt idx="3385">
                  <c:v>18.70190028485279</c:v>
                </c:pt>
                <c:pt idx="3386">
                  <c:v>81.976993984307597</c:v>
                </c:pt>
                <c:pt idx="3387">
                  <c:v>50.441174813613756</c:v>
                </c:pt>
                <c:pt idx="3388">
                  <c:v>60.459269428612117</c:v>
                </c:pt>
                <c:pt idx="3389">
                  <c:v>44.456971475306261</c:v>
                </c:pt>
                <c:pt idx="3390">
                  <c:v>33.716151089481095</c:v>
                </c:pt>
                <c:pt idx="3391">
                  <c:v>80.744143376594721</c:v>
                </c:pt>
                <c:pt idx="3392">
                  <c:v>24.585256957662473</c:v>
                </c:pt>
                <c:pt idx="3393">
                  <c:v>60.340445930725785</c:v>
                </c:pt>
                <c:pt idx="3394">
                  <c:v>33.484697907302916</c:v>
                </c:pt>
                <c:pt idx="3395">
                  <c:v>24.3008578460623</c:v>
                </c:pt>
                <c:pt idx="3396">
                  <c:v>38.496009286310354</c:v>
                </c:pt>
                <c:pt idx="3397">
                  <c:v>73.150058286435055</c:v>
                </c:pt>
                <c:pt idx="3398">
                  <c:v>37.977530118529344</c:v>
                </c:pt>
                <c:pt idx="3399">
                  <c:v>53.875727339860781</c:v>
                </c:pt>
                <c:pt idx="3400">
                  <c:v>50.90486185403104</c:v>
                </c:pt>
                <c:pt idx="3401">
                  <c:v>46.475235835111903</c:v>
                </c:pt>
                <c:pt idx="3402">
                  <c:v>56.164339739983014</c:v>
                </c:pt>
                <c:pt idx="3403">
                  <c:v>14.654390360343925</c:v>
                </c:pt>
                <c:pt idx="3404">
                  <c:v>50.826316272255632</c:v>
                </c:pt>
                <c:pt idx="3405">
                  <c:v>25.368983901341746</c:v>
                </c:pt>
                <c:pt idx="3406">
                  <c:v>25.501948921063917</c:v>
                </c:pt>
                <c:pt idx="3407">
                  <c:v>41.524861149678699</c:v>
                </c:pt>
                <c:pt idx="3408">
                  <c:v>28.736599243184916</c:v>
                </c:pt>
                <c:pt idx="3409">
                  <c:v>21.642573496034409</c:v>
                </c:pt>
                <c:pt idx="3410">
                  <c:v>62.163221342048033</c:v>
                </c:pt>
                <c:pt idx="3411">
                  <c:v>81.81989225183905</c:v>
                </c:pt>
                <c:pt idx="3412">
                  <c:v>57.766643174024686</c:v>
                </c:pt>
                <c:pt idx="3413">
                  <c:v>61.560573454055465</c:v>
                </c:pt>
                <c:pt idx="3414">
                  <c:v>75.992790646000103</c:v>
                </c:pt>
                <c:pt idx="3415">
                  <c:v>59.284684138316436</c:v>
                </c:pt>
                <c:pt idx="3416">
                  <c:v>70.213534705164847</c:v>
                </c:pt>
                <c:pt idx="3417">
                  <c:v>65.57609997704661</c:v>
                </c:pt>
                <c:pt idx="3418">
                  <c:v>46.52033507576256</c:v>
                </c:pt>
                <c:pt idx="3419">
                  <c:v>44.164053980306413</c:v>
                </c:pt>
                <c:pt idx="3420">
                  <c:v>34.514332428111437</c:v>
                </c:pt>
                <c:pt idx="3421">
                  <c:v>64.051506377647272</c:v>
                </c:pt>
                <c:pt idx="3422">
                  <c:v>77.437096784138447</c:v>
                </c:pt>
                <c:pt idx="3423">
                  <c:v>44.988954403531409</c:v>
                </c:pt>
                <c:pt idx="3424">
                  <c:v>69.900789516858254</c:v>
                </c:pt>
                <c:pt idx="3425">
                  <c:v>33.062124530129637</c:v>
                </c:pt>
                <c:pt idx="3426">
                  <c:v>46.157390382386986</c:v>
                </c:pt>
                <c:pt idx="3427">
                  <c:v>55.928841246349549</c:v>
                </c:pt>
                <c:pt idx="3428">
                  <c:v>54.640417835212006</c:v>
                </c:pt>
                <c:pt idx="3429">
                  <c:v>61.945550860192611</c:v>
                </c:pt>
                <c:pt idx="3430">
                  <c:v>61.219810294051925</c:v>
                </c:pt>
                <c:pt idx="3431">
                  <c:v>24.055005340005188</c:v>
                </c:pt>
                <c:pt idx="3432">
                  <c:v>89.537796785847263</c:v>
                </c:pt>
                <c:pt idx="3433">
                  <c:v>54.218068326845184</c:v>
                </c:pt>
                <c:pt idx="3434">
                  <c:v>58.435915373305896</c:v>
                </c:pt>
                <c:pt idx="3435">
                  <c:v>55.189273477731767</c:v>
                </c:pt>
                <c:pt idx="3436">
                  <c:v>30.484127641362758</c:v>
                </c:pt>
                <c:pt idx="3437">
                  <c:v>75.394347458991064</c:v>
                </c:pt>
                <c:pt idx="3438">
                  <c:v>88.836312482803336</c:v>
                </c:pt>
                <c:pt idx="3439">
                  <c:v>73.387228356587755</c:v>
                </c:pt>
                <c:pt idx="3440">
                  <c:v>79.599307368563842</c:v>
                </c:pt>
                <c:pt idx="3441">
                  <c:v>61.159186473592925</c:v>
                </c:pt>
                <c:pt idx="3442">
                  <c:v>36.495841309243595</c:v>
                </c:pt>
                <c:pt idx="3443">
                  <c:v>88.183808679360624</c:v>
                </c:pt>
                <c:pt idx="3444">
                  <c:v>42.708592015848005</c:v>
                </c:pt>
                <c:pt idx="3445">
                  <c:v>60.929743541861207</c:v>
                </c:pt>
                <c:pt idx="3446">
                  <c:v>26.38652253024101</c:v>
                </c:pt>
                <c:pt idx="3447">
                  <c:v>30.712271685992189</c:v>
                </c:pt>
                <c:pt idx="3448">
                  <c:v>86.278650929466792</c:v>
                </c:pt>
                <c:pt idx="3449">
                  <c:v>42.456803498239509</c:v>
                </c:pt>
                <c:pt idx="3450">
                  <c:v>29.899412083604318</c:v>
                </c:pt>
                <c:pt idx="3451">
                  <c:v>26.546878329186168</c:v>
                </c:pt>
                <c:pt idx="3452">
                  <c:v>42.135972349998823</c:v>
                </c:pt>
                <c:pt idx="3453">
                  <c:v>42.522009372075487</c:v>
                </c:pt>
                <c:pt idx="3454">
                  <c:v>51.744172170052721</c:v>
                </c:pt>
                <c:pt idx="3455">
                  <c:v>67.961190289178376</c:v>
                </c:pt>
                <c:pt idx="3456">
                  <c:v>69.647478243340998</c:v>
                </c:pt>
                <c:pt idx="3457">
                  <c:v>54.073734180914215</c:v>
                </c:pt>
                <c:pt idx="3458">
                  <c:v>78.032285904670871</c:v>
                </c:pt>
                <c:pt idx="3459">
                  <c:v>49.09418233461804</c:v>
                </c:pt>
                <c:pt idx="3460">
                  <c:v>50.63345419777491</c:v>
                </c:pt>
                <c:pt idx="3461">
                  <c:v>60.476037824450614</c:v>
                </c:pt>
                <c:pt idx="3462">
                  <c:v>55.970537599913108</c:v>
                </c:pt>
                <c:pt idx="3463">
                  <c:v>58.040732775355607</c:v>
                </c:pt>
                <c:pt idx="3464">
                  <c:v>71.776406539146393</c:v>
                </c:pt>
                <c:pt idx="3465">
                  <c:v>69.555821655871199</c:v>
                </c:pt>
                <c:pt idx="3466">
                  <c:v>65.777360884576652</c:v>
                </c:pt>
                <c:pt idx="3467">
                  <c:v>62.286985714824475</c:v>
                </c:pt>
                <c:pt idx="3468">
                  <c:v>79.013751318442729</c:v>
                </c:pt>
                <c:pt idx="3469">
                  <c:v>40.932254400994545</c:v>
                </c:pt>
                <c:pt idx="3470">
                  <c:v>74.160601287843392</c:v>
                </c:pt>
                <c:pt idx="3471">
                  <c:v>27.688460270740439</c:v>
                </c:pt>
                <c:pt idx="3472">
                  <c:v>43.834032754037736</c:v>
                </c:pt>
                <c:pt idx="3473">
                  <c:v>32.733402190963233</c:v>
                </c:pt>
                <c:pt idx="3474">
                  <c:v>66.38133675946959</c:v>
                </c:pt>
                <c:pt idx="3475">
                  <c:v>87.649675802752768</c:v>
                </c:pt>
                <c:pt idx="3476">
                  <c:v>24.258221426909557</c:v>
                </c:pt>
                <c:pt idx="3477">
                  <c:v>52.224731924764612</c:v>
                </c:pt>
                <c:pt idx="3478">
                  <c:v>35.550743452834006</c:v>
                </c:pt>
                <c:pt idx="3479">
                  <c:v>82.856034905600794</c:v>
                </c:pt>
                <c:pt idx="3480">
                  <c:v>65.142649713431837</c:v>
                </c:pt>
                <c:pt idx="3481">
                  <c:v>75.888410974147092</c:v>
                </c:pt>
                <c:pt idx="3482">
                  <c:v>84.15034982613534</c:v>
                </c:pt>
                <c:pt idx="3483">
                  <c:v>89.39279094528797</c:v>
                </c:pt>
                <c:pt idx="3484">
                  <c:v>36.155973712674864</c:v>
                </c:pt>
                <c:pt idx="3485">
                  <c:v>50.131608473125752</c:v>
                </c:pt>
                <c:pt idx="3486">
                  <c:v>47.354545127365917</c:v>
                </c:pt>
                <c:pt idx="3487">
                  <c:v>37.772851092017959</c:v>
                </c:pt>
                <c:pt idx="3488">
                  <c:v>58.250899987596519</c:v>
                </c:pt>
                <c:pt idx="3489">
                  <c:v>67.105793840864266</c:v>
                </c:pt>
                <c:pt idx="3490">
                  <c:v>72.002595404401518</c:v>
                </c:pt>
                <c:pt idx="3491">
                  <c:v>21.63053267519728</c:v>
                </c:pt>
                <c:pt idx="3492">
                  <c:v>37.091702124404364</c:v>
                </c:pt>
                <c:pt idx="3493">
                  <c:v>51.534632150285759</c:v>
                </c:pt>
                <c:pt idx="3494">
                  <c:v>28.961892545005227</c:v>
                </c:pt>
                <c:pt idx="3495">
                  <c:v>33.043520505267161</c:v>
                </c:pt>
                <c:pt idx="3496">
                  <c:v>41.869560639704915</c:v>
                </c:pt>
                <c:pt idx="3497">
                  <c:v>62.377314315393896</c:v>
                </c:pt>
                <c:pt idx="3498">
                  <c:v>58.209099315576843</c:v>
                </c:pt>
                <c:pt idx="3499">
                  <c:v>82.819334497999435</c:v>
                </c:pt>
                <c:pt idx="3500">
                  <c:v>50.812533571932896</c:v>
                </c:pt>
                <c:pt idx="3501">
                  <c:v>48.285915354524896</c:v>
                </c:pt>
                <c:pt idx="3502">
                  <c:v>61.598896190792068</c:v>
                </c:pt>
                <c:pt idx="3503">
                  <c:v>30.823831185426751</c:v>
                </c:pt>
                <c:pt idx="3504">
                  <c:v>35.593603740793213</c:v>
                </c:pt>
                <c:pt idx="3505">
                  <c:v>39.545934640394819</c:v>
                </c:pt>
                <c:pt idx="3506">
                  <c:v>40.855276077282269</c:v>
                </c:pt>
                <c:pt idx="3507">
                  <c:v>53.74932552416395</c:v>
                </c:pt>
                <c:pt idx="3508">
                  <c:v>43.926092665175034</c:v>
                </c:pt>
                <c:pt idx="3509">
                  <c:v>79.234048674300837</c:v>
                </c:pt>
                <c:pt idx="3510">
                  <c:v>85.008428219524234</c:v>
                </c:pt>
                <c:pt idx="3511">
                  <c:v>68.655270895834292</c:v>
                </c:pt>
                <c:pt idx="3512">
                  <c:v>28.88754109529561</c:v>
                </c:pt>
                <c:pt idx="3513">
                  <c:v>42.27682856064672</c:v>
                </c:pt>
                <c:pt idx="3514">
                  <c:v>78.336080286112207</c:v>
                </c:pt>
                <c:pt idx="3515">
                  <c:v>36.402885834671501</c:v>
                </c:pt>
                <c:pt idx="3516">
                  <c:v>34.611437532594934</c:v>
                </c:pt>
                <c:pt idx="3517">
                  <c:v>36.351462661158251</c:v>
                </c:pt>
                <c:pt idx="3518">
                  <c:v>55.799976609154804</c:v>
                </c:pt>
                <c:pt idx="3519">
                  <c:v>27.345015165662126</c:v>
                </c:pt>
                <c:pt idx="3520">
                  <c:v>32.380139815382961</c:v>
                </c:pt>
                <c:pt idx="3521">
                  <c:v>77.871542184414508</c:v>
                </c:pt>
                <c:pt idx="3522">
                  <c:v>23.365561857798383</c:v>
                </c:pt>
                <c:pt idx="3523">
                  <c:v>30.074222277500546</c:v>
                </c:pt>
                <c:pt idx="3524">
                  <c:v>88.219936965560137</c:v>
                </c:pt>
                <c:pt idx="3525">
                  <c:v>62.914561560542111</c:v>
                </c:pt>
                <c:pt idx="3526">
                  <c:v>14.289982727361325</c:v>
                </c:pt>
                <c:pt idx="3527">
                  <c:v>80.008317168991255</c:v>
                </c:pt>
                <c:pt idx="3528">
                  <c:v>68.305262586730635</c:v>
                </c:pt>
                <c:pt idx="3529">
                  <c:v>58.487338546819153</c:v>
                </c:pt>
                <c:pt idx="3530">
                  <c:v>96.217140346750227</c:v>
                </c:pt>
                <c:pt idx="3531">
                  <c:v>70.54713343994311</c:v>
                </c:pt>
                <c:pt idx="3532">
                  <c:v>32.900081922770987</c:v>
                </c:pt>
                <c:pt idx="3533">
                  <c:v>69.500462152335245</c:v>
                </c:pt>
                <c:pt idx="3534">
                  <c:v>48.220753982843291</c:v>
                </c:pt>
                <c:pt idx="3535">
                  <c:v>60.179075017995473</c:v>
                </c:pt>
                <c:pt idx="3536">
                  <c:v>81.97872529487546</c:v>
                </c:pt>
                <c:pt idx="3537">
                  <c:v>27.684718709726127</c:v>
                </c:pt>
                <c:pt idx="3538">
                  <c:v>47.830955252166412</c:v>
                </c:pt>
                <c:pt idx="3539">
                  <c:v>84.925558386414934</c:v>
                </c:pt>
                <c:pt idx="3540">
                  <c:v>22.78415543758868</c:v>
                </c:pt>
                <c:pt idx="3541">
                  <c:v>22.440083140036421</c:v>
                </c:pt>
                <c:pt idx="3542">
                  <c:v>67.231523961932766</c:v>
                </c:pt>
                <c:pt idx="3543">
                  <c:v>68.604116093281874</c:v>
                </c:pt>
                <c:pt idx="3544">
                  <c:v>67.106808954649424</c:v>
                </c:pt>
                <c:pt idx="3545">
                  <c:v>69.31086471324889</c:v>
                </c:pt>
                <c:pt idx="3546">
                  <c:v>53.952273240107473</c:v>
                </c:pt>
                <c:pt idx="3547">
                  <c:v>31.749041532227867</c:v>
                </c:pt>
                <c:pt idx="3548">
                  <c:v>64.002082885662716</c:v>
                </c:pt>
                <c:pt idx="3549">
                  <c:v>65.532836365419925</c:v>
                </c:pt>
                <c:pt idx="3550">
                  <c:v>53.010026126507015</c:v>
                </c:pt>
                <c:pt idx="3551">
                  <c:v>65.91911265865933</c:v>
                </c:pt>
                <c:pt idx="3552">
                  <c:v>31.498193080208544</c:v>
                </c:pt>
                <c:pt idx="3553">
                  <c:v>14.990571466970469</c:v>
                </c:pt>
                <c:pt idx="3554">
                  <c:v>67.711188153209875</c:v>
                </c:pt>
                <c:pt idx="3555">
                  <c:v>32.279293149885156</c:v>
                </c:pt>
                <c:pt idx="3556">
                  <c:v>27.404956722575065</c:v>
                </c:pt>
                <c:pt idx="3557">
                  <c:v>77.596512517494432</c:v>
                </c:pt>
                <c:pt idx="3558">
                  <c:v>46.07384885464937</c:v>
                </c:pt>
                <c:pt idx="3559">
                  <c:v>60.173139006444082</c:v>
                </c:pt>
                <c:pt idx="3560">
                  <c:v>71.430647433180667</c:v>
                </c:pt>
                <c:pt idx="3561">
                  <c:v>43.119392943145016</c:v>
                </c:pt>
                <c:pt idx="3562">
                  <c:v>72.40554964292717</c:v>
                </c:pt>
                <c:pt idx="3563">
                  <c:v>42.677100854097596</c:v>
                </c:pt>
                <c:pt idx="3564">
                  <c:v>88.046694029727036</c:v>
                </c:pt>
                <c:pt idx="3565">
                  <c:v>23.06302186130495</c:v>
                </c:pt>
                <c:pt idx="3566">
                  <c:v>67.467798468650685</c:v>
                </c:pt>
                <c:pt idx="3567">
                  <c:v>70.438036762006476</c:v>
                </c:pt>
                <c:pt idx="3568">
                  <c:v>47.47899176368842</c:v>
                </c:pt>
                <c:pt idx="3569">
                  <c:v>68.566465051173623</c:v>
                </c:pt>
                <c:pt idx="3570">
                  <c:v>88.319668944046299</c:v>
                </c:pt>
                <c:pt idx="3571">
                  <c:v>37.327304936493931</c:v>
                </c:pt>
                <c:pt idx="3572">
                  <c:v>32.361267419559645</c:v>
                </c:pt>
                <c:pt idx="3573">
                  <c:v>65.379939333934885</c:v>
                </c:pt>
                <c:pt idx="3574">
                  <c:v>64.573911306533205</c:v>
                </c:pt>
                <c:pt idx="3575">
                  <c:v>25.368983901341746</c:v>
                </c:pt>
                <c:pt idx="3576">
                  <c:v>30.975160958848651</c:v>
                </c:pt>
                <c:pt idx="3577">
                  <c:v>89.074318300089104</c:v>
                </c:pt>
                <c:pt idx="3578">
                  <c:v>27.454648585520452</c:v>
                </c:pt>
                <c:pt idx="3579">
                  <c:v>38.206345857787113</c:v>
                </c:pt>
                <c:pt idx="3580">
                  <c:v>91.614047523191516</c:v>
                </c:pt>
                <c:pt idx="3581">
                  <c:v>24.499924303055266</c:v>
                </c:pt>
                <c:pt idx="3582">
                  <c:v>33.900539282716522</c:v>
                </c:pt>
                <c:pt idx="3583">
                  <c:v>36.897855482180077</c:v>
                </c:pt>
                <c:pt idx="3584">
                  <c:v>52.941058544070806</c:v>
                </c:pt>
                <c:pt idx="3585">
                  <c:v>55.051890457137333</c:v>
                </c:pt>
                <c:pt idx="3586">
                  <c:v>20.950279271018474</c:v>
                </c:pt>
                <c:pt idx="3587">
                  <c:v>70.423985690722887</c:v>
                </c:pt>
                <c:pt idx="3588">
                  <c:v>78.614946709828473</c:v>
                </c:pt>
                <c:pt idx="3589">
                  <c:v>65.807553159224781</c:v>
                </c:pt>
                <c:pt idx="3590">
                  <c:v>72.758140323879104</c:v>
                </c:pt>
                <c:pt idx="3591">
                  <c:v>56.592849128707691</c:v>
                </c:pt>
                <c:pt idx="3592">
                  <c:v>81.684076489307742</c:v>
                </c:pt>
                <c:pt idx="3593">
                  <c:v>32.025086312933112</c:v>
                </c:pt>
                <c:pt idx="3594">
                  <c:v>43.236216759502639</c:v>
                </c:pt>
                <c:pt idx="3595">
                  <c:v>55.575355001962812</c:v>
                </c:pt>
                <c:pt idx="3596">
                  <c:v>46.441162301513202</c:v>
                </c:pt>
                <c:pt idx="3597">
                  <c:v>20.148843865911527</c:v>
                </c:pt>
                <c:pt idx="3598">
                  <c:v>50.123717282200033</c:v>
                </c:pt>
                <c:pt idx="3599">
                  <c:v>90.110684822657291</c:v>
                </c:pt>
                <c:pt idx="3600">
                  <c:v>78.302633944987463</c:v>
                </c:pt>
                <c:pt idx="3601">
                  <c:v>84.268904953060826</c:v>
                </c:pt>
                <c:pt idx="3602">
                  <c:v>45.854491564380439</c:v>
                </c:pt>
                <c:pt idx="3603">
                  <c:v>26.598884193019</c:v>
                </c:pt>
                <c:pt idx="3604">
                  <c:v>22.793972708090635</c:v>
                </c:pt>
                <c:pt idx="3605">
                  <c:v>75.921693262767093</c:v>
                </c:pt>
                <c:pt idx="3606">
                  <c:v>32.758330148688302</c:v>
                </c:pt>
                <c:pt idx="3607">
                  <c:v>50.710000098021609</c:v>
                </c:pt>
                <c:pt idx="3608">
                  <c:v>20.770259831271311</c:v>
                </c:pt>
                <c:pt idx="3609">
                  <c:v>52.970862897407741</c:v>
                </c:pt>
                <c:pt idx="3610">
                  <c:v>38.882718003015356</c:v>
                </c:pt>
                <c:pt idx="3611">
                  <c:v>67.292092711319654</c:v>
                </c:pt>
                <c:pt idx="3612">
                  <c:v>34.606660710209567</c:v>
                </c:pt>
                <c:pt idx="3613">
                  <c:v>66.985715958030056</c:v>
                </c:pt>
                <c:pt idx="3614">
                  <c:v>62.319372440009673</c:v>
                </c:pt>
                <c:pt idx="3615">
                  <c:v>16.406023886278788</c:v>
                </c:pt>
                <c:pt idx="3616">
                  <c:v>56.342627869162314</c:v>
                </c:pt>
                <c:pt idx="3617">
                  <c:v>73.115940250681973</c:v>
                </c:pt>
                <c:pt idx="3618">
                  <c:v>64.950534381775412</c:v>
                </c:pt>
                <c:pt idx="3619">
                  <c:v>76.623620558194361</c:v>
                </c:pt>
                <c:pt idx="3620">
                  <c:v>42.706905207434531</c:v>
                </c:pt>
                <c:pt idx="3621">
                  <c:v>51.359821956389524</c:v>
                </c:pt>
                <c:pt idx="3622">
                  <c:v>49.693521085061874</c:v>
                </c:pt>
                <c:pt idx="3623">
                  <c:v>49.734426193646755</c:v>
                </c:pt>
                <c:pt idx="3624">
                  <c:v>43.482069265559744</c:v>
                </c:pt>
                <c:pt idx="3625">
                  <c:v>39.355654937762367</c:v>
                </c:pt>
                <c:pt idx="3626">
                  <c:v>28.835490729308397</c:v>
                </c:pt>
                <c:pt idx="3627">
                  <c:v>64.363863644642649</c:v>
                </c:pt>
                <c:pt idx="3628">
                  <c:v>81.776404771405893</c:v>
                </c:pt>
                <c:pt idx="3629">
                  <c:v>20.192375848499065</c:v>
                </c:pt>
                <c:pt idx="3630">
                  <c:v>74.90700063144736</c:v>
                </c:pt>
                <c:pt idx="3631">
                  <c:v>31.482843121822683</c:v>
                </c:pt>
                <c:pt idx="3632">
                  <c:v>67.511330451238209</c:v>
                </c:pt>
                <c:pt idx="3633">
                  <c:v>64.743576733856727</c:v>
                </c:pt>
                <c:pt idx="3634">
                  <c:v>68.501746671875338</c:v>
                </c:pt>
                <c:pt idx="3635">
                  <c:v>41.453092071817359</c:v>
                </c:pt>
                <c:pt idx="3636">
                  <c:v>28.372236112356703</c:v>
                </c:pt>
                <c:pt idx="3637">
                  <c:v>36.149813832317008</c:v>
                </c:pt>
                <c:pt idx="3638">
                  <c:v>53.372821999272098</c:v>
                </c:pt>
                <c:pt idx="3639">
                  <c:v>28.698376079674823</c:v>
                </c:pt>
                <c:pt idx="3640">
                  <c:v>46.604936219439729</c:v>
                </c:pt>
                <c:pt idx="3641">
                  <c:v>40.568518462640277</c:v>
                </c:pt>
                <c:pt idx="3642">
                  <c:v>24.689357689636893</c:v>
                </c:pt>
                <c:pt idx="3643">
                  <c:v>70.322467330596751</c:v>
                </c:pt>
                <c:pt idx="3644">
                  <c:v>73.918271219223726</c:v>
                </c:pt>
                <c:pt idx="3645">
                  <c:v>52.02476990433685</c:v>
                </c:pt>
                <c:pt idx="3646">
                  <c:v>59.307601845595059</c:v>
                </c:pt>
                <c:pt idx="3647">
                  <c:v>40.231441792578934</c:v>
                </c:pt>
                <c:pt idx="3648">
                  <c:v>32.017195122007394</c:v>
                </c:pt>
                <c:pt idx="3649">
                  <c:v>41.863624628153524</c:v>
                </c:pt>
                <c:pt idx="3650">
                  <c:v>67.373320238169839</c:v>
                </c:pt>
                <c:pt idx="3651">
                  <c:v>88.134385187376068</c:v>
                </c:pt>
                <c:pt idx="3652">
                  <c:v>52.300023440063406</c:v>
                </c:pt>
                <c:pt idx="3653">
                  <c:v>38.137258725000557</c:v>
                </c:pt>
                <c:pt idx="3654">
                  <c:v>48.229272366242952</c:v>
                </c:pt>
                <c:pt idx="3655">
                  <c:v>90.538298647947187</c:v>
                </c:pt>
                <c:pt idx="3656">
                  <c:v>52.098330109067788</c:v>
                </c:pt>
                <c:pt idx="3657">
                  <c:v>40.519094970655729</c:v>
                </c:pt>
                <c:pt idx="3658">
                  <c:v>58.58775278885139</c:v>
                </c:pt>
                <c:pt idx="3659">
                  <c:v>81.803482677513657</c:v>
                </c:pt>
                <c:pt idx="3660">
                  <c:v>38.665943084594716</c:v>
                </c:pt>
                <c:pt idx="3661">
                  <c:v>64.60708927669711</c:v>
                </c:pt>
                <c:pt idx="3662">
                  <c:v>48.573613034756065</c:v>
                </c:pt>
                <c:pt idx="3663">
                  <c:v>59.752252437684277</c:v>
                </c:pt>
                <c:pt idx="3664">
                  <c:v>45.737399377061976</c:v>
                </c:pt>
                <c:pt idx="3665">
                  <c:v>39.398918549389066</c:v>
                </c:pt>
                <c:pt idx="3666">
                  <c:v>90.662341960602191</c:v>
                </c:pt>
                <c:pt idx="3667">
                  <c:v>44.676373267729559</c:v>
                </c:pt>
                <c:pt idx="3668">
                  <c:v>71.131793926629427</c:v>
                </c:pt>
                <c:pt idx="3669">
                  <c:v>76.000413465964982</c:v>
                </c:pt>
                <c:pt idx="3670">
                  <c:v>49.566223705930256</c:v>
                </c:pt>
                <c:pt idx="3671">
                  <c:v>43.776718071127455</c:v>
                </c:pt>
                <c:pt idx="3672">
                  <c:v>54.35460028615919</c:v>
                </c:pt>
                <c:pt idx="3673">
                  <c:v>33.169131075985298</c:v>
                </c:pt>
                <c:pt idx="3674">
                  <c:v>37.269094690148862</c:v>
                </c:pt>
                <c:pt idx="3675">
                  <c:v>65.147426535817189</c:v>
                </c:pt>
                <c:pt idx="3676">
                  <c:v>23.587113598604379</c:v>
                </c:pt>
                <c:pt idx="3677">
                  <c:v>36.775647798549038</c:v>
                </c:pt>
                <c:pt idx="3678">
                  <c:v>40.023185257557969</c:v>
                </c:pt>
                <c:pt idx="3679">
                  <c:v>40.577081348194334</c:v>
                </c:pt>
                <c:pt idx="3680">
                  <c:v>47.158160615447741</c:v>
                </c:pt>
                <c:pt idx="3681">
                  <c:v>81.288849389203079</c:v>
                </c:pt>
                <c:pt idx="3682">
                  <c:v>67.804411998742808</c:v>
                </c:pt>
                <c:pt idx="3683">
                  <c:v>66.747267148360947</c:v>
                </c:pt>
                <c:pt idx="3684">
                  <c:v>27.25143249861609</c:v>
                </c:pt>
                <c:pt idx="3685">
                  <c:v>43.918469845210147</c:v>
                </c:pt>
                <c:pt idx="3686">
                  <c:v>17.290597495455874</c:v>
                </c:pt>
                <c:pt idx="3687">
                  <c:v>77.063946898949709</c:v>
                </c:pt>
                <c:pt idx="3688">
                  <c:v>84.965567931565033</c:v>
                </c:pt>
                <c:pt idx="3689">
                  <c:v>43.371808653227475</c:v>
                </c:pt>
                <c:pt idx="3690">
                  <c:v>45.248321238950417</c:v>
                </c:pt>
                <c:pt idx="3691">
                  <c:v>59.251401849696435</c:v>
                </c:pt>
                <c:pt idx="3692">
                  <c:v>80.285929207759622</c:v>
                </c:pt>
                <c:pt idx="3693">
                  <c:v>54.568648757350665</c:v>
                </c:pt>
                <c:pt idx="3694">
                  <c:v>44.063475685769447</c:v>
                </c:pt>
                <c:pt idx="3695">
                  <c:v>48.649263371567962</c:v>
                </c:pt>
                <c:pt idx="3696">
                  <c:v>38.426598711490826</c:v>
                </c:pt>
                <c:pt idx="3697">
                  <c:v>49.374108374273838</c:v>
                </c:pt>
                <c:pt idx="3698">
                  <c:v>64.50124666523709</c:v>
                </c:pt>
                <c:pt idx="3699">
                  <c:v>69.646582679906217</c:v>
                </c:pt>
                <c:pt idx="3700">
                  <c:v>40.576141282605157</c:v>
                </c:pt>
                <c:pt idx="3701">
                  <c:v>71.466676146153674</c:v>
                </c:pt>
                <c:pt idx="3702">
                  <c:v>39.533047503506879</c:v>
                </c:pt>
                <c:pt idx="3703">
                  <c:v>63.788661606945183</c:v>
                </c:pt>
                <c:pt idx="3704">
                  <c:v>32.589023542877882</c:v>
                </c:pt>
                <c:pt idx="3705">
                  <c:v>39.016578586172329</c:v>
                </c:pt>
                <c:pt idx="3706">
                  <c:v>76.961532975388764</c:v>
                </c:pt>
                <c:pt idx="3707">
                  <c:v>73.924207230775124</c:v>
                </c:pt>
                <c:pt idx="3708">
                  <c:v>63.105781328763719</c:v>
                </c:pt>
                <c:pt idx="3709">
                  <c:v>66.179016236000024</c:v>
                </c:pt>
                <c:pt idx="3710">
                  <c:v>66.19824745333645</c:v>
                </c:pt>
                <c:pt idx="3711">
                  <c:v>63.521523130950825</c:v>
                </c:pt>
                <c:pt idx="3712">
                  <c:v>67.73174735744665</c:v>
                </c:pt>
                <c:pt idx="3713">
                  <c:v>43.652003063844113</c:v>
                </c:pt>
                <c:pt idx="3714">
                  <c:v>66.397477962834159</c:v>
                </c:pt>
                <c:pt idx="3715">
                  <c:v>79.379054514860144</c:v>
                </c:pt>
                <c:pt idx="3716">
                  <c:v>46.25167384385945</c:v>
                </c:pt>
                <c:pt idx="3717">
                  <c:v>55.83405014275349</c:v>
                </c:pt>
                <c:pt idx="3718">
                  <c:v>64.725241079955097</c:v>
                </c:pt>
                <c:pt idx="3719">
                  <c:v>26.502674651970299</c:v>
                </c:pt>
                <c:pt idx="3720">
                  <c:v>46.224790706760061</c:v>
                </c:pt>
                <c:pt idx="3721">
                  <c:v>33.07916129692898</c:v>
                </c:pt>
                <c:pt idx="3722">
                  <c:v>21.75720286185495</c:v>
                </c:pt>
                <c:pt idx="3723">
                  <c:v>71.360565163732801</c:v>
                </c:pt>
                <c:pt idx="3724">
                  <c:v>44.653400489378825</c:v>
                </c:pt>
                <c:pt idx="3725">
                  <c:v>53.909009628480774</c:v>
                </c:pt>
                <c:pt idx="3726">
                  <c:v>47.534619638185205</c:v>
                </c:pt>
                <c:pt idx="3727">
                  <c:v>52.17436836719088</c:v>
                </c:pt>
                <c:pt idx="3728">
                  <c:v>72.280207443169886</c:v>
                </c:pt>
                <c:pt idx="3729">
                  <c:v>45.642085399448064</c:v>
                </c:pt>
                <c:pt idx="3730">
                  <c:v>65.493185641782944</c:v>
                </c:pt>
                <c:pt idx="3731">
                  <c:v>72.300498276445836</c:v>
                </c:pt>
                <c:pt idx="3732">
                  <c:v>32.897455048768336</c:v>
                </c:pt>
                <c:pt idx="3733">
                  <c:v>52.134762145708279</c:v>
                </c:pt>
                <c:pt idx="3734">
                  <c:v>32.416895294056445</c:v>
                </c:pt>
                <c:pt idx="3735">
                  <c:v>29.946253203740593</c:v>
                </c:pt>
                <c:pt idx="3736">
                  <c:v>53.809849771396458</c:v>
                </c:pt>
                <c:pt idx="3737">
                  <c:v>56.671350208328718</c:v>
                </c:pt>
                <c:pt idx="3738">
                  <c:v>34.323112659889809</c:v>
                </c:pt>
                <c:pt idx="3739">
                  <c:v>76.615773869423023</c:v>
                </c:pt>
                <c:pt idx="3740">
                  <c:v>74.473854118273579</c:v>
                </c:pt>
                <c:pt idx="3741">
                  <c:v>61.094468094294633</c:v>
                </c:pt>
                <c:pt idx="3742">
                  <c:v>47.429404219199142</c:v>
                </c:pt>
                <c:pt idx="3743">
                  <c:v>82.279265609840181</c:v>
                </c:pt>
                <c:pt idx="3744">
                  <c:v>46.375329235203267</c:v>
                </c:pt>
                <c:pt idx="3745">
                  <c:v>47.101741495972263</c:v>
                </c:pt>
                <c:pt idx="3746">
                  <c:v>46.670605233244927</c:v>
                </c:pt>
                <c:pt idx="3747">
                  <c:v>75.50932507740697</c:v>
                </c:pt>
                <c:pt idx="3748">
                  <c:v>45.056354727904484</c:v>
                </c:pt>
                <c:pt idx="3749">
                  <c:v>52.066570576356526</c:v>
                </c:pt>
                <c:pt idx="3750">
                  <c:v>54.659290231035321</c:v>
                </c:pt>
                <c:pt idx="3751">
                  <c:v>71.762623838823686</c:v>
                </c:pt>
                <c:pt idx="3752">
                  <c:v>62.857874070105787</c:v>
                </c:pt>
                <c:pt idx="3753">
                  <c:v>71.464093774305411</c:v>
                </c:pt>
                <c:pt idx="3754">
                  <c:v>53.442904268719964</c:v>
                </c:pt>
                <c:pt idx="3755">
                  <c:v>40.712897110725621</c:v>
                </c:pt>
                <c:pt idx="3756">
                  <c:v>26.051864179523207</c:v>
                </c:pt>
                <c:pt idx="3757">
                  <c:v>78.231083990703013</c:v>
                </c:pt>
                <c:pt idx="3758">
                  <c:v>66.596056925289403</c:v>
                </c:pt>
                <c:pt idx="3759">
                  <c:v>79.054029234553667</c:v>
                </c:pt>
                <c:pt idx="3760">
                  <c:v>33.111548022114192</c:v>
                </c:pt>
                <c:pt idx="3761">
                  <c:v>38.394267057377746</c:v>
                </c:pt>
                <c:pt idx="3762">
                  <c:v>51.560455671445624</c:v>
                </c:pt>
                <c:pt idx="3763">
                  <c:v>35.635807736480373</c:v>
                </c:pt>
                <c:pt idx="3764">
                  <c:v>46.755206376922075</c:v>
                </c:pt>
                <c:pt idx="3765">
                  <c:v>47.452764918861064</c:v>
                </c:pt>
                <c:pt idx="3766">
                  <c:v>32.564483506464022</c:v>
                </c:pt>
                <c:pt idx="3767">
                  <c:v>64.984488365023736</c:v>
                </c:pt>
                <c:pt idx="3768">
                  <c:v>71.270291634235505</c:v>
                </c:pt>
                <c:pt idx="3769">
                  <c:v>75.622894827287979</c:v>
                </c:pt>
                <c:pt idx="3770">
                  <c:v>46.869671690237887</c:v>
                </c:pt>
                <c:pt idx="3771">
                  <c:v>55.32423817898264</c:v>
                </c:pt>
                <c:pt idx="3772">
                  <c:v>72.09817775297627</c:v>
                </c:pt>
                <c:pt idx="3773">
                  <c:v>71.441748188428619</c:v>
                </c:pt>
                <c:pt idx="3774">
                  <c:v>70.337190096508664</c:v>
                </c:pt>
                <c:pt idx="3775">
                  <c:v>37.827259961046977</c:v>
                </c:pt>
                <c:pt idx="3776">
                  <c:v>58.836187666756778</c:v>
                </c:pt>
                <c:pt idx="3777">
                  <c:v>47.686576604081061</c:v>
                </c:pt>
                <c:pt idx="3778">
                  <c:v>65.733201709515157</c:v>
                </c:pt>
                <c:pt idx="3779">
                  <c:v>57.421003618409301</c:v>
                </c:pt>
                <c:pt idx="3780">
                  <c:v>70.026295769120281</c:v>
                </c:pt>
                <c:pt idx="3781">
                  <c:v>56.579066428384962</c:v>
                </c:pt>
                <c:pt idx="3782">
                  <c:v>36.880818715380727</c:v>
                </c:pt>
                <c:pt idx="3783">
                  <c:v>83.434187259333868</c:v>
                </c:pt>
                <c:pt idx="3784">
                  <c:v>35.855433397710144</c:v>
                </c:pt>
                <c:pt idx="3785">
                  <c:v>39.188079642519817</c:v>
                </c:pt>
                <c:pt idx="3786">
                  <c:v>62.117679109014048</c:v>
                </c:pt>
                <c:pt idx="3787">
                  <c:v>79.739491884583416</c:v>
                </c:pt>
                <c:pt idx="3788">
                  <c:v>47.311013144778386</c:v>
                </c:pt>
                <c:pt idx="3789">
                  <c:v>43.712571813231001</c:v>
                </c:pt>
                <c:pt idx="3790">
                  <c:v>43.068909835220921</c:v>
                </c:pt>
                <c:pt idx="3791">
                  <c:v>15.502219059765283</c:v>
                </c:pt>
                <c:pt idx="3792">
                  <c:v>54.125784546901421</c:v>
                </c:pt>
                <c:pt idx="3793">
                  <c:v>42.477462275702806</c:v>
                </c:pt>
                <c:pt idx="3794">
                  <c:v>50.384919746643021</c:v>
                </c:pt>
                <c:pt idx="3795">
                  <c:v>82.584627249344649</c:v>
                </c:pt>
                <c:pt idx="3796">
                  <c:v>79.202557512550428</c:v>
                </c:pt>
                <c:pt idx="3797">
                  <c:v>60.904815584136145</c:v>
                </c:pt>
                <c:pt idx="3798">
                  <c:v>62.770227414611128</c:v>
                </c:pt>
                <c:pt idx="3799">
                  <c:v>65.969864137544278</c:v>
                </c:pt>
                <c:pt idx="3800">
                  <c:v>55.549919402114156</c:v>
                </c:pt>
                <c:pt idx="3801">
                  <c:v>72.411386081252061</c:v>
                </c:pt>
                <c:pt idx="3802">
                  <c:v>70.903246558332498</c:v>
                </c:pt>
                <c:pt idx="3803">
                  <c:v>28.128114916867453</c:v>
                </c:pt>
                <c:pt idx="3804">
                  <c:v>40.956122742780082</c:v>
                </c:pt>
                <c:pt idx="3805">
                  <c:v>58.208935263072107</c:v>
                </c:pt>
                <c:pt idx="3806">
                  <c:v>76.3803949261399</c:v>
                </c:pt>
                <c:pt idx="3807">
                  <c:v>24.071414914330589</c:v>
                </c:pt>
                <c:pt idx="3808">
                  <c:v>80.46332177350412</c:v>
                </c:pt>
                <c:pt idx="3809">
                  <c:v>20.797382239533455</c:v>
                </c:pt>
                <c:pt idx="3810">
                  <c:v>27.715582679002587</c:v>
                </c:pt>
                <c:pt idx="3811">
                  <c:v>32.917118689570337</c:v>
                </c:pt>
                <c:pt idx="3812">
                  <c:v>74.589379047528922</c:v>
                </c:pt>
                <c:pt idx="3813">
                  <c:v>85.228457204421488</c:v>
                </c:pt>
                <c:pt idx="3814">
                  <c:v>63.057612221727084</c:v>
                </c:pt>
                <c:pt idx="3815">
                  <c:v>86.163349869017907</c:v>
                </c:pt>
                <c:pt idx="3816">
                  <c:v>48.658050125928476</c:v>
                </c:pt>
                <c:pt idx="3817">
                  <c:v>76.143732498110808</c:v>
                </c:pt>
                <c:pt idx="3818">
                  <c:v>47.049691129985057</c:v>
                </c:pt>
                <c:pt idx="3819">
                  <c:v>65.720314572627217</c:v>
                </c:pt>
                <c:pt idx="3820">
                  <c:v>43.237276375442178</c:v>
                </c:pt>
                <c:pt idx="3821">
                  <c:v>41.37690499308377</c:v>
                </c:pt>
                <c:pt idx="3822">
                  <c:v>47.30312195385266</c:v>
                </c:pt>
                <c:pt idx="3823">
                  <c:v>39.600567378230309</c:v>
                </c:pt>
                <c:pt idx="3824">
                  <c:v>38.075122717550549</c:v>
                </c:pt>
                <c:pt idx="3825">
                  <c:v>59.036821381812871</c:v>
                </c:pt>
                <c:pt idx="3826">
                  <c:v>41.135202116938068</c:v>
                </c:pt>
                <c:pt idx="3827">
                  <c:v>25.125489898326457</c:v>
                </c:pt>
                <c:pt idx="3828">
                  <c:v>46.088303249600429</c:v>
                </c:pt>
                <c:pt idx="3829">
                  <c:v>64.208652612270214</c:v>
                </c:pt>
                <c:pt idx="3830">
                  <c:v>19.452808079881276</c:v>
                </c:pt>
                <c:pt idx="3831">
                  <c:v>86.732715468390481</c:v>
                </c:pt>
                <c:pt idx="3832">
                  <c:v>21.829599132190243</c:v>
                </c:pt>
                <c:pt idx="3833">
                  <c:v>22.432191949110695</c:v>
                </c:pt>
                <c:pt idx="3834">
                  <c:v>65.767543614074697</c:v>
                </c:pt>
                <c:pt idx="3835">
                  <c:v>69.011384014223694</c:v>
                </c:pt>
                <c:pt idx="3836">
                  <c:v>64.961515586673016</c:v>
                </c:pt>
                <c:pt idx="3837">
                  <c:v>64.145401917808528</c:v>
                </c:pt>
                <c:pt idx="3838">
                  <c:v>30.573829049458237</c:v>
                </c:pt>
                <c:pt idx="3839">
                  <c:v>43.953215073437171</c:v>
                </c:pt>
                <c:pt idx="3840">
                  <c:v>33.791174233819035</c:v>
                </c:pt>
                <c:pt idx="3841">
                  <c:v>83.429818505845603</c:v>
                </c:pt>
                <c:pt idx="3842">
                  <c:v>35.07870208152179</c:v>
                </c:pt>
                <c:pt idx="3843">
                  <c:v>47.276939611179692</c:v>
                </c:pt>
                <c:pt idx="3844">
                  <c:v>35.022910154520261</c:v>
                </c:pt>
                <c:pt idx="3845">
                  <c:v>33.49852510978004</c:v>
                </c:pt>
                <c:pt idx="3846">
                  <c:v>53.957537557030534</c:v>
                </c:pt>
                <c:pt idx="3847">
                  <c:v>53.590492481127541</c:v>
                </c:pt>
                <c:pt idx="3848">
                  <c:v>46.00055702087927</c:v>
                </c:pt>
                <c:pt idx="3849">
                  <c:v>91.90869632875922</c:v>
                </c:pt>
                <c:pt idx="3850">
                  <c:v>63.782457224432946</c:v>
                </c:pt>
                <c:pt idx="3851">
                  <c:v>63.71689252908385</c:v>
                </c:pt>
                <c:pt idx="3852">
                  <c:v>82.62748753730385</c:v>
                </c:pt>
                <c:pt idx="3853">
                  <c:v>54.750051255070332</c:v>
                </c:pt>
                <c:pt idx="3854">
                  <c:v>36.161854653154137</c:v>
                </c:pt>
                <c:pt idx="3855">
                  <c:v>42.42183440120602</c:v>
                </c:pt>
                <c:pt idx="3856">
                  <c:v>82.123731135434767</c:v>
                </c:pt>
                <c:pt idx="3857">
                  <c:v>49.919709950316985</c:v>
                </c:pt>
                <c:pt idx="3858">
                  <c:v>38.66919715107133</c:v>
                </c:pt>
                <c:pt idx="3859">
                  <c:v>73.042260495600701</c:v>
                </c:pt>
                <c:pt idx="3860">
                  <c:v>54.902515863089775</c:v>
                </c:pt>
                <c:pt idx="3861">
                  <c:v>50.020556615814797</c:v>
                </c:pt>
                <c:pt idx="3862">
                  <c:v>57.335506911297351</c:v>
                </c:pt>
                <c:pt idx="3863">
                  <c:v>70.7195300597254</c:v>
                </c:pt>
                <c:pt idx="3864">
                  <c:v>63.21140481664689</c:v>
                </c:pt>
                <c:pt idx="3865">
                  <c:v>92.6445225363627</c:v>
                </c:pt>
                <c:pt idx="3866">
                  <c:v>85.126983346449705</c:v>
                </c:pt>
                <c:pt idx="3867">
                  <c:v>75.906343304381238</c:v>
                </c:pt>
                <c:pt idx="3868">
                  <c:v>63.429866543481012</c:v>
                </c:pt>
                <c:pt idx="3869">
                  <c:v>92.531635050027745</c:v>
                </c:pt>
                <c:pt idx="3870">
                  <c:v>67.749455818874353</c:v>
                </c:pt>
                <c:pt idx="3871">
                  <c:v>64.044555252310715</c:v>
                </c:pt>
                <c:pt idx="3872">
                  <c:v>54.548357924074708</c:v>
                </c:pt>
                <c:pt idx="3873">
                  <c:v>34.871072738974775</c:v>
                </c:pt>
                <c:pt idx="3874">
                  <c:v>76.194215606034902</c:v>
                </c:pt>
                <c:pt idx="3875">
                  <c:v>57.354274988664564</c:v>
                </c:pt>
                <c:pt idx="3876">
                  <c:v>18.164653039704582</c:v>
                </c:pt>
                <c:pt idx="3877">
                  <c:v>27.995777089619228</c:v>
                </c:pt>
                <c:pt idx="3878">
                  <c:v>41.938647772491464</c:v>
                </c:pt>
                <c:pt idx="3879">
                  <c:v>36.300083989799361</c:v>
                </c:pt>
                <c:pt idx="3880">
                  <c:v>76.480973220676873</c:v>
                </c:pt>
                <c:pt idx="3881">
                  <c:v>58.414509853018281</c:v>
                </c:pt>
                <c:pt idx="3882">
                  <c:v>55.937091258788371</c:v>
                </c:pt>
                <c:pt idx="3883">
                  <c:v>61.141254143358786</c:v>
                </c:pt>
                <c:pt idx="3884">
                  <c:v>84.646423591737815</c:v>
                </c:pt>
                <c:pt idx="3885">
                  <c:v>30.392694922699409</c:v>
                </c:pt>
                <c:pt idx="3886">
                  <c:v>63.410471273639857</c:v>
                </c:pt>
                <c:pt idx="3887">
                  <c:v>43.94727906188578</c:v>
                </c:pt>
                <c:pt idx="3888">
                  <c:v>70.294449358899811</c:v>
                </c:pt>
                <c:pt idx="3889">
                  <c:v>81.307617466570292</c:v>
                </c:pt>
                <c:pt idx="3890">
                  <c:v>56.013009966561114</c:v>
                </c:pt>
                <c:pt idx="3891">
                  <c:v>25.201408606099196</c:v>
                </c:pt>
                <c:pt idx="3892">
                  <c:v>23.68470619762558</c:v>
                </c:pt>
                <c:pt idx="3893">
                  <c:v>30.325966292954671</c:v>
                </c:pt>
                <c:pt idx="3894">
                  <c:v>77.662390085958748</c:v>
                </c:pt>
                <c:pt idx="3895">
                  <c:v>46.614350166274185</c:v>
                </c:pt>
                <c:pt idx="3896">
                  <c:v>44.312637329375292</c:v>
                </c:pt>
                <c:pt idx="3897">
                  <c:v>30.306735075618249</c:v>
                </c:pt>
                <c:pt idx="3898">
                  <c:v>34.812235300155749</c:v>
                </c:pt>
                <c:pt idx="3899">
                  <c:v>51.671507528756592</c:v>
                </c:pt>
                <c:pt idx="3900">
                  <c:v>93.355639909817953</c:v>
                </c:pt>
                <c:pt idx="3901">
                  <c:v>62.655553546636213</c:v>
                </c:pt>
                <c:pt idx="3902">
                  <c:v>26.083355341273617</c:v>
                </c:pt>
                <c:pt idx="3903">
                  <c:v>64.273370991568484</c:v>
                </c:pt>
                <c:pt idx="3904">
                  <c:v>41.722812919660001</c:v>
                </c:pt>
                <c:pt idx="3905">
                  <c:v>64.223007433994752</c:v>
                </c:pt>
                <c:pt idx="3906">
                  <c:v>81.05061970311084</c:v>
                </c:pt>
                <c:pt idx="3907">
                  <c:v>41.386363442072621</c:v>
                </c:pt>
                <c:pt idx="3908">
                  <c:v>62.024096441967998</c:v>
                </c:pt>
                <c:pt idx="3909">
                  <c:v>39.040391856885734</c:v>
                </c:pt>
                <c:pt idx="3910">
                  <c:v>64.665971217670503</c:v>
                </c:pt>
                <c:pt idx="3911">
                  <c:v>21.405239373376972</c:v>
                </c:pt>
                <c:pt idx="3912">
                  <c:v>81.42224683239084</c:v>
                </c:pt>
                <c:pt idx="3913">
                  <c:v>45.809436825884163</c:v>
                </c:pt>
                <c:pt idx="3914">
                  <c:v>71.841124918444692</c:v>
                </c:pt>
                <c:pt idx="3915">
                  <c:v>49.322953571721428</c:v>
                </c:pt>
                <c:pt idx="3916">
                  <c:v>44.160172721355849</c:v>
                </c:pt>
                <c:pt idx="3917">
                  <c:v>80.001366043654713</c:v>
                </c:pt>
                <c:pt idx="3918">
                  <c:v>34.389617420828088</c:v>
                </c:pt>
                <c:pt idx="3919">
                  <c:v>62.293817289810647</c:v>
                </c:pt>
                <c:pt idx="3920">
                  <c:v>37.654072096286015</c:v>
                </c:pt>
                <c:pt idx="3921">
                  <c:v>29.989740684173746</c:v>
                </c:pt>
                <c:pt idx="3922">
                  <c:v>42.310110849266721</c:v>
                </c:pt>
                <c:pt idx="3923">
                  <c:v>74.64736542506752</c:v>
                </c:pt>
                <c:pt idx="3924">
                  <c:v>46.223491819657767</c:v>
                </c:pt>
                <c:pt idx="3925">
                  <c:v>26.715080816902674</c:v>
                </c:pt>
                <c:pt idx="3926">
                  <c:v>33.095406818749638</c:v>
                </c:pt>
                <c:pt idx="3927">
                  <c:v>52.349446932047954</c:v>
                </c:pt>
                <c:pt idx="3928">
                  <c:v>60.85870122970033</c:v>
                </c:pt>
                <c:pt idx="3929">
                  <c:v>80.159527392062799</c:v>
                </c:pt>
                <c:pt idx="3930">
                  <c:v>47.36200389482606</c:v>
                </c:pt>
                <c:pt idx="3931">
                  <c:v>86.450107483659892</c:v>
                </c:pt>
                <c:pt idx="3932">
                  <c:v>47.783054516090608</c:v>
                </c:pt>
                <c:pt idx="3933">
                  <c:v>35.909170572110824</c:v>
                </c:pt>
                <c:pt idx="3934">
                  <c:v>79.907738874454296</c:v>
                </c:pt>
                <c:pt idx="3935">
                  <c:v>79.191576307652824</c:v>
                </c:pt>
                <c:pt idx="3936">
                  <c:v>28.912469053020672</c:v>
                </c:pt>
                <c:pt idx="3937">
                  <c:v>73.224917378268259</c:v>
                </c:pt>
                <c:pt idx="3938">
                  <c:v>39.147174533934944</c:v>
                </c:pt>
                <c:pt idx="3939">
                  <c:v>48.101571663443849</c:v>
                </c:pt>
                <c:pt idx="3940">
                  <c:v>71.696119077885385</c:v>
                </c:pt>
                <c:pt idx="3941">
                  <c:v>64.470601819537478</c:v>
                </c:pt>
                <c:pt idx="3942">
                  <c:v>46.411134079369823</c:v>
                </c:pt>
                <c:pt idx="3943">
                  <c:v>53.343117219161684</c:v>
                </c:pt>
                <c:pt idx="3944">
                  <c:v>26.347140177564874</c:v>
                </c:pt>
                <c:pt idx="3945">
                  <c:v>24.627221682186885</c:v>
                </c:pt>
                <c:pt idx="3946">
                  <c:v>77.4259515267361</c:v>
                </c:pt>
                <c:pt idx="3947">
                  <c:v>56.929970300923408</c:v>
                </c:pt>
                <c:pt idx="3948">
                  <c:v>77.08624798267212</c:v>
                </c:pt>
                <c:pt idx="3949">
                  <c:v>44.71923355568876</c:v>
                </c:pt>
                <c:pt idx="3950">
                  <c:v>58.092111446714483</c:v>
                </c:pt>
                <c:pt idx="3951">
                  <c:v>21.353189007389755</c:v>
                </c:pt>
                <c:pt idx="3952">
                  <c:v>85.216684754545213</c:v>
                </c:pt>
                <c:pt idx="3953">
                  <c:v>66.166920344090769</c:v>
                </c:pt>
                <c:pt idx="3954">
                  <c:v>84.486963356227463</c:v>
                </c:pt>
                <c:pt idx="3955">
                  <c:v>16.210698990300145</c:v>
                </c:pt>
                <c:pt idx="3956">
                  <c:v>48.093680472518123</c:v>
                </c:pt>
                <c:pt idx="3957">
                  <c:v>67.829967148941805</c:v>
                </c:pt>
                <c:pt idx="3958">
                  <c:v>22.758600287389662</c:v>
                </c:pt>
                <c:pt idx="3959">
                  <c:v>31.8422653777608</c:v>
                </c:pt>
                <c:pt idx="3960">
                  <c:v>34.330615929504333</c:v>
                </c:pt>
                <c:pt idx="3961">
                  <c:v>47.975797040220968</c:v>
                </c:pt>
                <c:pt idx="3962">
                  <c:v>85.083451363862181</c:v>
                </c:pt>
                <c:pt idx="3963">
                  <c:v>54.515971198889503</c:v>
                </c:pt>
                <c:pt idx="3964">
                  <c:v>38.469558572676547</c:v>
                </c:pt>
                <c:pt idx="3965">
                  <c:v>38.479599711984953</c:v>
                </c:pt>
                <c:pt idx="3966">
                  <c:v>30.931628976261109</c:v>
                </c:pt>
                <c:pt idx="3967">
                  <c:v>67.199808931375898</c:v>
                </c:pt>
                <c:pt idx="3968">
                  <c:v>21.251715149417997</c:v>
                </c:pt>
                <c:pt idx="3969">
                  <c:v>68.999611564347404</c:v>
                </c:pt>
                <c:pt idx="3970">
                  <c:v>47.693408179067248</c:v>
                </c:pt>
                <c:pt idx="3971">
                  <c:v>78.242065195600588</c:v>
                </c:pt>
                <c:pt idx="3972">
                  <c:v>51.201033415507496</c:v>
                </c:pt>
                <c:pt idx="3973">
                  <c:v>76.300779159507229</c:v>
                </c:pt>
                <c:pt idx="3974">
                  <c:v>44.72669232314891</c:v>
                </c:pt>
                <c:pt idx="3975">
                  <c:v>58.151620580161833</c:v>
                </c:pt>
                <c:pt idx="3976">
                  <c:v>31.721291931491777</c:v>
                </c:pt>
                <c:pt idx="3977">
                  <c:v>46.028794116153087</c:v>
                </c:pt>
                <c:pt idx="3978">
                  <c:v>35.55332582468229</c:v>
                </c:pt>
                <c:pt idx="3979">
                  <c:v>46.553781416887304</c:v>
                </c:pt>
                <c:pt idx="3980">
                  <c:v>42.258851728258193</c:v>
                </c:pt>
                <c:pt idx="3981">
                  <c:v>74.41003130241009</c:v>
                </c:pt>
                <c:pt idx="3982">
                  <c:v>57.595813812305529</c:v>
                </c:pt>
                <c:pt idx="3983">
                  <c:v>77.54977097058466</c:v>
                </c:pt>
                <c:pt idx="3984">
                  <c:v>51.297730451093912</c:v>
                </c:pt>
                <c:pt idx="3985">
                  <c:v>61.476808057511377</c:v>
                </c:pt>
                <c:pt idx="3986">
                  <c:v>88.778997799893062</c:v>
                </c:pt>
                <c:pt idx="3987">
                  <c:v>64.798532913725197</c:v>
                </c:pt>
                <c:pt idx="3988">
                  <c:v>82.618969153904189</c:v>
                </c:pt>
                <c:pt idx="3989">
                  <c:v>70.923537391608448</c:v>
                </c:pt>
                <c:pt idx="3990">
                  <c:v>53.523092156754458</c:v>
                </c:pt>
                <c:pt idx="3991">
                  <c:v>54.929802323856656</c:v>
                </c:pt>
                <c:pt idx="3992">
                  <c:v>55.913222917002834</c:v>
                </c:pt>
                <c:pt idx="3993">
                  <c:v>56.609258703033092</c:v>
                </c:pt>
                <c:pt idx="3994">
                  <c:v>88.509948646678737</c:v>
                </c:pt>
                <c:pt idx="3995">
                  <c:v>59.656670089109532</c:v>
                </c:pt>
                <c:pt idx="3996">
                  <c:v>60.163725059609604</c:v>
                </c:pt>
                <c:pt idx="3997">
                  <c:v>17.080385781060578</c:v>
                </c:pt>
                <c:pt idx="3998">
                  <c:v>81.120602399332185</c:v>
                </c:pt>
                <c:pt idx="3999">
                  <c:v>48.976298902320877</c:v>
                </c:pt>
                <c:pt idx="4000">
                  <c:v>55.326820550830917</c:v>
                </c:pt>
                <c:pt idx="4001">
                  <c:v>33.869719815594443</c:v>
                </c:pt>
                <c:pt idx="4002">
                  <c:v>54.423015724317423</c:v>
                </c:pt>
                <c:pt idx="4003">
                  <c:v>36.898527176808415</c:v>
                </c:pt>
                <c:pt idx="4004">
                  <c:v>69.629545913106881</c:v>
                </c:pt>
                <c:pt idx="4005">
                  <c:v>65.761219681212111</c:v>
                </c:pt>
                <c:pt idx="4006">
                  <c:v>66.871086592209494</c:v>
                </c:pt>
                <c:pt idx="4007">
                  <c:v>65.827052747522032</c:v>
                </c:pt>
                <c:pt idx="4008">
                  <c:v>35.869216098032865</c:v>
                </c:pt>
                <c:pt idx="4009">
                  <c:v>50.775833164331551</c:v>
                </c:pt>
                <c:pt idx="4010">
                  <c:v>80.793611370733657</c:v>
                </c:pt>
                <c:pt idx="4011">
                  <c:v>91.90869632875922</c:v>
                </c:pt>
                <c:pt idx="4012">
                  <c:v>44.526998673681994</c:v>
                </c:pt>
                <c:pt idx="4013">
                  <c:v>70.424881254157697</c:v>
                </c:pt>
                <c:pt idx="4014">
                  <c:v>61.951486871743995</c:v>
                </c:pt>
                <c:pt idx="4015">
                  <c:v>34.45545048713803</c:v>
                </c:pt>
                <c:pt idx="4016">
                  <c:v>63.606631916751567</c:v>
                </c:pt>
                <c:pt idx="4017">
                  <c:v>27.387919955775715</c:v>
                </c:pt>
                <c:pt idx="4018">
                  <c:v>60.054360010712131</c:v>
                </c:pt>
                <c:pt idx="4019">
                  <c:v>50.901607787554425</c:v>
                </c:pt>
                <c:pt idx="4020">
                  <c:v>41.05080952792003</c:v>
                </c:pt>
                <c:pt idx="4021">
                  <c:v>47.827213691152089</c:v>
                </c:pt>
                <c:pt idx="4022">
                  <c:v>31.812516095495994</c:v>
                </c:pt>
                <c:pt idx="4023">
                  <c:v>50.152894443063019</c:v>
                </c:pt>
                <c:pt idx="4024">
                  <c:v>61.743274838877419</c:v>
                </c:pt>
                <c:pt idx="4025">
                  <c:v>70.190174005502897</c:v>
                </c:pt>
                <c:pt idx="4026">
                  <c:v>49.926705577807915</c:v>
                </c:pt>
                <c:pt idx="4027">
                  <c:v>32.501277314156731</c:v>
                </c:pt>
                <c:pt idx="4028">
                  <c:v>68.691180058456951</c:v>
                </c:pt>
                <c:pt idx="4029">
                  <c:v>38.301311582805653</c:v>
                </c:pt>
                <c:pt idx="4030">
                  <c:v>79.558402259978962</c:v>
                </c:pt>
                <c:pt idx="4031">
                  <c:v>82.37311664784707</c:v>
                </c:pt>
                <c:pt idx="4032">
                  <c:v>57.137555141316049</c:v>
                </c:pt>
                <c:pt idx="4033">
                  <c:v>73.90033888898958</c:v>
                </c:pt>
                <c:pt idx="4034">
                  <c:v>50.75286038598081</c:v>
                </c:pt>
                <c:pt idx="4035">
                  <c:v>67.719706536609536</c:v>
                </c:pt>
                <c:pt idx="4036">
                  <c:v>51.041304809036276</c:v>
                </c:pt>
                <c:pt idx="4037">
                  <c:v>31.503457397131605</c:v>
                </c:pt>
                <c:pt idx="4038">
                  <c:v>63.724351296544</c:v>
                </c:pt>
                <c:pt idx="4039">
                  <c:v>80.044226331613913</c:v>
                </c:pt>
                <c:pt idx="4040">
                  <c:v>57.98600046429361</c:v>
                </c:pt>
                <c:pt idx="4041">
                  <c:v>54.9624574200027</c:v>
                </c:pt>
                <c:pt idx="4042">
                  <c:v>17.958182886323598</c:v>
                </c:pt>
                <c:pt idx="4043">
                  <c:v>80.216842074973073</c:v>
                </c:pt>
                <c:pt idx="4044">
                  <c:v>46.483798720665959</c:v>
                </c:pt>
                <c:pt idx="4045">
                  <c:v>37.636408137012722</c:v>
                </c:pt>
                <c:pt idx="4046">
                  <c:v>39.75083753571267</c:v>
                </c:pt>
                <c:pt idx="4047">
                  <c:v>53.06902761783077</c:v>
                </c:pt>
                <c:pt idx="4048">
                  <c:v>47.344967128026717</c:v>
                </c:pt>
                <c:pt idx="4049">
                  <c:v>26.17563912121738</c:v>
                </c:pt>
                <c:pt idx="4050">
                  <c:v>49.44766857900477</c:v>
                </c:pt>
                <c:pt idx="4051">
                  <c:v>64.419491519139441</c:v>
                </c:pt>
                <c:pt idx="4052">
                  <c:v>50.392542566607894</c:v>
                </c:pt>
                <c:pt idx="4053">
                  <c:v>54.073734180914215</c:v>
                </c:pt>
                <c:pt idx="4054">
                  <c:v>42.539553780998439</c:v>
                </c:pt>
                <c:pt idx="4055">
                  <c:v>28.703152902060175</c:v>
                </c:pt>
                <c:pt idx="4056">
                  <c:v>56.755831801655511</c:v>
                </c:pt>
                <c:pt idx="4057">
                  <c:v>26.704995175439869</c:v>
                </c:pt>
                <c:pt idx="4058">
                  <c:v>63.631395821971907</c:v>
                </c:pt>
                <c:pt idx="4059">
                  <c:v>72.231411143659287</c:v>
                </c:pt>
                <c:pt idx="4060">
                  <c:v>53.893659670094927</c:v>
                </c:pt>
                <c:pt idx="4061">
                  <c:v>42.830680149128696</c:v>
                </c:pt>
                <c:pt idx="4062">
                  <c:v>51.449567866639384</c:v>
                </c:pt>
                <c:pt idx="4063">
                  <c:v>67.538616912005097</c:v>
                </c:pt>
                <c:pt idx="4064">
                  <c:v>74.48237250167324</c:v>
                </c:pt>
                <c:pt idx="4065">
                  <c:v>39.500660778321674</c:v>
                </c:pt>
                <c:pt idx="4066">
                  <c:v>73.947403877932331</c:v>
                </c:pt>
                <c:pt idx="4067">
                  <c:v>44.71923355568876</c:v>
                </c:pt>
                <c:pt idx="4068">
                  <c:v>91.160610176741756</c:v>
                </c:pt>
                <c:pt idx="4069">
                  <c:v>68.494751044384401</c:v>
                </c:pt>
                <c:pt idx="4070">
                  <c:v>67.326210747072722</c:v>
                </c:pt>
                <c:pt idx="4071">
                  <c:v>52.124944875206324</c:v>
                </c:pt>
                <c:pt idx="4072">
                  <c:v>28.358453412033967</c:v>
                </c:pt>
                <c:pt idx="4073">
                  <c:v>62.23298016946292</c:v>
                </c:pt>
                <c:pt idx="4074">
                  <c:v>36.831395223396186</c:v>
                </c:pt>
                <c:pt idx="4075">
                  <c:v>64.883014507051996</c:v>
                </c:pt>
                <c:pt idx="4076">
                  <c:v>50.751337630072058</c:v>
                </c:pt>
                <c:pt idx="4077">
                  <c:v>61.838812685297782</c:v>
                </c:pt>
                <c:pt idx="4078">
                  <c:v>80.625632751823616</c:v>
                </c:pt>
                <c:pt idx="4079">
                  <c:v>78.048263055530697</c:v>
                </c:pt>
                <c:pt idx="4080">
                  <c:v>41.720186045657343</c:v>
                </c:pt>
                <c:pt idx="4081">
                  <c:v>69.648777130443293</c:v>
                </c:pt>
                <c:pt idx="4082">
                  <c:v>38.959263903262048</c:v>
                </c:pt>
                <c:pt idx="4083">
                  <c:v>45.321881443681349</c:v>
                </c:pt>
                <c:pt idx="4084">
                  <c:v>71.856474876830561</c:v>
                </c:pt>
                <c:pt idx="4085">
                  <c:v>31.881603228282554</c:v>
                </c:pt>
                <c:pt idx="4086">
                  <c:v>23.459189026998803</c:v>
                </c:pt>
                <c:pt idx="4087">
                  <c:v>41.983075318513798</c:v>
                </c:pt>
                <c:pt idx="4088">
                  <c:v>69.97160796021268</c:v>
                </c:pt>
                <c:pt idx="4089">
                  <c:v>51.831236135227797</c:v>
                </c:pt>
                <c:pt idx="4090">
                  <c:v>80.04485352408787</c:v>
                </c:pt>
                <c:pt idx="4091">
                  <c:v>81.516769565026038</c:v>
                </c:pt>
                <c:pt idx="4092">
                  <c:v>38.134004658523949</c:v>
                </c:pt>
                <c:pt idx="4093">
                  <c:v>38.179059397020232</c:v>
                </c:pt>
                <c:pt idx="4094">
                  <c:v>87.539683561381352</c:v>
                </c:pt>
                <c:pt idx="4095">
                  <c:v>31.393196784799322</c:v>
                </c:pt>
                <c:pt idx="4096">
                  <c:v>31.731333070800193</c:v>
                </c:pt>
                <c:pt idx="4097">
                  <c:v>35.063352123135928</c:v>
                </c:pt>
                <c:pt idx="4098">
                  <c:v>34.291397629332934</c:v>
                </c:pt>
                <c:pt idx="4099">
                  <c:v>47.234034821066103</c:v>
                </c:pt>
                <c:pt idx="4100">
                  <c:v>27.886412040721748</c:v>
                </c:pt>
                <c:pt idx="4101">
                  <c:v>92.574539840141341</c:v>
                </c:pt>
                <c:pt idx="4102">
                  <c:v>92.928653277002027</c:v>
                </c:pt>
                <c:pt idx="4103">
                  <c:v>57.006948624635683</c:v>
                </c:pt>
                <c:pt idx="4104">
                  <c:v>28.305507482611958</c:v>
                </c:pt>
                <c:pt idx="4105">
                  <c:v>66.10439641532956</c:v>
                </c:pt>
                <c:pt idx="4106">
                  <c:v>41.983075318513798</c:v>
                </c:pt>
                <c:pt idx="4107">
                  <c:v>50.473725591303705</c:v>
                </c:pt>
                <c:pt idx="4108">
                  <c:v>17.908759394339057</c:v>
                </c:pt>
                <c:pt idx="4109">
                  <c:v>24.745776809112375</c:v>
                </c:pt>
                <c:pt idx="4110">
                  <c:v>25.69927349857128</c:v>
                </c:pt>
                <c:pt idx="4111">
                  <c:v>50.485766412140833</c:v>
                </c:pt>
                <c:pt idx="4112">
                  <c:v>20.602908404835222</c:v>
                </c:pt>
                <c:pt idx="4113">
                  <c:v>79.884542227297089</c:v>
                </c:pt>
                <c:pt idx="4114">
                  <c:v>54.648309026137724</c:v>
                </c:pt>
                <c:pt idx="4115">
                  <c:v>59.783967468241144</c:v>
                </c:pt>
                <c:pt idx="4116">
                  <c:v>28.38837731572125</c:v>
                </c:pt>
                <c:pt idx="4117">
                  <c:v>72.281894251583367</c:v>
                </c:pt>
                <c:pt idx="4118">
                  <c:v>42.729206291156935</c:v>
                </c:pt>
                <c:pt idx="4119">
                  <c:v>66.161083905765878</c:v>
                </c:pt>
                <c:pt idx="4120">
                  <c:v>51.679398719682318</c:v>
                </c:pt>
                <c:pt idx="4121">
                  <c:v>31.366969939971977</c:v>
                </c:pt>
                <c:pt idx="4122">
                  <c:v>37.512588693164162</c:v>
                </c:pt>
                <c:pt idx="4123">
                  <c:v>45.626347519751008</c:v>
                </c:pt>
                <c:pt idx="4124">
                  <c:v>87.742631277324861</c:v>
                </c:pt>
                <c:pt idx="4125">
                  <c:v>70.207210772302261</c:v>
                </c:pt>
                <c:pt idx="4126">
                  <c:v>26.254811895466737</c:v>
                </c:pt>
                <c:pt idx="4127">
                  <c:v>59.235260646331881</c:v>
                </c:pt>
                <c:pt idx="4128">
                  <c:v>74.309184636912263</c:v>
                </c:pt>
                <c:pt idx="4129">
                  <c:v>74.30650269183748</c:v>
                </c:pt>
                <c:pt idx="4130">
                  <c:v>59.909354170152824</c:v>
                </c:pt>
                <c:pt idx="4131">
                  <c:v>30.923110592861434</c:v>
                </c:pt>
                <c:pt idx="4132">
                  <c:v>43.815160358214413</c:v>
                </c:pt>
                <c:pt idx="4133">
                  <c:v>74.754103599962349</c:v>
                </c:pt>
                <c:pt idx="4134">
                  <c:v>52.589095055592828</c:v>
                </c:pt>
                <c:pt idx="4135">
                  <c:v>73.327450852179552</c:v>
                </c:pt>
                <c:pt idx="4136">
                  <c:v>61.138000076882179</c:v>
                </c:pt>
                <c:pt idx="4137">
                  <c:v>46.690268874046929</c:v>
                </c:pt>
                <c:pt idx="4138">
                  <c:v>76.363985351814506</c:v>
                </c:pt>
                <c:pt idx="4139">
                  <c:v>25.143422228560592</c:v>
                </c:pt>
                <c:pt idx="4140">
                  <c:v>83.523888667429361</c:v>
                </c:pt>
                <c:pt idx="4141">
                  <c:v>40.527344983094551</c:v>
                </c:pt>
                <c:pt idx="4142">
                  <c:v>81.827783442764783</c:v>
                </c:pt>
                <c:pt idx="4143">
                  <c:v>87.77916763242149</c:v>
                </c:pt>
                <c:pt idx="4144">
                  <c:v>42.427098718129088</c:v>
                </c:pt>
                <c:pt idx="4145">
                  <c:v>69.289623245466018</c:v>
                </c:pt>
                <c:pt idx="4146">
                  <c:v>81.90107527653484</c:v>
                </c:pt>
                <c:pt idx="4147">
                  <c:v>29.173671517463649</c:v>
                </c:pt>
                <c:pt idx="4148">
                  <c:v>21.065535829312974</c:v>
                </c:pt>
                <c:pt idx="4149">
                  <c:v>36.570700401076806</c:v>
                </c:pt>
                <c:pt idx="4150">
                  <c:v>35.764836426179855</c:v>
                </c:pt>
                <c:pt idx="4151">
                  <c:v>94.273227436654196</c:v>
                </c:pt>
                <c:pt idx="4152">
                  <c:v>40.391125896895772</c:v>
                </c:pt>
                <c:pt idx="4153">
                  <c:v>19.420421354696074</c:v>
                </c:pt>
                <c:pt idx="4154">
                  <c:v>17.142964780893912</c:v>
                </c:pt>
                <c:pt idx="4155">
                  <c:v>38.894490452891638</c:v>
                </c:pt>
                <c:pt idx="4156">
                  <c:v>70.861281833808093</c:v>
                </c:pt>
                <c:pt idx="4157">
                  <c:v>70.094755709432889</c:v>
                </c:pt>
                <c:pt idx="4158">
                  <c:v>47.437295410124861</c:v>
                </c:pt>
                <c:pt idx="4159">
                  <c:v>38.065544718211349</c:v>
                </c:pt>
                <c:pt idx="4160">
                  <c:v>74.257134270925064</c:v>
                </c:pt>
                <c:pt idx="4161">
                  <c:v>37.469056710576623</c:v>
                </c:pt>
                <c:pt idx="4162">
                  <c:v>18.111079917808627</c:v>
                </c:pt>
                <c:pt idx="4163">
                  <c:v>51.820090877825464</c:v>
                </c:pt>
                <c:pt idx="4164">
                  <c:v>40.309942872199962</c:v>
                </c:pt>
                <c:pt idx="4165">
                  <c:v>32.403112593733709</c:v>
                </c:pt>
                <c:pt idx="4166">
                  <c:v>38.673565904559595</c:v>
                </c:pt>
                <c:pt idx="4167">
                  <c:v>45.114460655793437</c:v>
                </c:pt>
                <c:pt idx="4168">
                  <c:v>50.712582469869886</c:v>
                </c:pt>
                <c:pt idx="4169">
                  <c:v>81.854905851026913</c:v>
                </c:pt>
                <c:pt idx="4170">
                  <c:v>64.521860940545992</c:v>
                </c:pt>
                <c:pt idx="4171">
                  <c:v>40.325292830585823</c:v>
                </c:pt>
                <c:pt idx="4172">
                  <c:v>56.797632473675186</c:v>
                </c:pt>
                <c:pt idx="4173">
                  <c:v>84.814626079454328</c:v>
                </c:pt>
                <c:pt idx="4174">
                  <c:v>33.910624924179324</c:v>
                </c:pt>
                <c:pt idx="4175">
                  <c:v>37.664545659060003</c:v>
                </c:pt>
                <c:pt idx="4176">
                  <c:v>54.455402449502628</c:v>
                </c:pt>
                <c:pt idx="4177">
                  <c:v>73.369251524199242</c:v>
                </c:pt>
                <c:pt idx="4178">
                  <c:v>50.630772252700119</c:v>
                </c:pt>
                <c:pt idx="4179">
                  <c:v>40.523463724143994</c:v>
                </c:pt>
                <c:pt idx="4180">
                  <c:v>72.350861834019554</c:v>
                </c:pt>
                <c:pt idx="4181">
                  <c:v>92.760450789285514</c:v>
                </c:pt>
                <c:pt idx="4182">
                  <c:v>46.961676530303052</c:v>
                </c:pt>
                <c:pt idx="4183">
                  <c:v>68.430604786487947</c:v>
                </c:pt>
                <c:pt idx="4184">
                  <c:v>53.355785232472762</c:v>
                </c:pt>
                <c:pt idx="4185">
                  <c:v>73.145744604018915</c:v>
                </c:pt>
                <c:pt idx="4186">
                  <c:v>57.252756628538421</c:v>
                </c:pt>
                <c:pt idx="4187">
                  <c:v>75.692877523509338</c:v>
                </c:pt>
                <c:pt idx="4188">
                  <c:v>40.011144436720848</c:v>
                </c:pt>
                <c:pt idx="4189">
                  <c:v>47.099278674474341</c:v>
                </c:pt>
                <c:pt idx="4190">
                  <c:v>39.44861041233446</c:v>
                </c:pt>
                <c:pt idx="4191">
                  <c:v>60.415469075063733</c:v>
                </c:pt>
                <c:pt idx="4192">
                  <c:v>52.396232981112107</c:v>
                </c:pt>
                <c:pt idx="4193">
                  <c:v>28.736599243184916</c:v>
                </c:pt>
                <c:pt idx="4194">
                  <c:v>47.788990527641985</c:v>
                </c:pt>
                <c:pt idx="4195">
                  <c:v>62.901406052693325</c:v>
                </c:pt>
                <c:pt idx="4196">
                  <c:v>77.937375250724472</c:v>
                </c:pt>
                <c:pt idx="4197">
                  <c:v>73.93798993109786</c:v>
                </c:pt>
                <c:pt idx="4198">
                  <c:v>65.634937415865622</c:v>
                </c:pt>
                <c:pt idx="4199">
                  <c:v>47.630829179233913</c:v>
                </c:pt>
                <c:pt idx="4200">
                  <c:v>79.211703088424031</c:v>
                </c:pt>
                <c:pt idx="4201">
                  <c:v>55.869959305376149</c:v>
                </c:pt>
                <c:pt idx="4202">
                  <c:v>32.982951755880279</c:v>
                </c:pt>
                <c:pt idx="4203">
                  <c:v>25.64370069514661</c:v>
                </c:pt>
                <c:pt idx="4204">
                  <c:v>31.46754823450895</c:v>
                </c:pt>
                <c:pt idx="4205">
                  <c:v>42.076030793085891</c:v>
                </c:pt>
                <c:pt idx="4206">
                  <c:v>43.139056583947024</c:v>
                </c:pt>
                <c:pt idx="4207">
                  <c:v>71.441748188428619</c:v>
                </c:pt>
                <c:pt idx="4208">
                  <c:v>68.279707436531638</c:v>
                </c:pt>
                <c:pt idx="4209">
                  <c:v>17.088904164460253</c:v>
                </c:pt>
                <c:pt idx="4210">
                  <c:v>85.463432824037099</c:v>
                </c:pt>
                <c:pt idx="4211">
                  <c:v>56.121703320830278</c:v>
                </c:pt>
                <c:pt idx="4212">
                  <c:v>78.390812597174204</c:v>
                </c:pt>
                <c:pt idx="4213">
                  <c:v>40.416681047094784</c:v>
                </c:pt>
                <c:pt idx="4214">
                  <c:v>33.617931297985933</c:v>
                </c:pt>
                <c:pt idx="4215">
                  <c:v>79.291990549685039</c:v>
                </c:pt>
                <c:pt idx="4216">
                  <c:v>76.161664828344954</c:v>
                </c:pt>
                <c:pt idx="4217">
                  <c:v>14.923439513558247</c:v>
                </c:pt>
                <c:pt idx="4218">
                  <c:v>46.861944551816904</c:v>
                </c:pt>
                <c:pt idx="4219">
                  <c:v>44.333196533612096</c:v>
                </c:pt>
                <c:pt idx="4220">
                  <c:v>53.791917441162312</c:v>
                </c:pt>
                <c:pt idx="4221">
                  <c:v>70.058950865266326</c:v>
                </c:pt>
                <c:pt idx="4222">
                  <c:v>56.461451367048646</c:v>
                </c:pt>
                <c:pt idx="4223">
                  <c:v>30.654061439647123</c:v>
                </c:pt>
                <c:pt idx="4224">
                  <c:v>38.26040647422078</c:v>
                </c:pt>
                <c:pt idx="4225">
                  <c:v>47.613120717806233</c:v>
                </c:pt>
                <c:pt idx="4226">
                  <c:v>88.849024998268803</c:v>
                </c:pt>
                <c:pt idx="4227">
                  <c:v>81.243794650706803</c:v>
                </c:pt>
                <c:pt idx="4228">
                  <c:v>46.828766581652999</c:v>
                </c:pt>
                <c:pt idx="4229">
                  <c:v>90.39654687386448</c:v>
                </c:pt>
                <c:pt idx="4230">
                  <c:v>52.216885235993267</c:v>
                </c:pt>
                <c:pt idx="4231">
                  <c:v>16.546252904452736</c:v>
                </c:pt>
                <c:pt idx="4232">
                  <c:v>42.311170465206253</c:v>
                </c:pt>
                <c:pt idx="4233">
                  <c:v>88.999922348225113</c:v>
                </c:pt>
                <c:pt idx="4234">
                  <c:v>81.860170167949974</c:v>
                </c:pt>
                <c:pt idx="4235">
                  <c:v>48.866933853423397</c:v>
                </c:pt>
                <c:pt idx="4236">
                  <c:v>31.960148810057962</c:v>
                </c:pt>
                <c:pt idx="4237">
                  <c:v>79.687486020750583</c:v>
                </c:pt>
                <c:pt idx="4238">
                  <c:v>61.062081369109428</c:v>
                </c:pt>
                <c:pt idx="4239">
                  <c:v>61.402412105647379</c:v>
                </c:pt>
                <c:pt idx="4240">
                  <c:v>86.053357627646477</c:v>
                </c:pt>
                <c:pt idx="4241">
                  <c:v>56.324695538928168</c:v>
                </c:pt>
                <c:pt idx="4242">
                  <c:v>29.358283579505549</c:v>
                </c:pt>
                <c:pt idx="4243">
                  <c:v>69.019006834188559</c:v>
                </c:pt>
                <c:pt idx="4244">
                  <c:v>34.054959070110286</c:v>
                </c:pt>
                <c:pt idx="4245">
                  <c:v>45.43191818720716</c:v>
                </c:pt>
                <c:pt idx="4246">
                  <c:v>72.487304789024805</c:v>
                </c:pt>
                <c:pt idx="4247">
                  <c:v>30.839972388791303</c:v>
                </c:pt>
                <c:pt idx="4248">
                  <c:v>48.041630106530917</c:v>
                </c:pt>
                <c:pt idx="4249">
                  <c:v>46.998432008976529</c:v>
                </c:pt>
                <c:pt idx="4250">
                  <c:v>31.546721008758297</c:v>
                </c:pt>
                <c:pt idx="4251">
                  <c:v>65.006789448746161</c:v>
                </c:pt>
                <c:pt idx="4252">
                  <c:v>76.939231891666353</c:v>
                </c:pt>
                <c:pt idx="4253">
                  <c:v>69.217013675241986</c:v>
                </c:pt>
                <c:pt idx="4254">
                  <c:v>84.687328700322695</c:v>
                </c:pt>
                <c:pt idx="4255">
                  <c:v>37.866866182529577</c:v>
                </c:pt>
                <c:pt idx="4256">
                  <c:v>36.141295448917326</c:v>
                </c:pt>
                <c:pt idx="4257">
                  <c:v>60.801386546790056</c:v>
                </c:pt>
                <c:pt idx="4258">
                  <c:v>22.480988248621294</c:v>
                </c:pt>
                <c:pt idx="4259">
                  <c:v>37.590821401824343</c:v>
                </c:pt>
                <c:pt idx="4260">
                  <c:v>73.495697842050447</c:v>
                </c:pt>
                <c:pt idx="4261">
                  <c:v>84.15034982613534</c:v>
                </c:pt>
                <c:pt idx="4262">
                  <c:v>51.367713147315257</c:v>
                </c:pt>
                <c:pt idx="4263">
                  <c:v>71.836975288533282</c:v>
                </c:pt>
                <c:pt idx="4264">
                  <c:v>44.220741470742738</c:v>
                </c:pt>
                <c:pt idx="4265">
                  <c:v>82.441576588159677</c:v>
                </c:pt>
                <c:pt idx="4266">
                  <c:v>32.833577161832721</c:v>
                </c:pt>
                <c:pt idx="4267">
                  <c:v>70.937320091931198</c:v>
                </c:pt>
                <c:pt idx="4268">
                  <c:v>82.193713831656126</c:v>
                </c:pt>
                <c:pt idx="4269">
                  <c:v>71.711469036271268</c:v>
                </c:pt>
                <c:pt idx="4270">
                  <c:v>68.443760294336727</c:v>
                </c:pt>
                <c:pt idx="4271">
                  <c:v>42.076075295240273</c:v>
                </c:pt>
                <c:pt idx="4272">
                  <c:v>61.062976932544217</c:v>
                </c:pt>
                <c:pt idx="4273">
                  <c:v>41.374590992196339</c:v>
                </c:pt>
                <c:pt idx="4274">
                  <c:v>38.051762017888606</c:v>
                </c:pt>
                <c:pt idx="4275">
                  <c:v>54.493670115167106</c:v>
                </c:pt>
                <c:pt idx="4276">
                  <c:v>32.375990185471565</c:v>
                </c:pt>
                <c:pt idx="4277">
                  <c:v>59.447786361614604</c:v>
                </c:pt>
                <c:pt idx="4278">
                  <c:v>66.735226327523819</c:v>
                </c:pt>
                <c:pt idx="4279">
                  <c:v>74.50494195635649</c:v>
                </c:pt>
                <c:pt idx="4280">
                  <c:v>28.846635986710737</c:v>
                </c:pt>
                <c:pt idx="4281">
                  <c:v>28.658993726998688</c:v>
                </c:pt>
                <c:pt idx="4282">
                  <c:v>68.046742067362459</c:v>
                </c:pt>
                <c:pt idx="4283">
                  <c:v>51.342785189590181</c:v>
                </c:pt>
                <c:pt idx="4284">
                  <c:v>81.566193057010594</c:v>
                </c:pt>
                <c:pt idx="4285">
                  <c:v>49.473268231358162</c:v>
                </c:pt>
                <c:pt idx="4286">
                  <c:v>39.71060412175612</c:v>
                </c:pt>
                <c:pt idx="4287">
                  <c:v>60.060519891069994</c:v>
                </c:pt>
                <c:pt idx="4288">
                  <c:v>29.208640614497135</c:v>
                </c:pt>
                <c:pt idx="4289">
                  <c:v>40.365570746696754</c:v>
                </c:pt>
                <c:pt idx="4290">
                  <c:v>52.127139325743414</c:v>
                </c:pt>
                <c:pt idx="4291">
                  <c:v>15.196414427877496</c:v>
                </c:pt>
                <c:pt idx="4292">
                  <c:v>53.795494949671898</c:v>
                </c:pt>
                <c:pt idx="4293">
                  <c:v>48.852479458472331</c:v>
                </c:pt>
                <c:pt idx="4294">
                  <c:v>69.833389192485186</c:v>
                </c:pt>
                <c:pt idx="4295">
                  <c:v>31.488779133374074</c:v>
                </c:pt>
                <c:pt idx="4296">
                  <c:v>61.038048974819148</c:v>
                </c:pt>
                <c:pt idx="4297">
                  <c:v>29.972076724900457</c:v>
                </c:pt>
                <c:pt idx="4298">
                  <c:v>60.204898539155337</c:v>
                </c:pt>
                <c:pt idx="4299">
                  <c:v>83.746768395135717</c:v>
                </c:pt>
                <c:pt idx="4300">
                  <c:v>48.547117818967877</c:v>
                </c:pt>
                <c:pt idx="4301">
                  <c:v>64.226584942504346</c:v>
                </c:pt>
                <c:pt idx="4302">
                  <c:v>44.52453585218408</c:v>
                </c:pt>
                <c:pt idx="4303">
                  <c:v>27.969281873831036</c:v>
                </c:pt>
                <c:pt idx="4304">
                  <c:v>86.346006751685479</c:v>
                </c:pt>
                <c:pt idx="4305">
                  <c:v>73.574198921671467</c:v>
                </c:pt>
                <c:pt idx="4306">
                  <c:v>41.044928587440765</c:v>
                </c:pt>
                <c:pt idx="4307">
                  <c:v>53.49495463470717</c:v>
                </c:pt>
                <c:pt idx="4308">
                  <c:v>45.945924283043787</c:v>
                </c:pt>
                <c:pt idx="4309">
                  <c:v>70.799817520986409</c:v>
                </c:pt>
                <c:pt idx="4310">
                  <c:v>83.550339381063154</c:v>
                </c:pt>
                <c:pt idx="4311">
                  <c:v>78.164623731919093</c:v>
                </c:pt>
                <c:pt idx="4312">
                  <c:v>55.456799875037326</c:v>
                </c:pt>
                <c:pt idx="4313">
                  <c:v>63.054303084178351</c:v>
                </c:pt>
                <c:pt idx="4314">
                  <c:v>57.344025294697019</c:v>
                </c:pt>
                <c:pt idx="4315">
                  <c:v>73.253099402469942</c:v>
                </c:pt>
                <c:pt idx="4316">
                  <c:v>52.392978914635499</c:v>
                </c:pt>
                <c:pt idx="4317">
                  <c:v>62.908401680184241</c:v>
                </c:pt>
                <c:pt idx="4318">
                  <c:v>51.72187108633031</c:v>
                </c:pt>
                <c:pt idx="4319">
                  <c:v>78.915531526947575</c:v>
                </c:pt>
                <c:pt idx="4320">
                  <c:v>74.43715371067222</c:v>
                </c:pt>
                <c:pt idx="4321">
                  <c:v>55.711797956968056</c:v>
                </c:pt>
                <c:pt idx="4322">
                  <c:v>14.442879758846352</c:v>
                </c:pt>
                <c:pt idx="4323">
                  <c:v>29.476167011802701</c:v>
                </c:pt>
                <c:pt idx="4324">
                  <c:v>86.606313652693657</c:v>
                </c:pt>
                <c:pt idx="4325">
                  <c:v>86.481598645410315</c:v>
                </c:pt>
                <c:pt idx="4326">
                  <c:v>51.046613628113732</c:v>
                </c:pt>
                <c:pt idx="4327">
                  <c:v>37.989570939366473</c:v>
                </c:pt>
                <c:pt idx="4328">
                  <c:v>33.236263029397534</c:v>
                </c:pt>
                <c:pt idx="4329">
                  <c:v>55.703279573568395</c:v>
                </c:pt>
                <c:pt idx="4330">
                  <c:v>27.590240479245285</c:v>
                </c:pt>
                <c:pt idx="4331">
                  <c:v>90.29507301589274</c:v>
                </c:pt>
                <c:pt idx="4332">
                  <c:v>70.581206973541796</c:v>
                </c:pt>
                <c:pt idx="4333">
                  <c:v>58.759641766510086</c:v>
                </c:pt>
                <c:pt idx="4334">
                  <c:v>36.202759761739003</c:v>
                </c:pt>
                <c:pt idx="4335">
                  <c:v>30.443178030623503</c:v>
                </c:pt>
                <c:pt idx="4336">
                  <c:v>64.384477919951564</c:v>
                </c:pt>
                <c:pt idx="4337">
                  <c:v>42.782943465557629</c:v>
                </c:pt>
                <c:pt idx="4338">
                  <c:v>51.611610473998027</c:v>
                </c:pt>
                <c:pt idx="4339">
                  <c:v>67.595931594915356</c:v>
                </c:pt>
                <c:pt idx="4340">
                  <c:v>65.575935924541881</c:v>
                </c:pt>
                <c:pt idx="4341">
                  <c:v>38.178163833585437</c:v>
                </c:pt>
                <c:pt idx="4342">
                  <c:v>40.172559851605541</c:v>
                </c:pt>
                <c:pt idx="4343">
                  <c:v>73.857702469836852</c:v>
                </c:pt>
                <c:pt idx="4344">
                  <c:v>32.950400978190338</c:v>
                </c:pt>
                <c:pt idx="4345">
                  <c:v>58.153307388575307</c:v>
                </c:pt>
                <c:pt idx="4346">
                  <c:v>56.668140644006499</c:v>
                </c:pt>
                <c:pt idx="4347">
                  <c:v>84.034153202251673</c:v>
                </c:pt>
                <c:pt idx="4348">
                  <c:v>73.823360565277312</c:v>
                </c:pt>
                <c:pt idx="4349">
                  <c:v>17.140327337973517</c:v>
                </c:pt>
                <c:pt idx="4350">
                  <c:v>81.825828263390449</c:v>
                </c:pt>
                <c:pt idx="4351">
                  <c:v>84.124526304975475</c:v>
                </c:pt>
                <c:pt idx="4352">
                  <c:v>54.651563092614332</c:v>
                </c:pt>
                <c:pt idx="4353">
                  <c:v>55.557378169574292</c:v>
                </c:pt>
                <c:pt idx="4354">
                  <c:v>32.537405600356266</c:v>
                </c:pt>
                <c:pt idx="4355">
                  <c:v>48.376288457248712</c:v>
                </c:pt>
                <c:pt idx="4356">
                  <c:v>44.371907191659893</c:v>
                </c:pt>
                <c:pt idx="4357">
                  <c:v>52.033288287736532</c:v>
                </c:pt>
                <c:pt idx="4358">
                  <c:v>20.956170780415491</c:v>
                </c:pt>
                <c:pt idx="4359">
                  <c:v>24.482887536255923</c:v>
                </c:pt>
                <c:pt idx="4360">
                  <c:v>18.728127129680139</c:v>
                </c:pt>
                <c:pt idx="4361">
                  <c:v>43.276494675613563</c:v>
                </c:pt>
                <c:pt idx="4362">
                  <c:v>57.533677804855529</c:v>
                </c:pt>
                <c:pt idx="4363">
                  <c:v>50.584657898264311</c:v>
                </c:pt>
                <c:pt idx="4364">
                  <c:v>44.834490113983271</c:v>
                </c:pt>
                <c:pt idx="4365">
                  <c:v>45.010359923819031</c:v>
                </c:pt>
                <c:pt idx="4366">
                  <c:v>26.262703086392456</c:v>
                </c:pt>
                <c:pt idx="4367">
                  <c:v>58.329177198411067</c:v>
                </c:pt>
                <c:pt idx="4368">
                  <c:v>62.75487745622528</c:v>
                </c:pt>
                <c:pt idx="4369">
                  <c:v>76.520136449776146</c:v>
                </c:pt>
                <c:pt idx="4370">
                  <c:v>40.558432821177476</c:v>
                </c:pt>
                <c:pt idx="4371">
                  <c:v>44.785066621998716</c:v>
                </c:pt>
                <c:pt idx="4372">
                  <c:v>79.005232935043068</c:v>
                </c:pt>
                <c:pt idx="4373">
                  <c:v>38.14341860535842</c:v>
                </c:pt>
                <c:pt idx="4374">
                  <c:v>52.397919789525581</c:v>
                </c:pt>
                <c:pt idx="4375">
                  <c:v>79.796851069648056</c:v>
                </c:pt>
                <c:pt idx="4376">
                  <c:v>28.366076231998846</c:v>
                </c:pt>
                <c:pt idx="4377">
                  <c:v>60.15363941814681</c:v>
                </c:pt>
                <c:pt idx="4378">
                  <c:v>59.523705069387354</c:v>
                </c:pt>
                <c:pt idx="4379">
                  <c:v>74.92403739824671</c:v>
                </c:pt>
                <c:pt idx="4380">
                  <c:v>44.019943703181909</c:v>
                </c:pt>
                <c:pt idx="4381">
                  <c:v>80.978850625249507</c:v>
                </c:pt>
                <c:pt idx="4382">
                  <c:v>61.781498002387508</c:v>
                </c:pt>
                <c:pt idx="4383">
                  <c:v>38.479599711984953</c:v>
                </c:pt>
                <c:pt idx="4384">
                  <c:v>50.817797888855964</c:v>
                </c:pt>
                <c:pt idx="4385">
                  <c:v>37.496343171343511</c:v>
                </c:pt>
                <c:pt idx="4386">
                  <c:v>18.305777621313315</c:v>
                </c:pt>
                <c:pt idx="4387">
                  <c:v>51.888550818138071</c:v>
                </c:pt>
                <c:pt idx="4388">
                  <c:v>63.592232592872627</c:v>
                </c:pt>
                <c:pt idx="4389">
                  <c:v>93.21388813573526</c:v>
                </c:pt>
                <c:pt idx="4390">
                  <c:v>93.51005969721173</c:v>
                </c:pt>
                <c:pt idx="4391">
                  <c:v>36.071536621502439</c:v>
                </c:pt>
                <c:pt idx="4392">
                  <c:v>18.55752163676744</c:v>
                </c:pt>
                <c:pt idx="4393">
                  <c:v>64.508078240223256</c:v>
                </c:pt>
                <c:pt idx="4394">
                  <c:v>81.027019732286149</c:v>
                </c:pt>
                <c:pt idx="4395">
                  <c:v>41.661348606838324</c:v>
                </c:pt>
                <c:pt idx="4396">
                  <c:v>69.694264292405165</c:v>
                </c:pt>
                <c:pt idx="4397">
                  <c:v>50.685504563762123</c:v>
                </c:pt>
                <c:pt idx="4398">
                  <c:v>81.332381371790618</c:v>
                </c:pt>
                <c:pt idx="4399">
                  <c:v>79.421646431858505</c:v>
                </c:pt>
                <c:pt idx="4400">
                  <c:v>81.177917082242459</c:v>
                </c:pt>
                <c:pt idx="4401">
                  <c:v>46.274646622210192</c:v>
                </c:pt>
                <c:pt idx="4402">
                  <c:v>29.354761142068092</c:v>
                </c:pt>
                <c:pt idx="4403">
                  <c:v>61.478330813420129</c:v>
                </c:pt>
                <c:pt idx="4404">
                  <c:v>80.348020713055249</c:v>
                </c:pt>
                <c:pt idx="4405">
                  <c:v>74.115382496842372</c:v>
                </c:pt>
                <c:pt idx="4406">
                  <c:v>43.405254994352212</c:v>
                </c:pt>
                <c:pt idx="4407">
                  <c:v>44.474052744259986</c:v>
                </c:pt>
                <c:pt idx="4408">
                  <c:v>39.46038286221075</c:v>
                </c:pt>
                <c:pt idx="4409">
                  <c:v>67.125457481666274</c:v>
                </c:pt>
                <c:pt idx="4410">
                  <c:v>88.276136961458747</c:v>
                </c:pt>
                <c:pt idx="4411">
                  <c:v>69.885439558472399</c:v>
                </c:pt>
                <c:pt idx="4412">
                  <c:v>60.20552573162928</c:v>
                </c:pt>
                <c:pt idx="4413">
                  <c:v>67.099857829312867</c:v>
                </c:pt>
                <c:pt idx="4414">
                  <c:v>62.96723911900326</c:v>
                </c:pt>
                <c:pt idx="4415">
                  <c:v>44.977809146129076</c:v>
                </c:pt>
                <c:pt idx="4416">
                  <c:v>95.908708840859774</c:v>
                </c:pt>
                <c:pt idx="4417">
                  <c:v>40.955227179345279</c:v>
                </c:pt>
                <c:pt idx="4418">
                  <c:v>63.982419244860722</c:v>
                </c:pt>
                <c:pt idx="4419">
                  <c:v>33.394424377805613</c:v>
                </c:pt>
                <c:pt idx="4420">
                  <c:v>80.856190370566992</c:v>
                </c:pt>
                <c:pt idx="4421">
                  <c:v>73.495026147422124</c:v>
                </c:pt>
                <c:pt idx="4422">
                  <c:v>67.719706536609536</c:v>
                </c:pt>
                <c:pt idx="4423">
                  <c:v>48.792970325024982</c:v>
                </c:pt>
                <c:pt idx="4424">
                  <c:v>66.644226032326074</c:v>
                </c:pt>
                <c:pt idx="4425">
                  <c:v>68.936092498924893</c:v>
                </c:pt>
                <c:pt idx="4426">
                  <c:v>71.972671500714242</c:v>
                </c:pt>
                <c:pt idx="4427">
                  <c:v>34.618433160085843</c:v>
                </c:pt>
                <c:pt idx="4428">
                  <c:v>50.959549662938656</c:v>
                </c:pt>
                <c:pt idx="4429">
                  <c:v>61.770352744985175</c:v>
                </c:pt>
                <c:pt idx="4430">
                  <c:v>41.410231783858151</c:v>
                </c:pt>
                <c:pt idx="4431">
                  <c:v>75.605186365860305</c:v>
                </c:pt>
                <c:pt idx="4432">
                  <c:v>65.762906489625578</c:v>
                </c:pt>
                <c:pt idx="4433">
                  <c:v>78.148214157593699</c:v>
                </c:pt>
                <c:pt idx="4434">
                  <c:v>66.250461871828406</c:v>
                </c:pt>
                <c:pt idx="4435">
                  <c:v>69.003492823297961</c:v>
                </c:pt>
                <c:pt idx="4436">
                  <c:v>47.881946002214079</c:v>
                </c:pt>
                <c:pt idx="4437">
                  <c:v>63.110558151149078</c:v>
                </c:pt>
                <c:pt idx="4438">
                  <c:v>56.848115581599266</c:v>
                </c:pt>
                <c:pt idx="4439">
                  <c:v>77.677740044344617</c:v>
                </c:pt>
                <c:pt idx="4440">
                  <c:v>61.575923412441327</c:v>
                </c:pt>
                <c:pt idx="4441">
                  <c:v>39.828487554053275</c:v>
                </c:pt>
                <c:pt idx="4442">
                  <c:v>75.712541164311332</c:v>
                </c:pt>
                <c:pt idx="4443">
                  <c:v>54.284518016711331</c:v>
                </c:pt>
                <c:pt idx="4444">
                  <c:v>56.696158615703425</c:v>
                </c:pt>
                <c:pt idx="4445">
                  <c:v>55.240696651245024</c:v>
                </c:pt>
                <c:pt idx="4446">
                  <c:v>81.644066944157672</c:v>
                </c:pt>
                <c:pt idx="4447">
                  <c:v>32.789149615810373</c:v>
                </c:pt>
                <c:pt idx="4448">
                  <c:v>75.758083397345331</c:v>
                </c:pt>
                <c:pt idx="4449">
                  <c:v>41.995962455401745</c:v>
                </c:pt>
                <c:pt idx="4450">
                  <c:v>81.918783737962528</c:v>
                </c:pt>
                <c:pt idx="4451">
                  <c:v>57.617487703553991</c:v>
                </c:pt>
                <c:pt idx="4452">
                  <c:v>69.558404027719462</c:v>
                </c:pt>
                <c:pt idx="4453">
                  <c:v>52.870016231909929</c:v>
                </c:pt>
                <c:pt idx="4454">
                  <c:v>36.760352911235302</c:v>
                </c:pt>
                <c:pt idx="4455">
                  <c:v>75.654654359999242</c:v>
                </c:pt>
                <c:pt idx="4456">
                  <c:v>82.870085976884354</c:v>
                </c:pt>
                <c:pt idx="4457">
                  <c:v>79.066070055390796</c:v>
                </c:pt>
                <c:pt idx="4458">
                  <c:v>54.558443565537516</c:v>
                </c:pt>
                <c:pt idx="4459">
                  <c:v>40.711329852662494</c:v>
                </c:pt>
                <c:pt idx="4460">
                  <c:v>35.232853497954707</c:v>
                </c:pt>
                <c:pt idx="4461">
                  <c:v>58.500006560130238</c:v>
                </c:pt>
                <c:pt idx="4462">
                  <c:v>28.88754109529561</c:v>
                </c:pt>
                <c:pt idx="4463">
                  <c:v>75.20642625940043</c:v>
                </c:pt>
                <c:pt idx="4464">
                  <c:v>31.401715168198994</c:v>
                </c:pt>
                <c:pt idx="4465">
                  <c:v>68.656166459269087</c:v>
                </c:pt>
                <c:pt idx="4466">
                  <c:v>84.934703962288552</c:v>
                </c:pt>
                <c:pt idx="4467">
                  <c:v>29.903616784587847</c:v>
                </c:pt>
                <c:pt idx="4468">
                  <c:v>15.152882445289958</c:v>
                </c:pt>
                <c:pt idx="4469">
                  <c:v>18.927193586673106</c:v>
                </c:pt>
                <c:pt idx="4470">
                  <c:v>49.818236092345231</c:v>
                </c:pt>
                <c:pt idx="4471">
                  <c:v>47.783681708564551</c:v>
                </c:pt>
                <c:pt idx="4472">
                  <c:v>61.734711953323355</c:v>
                </c:pt>
                <c:pt idx="4473">
                  <c:v>14.990571466970469</c:v>
                </c:pt>
                <c:pt idx="4474">
                  <c:v>59.559345861049167</c:v>
                </c:pt>
                <c:pt idx="4475">
                  <c:v>65.549873132219261</c:v>
                </c:pt>
                <c:pt idx="4476">
                  <c:v>71.181217418613983</c:v>
                </c:pt>
                <c:pt idx="4477">
                  <c:v>40.174127109668667</c:v>
                </c:pt>
                <c:pt idx="4478">
                  <c:v>48.556307896995875</c:v>
                </c:pt>
                <c:pt idx="4479">
                  <c:v>61.113967682591905</c:v>
                </c:pt>
                <c:pt idx="4480">
                  <c:v>63.620414617074317</c:v>
                </c:pt>
                <c:pt idx="4481">
                  <c:v>81.106192506535507</c:v>
                </c:pt>
                <c:pt idx="4482">
                  <c:v>34.21905643006977</c:v>
                </c:pt>
                <c:pt idx="4483">
                  <c:v>45.35331753435964</c:v>
                </c:pt>
                <c:pt idx="4484">
                  <c:v>81.129165284886241</c:v>
                </c:pt>
                <c:pt idx="4485">
                  <c:v>52.140966528220517</c:v>
                </c:pt>
                <c:pt idx="4486">
                  <c:v>53.015022072469222</c:v>
                </c:pt>
                <c:pt idx="4487">
                  <c:v>65.382133784471961</c:v>
                </c:pt>
                <c:pt idx="4488">
                  <c:v>22.845395881603892</c:v>
                </c:pt>
                <c:pt idx="4489">
                  <c:v>43.920156653623621</c:v>
                </c:pt>
                <c:pt idx="4490">
                  <c:v>71.474806608242147</c:v>
                </c:pt>
                <c:pt idx="4491">
                  <c:v>37.916334176668514</c:v>
                </c:pt>
                <c:pt idx="4492">
                  <c:v>64.343572811366698</c:v>
                </c:pt>
                <c:pt idx="4493">
                  <c:v>73.357479074322953</c:v>
                </c:pt>
                <c:pt idx="4494">
                  <c:v>49.715822168784285</c:v>
                </c:pt>
                <c:pt idx="4495">
                  <c:v>61.071495315943892</c:v>
                </c:pt>
                <c:pt idx="4496">
                  <c:v>68.493855480949605</c:v>
                </c:pt>
                <c:pt idx="4497">
                  <c:v>41.418078472629503</c:v>
                </c:pt>
                <c:pt idx="4498">
                  <c:v>66.84811381385876</c:v>
                </c:pt>
                <c:pt idx="4499">
                  <c:v>79.974870827866511</c:v>
                </c:pt>
                <c:pt idx="4500">
                  <c:v>75.060524855406342</c:v>
                </c:pt>
                <c:pt idx="4501">
                  <c:v>40.192059439902806</c:v>
                </c:pt>
                <c:pt idx="4502">
                  <c:v>71.357311097256201</c:v>
                </c:pt>
                <c:pt idx="4503">
                  <c:v>49.979383136269078</c:v>
                </c:pt>
                <c:pt idx="4504">
                  <c:v>38.120177456046832</c:v>
                </c:pt>
                <c:pt idx="4505">
                  <c:v>60.265198917581365</c:v>
                </c:pt>
                <c:pt idx="4506">
                  <c:v>27.565312521520223</c:v>
                </c:pt>
                <c:pt idx="4507">
                  <c:v>72.89658296041307</c:v>
                </c:pt>
                <c:pt idx="4508">
                  <c:v>79.620981259812297</c:v>
                </c:pt>
                <c:pt idx="4509">
                  <c:v>53.758471100037582</c:v>
                </c:pt>
                <c:pt idx="4510">
                  <c:v>56.853379898522334</c:v>
                </c:pt>
                <c:pt idx="4511">
                  <c:v>76.386330937691312</c:v>
                </c:pt>
                <c:pt idx="4512">
                  <c:v>68.462364319199196</c:v>
                </c:pt>
                <c:pt idx="4513">
                  <c:v>56.821664867965467</c:v>
                </c:pt>
                <c:pt idx="4514">
                  <c:v>49.727594618660568</c:v>
                </c:pt>
                <c:pt idx="4515">
                  <c:v>79.321068137321532</c:v>
                </c:pt>
                <c:pt idx="4516">
                  <c:v>72.494927608989684</c:v>
                </c:pt>
                <c:pt idx="4517">
                  <c:v>81.918112043334204</c:v>
                </c:pt>
                <c:pt idx="4518">
                  <c:v>30.863213538102883</c:v>
                </c:pt>
                <c:pt idx="4519">
                  <c:v>39.275099105540519</c:v>
                </c:pt>
                <c:pt idx="4520">
                  <c:v>32.700343771149697</c:v>
                </c:pt>
                <c:pt idx="4521">
                  <c:v>42.957350335786366</c:v>
                </c:pt>
                <c:pt idx="4522">
                  <c:v>60.600081137105626</c:v>
                </c:pt>
                <c:pt idx="4523">
                  <c:v>68.143891674000329</c:v>
                </c:pt>
                <c:pt idx="4524">
                  <c:v>58.320658815011413</c:v>
                </c:pt>
                <c:pt idx="4525">
                  <c:v>26.856832590985359</c:v>
                </c:pt>
                <c:pt idx="4526">
                  <c:v>71.265654509786387</c:v>
                </c:pt>
                <c:pt idx="4527">
                  <c:v>51.52780057529958</c:v>
                </c:pt>
                <c:pt idx="4528">
                  <c:v>25.655741515983735</c:v>
                </c:pt>
                <c:pt idx="4529">
                  <c:v>68.331812873590962</c:v>
                </c:pt>
                <c:pt idx="4530">
                  <c:v>47.873427618814411</c:v>
                </c:pt>
                <c:pt idx="4531">
                  <c:v>46.284060569044662</c:v>
                </c:pt>
                <c:pt idx="4532">
                  <c:v>67.914404240114237</c:v>
                </c:pt>
                <c:pt idx="4533">
                  <c:v>53.278806908760487</c:v>
                </c:pt>
                <c:pt idx="4534">
                  <c:v>36.784166181948706</c:v>
                </c:pt>
                <c:pt idx="4535">
                  <c:v>57.209269148105264</c:v>
                </c:pt>
                <c:pt idx="4536">
                  <c:v>95.934532362019638</c:v>
                </c:pt>
                <c:pt idx="4537">
                  <c:v>39.658553755768907</c:v>
                </c:pt>
                <c:pt idx="4538">
                  <c:v>68.41098564784032</c:v>
                </c:pt>
                <c:pt idx="4539">
                  <c:v>79.646536410011322</c:v>
                </c:pt>
                <c:pt idx="4540">
                  <c:v>41.382169310006837</c:v>
                </c:pt>
                <c:pt idx="4541">
                  <c:v>31.721919123965726</c:v>
                </c:pt>
                <c:pt idx="4542">
                  <c:v>83.155948028091558</c:v>
                </c:pt>
                <c:pt idx="4543">
                  <c:v>30.898182635136369</c:v>
                </c:pt>
                <c:pt idx="4544">
                  <c:v>71.398260707995448</c:v>
                </c:pt>
                <c:pt idx="4545">
                  <c:v>36.074790687979053</c:v>
                </c:pt>
                <c:pt idx="4546">
                  <c:v>48.437752770070389</c:v>
                </c:pt>
                <c:pt idx="4547">
                  <c:v>37.334927756458811</c:v>
                </c:pt>
                <c:pt idx="4548">
                  <c:v>26.68706284520573</c:v>
                </c:pt>
                <c:pt idx="4549">
                  <c:v>46.561240184347447</c:v>
                </c:pt>
                <c:pt idx="4550">
                  <c:v>51.083149983210333</c:v>
                </c:pt>
                <c:pt idx="4551">
                  <c:v>72.460182380762674</c:v>
                </c:pt>
                <c:pt idx="4552">
                  <c:v>20.320972114732967</c:v>
                </c:pt>
                <c:pt idx="4553">
                  <c:v>46.133790411562295</c:v>
                </c:pt>
                <c:pt idx="4554">
                  <c:v>39.894828262486826</c:v>
                </c:pt>
                <c:pt idx="4555">
                  <c:v>36.462394968118858</c:v>
                </c:pt>
                <c:pt idx="4556">
                  <c:v>49.31353962488695</c:v>
                </c:pt>
                <c:pt idx="4557">
                  <c:v>33.399201200190973</c:v>
                </c:pt>
                <c:pt idx="4558">
                  <c:v>69.016379960185901</c:v>
                </c:pt>
                <c:pt idx="4559">
                  <c:v>75.903089237904624</c:v>
                </c:pt>
                <c:pt idx="4560">
                  <c:v>53.403685968548565</c:v>
                </c:pt>
                <c:pt idx="4561">
                  <c:v>16.453297429880642</c:v>
                </c:pt>
                <c:pt idx="4562">
                  <c:v>73.745083354462764</c:v>
                </c:pt>
                <c:pt idx="4563">
                  <c:v>63.825989207020484</c:v>
                </c:pt>
                <c:pt idx="4564">
                  <c:v>31.997799852166224</c:v>
                </c:pt>
                <c:pt idx="4565">
                  <c:v>40.579663720042603</c:v>
                </c:pt>
                <c:pt idx="4566">
                  <c:v>85.740776491844628</c:v>
                </c:pt>
                <c:pt idx="4567">
                  <c:v>40.451426275321808</c:v>
                </c:pt>
                <c:pt idx="4568">
                  <c:v>37.799973500280103</c:v>
                </c:pt>
                <c:pt idx="4569">
                  <c:v>84.680765496297369</c:v>
                </c:pt>
                <c:pt idx="4570">
                  <c:v>82.595100812118659</c:v>
                </c:pt>
                <c:pt idx="4571">
                  <c:v>54.759241333098331</c:v>
                </c:pt>
                <c:pt idx="4572">
                  <c:v>30.029123036849882</c:v>
                </c:pt>
                <c:pt idx="4573">
                  <c:v>40.226132973501493</c:v>
                </c:pt>
                <c:pt idx="4574">
                  <c:v>46.269382305287124</c:v>
                </c:pt>
                <c:pt idx="4575">
                  <c:v>54.703613458601538</c:v>
                </c:pt>
                <c:pt idx="4576">
                  <c:v>72.619642616273026</c:v>
                </c:pt>
                <c:pt idx="4577">
                  <c:v>38.389271111415525</c:v>
                </c:pt>
                <c:pt idx="4578">
                  <c:v>45.080342620040376</c:v>
                </c:pt>
                <c:pt idx="4579">
                  <c:v>93.443331067466971</c:v>
                </c:pt>
                <c:pt idx="4580">
                  <c:v>75.991895082565307</c:v>
                </c:pt>
                <c:pt idx="4581">
                  <c:v>62.084665191354894</c:v>
                </c:pt>
                <c:pt idx="4582">
                  <c:v>51.651888390108965</c:v>
                </c:pt>
                <c:pt idx="4583">
                  <c:v>18.019647199145282</c:v>
                </c:pt>
                <c:pt idx="4584">
                  <c:v>66.401627592745541</c:v>
                </c:pt>
                <c:pt idx="4585">
                  <c:v>60.111002998994074</c:v>
                </c:pt>
                <c:pt idx="4586">
                  <c:v>35.816215097538738</c:v>
                </c:pt>
                <c:pt idx="4587">
                  <c:v>31.110588800068744</c:v>
                </c:pt>
                <c:pt idx="4588">
                  <c:v>32.02071755944484</c:v>
                </c:pt>
                <c:pt idx="4589">
                  <c:v>48.567408652243827</c:v>
                </c:pt>
                <c:pt idx="4590">
                  <c:v>63.099576946251482</c:v>
                </c:pt>
                <c:pt idx="4591">
                  <c:v>65.019457462057233</c:v>
                </c:pt>
                <c:pt idx="4592">
                  <c:v>56.477592570413194</c:v>
                </c:pt>
                <c:pt idx="4593">
                  <c:v>41.096978953427971</c:v>
                </c:pt>
                <c:pt idx="4594">
                  <c:v>83.895083373243764</c:v>
                </c:pt>
                <c:pt idx="4595">
                  <c:v>35.36109094267551</c:v>
                </c:pt>
                <c:pt idx="4596">
                  <c:v>67.326210747072722</c:v>
                </c:pt>
                <c:pt idx="4597">
                  <c:v>81.067924840871029</c:v>
                </c:pt>
                <c:pt idx="4598">
                  <c:v>63.000565909777649</c:v>
                </c:pt>
                <c:pt idx="4599">
                  <c:v>36.141295448917326</c:v>
                </c:pt>
                <c:pt idx="4600">
                  <c:v>75.008474489419129</c:v>
                </c:pt>
                <c:pt idx="4601">
                  <c:v>42.366529968742199</c:v>
                </c:pt>
                <c:pt idx="4602">
                  <c:v>66.694321218938939</c:v>
                </c:pt>
                <c:pt idx="4603">
                  <c:v>46.410970026865087</c:v>
                </c:pt>
                <c:pt idx="4604">
                  <c:v>65.062093881209975</c:v>
                </c:pt>
                <c:pt idx="4605">
                  <c:v>53.209883828478659</c:v>
                </c:pt>
                <c:pt idx="4606">
                  <c:v>62.16389303667637</c:v>
                </c:pt>
                <c:pt idx="4607">
                  <c:v>44.423689186686268</c:v>
                </c:pt>
                <c:pt idx="4608">
                  <c:v>47.433145780213451</c:v>
                </c:pt>
                <c:pt idx="4609">
                  <c:v>35.570362591481626</c:v>
                </c:pt>
                <c:pt idx="4610">
                  <c:v>82.129891015792623</c:v>
                </c:pt>
                <c:pt idx="4611">
                  <c:v>48.174863497213934</c:v>
                </c:pt>
                <c:pt idx="4612">
                  <c:v>84.175949478488732</c:v>
                </c:pt>
                <c:pt idx="4613">
                  <c:v>73.066128837386245</c:v>
                </c:pt>
                <c:pt idx="4614">
                  <c:v>45.503587691842</c:v>
                </c:pt>
                <c:pt idx="4615">
                  <c:v>34.764334564079945</c:v>
                </c:pt>
                <c:pt idx="4616">
                  <c:v>81.169398698842798</c:v>
                </c:pt>
                <c:pt idx="4617">
                  <c:v>33.145889926673725</c:v>
                </c:pt>
                <c:pt idx="4618">
                  <c:v>58.447060630708236</c:v>
                </c:pt>
                <c:pt idx="4619">
                  <c:v>18.968098695257986</c:v>
                </c:pt>
                <c:pt idx="4620">
                  <c:v>25.386692362769427</c:v>
                </c:pt>
                <c:pt idx="4621">
                  <c:v>93.662956728696741</c:v>
                </c:pt>
                <c:pt idx="4622">
                  <c:v>43.741077279465642</c:v>
                </c:pt>
                <c:pt idx="4623">
                  <c:v>25.192218528071194</c:v>
                </c:pt>
                <c:pt idx="4624">
                  <c:v>53.442904268719964</c:v>
                </c:pt>
                <c:pt idx="4625">
                  <c:v>38.607732838249653</c:v>
                </c:pt>
                <c:pt idx="4626">
                  <c:v>43.583543123531513</c:v>
                </c:pt>
                <c:pt idx="4627">
                  <c:v>80.109163834489081</c:v>
                </c:pt>
                <c:pt idx="4628">
                  <c:v>83.629512155312511</c:v>
                </c:pt>
                <c:pt idx="4629">
                  <c:v>31.407875048556853</c:v>
                </c:pt>
                <c:pt idx="4630">
                  <c:v>49.357967170909291</c:v>
                </c:pt>
                <c:pt idx="4631">
                  <c:v>60.168989376532679</c:v>
                </c:pt>
                <c:pt idx="4632">
                  <c:v>38.732403343378614</c:v>
                </c:pt>
                <c:pt idx="4633">
                  <c:v>68.797291040877838</c:v>
                </c:pt>
                <c:pt idx="4634">
                  <c:v>48.347155798540108</c:v>
                </c:pt>
                <c:pt idx="4635">
                  <c:v>57.99915597214239</c:v>
                </c:pt>
                <c:pt idx="4636">
                  <c:v>33.875879695952307</c:v>
                </c:pt>
                <c:pt idx="4637">
                  <c:v>47.437027039164008</c:v>
                </c:pt>
                <c:pt idx="4638">
                  <c:v>76.32633430970624</c:v>
                </c:pt>
                <c:pt idx="4639">
                  <c:v>33.423501965442085</c:v>
                </c:pt>
                <c:pt idx="4640">
                  <c:v>38.340474811904926</c:v>
                </c:pt>
                <c:pt idx="4641">
                  <c:v>53.092000396181504</c:v>
                </c:pt>
                <c:pt idx="4642">
                  <c:v>76.699539265967104</c:v>
                </c:pt>
                <c:pt idx="4643">
                  <c:v>59.794993175293129</c:v>
                </c:pt>
                <c:pt idx="4644">
                  <c:v>35.292123360239309</c:v>
                </c:pt>
                <c:pt idx="4645">
                  <c:v>73.905603205912669</c:v>
                </c:pt>
                <c:pt idx="4646">
                  <c:v>44.177209488155199</c:v>
                </c:pt>
                <c:pt idx="4647">
                  <c:v>30.998133737199382</c:v>
                </c:pt>
                <c:pt idx="4648">
                  <c:v>54.441619749179885</c:v>
                </c:pt>
                <c:pt idx="4649">
                  <c:v>22.30426737750512</c:v>
                </c:pt>
                <c:pt idx="4650">
                  <c:v>51.348049506513242</c:v>
                </c:pt>
                <c:pt idx="4651">
                  <c:v>46.377687738245072</c:v>
                </c:pt>
                <c:pt idx="4652">
                  <c:v>66.388959579434484</c:v>
                </c:pt>
                <c:pt idx="4653">
                  <c:v>65.777360884576652</c:v>
                </c:pt>
                <c:pt idx="4654">
                  <c:v>90.789415470927366</c:v>
                </c:pt>
                <c:pt idx="4655">
                  <c:v>56.231068369727744</c:v>
                </c:pt>
                <c:pt idx="4656">
                  <c:v>87.879118734484479</c:v>
                </c:pt>
                <c:pt idx="4657">
                  <c:v>36.784166181948706</c:v>
                </c:pt>
                <c:pt idx="4658">
                  <c:v>30.106996923996956</c:v>
                </c:pt>
                <c:pt idx="4659">
                  <c:v>70.842677808945609</c:v>
                </c:pt>
                <c:pt idx="4660">
                  <c:v>36.290938413925744</c:v>
                </c:pt>
                <c:pt idx="4661">
                  <c:v>41.808041255811112</c:v>
                </c:pt>
                <c:pt idx="4662">
                  <c:v>73.184907833118189</c:v>
                </c:pt>
                <c:pt idx="4663">
                  <c:v>42.022457671189933</c:v>
                </c:pt>
                <c:pt idx="4664">
                  <c:v>54.325423125296204</c:v>
                </c:pt>
                <c:pt idx="4665">
                  <c:v>83.923265397445434</c:v>
                </c:pt>
                <c:pt idx="4666">
                  <c:v>27.387919955775715</c:v>
                </c:pt>
                <c:pt idx="4667">
                  <c:v>70.146642022915358</c:v>
                </c:pt>
                <c:pt idx="4668">
                  <c:v>43.16034255388427</c:v>
                </c:pt>
                <c:pt idx="4669">
                  <c:v>21.694623862021615</c:v>
                </c:pt>
                <c:pt idx="4670">
                  <c:v>64.547416090745017</c:v>
                </c:pt>
                <c:pt idx="4671">
                  <c:v>40.772570296677706</c:v>
                </c:pt>
                <c:pt idx="4672">
                  <c:v>22.184816687144842</c:v>
                </c:pt>
                <c:pt idx="4673">
                  <c:v>46.495571170542235</c:v>
                </c:pt>
                <c:pt idx="4674">
                  <c:v>29.718333027917616</c:v>
                </c:pt>
                <c:pt idx="4675">
                  <c:v>69.260545657829525</c:v>
                </c:pt>
                <c:pt idx="4676">
                  <c:v>56.995176174759401</c:v>
                </c:pt>
                <c:pt idx="4677">
                  <c:v>35.778619126502598</c:v>
                </c:pt>
                <c:pt idx="4678">
                  <c:v>61.089830969845529</c:v>
                </c:pt>
                <c:pt idx="4679">
                  <c:v>23.810048397382872</c:v>
                </c:pt>
                <c:pt idx="4680">
                  <c:v>53.672347200451682</c:v>
                </c:pt>
                <c:pt idx="4681">
                  <c:v>73.884824878098996</c:v>
                </c:pt>
                <c:pt idx="4682">
                  <c:v>60.522520123073789</c:v>
                </c:pt>
                <c:pt idx="4683">
                  <c:v>55.018876539478185</c:v>
                </c:pt>
                <c:pt idx="4684">
                  <c:v>22.563902583884961</c:v>
                </c:pt>
                <c:pt idx="4685">
                  <c:v>32.732730496334902</c:v>
                </c:pt>
                <c:pt idx="4686">
                  <c:v>79.63958528467478</c:v>
                </c:pt>
                <c:pt idx="4687">
                  <c:v>67.6165458702243</c:v>
                </c:pt>
                <c:pt idx="4688">
                  <c:v>89.977451431974274</c:v>
                </c:pt>
                <c:pt idx="4689">
                  <c:v>24.190193910062529</c:v>
                </c:pt>
                <c:pt idx="4690">
                  <c:v>43.674975842194854</c:v>
                </c:pt>
                <c:pt idx="4691">
                  <c:v>33.801259875281843</c:v>
                </c:pt>
                <c:pt idx="4692">
                  <c:v>46.224163514286104</c:v>
                </c:pt>
                <c:pt idx="4693">
                  <c:v>48.032216159696446</c:v>
                </c:pt>
                <c:pt idx="4694">
                  <c:v>45.139896255642107</c:v>
                </c:pt>
                <c:pt idx="4695">
                  <c:v>60.641030747844887</c:v>
                </c:pt>
                <c:pt idx="4696">
                  <c:v>63.933622945350102</c:v>
                </c:pt>
                <c:pt idx="4697">
                  <c:v>80.259433991971434</c:v>
                </c:pt>
                <c:pt idx="4698">
                  <c:v>73.168662311297538</c:v>
                </c:pt>
                <c:pt idx="4699">
                  <c:v>17.142069217459124</c:v>
                </c:pt>
                <c:pt idx="4700">
                  <c:v>26.317435397454457</c:v>
                </c:pt>
                <c:pt idx="4701">
                  <c:v>41.790332794383446</c:v>
                </c:pt>
                <c:pt idx="4702">
                  <c:v>68.943983689850612</c:v>
                </c:pt>
                <c:pt idx="4703">
                  <c:v>57.481572367796183</c:v>
                </c:pt>
                <c:pt idx="4704">
                  <c:v>56.570548044985287</c:v>
                </c:pt>
                <c:pt idx="4705">
                  <c:v>31.10643917015733</c:v>
                </c:pt>
                <c:pt idx="4706">
                  <c:v>94.04266981791082</c:v>
                </c:pt>
                <c:pt idx="4707">
                  <c:v>22.709803987879056</c:v>
                </c:pt>
                <c:pt idx="4708">
                  <c:v>41.341264201421964</c:v>
                </c:pt>
                <c:pt idx="4709">
                  <c:v>55.768217076443527</c:v>
                </c:pt>
                <c:pt idx="4710">
                  <c:v>80.355016340546172</c:v>
                </c:pt>
                <c:pt idx="4711">
                  <c:v>87.215902097105044</c:v>
                </c:pt>
                <c:pt idx="4712">
                  <c:v>41.88133308958119</c:v>
                </c:pt>
                <c:pt idx="4713">
                  <c:v>63.136113301348104</c:v>
                </c:pt>
                <c:pt idx="4714">
                  <c:v>60.945765194875406</c:v>
                </c:pt>
                <c:pt idx="4715">
                  <c:v>74.908523387356112</c:v>
                </c:pt>
                <c:pt idx="4716">
                  <c:v>40.038266844982992</c:v>
                </c:pt>
                <c:pt idx="4717">
                  <c:v>69.112857872195463</c:v>
                </c:pt>
                <c:pt idx="4718">
                  <c:v>51.779812961714541</c:v>
                </c:pt>
                <c:pt idx="4719">
                  <c:v>19.747456885448987</c:v>
                </c:pt>
                <c:pt idx="4720">
                  <c:v>82.128995452357827</c:v>
                </c:pt>
                <c:pt idx="4721">
                  <c:v>50.48844835721561</c:v>
                </c:pt>
                <c:pt idx="4722">
                  <c:v>60.310741150615364</c:v>
                </c:pt>
                <c:pt idx="4723">
                  <c:v>71.33501001353379</c:v>
                </c:pt>
                <c:pt idx="4724">
                  <c:v>44.423957557647107</c:v>
                </c:pt>
                <c:pt idx="4725">
                  <c:v>82.516599732497625</c:v>
                </c:pt>
                <c:pt idx="4726">
                  <c:v>57.953613739108398</c:v>
                </c:pt>
                <c:pt idx="4727">
                  <c:v>60.297854013727424</c:v>
                </c:pt>
                <c:pt idx="4728">
                  <c:v>42.445031048363226</c:v>
                </c:pt>
                <c:pt idx="4729">
                  <c:v>84.647319155172625</c:v>
                </c:pt>
                <c:pt idx="4730">
                  <c:v>24.813804325959396</c:v>
                </c:pt>
                <c:pt idx="4731">
                  <c:v>64.666866781105298</c:v>
                </c:pt>
                <c:pt idx="4732">
                  <c:v>75.891988482656672</c:v>
                </c:pt>
                <c:pt idx="4733">
                  <c:v>22.614221639304315</c:v>
                </c:pt>
                <c:pt idx="4734">
                  <c:v>49.144501390037384</c:v>
                </c:pt>
                <c:pt idx="4735">
                  <c:v>43.109978996310538</c:v>
                </c:pt>
                <c:pt idx="4736">
                  <c:v>55.257733418044367</c:v>
                </c:pt>
                <c:pt idx="4737">
                  <c:v>21.141454537085718</c:v>
                </c:pt>
                <c:pt idx="4738">
                  <c:v>75.133816689176427</c:v>
                </c:pt>
                <c:pt idx="4739">
                  <c:v>33.874984132517504</c:v>
                </c:pt>
                <c:pt idx="4740">
                  <c:v>40.786980189474399</c:v>
                </c:pt>
                <c:pt idx="4741">
                  <c:v>74.544951501506574</c:v>
                </c:pt>
                <c:pt idx="4742">
                  <c:v>31.242926627316965</c:v>
                </c:pt>
                <c:pt idx="4743">
                  <c:v>38.626336863112115</c:v>
                </c:pt>
                <c:pt idx="4744">
                  <c:v>57.783679940824044</c:v>
                </c:pt>
                <c:pt idx="4745">
                  <c:v>64.84442339935454</c:v>
                </c:pt>
                <c:pt idx="4746">
                  <c:v>40.146960199252149</c:v>
                </c:pt>
                <c:pt idx="4747">
                  <c:v>29.587726511237264</c:v>
                </c:pt>
                <c:pt idx="4748">
                  <c:v>64.816509746113724</c:v>
                </c:pt>
                <c:pt idx="4749">
                  <c:v>57.604332195705197</c:v>
                </c:pt>
                <c:pt idx="4750">
                  <c:v>62.099746778779902</c:v>
                </c:pt>
                <c:pt idx="4751">
                  <c:v>36.16711897007719</c:v>
                </c:pt>
                <c:pt idx="4752">
                  <c:v>69.940171869534396</c:v>
                </c:pt>
                <c:pt idx="4753">
                  <c:v>83.285439857760252</c:v>
                </c:pt>
                <c:pt idx="4754">
                  <c:v>70.304803371323445</c:v>
                </c:pt>
                <c:pt idx="4755">
                  <c:v>35.266568210040298</c:v>
                </c:pt>
                <c:pt idx="4756">
                  <c:v>39.091870101471116</c:v>
                </c:pt>
                <c:pt idx="4757">
                  <c:v>48.811574349887451</c:v>
                </c:pt>
                <c:pt idx="4758">
                  <c:v>47.470473380288752</c:v>
                </c:pt>
                <c:pt idx="4759">
                  <c:v>36.863781948581391</c:v>
                </c:pt>
                <c:pt idx="4760">
                  <c:v>68.029705300563123</c:v>
                </c:pt>
                <c:pt idx="4761">
                  <c:v>57.131619129764658</c:v>
                </c:pt>
                <c:pt idx="4762">
                  <c:v>46.071266482801079</c:v>
                </c:pt>
                <c:pt idx="4763">
                  <c:v>66.170497852600349</c:v>
                </c:pt>
                <c:pt idx="4764">
                  <c:v>69.874338803224447</c:v>
                </c:pt>
                <c:pt idx="4765">
                  <c:v>82.208168226607185</c:v>
                </c:pt>
                <c:pt idx="4766">
                  <c:v>66.658680427277119</c:v>
                </c:pt>
                <c:pt idx="4767">
                  <c:v>62.727590995458399</c:v>
                </c:pt>
                <c:pt idx="4768">
                  <c:v>46.461453134789167</c:v>
                </c:pt>
                <c:pt idx="4769">
                  <c:v>60.358422763114305</c:v>
                </c:pt>
                <c:pt idx="4770">
                  <c:v>29.337724375268749</c:v>
                </c:pt>
                <c:pt idx="4771">
                  <c:v>40.710434289227706</c:v>
                </c:pt>
                <c:pt idx="4772">
                  <c:v>87.380850518344914</c:v>
                </c:pt>
                <c:pt idx="4773">
                  <c:v>57.890418115718859</c:v>
                </c:pt>
                <c:pt idx="4774">
                  <c:v>53.292634111237597</c:v>
                </c:pt>
                <c:pt idx="4775">
                  <c:v>85.272884750443808</c:v>
                </c:pt>
                <c:pt idx="4776">
                  <c:v>53.317562068962658</c:v>
                </c:pt>
                <c:pt idx="4777">
                  <c:v>29.240131776247544</c:v>
                </c:pt>
                <c:pt idx="4778">
                  <c:v>92.760450789285514</c:v>
                </c:pt>
                <c:pt idx="4779">
                  <c:v>44.488731008017524</c:v>
                </c:pt>
                <c:pt idx="4780">
                  <c:v>43.327649478165974</c:v>
                </c:pt>
                <c:pt idx="4781">
                  <c:v>23.196255251987964</c:v>
                </c:pt>
                <c:pt idx="4782">
                  <c:v>62.326995259974538</c:v>
                </c:pt>
                <c:pt idx="4783">
                  <c:v>32.01746349296824</c:v>
                </c:pt>
                <c:pt idx="4784">
                  <c:v>76.829195148140542</c:v>
                </c:pt>
                <c:pt idx="4785">
                  <c:v>64.470601819537478</c:v>
                </c:pt>
                <c:pt idx="4786">
                  <c:v>23.745946641640792</c:v>
                </c:pt>
                <c:pt idx="4787">
                  <c:v>49.261489258899758</c:v>
                </c:pt>
                <c:pt idx="4788">
                  <c:v>76.517554077927869</c:v>
                </c:pt>
                <c:pt idx="4789">
                  <c:v>50.73582361918146</c:v>
                </c:pt>
                <c:pt idx="4790">
                  <c:v>77.904944023384871</c:v>
                </c:pt>
                <c:pt idx="4791">
                  <c:v>39.659449319203702</c:v>
                </c:pt>
                <c:pt idx="4792">
                  <c:v>67.116267403638275</c:v>
                </c:pt>
                <c:pt idx="4793">
                  <c:v>78.611065450877916</c:v>
                </c:pt>
                <c:pt idx="4794">
                  <c:v>78.452008539035035</c:v>
                </c:pt>
                <c:pt idx="4795">
                  <c:v>72.482527966639466</c:v>
                </c:pt>
                <c:pt idx="4796">
                  <c:v>45.810959581792901</c:v>
                </c:pt>
                <c:pt idx="4797">
                  <c:v>43.976456222748752</c:v>
                </c:pt>
                <c:pt idx="4798">
                  <c:v>59.657610154698702</c:v>
                </c:pt>
                <c:pt idx="4799">
                  <c:v>66.981078833580924</c:v>
                </c:pt>
                <c:pt idx="4800">
                  <c:v>27.549962563134361</c:v>
                </c:pt>
                <c:pt idx="4801">
                  <c:v>75.858661691882304</c:v>
                </c:pt>
                <c:pt idx="4802">
                  <c:v>31.236095052330775</c:v>
                </c:pt>
                <c:pt idx="4803">
                  <c:v>52.185394074242858</c:v>
                </c:pt>
                <c:pt idx="4804">
                  <c:v>73.224290185794331</c:v>
                </c:pt>
                <c:pt idx="4805">
                  <c:v>60.424927524052592</c:v>
                </c:pt>
                <c:pt idx="4806">
                  <c:v>30.579038295309168</c:v>
                </c:pt>
                <c:pt idx="4807">
                  <c:v>74.810303595860944</c:v>
                </c:pt>
                <c:pt idx="4808">
                  <c:v>76.427180975204053</c:v>
                </c:pt>
                <c:pt idx="4809">
                  <c:v>24.257325863474765</c:v>
                </c:pt>
                <c:pt idx="4810">
                  <c:v>70.156220022254573</c:v>
                </c:pt>
                <c:pt idx="4811">
                  <c:v>55.937091258788371</c:v>
                </c:pt>
                <c:pt idx="4812">
                  <c:v>18.988657899494783</c:v>
                </c:pt>
                <c:pt idx="4813">
                  <c:v>56.979826216373553</c:v>
                </c:pt>
                <c:pt idx="4814">
                  <c:v>46.239633023022321</c:v>
                </c:pt>
                <c:pt idx="4815">
                  <c:v>72.897210152887027</c:v>
                </c:pt>
                <c:pt idx="4816">
                  <c:v>53.18170180427699</c:v>
                </c:pt>
                <c:pt idx="4817">
                  <c:v>32.379244251948172</c:v>
                </c:pt>
                <c:pt idx="4818">
                  <c:v>43.413773377751866</c:v>
                </c:pt>
                <c:pt idx="4819">
                  <c:v>74.459454794394631</c:v>
                </c:pt>
                <c:pt idx="4820">
                  <c:v>37.205843995687196</c:v>
                </c:pt>
                <c:pt idx="4821">
                  <c:v>65.094748977356033</c:v>
                </c:pt>
                <c:pt idx="4822">
                  <c:v>76.930041813638354</c:v>
                </c:pt>
                <c:pt idx="4823">
                  <c:v>85.948361332237255</c:v>
                </c:pt>
                <c:pt idx="4824">
                  <c:v>62.233875732897722</c:v>
                </c:pt>
                <c:pt idx="4825">
                  <c:v>42.245964591370253</c:v>
                </c:pt>
                <c:pt idx="4826">
                  <c:v>80.431562240792871</c:v>
                </c:pt>
                <c:pt idx="4827">
                  <c:v>66.309299310647418</c:v>
                </c:pt>
                <c:pt idx="4828">
                  <c:v>43.93024229508643</c:v>
                </c:pt>
                <c:pt idx="4829">
                  <c:v>84.352043157130964</c:v>
                </c:pt>
                <c:pt idx="4830">
                  <c:v>59.801048737194883</c:v>
                </c:pt>
                <c:pt idx="4831">
                  <c:v>27.665487492389701</c:v>
                </c:pt>
                <c:pt idx="4832">
                  <c:v>61.213874282500541</c:v>
                </c:pt>
                <c:pt idx="4833">
                  <c:v>35.687186407839249</c:v>
                </c:pt>
                <c:pt idx="4834">
                  <c:v>43.219971237681975</c:v>
                </c:pt>
                <c:pt idx="4835">
                  <c:v>81.918783737962528</c:v>
                </c:pt>
                <c:pt idx="4836">
                  <c:v>64.710398763692837</c:v>
                </c:pt>
                <c:pt idx="4837">
                  <c:v>55.139849985747212</c:v>
                </c:pt>
                <c:pt idx="4838">
                  <c:v>35.359523684612384</c:v>
                </c:pt>
                <c:pt idx="4839">
                  <c:v>49.143605826602588</c:v>
                </c:pt>
                <c:pt idx="4840">
                  <c:v>37.868165069631864</c:v>
                </c:pt>
                <c:pt idx="4841">
                  <c:v>23.755360588475259</c:v>
                </c:pt>
                <c:pt idx="4842">
                  <c:v>66.64748009880266</c:v>
                </c:pt>
                <c:pt idx="4843">
                  <c:v>70.383080582138021</c:v>
                </c:pt>
                <c:pt idx="4844">
                  <c:v>83.712426490576192</c:v>
                </c:pt>
                <c:pt idx="4845">
                  <c:v>72.005177776249795</c:v>
                </c:pt>
                <c:pt idx="4846">
                  <c:v>45.448954954006496</c:v>
                </c:pt>
                <c:pt idx="4847">
                  <c:v>65.01356595266023</c:v>
                </c:pt>
                <c:pt idx="4848">
                  <c:v>75.348178033483123</c:v>
                </c:pt>
                <c:pt idx="4849">
                  <c:v>86.772993384501405</c:v>
                </c:pt>
                <c:pt idx="4850">
                  <c:v>54.717232106419544</c:v>
                </c:pt>
                <c:pt idx="4851">
                  <c:v>59.397303253690524</c:v>
                </c:pt>
                <c:pt idx="4852">
                  <c:v>77.604403708420136</c:v>
                </c:pt>
                <c:pt idx="4853">
                  <c:v>72.631683437110155</c:v>
                </c:pt>
                <c:pt idx="4854">
                  <c:v>69.328961095987751</c:v>
                </c:pt>
                <c:pt idx="4855">
                  <c:v>57.461908726994182</c:v>
                </c:pt>
                <c:pt idx="4856">
                  <c:v>94.148780800331707</c:v>
                </c:pt>
                <c:pt idx="4857">
                  <c:v>53.368672369360695</c:v>
                </c:pt>
                <c:pt idx="4858">
                  <c:v>83.879733414857895</c:v>
                </c:pt>
                <c:pt idx="4859">
                  <c:v>67.968021864164569</c:v>
                </c:pt>
                <c:pt idx="4860">
                  <c:v>54.270790387460721</c:v>
                </c:pt>
                <c:pt idx="4861">
                  <c:v>80.507749319526468</c:v>
                </c:pt>
                <c:pt idx="4862">
                  <c:v>82.433685397233958</c:v>
                </c:pt>
                <c:pt idx="4863">
                  <c:v>26.030677782812464</c:v>
                </c:pt>
                <c:pt idx="4864">
                  <c:v>30.542337887707824</c:v>
                </c:pt>
                <c:pt idx="4865">
                  <c:v>51.529755754673886</c:v>
                </c:pt>
                <c:pt idx="4866">
                  <c:v>79.426283556307595</c:v>
                </c:pt>
                <c:pt idx="4867">
                  <c:v>68.429082030579195</c:v>
                </c:pt>
                <c:pt idx="4868">
                  <c:v>50.18696797666172</c:v>
                </c:pt>
                <c:pt idx="4869">
                  <c:v>82.650460315654598</c:v>
                </c:pt>
                <c:pt idx="4870">
                  <c:v>71.322342000222704</c:v>
                </c:pt>
                <c:pt idx="4871">
                  <c:v>88.045798466292254</c:v>
                </c:pt>
                <c:pt idx="4872">
                  <c:v>18.551630127370437</c:v>
                </c:pt>
                <c:pt idx="4873">
                  <c:v>57.905932126609457</c:v>
                </c:pt>
                <c:pt idx="4874">
                  <c:v>37.200634749836254</c:v>
                </c:pt>
                <c:pt idx="4875">
                  <c:v>51.097992299472615</c:v>
                </c:pt>
                <c:pt idx="4876">
                  <c:v>56.148198536618466</c:v>
                </c:pt>
                <c:pt idx="4877">
                  <c:v>79.99979878559158</c:v>
                </c:pt>
                <c:pt idx="4878">
                  <c:v>51.860045351903416</c:v>
                </c:pt>
                <c:pt idx="4879">
                  <c:v>70.524160661592376</c:v>
                </c:pt>
                <c:pt idx="4880">
                  <c:v>74.658466180315457</c:v>
                </c:pt>
                <c:pt idx="4881">
                  <c:v>58.633239950813262</c:v>
                </c:pt>
                <c:pt idx="4882">
                  <c:v>34.803672414601692</c:v>
                </c:pt>
                <c:pt idx="4883">
                  <c:v>59.969251224911389</c:v>
                </c:pt>
                <c:pt idx="4884">
                  <c:v>47.839309583061336</c:v>
                </c:pt>
                <c:pt idx="4885">
                  <c:v>74.568819843292118</c:v>
                </c:pt>
                <c:pt idx="4886">
                  <c:v>45.517370392164729</c:v>
                </c:pt>
                <c:pt idx="4887">
                  <c:v>62.814386589672623</c:v>
                </c:pt>
                <c:pt idx="4888">
                  <c:v>85.714549647017279</c:v>
                </c:pt>
                <c:pt idx="4889">
                  <c:v>29.709814644517948</c:v>
                </c:pt>
                <c:pt idx="4890">
                  <c:v>54.690781392785738</c:v>
                </c:pt>
                <c:pt idx="4891">
                  <c:v>84.077685184839197</c:v>
                </c:pt>
                <c:pt idx="4892">
                  <c:v>69.049035056331959</c:v>
                </c:pt>
                <c:pt idx="4893">
                  <c:v>74.344825428574083</c:v>
                </c:pt>
                <c:pt idx="4894">
                  <c:v>75.567535323752026</c:v>
                </c:pt>
                <c:pt idx="4895">
                  <c:v>85.343982133676803</c:v>
                </c:pt>
                <c:pt idx="4896">
                  <c:v>29.199226667662664</c:v>
                </c:pt>
                <c:pt idx="4897">
                  <c:v>85.724366917519234</c:v>
                </c:pt>
                <c:pt idx="4898">
                  <c:v>76.997442138011422</c:v>
                </c:pt>
                <c:pt idx="4899">
                  <c:v>43.709989441382717</c:v>
                </c:pt>
                <c:pt idx="4900">
                  <c:v>73.308682774812354</c:v>
                </c:pt>
                <c:pt idx="4901">
                  <c:v>33.464407074026973</c:v>
                </c:pt>
                <c:pt idx="4902">
                  <c:v>45.214874897825673</c:v>
                </c:pt>
                <c:pt idx="4903">
                  <c:v>36.38389388849783</c:v>
                </c:pt>
                <c:pt idx="4904">
                  <c:v>37.358796098244348</c:v>
                </c:pt>
                <c:pt idx="4905">
                  <c:v>64.01653728061379</c:v>
                </c:pt>
                <c:pt idx="4906">
                  <c:v>53.836344987184653</c:v>
                </c:pt>
                <c:pt idx="4907">
                  <c:v>51.544210149624959</c:v>
                </c:pt>
                <c:pt idx="4908">
                  <c:v>80.228614524849348</c:v>
                </c:pt>
                <c:pt idx="4909">
                  <c:v>81.035538115685824</c:v>
                </c:pt>
                <c:pt idx="4910">
                  <c:v>60.247490456153692</c:v>
                </c:pt>
                <c:pt idx="4911">
                  <c:v>22.120506376743634</c:v>
                </c:pt>
                <c:pt idx="4912">
                  <c:v>79.347563353109734</c:v>
                </c:pt>
                <c:pt idx="4913">
                  <c:v>83.628884962838569</c:v>
                </c:pt>
                <c:pt idx="4914">
                  <c:v>70.239597497487452</c:v>
                </c:pt>
                <c:pt idx="4915">
                  <c:v>42.911808102752374</c:v>
                </c:pt>
                <c:pt idx="4916">
                  <c:v>46.404138451878893</c:v>
                </c:pt>
                <c:pt idx="4917">
                  <c:v>41.72976404499655</c:v>
                </c:pt>
                <c:pt idx="4918">
                  <c:v>78.457272855958095</c:v>
                </c:pt>
                <c:pt idx="4919">
                  <c:v>45.13895619005293</c:v>
                </c:pt>
                <c:pt idx="4920">
                  <c:v>56.044097804644046</c:v>
                </c:pt>
                <c:pt idx="4921">
                  <c:v>67.510434887803427</c:v>
                </c:pt>
                <c:pt idx="4922">
                  <c:v>24.997789195527336</c:v>
                </c:pt>
                <c:pt idx="4923">
                  <c:v>45.837454797581103</c:v>
                </c:pt>
                <c:pt idx="4924">
                  <c:v>83.015719009917618</c:v>
                </c:pt>
                <c:pt idx="4925">
                  <c:v>82.550509213591582</c:v>
                </c:pt>
                <c:pt idx="4926">
                  <c:v>43.362663077353844</c:v>
                </c:pt>
                <c:pt idx="4927">
                  <c:v>32.252842436251342</c:v>
                </c:pt>
                <c:pt idx="4928">
                  <c:v>79.959789240441495</c:v>
                </c:pt>
                <c:pt idx="4929">
                  <c:v>66.255726188751467</c:v>
                </c:pt>
                <c:pt idx="4930">
                  <c:v>60.866592420626048</c:v>
                </c:pt>
                <c:pt idx="4931">
                  <c:v>44.737837580551236</c:v>
                </c:pt>
                <c:pt idx="4932">
                  <c:v>36.063018238102771</c:v>
                </c:pt>
                <c:pt idx="4933">
                  <c:v>33.559721051640871</c:v>
                </c:pt>
                <c:pt idx="4934">
                  <c:v>27.672050696415045</c:v>
                </c:pt>
                <c:pt idx="4935">
                  <c:v>17.009731390210902</c:v>
                </c:pt>
                <c:pt idx="4936">
                  <c:v>58.798860066681478</c:v>
                </c:pt>
                <c:pt idx="4937">
                  <c:v>81.773777897403235</c:v>
                </c:pt>
                <c:pt idx="4938">
                  <c:v>52.641145421580035</c:v>
                </c:pt>
                <c:pt idx="4939">
                  <c:v>92.196976699309957</c:v>
                </c:pt>
                <c:pt idx="4940">
                  <c:v>72.657238587309166</c:v>
                </c:pt>
                <c:pt idx="4941">
                  <c:v>76.372548237368562</c:v>
                </c:pt>
                <c:pt idx="4942">
                  <c:v>23.383270319226057</c:v>
                </c:pt>
                <c:pt idx="4943">
                  <c:v>82.056166758556969</c:v>
                </c:pt>
                <c:pt idx="4944">
                  <c:v>76.215446504900029</c:v>
                </c:pt>
                <c:pt idx="4945">
                  <c:v>51.259915356480903</c:v>
                </c:pt>
                <c:pt idx="4946">
                  <c:v>80.220096141449673</c:v>
                </c:pt>
                <c:pt idx="4947">
                  <c:v>84.100657963189931</c:v>
                </c:pt>
                <c:pt idx="4948">
                  <c:v>34.6943518678586</c:v>
                </c:pt>
                <c:pt idx="4949">
                  <c:v>49.867659584329772</c:v>
                </c:pt>
                <c:pt idx="4950">
                  <c:v>51.922624351736751</c:v>
                </c:pt>
                <c:pt idx="4951">
                  <c:v>66.696903590787215</c:v>
                </c:pt>
                <c:pt idx="4952">
                  <c:v>91.204142159329294</c:v>
                </c:pt>
                <c:pt idx="4953">
                  <c:v>39.578266294507898</c:v>
                </c:pt>
                <c:pt idx="4954">
                  <c:v>41.815768394232094</c:v>
                </c:pt>
                <c:pt idx="4955">
                  <c:v>68.243007028930279</c:v>
                </c:pt>
                <c:pt idx="4956">
                  <c:v>81.240053089692481</c:v>
                </c:pt>
                <c:pt idx="4957">
                  <c:v>43.969624647762558</c:v>
                </c:pt>
                <c:pt idx="4958">
                  <c:v>72.034927058514597</c:v>
                </c:pt>
                <c:pt idx="4959">
                  <c:v>63.725410912483525</c:v>
                </c:pt>
                <c:pt idx="4960">
                  <c:v>55.034853690337997</c:v>
                </c:pt>
                <c:pt idx="4961">
                  <c:v>44.542468182418219</c:v>
                </c:pt>
                <c:pt idx="4962">
                  <c:v>77.728850344742654</c:v>
                </c:pt>
                <c:pt idx="4963">
                  <c:v>64.891532890451657</c:v>
                </c:pt>
                <c:pt idx="4964">
                  <c:v>81.733499981292297</c:v>
                </c:pt>
                <c:pt idx="4965">
                  <c:v>37.461165519650905</c:v>
                </c:pt>
                <c:pt idx="4966">
                  <c:v>35.308145013253501</c:v>
                </c:pt>
                <c:pt idx="4967">
                  <c:v>69.514916547286333</c:v>
                </c:pt>
                <c:pt idx="4968">
                  <c:v>65.219195613678536</c:v>
                </c:pt>
                <c:pt idx="4969">
                  <c:v>63.867789879040174</c:v>
                </c:pt>
                <c:pt idx="4970">
                  <c:v>30.475609257963082</c:v>
                </c:pt>
                <c:pt idx="4971">
                  <c:v>17.127659324662439</c:v>
                </c:pt>
                <c:pt idx="4972">
                  <c:v>61.392998158812915</c:v>
                </c:pt>
                <c:pt idx="4973">
                  <c:v>70.246548622823994</c:v>
                </c:pt>
                <c:pt idx="4974">
                  <c:v>44.580790919154808</c:v>
                </c:pt>
                <c:pt idx="4975">
                  <c:v>63.099576946251482</c:v>
                </c:pt>
                <c:pt idx="4976">
                  <c:v>37.549916293239463</c:v>
                </c:pt>
                <c:pt idx="4977">
                  <c:v>80.570955511833745</c:v>
                </c:pt>
                <c:pt idx="4978">
                  <c:v>89.403936202690289</c:v>
                </c:pt>
                <c:pt idx="4979">
                  <c:v>49.944369537081208</c:v>
                </c:pt>
                <c:pt idx="4980">
                  <c:v>26.563915095985507</c:v>
                </c:pt>
                <c:pt idx="4981">
                  <c:v>48.741591653666106</c:v>
                </c:pt>
                <c:pt idx="4982">
                  <c:v>80.250915608571759</c:v>
                </c:pt>
                <c:pt idx="4983">
                  <c:v>47.793140157553403</c:v>
                </c:pt>
                <c:pt idx="4984">
                  <c:v>72.170842394272398</c:v>
                </c:pt>
                <c:pt idx="4985">
                  <c:v>96.472406799641803</c:v>
                </c:pt>
                <c:pt idx="4986">
                  <c:v>17.846180394505719</c:v>
                </c:pt>
                <c:pt idx="4987">
                  <c:v>48.639177730105153</c:v>
                </c:pt>
                <c:pt idx="4988">
                  <c:v>66.972560450181263</c:v>
                </c:pt>
                <c:pt idx="4989">
                  <c:v>86.938558429297515</c:v>
                </c:pt>
                <c:pt idx="4990">
                  <c:v>89.152819379710124</c:v>
                </c:pt>
                <c:pt idx="4991">
                  <c:v>63.396688573317128</c:v>
                </c:pt>
                <c:pt idx="4992">
                  <c:v>77.05475682092171</c:v>
                </c:pt>
                <c:pt idx="4993">
                  <c:v>72.881904696655539</c:v>
                </c:pt>
                <c:pt idx="4994">
                  <c:v>71.282691276585723</c:v>
                </c:pt>
                <c:pt idx="4995">
                  <c:v>44.244609812528275</c:v>
                </c:pt>
                <c:pt idx="4996">
                  <c:v>49.567910514343737</c:v>
                </c:pt>
                <c:pt idx="4997">
                  <c:v>46.21470506529726</c:v>
                </c:pt>
                <c:pt idx="4998">
                  <c:v>78.628102217677267</c:v>
                </c:pt>
                <c:pt idx="4999">
                  <c:v>42.421162706577682</c:v>
                </c:pt>
                <c:pt idx="5000">
                  <c:v>51.628020048323435</c:v>
                </c:pt>
                <c:pt idx="5001">
                  <c:v>24.347027271570237</c:v>
                </c:pt>
                <c:pt idx="5002">
                  <c:v>55.828158633356473</c:v>
                </c:pt>
                <c:pt idx="5003">
                  <c:v>49.564656447867129</c:v>
                </c:pt>
                <c:pt idx="5004">
                  <c:v>37.791455116880428</c:v>
                </c:pt>
                <c:pt idx="5005">
                  <c:v>63.546063167364693</c:v>
                </c:pt>
                <c:pt idx="5006">
                  <c:v>80.908240736554205</c:v>
                </c:pt>
                <c:pt idx="5007">
                  <c:v>75.472624669805612</c:v>
                </c:pt>
                <c:pt idx="5008">
                  <c:v>79.999171593117637</c:v>
                </c:pt>
                <c:pt idx="5009">
                  <c:v>32.211892825512081</c:v>
                </c:pt>
                <c:pt idx="5010">
                  <c:v>69.975812661196215</c:v>
                </c:pt>
                <c:pt idx="5011">
                  <c:v>56.003192696059159</c:v>
                </c:pt>
                <c:pt idx="5012">
                  <c:v>54.389569383192665</c:v>
                </c:pt>
                <c:pt idx="5013">
                  <c:v>68.343585323467238</c:v>
                </c:pt>
                <c:pt idx="5014">
                  <c:v>52.946994555622219</c:v>
                </c:pt>
                <c:pt idx="5015">
                  <c:v>88.452006771294521</c:v>
                </c:pt>
                <c:pt idx="5016">
                  <c:v>69.629545913106881</c:v>
                </c:pt>
                <c:pt idx="5017">
                  <c:v>57.904245318195976</c:v>
                </c:pt>
                <c:pt idx="5018">
                  <c:v>43.033269043559116</c:v>
                </c:pt>
                <c:pt idx="5019">
                  <c:v>28.493373611130462</c:v>
                </c:pt>
                <c:pt idx="5020">
                  <c:v>75.749565013945656</c:v>
                </c:pt>
                <c:pt idx="5021">
                  <c:v>33.49679379921217</c:v>
                </c:pt>
                <c:pt idx="5022">
                  <c:v>71.88140283455563</c:v>
                </c:pt>
                <c:pt idx="5023">
                  <c:v>34.540827643899618</c:v>
                </c:pt>
                <c:pt idx="5024">
                  <c:v>39.832692255036811</c:v>
                </c:pt>
                <c:pt idx="5025">
                  <c:v>33.82814301238124</c:v>
                </c:pt>
                <c:pt idx="5026">
                  <c:v>74.101599796519636</c:v>
                </c:pt>
                <c:pt idx="5027">
                  <c:v>63.632187066950586</c:v>
                </c:pt>
                <c:pt idx="5028">
                  <c:v>53.344639975070422</c:v>
                </c:pt>
                <c:pt idx="5029">
                  <c:v>49.487946495115693</c:v>
                </c:pt>
                <c:pt idx="5030">
                  <c:v>36.05775392117971</c:v>
                </c:pt>
                <c:pt idx="5031">
                  <c:v>85.70576289265675</c:v>
                </c:pt>
                <c:pt idx="5032">
                  <c:v>68.217571429081602</c:v>
                </c:pt>
                <c:pt idx="5033">
                  <c:v>48.133958388629054</c:v>
                </c:pt>
                <c:pt idx="5034">
                  <c:v>67.006633983779949</c:v>
                </c:pt>
                <c:pt idx="5035">
                  <c:v>73.956593955960329</c:v>
                </c:pt>
                <c:pt idx="5036">
                  <c:v>26.925919723771916</c:v>
                </c:pt>
                <c:pt idx="5037">
                  <c:v>74.065959004857817</c:v>
                </c:pt>
                <c:pt idx="5038">
                  <c:v>76.8318220221432</c:v>
                </c:pt>
                <c:pt idx="5039">
                  <c:v>55.767589883969592</c:v>
                </c:pt>
                <c:pt idx="5040">
                  <c:v>56.13441583629573</c:v>
                </c:pt>
                <c:pt idx="5041">
                  <c:v>50.660576606037054</c:v>
                </c:pt>
                <c:pt idx="5042">
                  <c:v>61.230955551454272</c:v>
                </c:pt>
                <c:pt idx="5043">
                  <c:v>63.275282703582519</c:v>
                </c:pt>
                <c:pt idx="5044">
                  <c:v>33.887652145828582</c:v>
                </c:pt>
                <c:pt idx="5045">
                  <c:v>38.179059397020232</c:v>
                </c:pt>
                <c:pt idx="5046">
                  <c:v>65.157004535156403</c:v>
                </c:pt>
                <c:pt idx="5047">
                  <c:v>51.911523596488813</c:v>
                </c:pt>
                <c:pt idx="5048">
                  <c:v>51.743276606617925</c:v>
                </c:pt>
                <c:pt idx="5049">
                  <c:v>26.459814364011095</c:v>
                </c:pt>
                <c:pt idx="5050">
                  <c:v>56.686072974240624</c:v>
                </c:pt>
                <c:pt idx="5051">
                  <c:v>46.535849086653158</c:v>
                </c:pt>
                <c:pt idx="5052">
                  <c:v>46.063763213186562</c:v>
                </c:pt>
                <c:pt idx="5053">
                  <c:v>41.56991588817499</c:v>
                </c:pt>
                <c:pt idx="5054">
                  <c:v>43.524033990084163</c:v>
                </c:pt>
                <c:pt idx="5055">
                  <c:v>66.700481099296795</c:v>
                </c:pt>
                <c:pt idx="5056">
                  <c:v>59.223791946896583</c:v>
                </c:pt>
                <c:pt idx="5057">
                  <c:v>73.467515817848764</c:v>
                </c:pt>
                <c:pt idx="5058">
                  <c:v>53.454676718596239</c:v>
                </c:pt>
                <c:pt idx="5059">
                  <c:v>66.92577440111711</c:v>
                </c:pt>
                <c:pt idx="5060">
                  <c:v>64.026622922076584</c:v>
                </c:pt>
                <c:pt idx="5061">
                  <c:v>49.531210106742392</c:v>
                </c:pt>
                <c:pt idx="5062">
                  <c:v>39.489679573424077</c:v>
                </c:pt>
                <c:pt idx="5063">
                  <c:v>71.844702426954271</c:v>
                </c:pt>
                <c:pt idx="5064">
                  <c:v>73.081598346122433</c:v>
                </c:pt>
                <c:pt idx="5065">
                  <c:v>60.980734291908874</c:v>
                </c:pt>
                <c:pt idx="5066">
                  <c:v>74.674443331175283</c:v>
                </c:pt>
                <c:pt idx="5067">
                  <c:v>49.683435443599073</c:v>
                </c:pt>
                <c:pt idx="5068">
                  <c:v>43.532552373483824</c:v>
                </c:pt>
                <c:pt idx="5069">
                  <c:v>54.394833700115733</c:v>
                </c:pt>
                <c:pt idx="5070">
                  <c:v>60.172243443009279</c:v>
                </c:pt>
                <c:pt idx="5071">
                  <c:v>51.445990358129812</c:v>
                </c:pt>
                <c:pt idx="5072">
                  <c:v>38.414557890653697</c:v>
                </c:pt>
                <c:pt idx="5073">
                  <c:v>56.509307600970075</c:v>
                </c:pt>
                <c:pt idx="5074">
                  <c:v>57.948404493257463</c:v>
                </c:pt>
                <c:pt idx="5075">
                  <c:v>50.424929291793099</c:v>
                </c:pt>
                <c:pt idx="5076">
                  <c:v>73.44096553098845</c:v>
                </c:pt>
                <c:pt idx="5077">
                  <c:v>59.859258983539945</c:v>
                </c:pt>
                <c:pt idx="5078">
                  <c:v>81.183853093793857</c:v>
                </c:pt>
                <c:pt idx="5079">
                  <c:v>25.689187857108479</c:v>
                </c:pt>
                <c:pt idx="5080">
                  <c:v>25.386020668141093</c:v>
                </c:pt>
                <c:pt idx="5081">
                  <c:v>59.263010247067982</c:v>
                </c:pt>
                <c:pt idx="5082">
                  <c:v>33.657940843136025</c:v>
                </c:pt>
                <c:pt idx="5083">
                  <c:v>50.644554953022855</c:v>
                </c:pt>
                <c:pt idx="5084">
                  <c:v>63.268719499557164</c:v>
                </c:pt>
                <c:pt idx="5085">
                  <c:v>55.493500282638685</c:v>
                </c:pt>
                <c:pt idx="5086">
                  <c:v>63.20815075017029</c:v>
                </c:pt>
                <c:pt idx="5087">
                  <c:v>42.141236666921884</c:v>
                </c:pt>
                <c:pt idx="5088">
                  <c:v>35.923624967061897</c:v>
                </c:pt>
                <c:pt idx="5089">
                  <c:v>54.024310688929667</c:v>
                </c:pt>
                <c:pt idx="5090">
                  <c:v>20.682081179084577</c:v>
                </c:pt>
                <c:pt idx="5091">
                  <c:v>62.371422805996879</c:v>
                </c:pt>
                <c:pt idx="5092">
                  <c:v>30.318507525494528</c:v>
                </c:pt>
                <c:pt idx="5093">
                  <c:v>72.409863325343309</c:v>
                </c:pt>
                <c:pt idx="5094">
                  <c:v>90.026247731484887</c:v>
                </c:pt>
                <c:pt idx="5095">
                  <c:v>41.250771548347785</c:v>
                </c:pt>
                <c:pt idx="5096">
                  <c:v>20.4756110257036</c:v>
                </c:pt>
                <c:pt idx="5097">
                  <c:v>16.599826026348687</c:v>
                </c:pt>
                <c:pt idx="5098">
                  <c:v>47.099114621969605</c:v>
                </c:pt>
                <c:pt idx="5099">
                  <c:v>85.749922067718245</c:v>
                </c:pt>
                <c:pt idx="5100">
                  <c:v>62.399659901270681</c:v>
                </c:pt>
                <c:pt idx="5101">
                  <c:v>54.293091471183132</c:v>
                </c:pt>
                <c:pt idx="5102">
                  <c:v>82.475262200447176</c:v>
                </c:pt>
                <c:pt idx="5103">
                  <c:v>88.535772167838601</c:v>
                </c:pt>
                <c:pt idx="5104">
                  <c:v>53.447053898631367</c:v>
                </c:pt>
                <c:pt idx="5105">
                  <c:v>21.344670623990083</c:v>
                </c:pt>
                <c:pt idx="5106">
                  <c:v>47.403968619350472</c:v>
                </c:pt>
                <c:pt idx="5107">
                  <c:v>40.793184571986636</c:v>
                </c:pt>
                <c:pt idx="5108">
                  <c:v>76.515986819864736</c:v>
                </c:pt>
                <c:pt idx="5109">
                  <c:v>74.173592743187442</c:v>
                </c:pt>
                <c:pt idx="5110">
                  <c:v>79.963043306918109</c:v>
                </c:pt>
                <c:pt idx="5111">
                  <c:v>77.55392060049607</c:v>
                </c:pt>
                <c:pt idx="5112">
                  <c:v>82.819334497999435</c:v>
                </c:pt>
                <c:pt idx="5113">
                  <c:v>61.863352721711649</c:v>
                </c:pt>
                <c:pt idx="5114">
                  <c:v>32.480090917445985</c:v>
                </c:pt>
                <c:pt idx="5115">
                  <c:v>60.990312291248088</c:v>
                </c:pt>
                <c:pt idx="5116">
                  <c:v>57.866549773933322</c:v>
                </c:pt>
                <c:pt idx="5117">
                  <c:v>74.883595429631043</c:v>
                </c:pt>
                <c:pt idx="5118">
                  <c:v>33.441210426869766</c:v>
                </c:pt>
                <c:pt idx="5119">
                  <c:v>62.447341513769629</c:v>
                </c:pt>
                <c:pt idx="5120">
                  <c:v>56.315549963054551</c:v>
                </c:pt>
                <c:pt idx="5121">
                  <c:v>84.293161216157557</c:v>
                </c:pt>
                <c:pt idx="5122">
                  <c:v>72.116110083210401</c:v>
                </c:pt>
                <c:pt idx="5123">
                  <c:v>74.359667744836344</c:v>
                </c:pt>
                <c:pt idx="5124">
                  <c:v>73.47772100966192</c:v>
                </c:pt>
                <c:pt idx="5125">
                  <c:v>31.471697864420349</c:v>
                </c:pt>
                <c:pt idx="5126">
                  <c:v>56.872028425539192</c:v>
                </c:pt>
                <c:pt idx="5127">
                  <c:v>79.206926266038693</c:v>
                </c:pt>
                <c:pt idx="5128">
                  <c:v>63.822735140543891</c:v>
                </c:pt>
                <c:pt idx="5129">
                  <c:v>51.449567866639384</c:v>
                </c:pt>
                <c:pt idx="5130">
                  <c:v>40.660578373777568</c:v>
                </c:pt>
                <c:pt idx="5131">
                  <c:v>22.114614867346624</c:v>
                </c:pt>
                <c:pt idx="5132">
                  <c:v>53.589865288653598</c:v>
                </c:pt>
                <c:pt idx="5133">
                  <c:v>25.361092710416024</c:v>
                </c:pt>
                <c:pt idx="5134">
                  <c:v>86.769251823487082</c:v>
                </c:pt>
                <c:pt idx="5135">
                  <c:v>75.674945193275192</c:v>
                </c:pt>
                <c:pt idx="5136">
                  <c:v>60.598394328692159</c:v>
                </c:pt>
                <c:pt idx="5137">
                  <c:v>66.58959329449057</c:v>
                </c:pt>
                <c:pt idx="5138">
                  <c:v>38.996232681824246</c:v>
                </c:pt>
                <c:pt idx="5139">
                  <c:v>38.782766900952346</c:v>
                </c:pt>
                <c:pt idx="5140">
                  <c:v>43.025541905138134</c:v>
                </c:pt>
                <c:pt idx="5141">
                  <c:v>80.970332241849817</c:v>
                </c:pt>
                <c:pt idx="5142">
                  <c:v>75.51705221582796</c:v>
                </c:pt>
                <c:pt idx="5143">
                  <c:v>44.456344282832305</c:v>
                </c:pt>
                <c:pt idx="5144">
                  <c:v>90.766442692576618</c:v>
                </c:pt>
                <c:pt idx="5145">
                  <c:v>75.975753879200767</c:v>
                </c:pt>
                <c:pt idx="5146">
                  <c:v>62.47972823895482</c:v>
                </c:pt>
                <c:pt idx="5147">
                  <c:v>43.605217014779967</c:v>
                </c:pt>
                <c:pt idx="5148">
                  <c:v>89.836814344903246</c:v>
                </c:pt>
                <c:pt idx="5149">
                  <c:v>78.142278146042315</c:v>
                </c:pt>
                <c:pt idx="5150">
                  <c:v>83.209521149987509</c:v>
                </c:pt>
                <c:pt idx="5151">
                  <c:v>72.857872302365266</c:v>
                </c:pt>
                <c:pt idx="5152">
                  <c:v>82.880798810821105</c:v>
                </c:pt>
                <c:pt idx="5153">
                  <c:v>61.612623820042678</c:v>
                </c:pt>
                <c:pt idx="5154">
                  <c:v>83.067769375904831</c:v>
                </c:pt>
                <c:pt idx="5155">
                  <c:v>55.303007280117512</c:v>
                </c:pt>
                <c:pt idx="5156">
                  <c:v>51.529755754673886</c:v>
                </c:pt>
                <c:pt idx="5157">
                  <c:v>68.20378872875888</c:v>
                </c:pt>
                <c:pt idx="5158">
                  <c:v>73.704849940506222</c:v>
                </c:pt>
                <c:pt idx="5159">
                  <c:v>82.852153646650223</c:v>
                </c:pt>
                <c:pt idx="5160">
                  <c:v>47.446440985998478</c:v>
                </c:pt>
                <c:pt idx="5161">
                  <c:v>78.166146487827845</c:v>
                </c:pt>
                <c:pt idx="5162">
                  <c:v>22.357840499401078</c:v>
                </c:pt>
                <c:pt idx="5163">
                  <c:v>33.507043493179708</c:v>
                </c:pt>
                <c:pt idx="5164">
                  <c:v>67.353333155334866</c:v>
                </c:pt>
                <c:pt idx="5165">
                  <c:v>38.698329809779921</c:v>
                </c:pt>
                <c:pt idx="5166">
                  <c:v>62.182884982850041</c:v>
                </c:pt>
                <c:pt idx="5167">
                  <c:v>52.933211855299476</c:v>
                </c:pt>
                <c:pt idx="5168">
                  <c:v>19.7789480471994</c:v>
                </c:pt>
                <c:pt idx="5169">
                  <c:v>85.943724207788151</c:v>
                </c:pt>
                <c:pt idx="5170">
                  <c:v>34.826018000478484</c:v>
                </c:pt>
                <c:pt idx="5171">
                  <c:v>81.878774192812443</c:v>
                </c:pt>
                <c:pt idx="5172">
                  <c:v>87.761235302187345</c:v>
                </c:pt>
                <c:pt idx="5173">
                  <c:v>56.139411782257952</c:v>
                </c:pt>
                <c:pt idx="5174">
                  <c:v>51.259915356480903</c:v>
                </c:pt>
                <c:pt idx="5175">
                  <c:v>84.881130840392586</c:v>
                </c:pt>
                <c:pt idx="5176">
                  <c:v>75.324309691697579</c:v>
                </c:pt>
                <c:pt idx="5177">
                  <c:v>89.872455136565065</c:v>
                </c:pt>
                <c:pt idx="5178">
                  <c:v>30.04179105016096</c:v>
                </c:pt>
                <c:pt idx="5179">
                  <c:v>22.017509762863135</c:v>
                </c:pt>
                <c:pt idx="5180">
                  <c:v>63.45725732270401</c:v>
                </c:pt>
                <c:pt idx="5181">
                  <c:v>60.970648650446094</c:v>
                </c:pt>
                <c:pt idx="5182">
                  <c:v>56.594416386770817</c:v>
                </c:pt>
                <c:pt idx="5183">
                  <c:v>21.634055112634734</c:v>
                </c:pt>
                <c:pt idx="5184">
                  <c:v>47.0763058961236</c:v>
                </c:pt>
                <c:pt idx="5185">
                  <c:v>61.691224472890212</c:v>
                </c:pt>
                <c:pt idx="5186">
                  <c:v>58.37097787043075</c:v>
                </c:pt>
                <c:pt idx="5187">
                  <c:v>42.733355921068338</c:v>
                </c:pt>
                <c:pt idx="5188">
                  <c:v>49.608188430454661</c:v>
                </c:pt>
                <c:pt idx="5189">
                  <c:v>53.688756774777069</c:v>
                </c:pt>
                <c:pt idx="5190">
                  <c:v>36.78259892388558</c:v>
                </c:pt>
                <c:pt idx="5191">
                  <c:v>51.49630941354917</c:v>
                </c:pt>
                <c:pt idx="5192">
                  <c:v>78.041431480544503</c:v>
                </c:pt>
                <c:pt idx="5193">
                  <c:v>39.158275289182889</c:v>
                </c:pt>
                <c:pt idx="5194">
                  <c:v>69.515812110721114</c:v>
                </c:pt>
                <c:pt idx="5195">
                  <c:v>75.17840828770349</c:v>
                </c:pt>
                <c:pt idx="5196">
                  <c:v>66.486064683917974</c:v>
                </c:pt>
                <c:pt idx="5197">
                  <c:v>61.626018599054206</c:v>
                </c:pt>
                <c:pt idx="5198">
                  <c:v>35.718050377115716</c:v>
                </c:pt>
                <c:pt idx="5199">
                  <c:v>73.224917378268259</c:v>
                </c:pt>
                <c:pt idx="5200">
                  <c:v>61.974404579022618</c:v>
                </c:pt>
                <c:pt idx="5201">
                  <c:v>54.209549943445509</c:v>
                </c:pt>
                <c:pt idx="5202">
                  <c:v>86.493639466247444</c:v>
                </c:pt>
                <c:pt idx="5203">
                  <c:v>73.149267041456369</c:v>
                </c:pt>
                <c:pt idx="5204">
                  <c:v>45.41331416234469</c:v>
                </c:pt>
                <c:pt idx="5205">
                  <c:v>50.736614864160146</c:v>
                </c:pt>
                <c:pt idx="5206">
                  <c:v>43.478815199083137</c:v>
                </c:pt>
                <c:pt idx="5207">
                  <c:v>45.326866820725819</c:v>
                </c:pt>
                <c:pt idx="5208">
                  <c:v>42.448285114839834</c:v>
                </c:pt>
                <c:pt idx="5209">
                  <c:v>39.997361736398105</c:v>
                </c:pt>
                <c:pt idx="5210">
                  <c:v>34.462282062124217</c:v>
                </c:pt>
                <c:pt idx="5211">
                  <c:v>40.161414594203208</c:v>
                </c:pt>
                <c:pt idx="5212">
                  <c:v>65.348224303378018</c:v>
                </c:pt>
                <c:pt idx="5213">
                  <c:v>56.660249453080766</c:v>
                </c:pt>
                <c:pt idx="5214">
                  <c:v>65.170399314167923</c:v>
                </c:pt>
                <c:pt idx="5215">
                  <c:v>49.421845057844905</c:v>
                </c:pt>
                <c:pt idx="5216">
                  <c:v>53.075859192816957</c:v>
                </c:pt>
                <c:pt idx="5217">
                  <c:v>40.990196276378761</c:v>
                </c:pt>
                <c:pt idx="5218">
                  <c:v>67.049538773893545</c:v>
                </c:pt>
                <c:pt idx="5219">
                  <c:v>55.592391768762162</c:v>
                </c:pt>
                <c:pt idx="5220">
                  <c:v>59.34525288770331</c:v>
                </c:pt>
                <c:pt idx="5221">
                  <c:v>55.823844950940334</c:v>
                </c:pt>
                <c:pt idx="5222">
                  <c:v>58.508524943529913</c:v>
                </c:pt>
                <c:pt idx="5223">
                  <c:v>68.832931832539657</c:v>
                </c:pt>
                <c:pt idx="5224">
                  <c:v>81.649331261080732</c:v>
                </c:pt>
                <c:pt idx="5225">
                  <c:v>33.161239885059572</c:v>
                </c:pt>
                <c:pt idx="5226">
                  <c:v>44.181359118066609</c:v>
                </c:pt>
                <c:pt idx="5227">
                  <c:v>28.844009112708072</c:v>
                </c:pt>
                <c:pt idx="5228">
                  <c:v>41.223380769124795</c:v>
                </c:pt>
                <c:pt idx="5229">
                  <c:v>40.735198194448024</c:v>
                </c:pt>
                <c:pt idx="5230">
                  <c:v>62.524374908554023</c:v>
                </c:pt>
                <c:pt idx="5231">
                  <c:v>63.418989657039532</c:v>
                </c:pt>
                <c:pt idx="5232">
                  <c:v>26.968556142924658</c:v>
                </c:pt>
                <c:pt idx="5233">
                  <c:v>89.580433205000006</c:v>
                </c:pt>
                <c:pt idx="5234">
                  <c:v>34.734629783969524</c:v>
                </c:pt>
                <c:pt idx="5235">
                  <c:v>50.628189880851849</c:v>
                </c:pt>
                <c:pt idx="5236">
                  <c:v>93.112414277763506</c:v>
                </c:pt>
                <c:pt idx="5237">
                  <c:v>47.216102490831958</c:v>
                </c:pt>
                <c:pt idx="5238">
                  <c:v>46.755833569396032</c:v>
                </c:pt>
                <c:pt idx="5239">
                  <c:v>51.697107181109992</c:v>
                </c:pt>
                <c:pt idx="5240">
                  <c:v>55.239756585655854</c:v>
                </c:pt>
                <c:pt idx="5241">
                  <c:v>62.253539373699731</c:v>
                </c:pt>
                <c:pt idx="5242">
                  <c:v>72.197964802534543</c:v>
                </c:pt>
                <c:pt idx="5243">
                  <c:v>30.081173402837091</c:v>
                </c:pt>
                <c:pt idx="5244">
                  <c:v>48.625395029782432</c:v>
                </c:pt>
                <c:pt idx="5245">
                  <c:v>38.11955026357289</c:v>
                </c:pt>
                <c:pt idx="5246">
                  <c:v>54.929802323856656</c:v>
                </c:pt>
                <c:pt idx="5247">
                  <c:v>71.172699035214293</c:v>
                </c:pt>
                <c:pt idx="5248">
                  <c:v>30.024754283361617</c:v>
                </c:pt>
                <c:pt idx="5249">
                  <c:v>80.214160129898289</c:v>
                </c:pt>
                <c:pt idx="5250">
                  <c:v>25.689187857108479</c:v>
                </c:pt>
                <c:pt idx="5251">
                  <c:v>67.60276316990155</c:v>
                </c:pt>
                <c:pt idx="5252">
                  <c:v>78.183183254627195</c:v>
                </c:pt>
                <c:pt idx="5253">
                  <c:v>86.287169312866453</c:v>
                </c:pt>
                <c:pt idx="5254">
                  <c:v>17.052636180324484</c:v>
                </c:pt>
                <c:pt idx="5255">
                  <c:v>50.433447675192774</c:v>
                </c:pt>
                <c:pt idx="5256">
                  <c:v>80.335352699744163</c:v>
                </c:pt>
                <c:pt idx="5257">
                  <c:v>44.093399589456745</c:v>
                </c:pt>
                <c:pt idx="5258">
                  <c:v>65.55144039028238</c:v>
                </c:pt>
                <c:pt idx="5259">
                  <c:v>21.911398780442255</c:v>
                </c:pt>
                <c:pt idx="5260">
                  <c:v>35.183430005970159</c:v>
                </c:pt>
                <c:pt idx="5261">
                  <c:v>56.651731069681091</c:v>
                </c:pt>
                <c:pt idx="5262">
                  <c:v>92.249027065297156</c:v>
                </c:pt>
                <c:pt idx="5263">
                  <c:v>46.315551730795072</c:v>
                </c:pt>
                <c:pt idx="5264">
                  <c:v>38.54610447292324</c:v>
                </c:pt>
                <c:pt idx="5265">
                  <c:v>37.431137297507512</c:v>
                </c:pt>
                <c:pt idx="5266">
                  <c:v>42.73709748208266</c:v>
                </c:pt>
                <c:pt idx="5267">
                  <c:v>86.239268576790664</c:v>
                </c:pt>
                <c:pt idx="5268">
                  <c:v>38.116027826135436</c:v>
                </c:pt>
                <c:pt idx="5269">
                  <c:v>67.76738814910847</c:v>
                </c:pt>
                <c:pt idx="5270">
                  <c:v>66.907115305182501</c:v>
                </c:pt>
                <c:pt idx="5271">
                  <c:v>68.923424485613808</c:v>
                </c:pt>
                <c:pt idx="5272">
                  <c:v>60.740146102774844</c:v>
                </c:pt>
                <c:pt idx="5273">
                  <c:v>45.036810637452838</c:v>
                </c:pt>
                <c:pt idx="5274">
                  <c:v>42.986159552461999</c:v>
                </c:pt>
                <c:pt idx="5275">
                  <c:v>71.25650893391277</c:v>
                </c:pt>
                <c:pt idx="5276">
                  <c:v>31.159385099579339</c:v>
                </c:pt>
                <c:pt idx="5277">
                  <c:v>37.406477710743289</c:v>
                </c:pt>
                <c:pt idx="5278">
                  <c:v>46.406820396953677</c:v>
                </c:pt>
                <c:pt idx="5279">
                  <c:v>61.473553991034763</c:v>
                </c:pt>
                <c:pt idx="5280">
                  <c:v>72.224415516168364</c:v>
                </c:pt>
                <c:pt idx="5281">
                  <c:v>47.075246280184068</c:v>
                </c:pt>
                <c:pt idx="5282">
                  <c:v>68.791086658365586</c:v>
                </c:pt>
                <c:pt idx="5283">
                  <c:v>35.79039157637888</c:v>
                </c:pt>
                <c:pt idx="5284">
                  <c:v>45.922951504693046</c:v>
                </c:pt>
                <c:pt idx="5285">
                  <c:v>54.597825918213644</c:v>
                </c:pt>
                <c:pt idx="5286">
                  <c:v>52.644722930089621</c:v>
                </c:pt>
                <c:pt idx="5287">
                  <c:v>39.878179416998677</c:v>
                </c:pt>
                <c:pt idx="5288">
                  <c:v>28.734016871336635</c:v>
                </c:pt>
                <c:pt idx="5289">
                  <c:v>37.186180354885195</c:v>
                </c:pt>
                <c:pt idx="5290">
                  <c:v>44.597200493480209</c:v>
                </c:pt>
                <c:pt idx="5291">
                  <c:v>70.431832379494239</c:v>
                </c:pt>
                <c:pt idx="5292">
                  <c:v>55.256837854609579</c:v>
                </c:pt>
                <c:pt idx="5293">
                  <c:v>39.732905205478531</c:v>
                </c:pt>
                <c:pt idx="5294">
                  <c:v>70.14832883132884</c:v>
                </c:pt>
                <c:pt idx="5295">
                  <c:v>25.813634493430978</c:v>
                </c:pt>
                <c:pt idx="5296">
                  <c:v>57.057267680055034</c:v>
                </c:pt>
                <c:pt idx="5297">
                  <c:v>77.10653881594807</c:v>
                </c:pt>
                <c:pt idx="5298">
                  <c:v>41.738954123024556</c:v>
                </c:pt>
                <c:pt idx="5299">
                  <c:v>73.695391491517356</c:v>
                </c:pt>
                <c:pt idx="5300">
                  <c:v>30.097418924657749</c:v>
                </c:pt>
                <c:pt idx="5301">
                  <c:v>55.476195144878481</c:v>
                </c:pt>
                <c:pt idx="5302">
                  <c:v>48.119280124871523</c:v>
                </c:pt>
                <c:pt idx="5303">
                  <c:v>65.532567994459072</c:v>
                </c:pt>
                <c:pt idx="5304">
                  <c:v>30.864736294011628</c:v>
                </c:pt>
                <c:pt idx="5305">
                  <c:v>76.677238182244693</c:v>
                </c:pt>
                <c:pt idx="5306">
                  <c:v>43.229429686670827</c:v>
                </c:pt>
                <c:pt idx="5307">
                  <c:v>46.233309090159729</c:v>
                </c:pt>
                <c:pt idx="5308">
                  <c:v>44.080512452568797</c:v>
                </c:pt>
                <c:pt idx="5309">
                  <c:v>32.595347475740482</c:v>
                </c:pt>
                <c:pt idx="5310">
                  <c:v>86.513358178121564</c:v>
                </c:pt>
                <c:pt idx="5311">
                  <c:v>64.286258128456424</c:v>
                </c:pt>
                <c:pt idx="5312">
                  <c:v>81.530552265348774</c:v>
                </c:pt>
                <c:pt idx="5313">
                  <c:v>76.178746097298671</c:v>
                </c:pt>
                <c:pt idx="5314">
                  <c:v>55.513846186986754</c:v>
                </c:pt>
                <c:pt idx="5315">
                  <c:v>86.618354473530786</c:v>
                </c:pt>
                <c:pt idx="5316">
                  <c:v>21.04323474559056</c:v>
                </c:pt>
                <c:pt idx="5317">
                  <c:v>79.247831374623573</c:v>
                </c:pt>
                <c:pt idx="5318">
                  <c:v>65.388457717334575</c:v>
                </c:pt>
                <c:pt idx="5319">
                  <c:v>57.467173043917242</c:v>
                </c:pt>
                <c:pt idx="5320">
                  <c:v>29.726224218843338</c:v>
                </c:pt>
                <c:pt idx="5321">
                  <c:v>80.404708203491566</c:v>
                </c:pt>
                <c:pt idx="5322">
                  <c:v>15.290484589461242</c:v>
                </c:pt>
                <c:pt idx="5323">
                  <c:v>61.144787149713977</c:v>
                </c:pt>
                <c:pt idx="5324">
                  <c:v>33.200622237735715</c:v>
                </c:pt>
                <c:pt idx="5325">
                  <c:v>22.956283686410124</c:v>
                </c:pt>
                <c:pt idx="5326">
                  <c:v>15.065191287640927</c:v>
                </c:pt>
                <c:pt idx="5327">
                  <c:v>45.567733949738454</c:v>
                </c:pt>
                <c:pt idx="5328">
                  <c:v>31.107498786096873</c:v>
                </c:pt>
                <c:pt idx="5329">
                  <c:v>68.212307112158541</c:v>
                </c:pt>
                <c:pt idx="5330">
                  <c:v>60.029192781824307</c:v>
                </c:pt>
                <c:pt idx="5331">
                  <c:v>38.902844783786577</c:v>
                </c:pt>
                <c:pt idx="5332">
                  <c:v>24.906132608057536</c:v>
                </c:pt>
                <c:pt idx="5333">
                  <c:v>32.321929569037898</c:v>
                </c:pt>
                <c:pt idx="5334">
                  <c:v>19.74808407792294</c:v>
                </c:pt>
                <c:pt idx="5335">
                  <c:v>60.33365885789398</c:v>
                </c:pt>
                <c:pt idx="5336">
                  <c:v>57.247815753648325</c:v>
                </c:pt>
                <c:pt idx="5337">
                  <c:v>84.307615611108616</c:v>
                </c:pt>
                <c:pt idx="5338">
                  <c:v>65.080026211444121</c:v>
                </c:pt>
                <c:pt idx="5339">
                  <c:v>73.924207230775124</c:v>
                </c:pt>
                <c:pt idx="5340">
                  <c:v>58.126184980313177</c:v>
                </c:pt>
                <c:pt idx="5341">
                  <c:v>81.244421843180746</c:v>
                </c:pt>
                <c:pt idx="5342">
                  <c:v>24.147960814577274</c:v>
                </c:pt>
                <c:pt idx="5343">
                  <c:v>71.464989337740192</c:v>
                </c:pt>
                <c:pt idx="5344">
                  <c:v>58.168030154487226</c:v>
                </c:pt>
                <c:pt idx="5345">
                  <c:v>27.326411140799657</c:v>
                </c:pt>
                <c:pt idx="5346">
                  <c:v>67.484208042976078</c:v>
                </c:pt>
                <c:pt idx="5347">
                  <c:v>32.615906679977279</c:v>
                </c:pt>
                <c:pt idx="5348">
                  <c:v>46.487948350577355</c:v>
                </c:pt>
                <c:pt idx="5349">
                  <c:v>72.679539671031591</c:v>
                </c:pt>
                <c:pt idx="5350">
                  <c:v>53.700529224653359</c:v>
                </c:pt>
                <c:pt idx="5351">
                  <c:v>45.130706177614101</c:v>
                </c:pt>
                <c:pt idx="5352">
                  <c:v>75.121720797267173</c:v>
                </c:pt>
                <c:pt idx="5353">
                  <c:v>32.259793561587891</c:v>
                </c:pt>
                <c:pt idx="5354">
                  <c:v>72.104337633334126</c:v>
                </c:pt>
                <c:pt idx="5355">
                  <c:v>33.922665745016445</c:v>
                </c:pt>
                <c:pt idx="5356">
                  <c:v>36.59798686184368</c:v>
                </c:pt>
                <c:pt idx="5357">
                  <c:v>30.470300438885637</c:v>
                </c:pt>
                <c:pt idx="5358">
                  <c:v>64.743845104817581</c:v>
                </c:pt>
                <c:pt idx="5359">
                  <c:v>64.453565052738128</c:v>
                </c:pt>
                <c:pt idx="5360">
                  <c:v>65.760324117777301</c:v>
                </c:pt>
                <c:pt idx="5361">
                  <c:v>81.530552265348774</c:v>
                </c:pt>
                <c:pt idx="5362">
                  <c:v>35.31924576850146</c:v>
                </c:pt>
                <c:pt idx="5363">
                  <c:v>36.459140901642243</c:v>
                </c:pt>
                <c:pt idx="5364">
                  <c:v>79.829864987307218</c:v>
                </c:pt>
                <c:pt idx="5365">
                  <c:v>36.155078149240069</c:v>
                </c:pt>
                <c:pt idx="5366">
                  <c:v>32.473095289955054</c:v>
                </c:pt>
                <c:pt idx="5367">
                  <c:v>65.493185641782944</c:v>
                </c:pt>
                <c:pt idx="5368">
                  <c:v>69.784592892974587</c:v>
                </c:pt>
                <c:pt idx="5369">
                  <c:v>67.713815027212519</c:v>
                </c:pt>
                <c:pt idx="5370">
                  <c:v>46.324965677629535</c:v>
                </c:pt>
                <c:pt idx="5371">
                  <c:v>38.079899539935909</c:v>
                </c:pt>
                <c:pt idx="5372">
                  <c:v>70.920955019760186</c:v>
                </c:pt>
                <c:pt idx="5373">
                  <c:v>58.984143823351701</c:v>
                </c:pt>
                <c:pt idx="5374">
                  <c:v>31.333687651351976</c:v>
                </c:pt>
                <c:pt idx="5375">
                  <c:v>42.353642831854259</c:v>
                </c:pt>
                <c:pt idx="5376">
                  <c:v>68.284076190019903</c:v>
                </c:pt>
                <c:pt idx="5377">
                  <c:v>47.788990527641985</c:v>
                </c:pt>
                <c:pt idx="5378">
                  <c:v>49.742049013611648</c:v>
                </c:pt>
                <c:pt idx="5379">
                  <c:v>78.192641703616033</c:v>
                </c:pt>
                <c:pt idx="5380">
                  <c:v>84.858158062041866</c:v>
                </c:pt>
                <c:pt idx="5381">
                  <c:v>71.249513306421832</c:v>
                </c:pt>
                <c:pt idx="5382">
                  <c:v>37.845192291281123</c:v>
                </c:pt>
                <c:pt idx="5383">
                  <c:v>72.425213283729192</c:v>
                </c:pt>
                <c:pt idx="5384">
                  <c:v>45.763222898221834</c:v>
                </c:pt>
                <c:pt idx="5385">
                  <c:v>33.678500047372822</c:v>
                </c:pt>
                <c:pt idx="5386">
                  <c:v>92.689796398435846</c:v>
                </c:pt>
                <c:pt idx="5387">
                  <c:v>79.630798530314252</c:v>
                </c:pt>
                <c:pt idx="5388">
                  <c:v>50.375505799808543</c:v>
                </c:pt>
                <c:pt idx="5389">
                  <c:v>71.742960198021677</c:v>
                </c:pt>
                <c:pt idx="5390">
                  <c:v>45.012822745316946</c:v>
                </c:pt>
                <c:pt idx="5391">
                  <c:v>76.583387144237818</c:v>
                </c:pt>
                <c:pt idx="5392">
                  <c:v>66.988925522352275</c:v>
                </c:pt>
                <c:pt idx="5393">
                  <c:v>44.221637034177533</c:v>
                </c:pt>
                <c:pt idx="5394">
                  <c:v>59.920499427555171</c:v>
                </c:pt>
                <c:pt idx="5395">
                  <c:v>31.863670898048419</c:v>
                </c:pt>
                <c:pt idx="5396">
                  <c:v>53.593174426202324</c:v>
                </c:pt>
                <c:pt idx="5397">
                  <c:v>21.982496163675265</c:v>
                </c:pt>
                <c:pt idx="5398">
                  <c:v>73.428924710151321</c:v>
                </c:pt>
                <c:pt idx="5399">
                  <c:v>19.318947496724313</c:v>
                </c:pt>
                <c:pt idx="5400">
                  <c:v>64.935692065513152</c:v>
                </c:pt>
                <c:pt idx="5401">
                  <c:v>56.198681644542546</c:v>
                </c:pt>
                <c:pt idx="5402">
                  <c:v>59.335838940868847</c:v>
                </c:pt>
                <c:pt idx="5403">
                  <c:v>77.240040577591927</c:v>
                </c:pt>
                <c:pt idx="5404">
                  <c:v>48.592217059618541</c:v>
                </c:pt>
                <c:pt idx="5405">
                  <c:v>74.512400723816626</c:v>
                </c:pt>
                <c:pt idx="5406">
                  <c:v>30.325339100480718</c:v>
                </c:pt>
                <c:pt idx="5407">
                  <c:v>45.340649521048555</c:v>
                </c:pt>
                <c:pt idx="5408">
                  <c:v>37.967324926716188</c:v>
                </c:pt>
                <c:pt idx="5409">
                  <c:v>44.849840072369119</c:v>
                </c:pt>
                <c:pt idx="5410">
                  <c:v>36.422117052007927</c:v>
                </c:pt>
                <c:pt idx="5411">
                  <c:v>65.54948521090806</c:v>
                </c:pt>
                <c:pt idx="5412">
                  <c:v>47.034072800638349</c:v>
                </c:pt>
                <c:pt idx="5413">
                  <c:v>57.823017791345784</c:v>
                </c:pt>
                <c:pt idx="5414">
                  <c:v>37.85045660820419</c:v>
                </c:pt>
                <c:pt idx="5415">
                  <c:v>61.158290910158122</c:v>
                </c:pt>
                <c:pt idx="5416">
                  <c:v>46.257609855410848</c:v>
                </c:pt>
                <c:pt idx="5417">
                  <c:v>53.427554310334109</c:v>
                </c:pt>
                <c:pt idx="5418">
                  <c:v>32.423671797970499</c:v>
                </c:pt>
                <c:pt idx="5419">
                  <c:v>63.127594917948429</c:v>
                </c:pt>
                <c:pt idx="5420">
                  <c:v>42.597032516413449</c:v>
                </c:pt>
                <c:pt idx="5421">
                  <c:v>39.366531824203861</c:v>
                </c:pt>
                <c:pt idx="5422">
                  <c:v>39.591153431395838</c:v>
                </c:pt>
                <c:pt idx="5423">
                  <c:v>55.644442134749383</c:v>
                </c:pt>
                <c:pt idx="5424">
                  <c:v>81.119079643423447</c:v>
                </c:pt>
                <c:pt idx="5425">
                  <c:v>64.137510726882809</c:v>
                </c:pt>
                <c:pt idx="5426">
                  <c:v>68.577665379648067</c:v>
                </c:pt>
                <c:pt idx="5427">
                  <c:v>64.725868272429054</c:v>
                </c:pt>
                <c:pt idx="5428">
                  <c:v>29.23513583028533</c:v>
                </c:pt>
                <c:pt idx="5429">
                  <c:v>71.374347864055537</c:v>
                </c:pt>
                <c:pt idx="5430">
                  <c:v>60.619625227557279</c:v>
                </c:pt>
                <c:pt idx="5431">
                  <c:v>70.146642022915358</c:v>
                </c:pt>
                <c:pt idx="5432">
                  <c:v>76.702166139969762</c:v>
                </c:pt>
                <c:pt idx="5433">
                  <c:v>67.223005578533105</c:v>
                </c:pt>
                <c:pt idx="5434">
                  <c:v>77.483266209646374</c:v>
                </c:pt>
                <c:pt idx="5435">
                  <c:v>68.199639098847484</c:v>
                </c:pt>
                <c:pt idx="5436">
                  <c:v>28.900696603144393</c:v>
                </c:pt>
                <c:pt idx="5437">
                  <c:v>86.380124787438547</c:v>
                </c:pt>
                <c:pt idx="5438">
                  <c:v>18.968098695257986</c:v>
                </c:pt>
                <c:pt idx="5439">
                  <c:v>28.09310131767959</c:v>
                </c:pt>
                <c:pt idx="5440">
                  <c:v>56.41171500194887</c:v>
                </c:pt>
                <c:pt idx="5441">
                  <c:v>71.073807549090816</c:v>
                </c:pt>
                <c:pt idx="5442">
                  <c:v>46.209709119335038</c:v>
                </c:pt>
                <c:pt idx="5443">
                  <c:v>58.471824535928555</c:v>
                </c:pt>
                <c:pt idx="5444">
                  <c:v>80.339502329655573</c:v>
                </c:pt>
                <c:pt idx="5445">
                  <c:v>85.344653828305155</c:v>
                </c:pt>
                <c:pt idx="5446">
                  <c:v>59.432048481917548</c:v>
                </c:pt>
                <c:pt idx="5447">
                  <c:v>62.969865993005925</c:v>
                </c:pt>
                <c:pt idx="5448">
                  <c:v>79.316918507410122</c:v>
                </c:pt>
                <c:pt idx="5449">
                  <c:v>63.066130605126745</c:v>
                </c:pt>
                <c:pt idx="5450">
                  <c:v>54.243667979198584</c:v>
                </c:pt>
                <c:pt idx="5451">
                  <c:v>56.393155479240782</c:v>
                </c:pt>
                <c:pt idx="5452">
                  <c:v>64.792373033367326</c:v>
                </c:pt>
                <c:pt idx="5453">
                  <c:v>50.332242188181851</c:v>
                </c:pt>
                <c:pt idx="5454">
                  <c:v>68.587870571461224</c:v>
                </c:pt>
                <c:pt idx="5455">
                  <c:v>52.714481757504501</c:v>
                </c:pt>
                <c:pt idx="5456">
                  <c:v>43.667353022229975</c:v>
                </c:pt>
                <c:pt idx="5457">
                  <c:v>68.008926972749435</c:v>
                </c:pt>
                <c:pt idx="5458">
                  <c:v>62.238189415313855</c:v>
                </c:pt>
                <c:pt idx="5459">
                  <c:v>45.456801642777847</c:v>
                </c:pt>
                <c:pt idx="5460">
                  <c:v>70.684516460537523</c:v>
                </c:pt>
                <c:pt idx="5461">
                  <c:v>43.262711975290827</c:v>
                </c:pt>
                <c:pt idx="5462">
                  <c:v>72.437881297040263</c:v>
                </c:pt>
                <c:pt idx="5463">
                  <c:v>55.687929615182526</c:v>
                </c:pt>
                <c:pt idx="5464">
                  <c:v>54.508124510118165</c:v>
                </c:pt>
                <c:pt idx="5465">
                  <c:v>53.129596367217644</c:v>
                </c:pt>
                <c:pt idx="5466">
                  <c:v>53.557046140002797</c:v>
                </c:pt>
                <c:pt idx="5467">
                  <c:v>85.621325801484346</c:v>
                </c:pt>
                <c:pt idx="5468">
                  <c:v>60.693976677266889</c:v>
                </c:pt>
                <c:pt idx="5469">
                  <c:v>36.572387209490287</c:v>
                </c:pt>
                <c:pt idx="5470">
                  <c:v>61.0226990164333</c:v>
                </c:pt>
                <c:pt idx="5471">
                  <c:v>49.821490158821831</c:v>
                </c:pt>
                <c:pt idx="5472">
                  <c:v>62.56959369955505</c:v>
                </c:pt>
                <c:pt idx="5473">
                  <c:v>24.401704511560112</c:v>
                </c:pt>
                <c:pt idx="5474">
                  <c:v>74.511773531342683</c:v>
                </c:pt>
                <c:pt idx="5475">
                  <c:v>66.431431946082483</c:v>
                </c:pt>
                <c:pt idx="5476">
                  <c:v>57.90749938467259</c:v>
                </c:pt>
                <c:pt idx="5477">
                  <c:v>38.751051870395457</c:v>
                </c:pt>
                <c:pt idx="5478">
                  <c:v>25.610686777487452</c:v>
                </c:pt>
                <c:pt idx="5479">
                  <c:v>19.65097897343945</c:v>
                </c:pt>
                <c:pt idx="5480">
                  <c:v>32.834248856461045</c:v>
                </c:pt>
                <c:pt idx="5481">
                  <c:v>80.958559791973542</c:v>
                </c:pt>
                <c:pt idx="5482">
                  <c:v>29.230941698219546</c:v>
                </c:pt>
                <c:pt idx="5483">
                  <c:v>34.271733988530926</c:v>
                </c:pt>
                <c:pt idx="5484">
                  <c:v>52.982008154810075</c:v>
                </c:pt>
                <c:pt idx="5485">
                  <c:v>72.258533551921417</c:v>
                </c:pt>
                <c:pt idx="5486">
                  <c:v>37.606171360210197</c:v>
                </c:pt>
                <c:pt idx="5487">
                  <c:v>26.153338037494976</c:v>
                </c:pt>
                <c:pt idx="5488">
                  <c:v>53.497537006555447</c:v>
                </c:pt>
                <c:pt idx="5489">
                  <c:v>41.174852840575042</c:v>
                </c:pt>
                <c:pt idx="5490">
                  <c:v>51.049195999961995</c:v>
                </c:pt>
                <c:pt idx="5491">
                  <c:v>27.71816505085086</c:v>
                </c:pt>
                <c:pt idx="5492">
                  <c:v>32.975060564954553</c:v>
                </c:pt>
                <c:pt idx="5493">
                  <c:v>75.624850006662314</c:v>
                </c:pt>
                <c:pt idx="5494">
                  <c:v>82.359333947524334</c:v>
                </c:pt>
                <c:pt idx="5495">
                  <c:v>76.196678427532802</c:v>
                </c:pt>
                <c:pt idx="5496">
                  <c:v>64.421178327552937</c:v>
                </c:pt>
                <c:pt idx="5497">
                  <c:v>36.826130906473118</c:v>
                </c:pt>
                <c:pt idx="5498">
                  <c:v>30.517573982487491</c:v>
                </c:pt>
                <c:pt idx="5499">
                  <c:v>55.716166710456335</c:v>
                </c:pt>
                <c:pt idx="5500">
                  <c:v>20.738768669520901</c:v>
                </c:pt>
                <c:pt idx="5501">
                  <c:v>59.244406222205498</c:v>
                </c:pt>
                <c:pt idx="5502">
                  <c:v>91.967533767578246</c:v>
                </c:pt>
                <c:pt idx="5503">
                  <c:v>37.653444903812058</c:v>
                </c:pt>
                <c:pt idx="5504">
                  <c:v>58.85153762514264</c:v>
                </c:pt>
                <c:pt idx="5505">
                  <c:v>63.195159294826233</c:v>
                </c:pt>
                <c:pt idx="5506">
                  <c:v>83.458055601119398</c:v>
                </c:pt>
                <c:pt idx="5507">
                  <c:v>56.451365725585845</c:v>
                </c:pt>
                <c:pt idx="5508">
                  <c:v>69.691010225928551</c:v>
                </c:pt>
                <c:pt idx="5509">
                  <c:v>87.031513903869595</c:v>
                </c:pt>
                <c:pt idx="5510">
                  <c:v>90.286554632493065</c:v>
                </c:pt>
                <c:pt idx="5511">
                  <c:v>46.828766581652999</c:v>
                </c:pt>
                <c:pt idx="5512">
                  <c:v>50.690768880685184</c:v>
                </c:pt>
                <c:pt idx="5513">
                  <c:v>44.598096056914997</c:v>
                </c:pt>
                <c:pt idx="5514">
                  <c:v>38.465981064166954</c:v>
                </c:pt>
                <c:pt idx="5515">
                  <c:v>52.310855824350512</c:v>
                </c:pt>
                <c:pt idx="5516">
                  <c:v>45.515683583751247</c:v>
                </c:pt>
                <c:pt idx="5517">
                  <c:v>52.114471312432343</c:v>
                </c:pt>
                <c:pt idx="5518">
                  <c:v>47.949346326587161</c:v>
                </c:pt>
                <c:pt idx="5519">
                  <c:v>22.172556742730848</c:v>
                </c:pt>
                <c:pt idx="5520">
                  <c:v>91.848754771846288</c:v>
                </c:pt>
                <c:pt idx="5521">
                  <c:v>58.005719176167737</c:v>
                </c:pt>
                <c:pt idx="5522">
                  <c:v>35.64896324432916</c:v>
                </c:pt>
                <c:pt idx="5523">
                  <c:v>47.55491047146117</c:v>
                </c:pt>
                <c:pt idx="5524">
                  <c:v>14.385565075936078</c:v>
                </c:pt>
                <c:pt idx="5525">
                  <c:v>44.489522252996203</c:v>
                </c:pt>
                <c:pt idx="5526">
                  <c:v>36.814358456596835</c:v>
                </c:pt>
                <c:pt idx="5527">
                  <c:v>48.810007091824325</c:v>
                </c:pt>
                <c:pt idx="5528">
                  <c:v>66.645793290389179</c:v>
                </c:pt>
                <c:pt idx="5529">
                  <c:v>81.878505821851604</c:v>
                </c:pt>
                <c:pt idx="5530">
                  <c:v>47.72248576670372</c:v>
                </c:pt>
                <c:pt idx="5531">
                  <c:v>44.528685482095483</c:v>
                </c:pt>
                <c:pt idx="5532">
                  <c:v>35.276653851503092</c:v>
                </c:pt>
                <c:pt idx="5533">
                  <c:v>58.110715471576952</c:v>
                </c:pt>
                <c:pt idx="5534">
                  <c:v>35.764791924025474</c:v>
                </c:pt>
                <c:pt idx="5535">
                  <c:v>46.984649308653808</c:v>
                </c:pt>
                <c:pt idx="5536">
                  <c:v>56.790173706215057</c:v>
                </c:pt>
                <c:pt idx="5537">
                  <c:v>46.055289331941275</c:v>
                </c:pt>
                <c:pt idx="5538">
                  <c:v>46.328219744106143</c:v>
                </c:pt>
                <c:pt idx="5539">
                  <c:v>39.308545446665249</c:v>
                </c:pt>
                <c:pt idx="5540">
                  <c:v>55.193015038746083</c:v>
                </c:pt>
                <c:pt idx="5541">
                  <c:v>29.543298965214927</c:v>
                </c:pt>
                <c:pt idx="5542">
                  <c:v>23.777034479723717</c:v>
                </c:pt>
                <c:pt idx="5543">
                  <c:v>67.128039853514551</c:v>
                </c:pt>
                <c:pt idx="5544">
                  <c:v>59.845476283217209</c:v>
                </c:pt>
                <c:pt idx="5545">
                  <c:v>93.21803776564667</c:v>
                </c:pt>
                <c:pt idx="5546">
                  <c:v>74.018058268781999</c:v>
                </c:pt>
                <c:pt idx="5547">
                  <c:v>80.689510638759245</c:v>
                </c:pt>
                <c:pt idx="5548">
                  <c:v>49.314435188321752</c:v>
                </c:pt>
                <c:pt idx="5549">
                  <c:v>54.433101365780203</c:v>
                </c:pt>
                <c:pt idx="5550">
                  <c:v>62.129939053428039</c:v>
                </c:pt>
                <c:pt idx="5551">
                  <c:v>82.7630794310287</c:v>
                </c:pt>
                <c:pt idx="5552">
                  <c:v>35.710427557150837</c:v>
                </c:pt>
                <c:pt idx="5553">
                  <c:v>46.275273814684141</c:v>
                </c:pt>
                <c:pt idx="5554">
                  <c:v>30.416727316989679</c:v>
                </c:pt>
                <c:pt idx="5555">
                  <c:v>42.066616846251421</c:v>
                </c:pt>
                <c:pt idx="5556">
                  <c:v>54.704509022036341</c:v>
                </c:pt>
                <c:pt idx="5557">
                  <c:v>34.25138808418285</c:v>
                </c:pt>
                <c:pt idx="5558">
                  <c:v>64.338263992289257</c:v>
                </c:pt>
                <c:pt idx="5559">
                  <c:v>78.03139034123609</c:v>
                </c:pt>
                <c:pt idx="5560">
                  <c:v>53.716894296824364</c:v>
                </c:pt>
                <c:pt idx="5561">
                  <c:v>56.29163711911464</c:v>
                </c:pt>
                <c:pt idx="5562">
                  <c:v>19.058416726909666</c:v>
                </c:pt>
                <c:pt idx="5563">
                  <c:v>44.590204865989278</c:v>
                </c:pt>
                <c:pt idx="5564">
                  <c:v>21.966086589349867</c:v>
                </c:pt>
                <c:pt idx="5565">
                  <c:v>18.641063164505063</c:v>
                </c:pt>
                <c:pt idx="5566">
                  <c:v>76.919568250864344</c:v>
                </c:pt>
                <c:pt idx="5567">
                  <c:v>76.825045518229132</c:v>
                </c:pt>
                <c:pt idx="5568">
                  <c:v>41.86519188621665</c:v>
                </c:pt>
                <c:pt idx="5569">
                  <c:v>42.982905485985384</c:v>
                </c:pt>
                <c:pt idx="5570">
                  <c:v>54.81062000445722</c:v>
                </c:pt>
                <c:pt idx="5571">
                  <c:v>57.687202028814497</c:v>
                </c:pt>
                <c:pt idx="5572">
                  <c:v>46.974399614686256</c:v>
                </c:pt>
                <c:pt idx="5573">
                  <c:v>33.346523641729803</c:v>
                </c:pt>
                <c:pt idx="5574">
                  <c:v>23.50009413558368</c:v>
                </c:pt>
                <c:pt idx="5575">
                  <c:v>86.672146719003592</c:v>
                </c:pt>
                <c:pt idx="5576">
                  <c:v>69.286996371463346</c:v>
                </c:pt>
                <c:pt idx="5577">
                  <c:v>48.844125127577399</c:v>
                </c:pt>
                <c:pt idx="5578">
                  <c:v>40.226132973501493</c:v>
                </c:pt>
                <c:pt idx="5579">
                  <c:v>57.358479689648092</c:v>
                </c:pt>
                <c:pt idx="5580">
                  <c:v>52.723000140904176</c:v>
                </c:pt>
                <c:pt idx="5581">
                  <c:v>48.363401320360765</c:v>
                </c:pt>
                <c:pt idx="5582">
                  <c:v>65.631727851543403</c:v>
                </c:pt>
                <c:pt idx="5583">
                  <c:v>51.726239839818582</c:v>
                </c:pt>
                <c:pt idx="5584">
                  <c:v>79.557506696544166</c:v>
                </c:pt>
                <c:pt idx="5585">
                  <c:v>37.089970813836494</c:v>
                </c:pt>
                <c:pt idx="5586">
                  <c:v>53.261142949487187</c:v>
                </c:pt>
                <c:pt idx="5587">
                  <c:v>50.954553716976434</c:v>
                </c:pt>
                <c:pt idx="5588">
                  <c:v>75.121720797267173</c:v>
                </c:pt>
                <c:pt idx="5589">
                  <c:v>49.893259236683178</c:v>
                </c:pt>
                <c:pt idx="5590">
                  <c:v>26.792730835243283</c:v>
                </c:pt>
                <c:pt idx="5591">
                  <c:v>22.935097289699367</c:v>
                </c:pt>
                <c:pt idx="5592">
                  <c:v>25.655741515983735</c:v>
                </c:pt>
                <c:pt idx="5593">
                  <c:v>66.723398806575418</c:v>
                </c:pt>
                <c:pt idx="5594">
                  <c:v>45.586502027105674</c:v>
                </c:pt>
                <c:pt idx="5595">
                  <c:v>19.663646986750521</c:v>
                </c:pt>
                <c:pt idx="5596">
                  <c:v>39.114743306595351</c:v>
                </c:pt>
                <c:pt idx="5597">
                  <c:v>44.382620025596651</c:v>
                </c:pt>
                <c:pt idx="5598">
                  <c:v>40.931358837559749</c:v>
                </c:pt>
                <c:pt idx="5599">
                  <c:v>66.491329000841034</c:v>
                </c:pt>
                <c:pt idx="5600">
                  <c:v>31.85930214456015</c:v>
                </c:pt>
                <c:pt idx="5601">
                  <c:v>70.768953551709942</c:v>
                </c:pt>
                <c:pt idx="5602">
                  <c:v>27.666114684863651</c:v>
                </c:pt>
                <c:pt idx="5603">
                  <c:v>79.97576639130132</c:v>
                </c:pt>
                <c:pt idx="5604">
                  <c:v>71.892603163030088</c:v>
                </c:pt>
                <c:pt idx="5605">
                  <c:v>67.735952058430186</c:v>
                </c:pt>
                <c:pt idx="5606">
                  <c:v>32.280352765824688</c:v>
                </c:pt>
                <c:pt idx="5607">
                  <c:v>67.568809186653226</c:v>
                </c:pt>
                <c:pt idx="5608">
                  <c:v>40.54465012085474</c:v>
                </c:pt>
                <c:pt idx="5609">
                  <c:v>31.811620532061205</c:v>
                </c:pt>
                <c:pt idx="5610">
                  <c:v>72.013740661803851</c:v>
                </c:pt>
                <c:pt idx="5611">
                  <c:v>52.477147634847071</c:v>
                </c:pt>
                <c:pt idx="5612">
                  <c:v>79.93071165280503</c:v>
                </c:pt>
                <c:pt idx="5613">
                  <c:v>53.077546001230438</c:v>
                </c:pt>
                <c:pt idx="5614">
                  <c:v>76.591233833009156</c:v>
                </c:pt>
                <c:pt idx="5615">
                  <c:v>48.065662500821183</c:v>
                </c:pt>
                <c:pt idx="5616">
                  <c:v>62.243453732236922</c:v>
                </c:pt>
                <c:pt idx="5617">
                  <c:v>40.501789832895533</c:v>
                </c:pt>
                <c:pt idx="5618">
                  <c:v>51.690111553619062</c:v>
                </c:pt>
                <c:pt idx="5619">
                  <c:v>48.194527138015928</c:v>
                </c:pt>
                <c:pt idx="5620">
                  <c:v>27.490021006221433</c:v>
                </c:pt>
                <c:pt idx="5621">
                  <c:v>81.432287971699253</c:v>
                </c:pt>
                <c:pt idx="5622">
                  <c:v>64.900678466325274</c:v>
                </c:pt>
                <c:pt idx="5623">
                  <c:v>72.064059717223188</c:v>
                </c:pt>
                <c:pt idx="5624">
                  <c:v>76.829195148140542</c:v>
                </c:pt>
                <c:pt idx="5625">
                  <c:v>49.977024633227259</c:v>
                </c:pt>
                <c:pt idx="5626">
                  <c:v>75.185239862689684</c:v>
                </c:pt>
                <c:pt idx="5627">
                  <c:v>79.041933342644427</c:v>
                </c:pt>
                <c:pt idx="5628">
                  <c:v>54.538316784766295</c:v>
                </c:pt>
                <c:pt idx="5629">
                  <c:v>58.209994879011631</c:v>
                </c:pt>
                <c:pt idx="5630">
                  <c:v>72.684848490109033</c:v>
                </c:pt>
                <c:pt idx="5631">
                  <c:v>35.052206865733595</c:v>
                </c:pt>
                <c:pt idx="5632">
                  <c:v>53.495581827181113</c:v>
                </c:pt>
                <c:pt idx="5633">
                  <c:v>58.674145059398136</c:v>
                </c:pt>
                <c:pt idx="5634">
                  <c:v>55.693193932105586</c:v>
                </c:pt>
                <c:pt idx="5635">
                  <c:v>47.47136894372354</c:v>
                </c:pt>
                <c:pt idx="5636">
                  <c:v>83.544447871666137</c:v>
                </c:pt>
                <c:pt idx="5637">
                  <c:v>47.90424708593649</c:v>
                </c:pt>
                <c:pt idx="5638">
                  <c:v>27.826470483808812</c:v>
                </c:pt>
                <c:pt idx="5639">
                  <c:v>66.919882891720093</c:v>
                </c:pt>
                <c:pt idx="5640">
                  <c:v>48.026280148145041</c:v>
                </c:pt>
                <c:pt idx="5641">
                  <c:v>42.683036865648987</c:v>
                </c:pt>
                <c:pt idx="5642">
                  <c:v>54.580908701764656</c:v>
                </c:pt>
                <c:pt idx="5643">
                  <c:v>73.284187240552868</c:v>
                </c:pt>
                <c:pt idx="5644">
                  <c:v>47.477304955274938</c:v>
                </c:pt>
                <c:pt idx="5645">
                  <c:v>81.785550347279511</c:v>
                </c:pt>
                <c:pt idx="5646">
                  <c:v>85.194383670822788</c:v>
                </c:pt>
                <c:pt idx="5647">
                  <c:v>36.04833997434524</c:v>
                </c:pt>
                <c:pt idx="5648">
                  <c:v>89.488373293862708</c:v>
                </c:pt>
                <c:pt idx="5649">
                  <c:v>58.110715471576952</c:v>
                </c:pt>
                <c:pt idx="5650">
                  <c:v>36.805571702236321</c:v>
                </c:pt>
                <c:pt idx="5651">
                  <c:v>65.297696693299557</c:v>
                </c:pt>
                <c:pt idx="5652">
                  <c:v>55.160628313560863</c:v>
                </c:pt>
                <c:pt idx="5653">
                  <c:v>43.958479390360225</c:v>
                </c:pt>
                <c:pt idx="5654">
                  <c:v>60.320155097449828</c:v>
                </c:pt>
                <c:pt idx="5655">
                  <c:v>72.660980148323489</c:v>
                </c:pt>
                <c:pt idx="5656">
                  <c:v>60.870742050537459</c:v>
                </c:pt>
                <c:pt idx="5657">
                  <c:v>21.338510743632224</c:v>
                </c:pt>
                <c:pt idx="5658">
                  <c:v>26.937064981174249</c:v>
                </c:pt>
                <c:pt idx="5659">
                  <c:v>45.93209708056667</c:v>
                </c:pt>
                <c:pt idx="5660">
                  <c:v>68.513519121751614</c:v>
                </c:pt>
                <c:pt idx="5661">
                  <c:v>18.983393582571718</c:v>
                </c:pt>
                <c:pt idx="5662">
                  <c:v>65.967908958169943</c:v>
                </c:pt>
                <c:pt idx="5663">
                  <c:v>47.29397637797905</c:v>
                </c:pt>
                <c:pt idx="5664">
                  <c:v>58.402901455646749</c:v>
                </c:pt>
                <c:pt idx="5665">
                  <c:v>71.225644964636317</c:v>
                </c:pt>
                <c:pt idx="5666">
                  <c:v>59.045339765212532</c:v>
                </c:pt>
                <c:pt idx="5667">
                  <c:v>43.907324587807821</c:v>
                </c:pt>
                <c:pt idx="5668">
                  <c:v>67.887953526480416</c:v>
                </c:pt>
                <c:pt idx="5669">
                  <c:v>40.425199430494466</c:v>
                </c:pt>
                <c:pt idx="5670">
                  <c:v>46.197668298497916</c:v>
                </c:pt>
                <c:pt idx="5671">
                  <c:v>29.601509211559996</c:v>
                </c:pt>
                <c:pt idx="5672">
                  <c:v>48.179177179630074</c:v>
                </c:pt>
                <c:pt idx="5673">
                  <c:v>40.164668660679823</c:v>
                </c:pt>
                <c:pt idx="5674">
                  <c:v>49.290566846536215</c:v>
                </c:pt>
                <c:pt idx="5675">
                  <c:v>81.676185298382023</c:v>
                </c:pt>
                <c:pt idx="5676">
                  <c:v>86.565408544108777</c:v>
                </c:pt>
                <c:pt idx="5677">
                  <c:v>38.648637946834526</c:v>
                </c:pt>
                <c:pt idx="5678">
                  <c:v>74.535373502167374</c:v>
                </c:pt>
                <c:pt idx="5679">
                  <c:v>77.161539497970907</c:v>
                </c:pt>
                <c:pt idx="5680">
                  <c:v>56.039893103660511</c:v>
                </c:pt>
                <c:pt idx="5681">
                  <c:v>93.399799084879447</c:v>
                </c:pt>
                <c:pt idx="5682">
                  <c:v>37.961388915164804</c:v>
                </c:pt>
                <c:pt idx="5683">
                  <c:v>35.491861511860606</c:v>
                </c:pt>
                <c:pt idx="5684">
                  <c:v>69.75814217934078</c:v>
                </c:pt>
                <c:pt idx="5685">
                  <c:v>62.606130054651658</c:v>
                </c:pt>
                <c:pt idx="5686">
                  <c:v>87.839109189334408</c:v>
                </c:pt>
                <c:pt idx="5687">
                  <c:v>46.1429804895903</c:v>
                </c:pt>
                <c:pt idx="5688">
                  <c:v>45.558320002903983</c:v>
                </c:pt>
                <c:pt idx="5689">
                  <c:v>64.280322116905026</c:v>
                </c:pt>
                <c:pt idx="5690">
                  <c:v>53.295216483085881</c:v>
                </c:pt>
                <c:pt idx="5691">
                  <c:v>70.732417196613341</c:v>
                </c:pt>
                <c:pt idx="5692">
                  <c:v>40.180018619065677</c:v>
                </c:pt>
                <c:pt idx="5693">
                  <c:v>64.104228438262794</c:v>
                </c:pt>
                <c:pt idx="5694">
                  <c:v>67.134871428500745</c:v>
                </c:pt>
                <c:pt idx="5695">
                  <c:v>75.877265716744759</c:v>
                </c:pt>
                <c:pt idx="5696">
                  <c:v>65.985214095930132</c:v>
                </c:pt>
                <c:pt idx="5697">
                  <c:v>32.134287309325856</c:v>
                </c:pt>
                <c:pt idx="5698">
                  <c:v>35.788704767965392</c:v>
                </c:pt>
                <c:pt idx="5699">
                  <c:v>92.416378491733255</c:v>
                </c:pt>
                <c:pt idx="5700">
                  <c:v>17.061154563724156</c:v>
                </c:pt>
                <c:pt idx="5701">
                  <c:v>37.984361693515538</c:v>
                </c:pt>
                <c:pt idx="5702">
                  <c:v>82.014366086537294</c:v>
                </c:pt>
                <c:pt idx="5703">
                  <c:v>57.977482080893942</c:v>
                </c:pt>
                <c:pt idx="5704">
                  <c:v>60.684562730432425</c:v>
                </c:pt>
                <c:pt idx="5705">
                  <c:v>60.464533745535178</c:v>
                </c:pt>
                <c:pt idx="5706">
                  <c:v>29.611594853022797</c:v>
                </c:pt>
                <c:pt idx="5707">
                  <c:v>26.531528370800306</c:v>
                </c:pt>
                <c:pt idx="5708">
                  <c:v>45.552383991352592</c:v>
                </c:pt>
                <c:pt idx="5709">
                  <c:v>21.549618021462315</c:v>
                </c:pt>
                <c:pt idx="5710">
                  <c:v>65.09448060639518</c:v>
                </c:pt>
                <c:pt idx="5711">
                  <c:v>59.716447593517721</c:v>
                </c:pt>
                <c:pt idx="5712">
                  <c:v>42.091544803976483</c:v>
                </c:pt>
                <c:pt idx="5713">
                  <c:v>65.160582043665983</c:v>
                </c:pt>
                <c:pt idx="5714">
                  <c:v>37.447382819328169</c:v>
                </c:pt>
                <c:pt idx="5715">
                  <c:v>84.320910816893658</c:v>
                </c:pt>
                <c:pt idx="5716">
                  <c:v>52.83852507015952</c:v>
                </c:pt>
                <c:pt idx="5717">
                  <c:v>50.575467820236305</c:v>
                </c:pt>
                <c:pt idx="5718">
                  <c:v>68.478773893524604</c:v>
                </c:pt>
                <c:pt idx="5719">
                  <c:v>67.798088065880208</c:v>
                </c:pt>
                <c:pt idx="5720">
                  <c:v>76.146359372113466</c:v>
                </c:pt>
                <c:pt idx="5721">
                  <c:v>79.754841842969256</c:v>
                </c:pt>
                <c:pt idx="5722">
                  <c:v>36.249093239751687</c:v>
                </c:pt>
                <c:pt idx="5723">
                  <c:v>66.259875818662863</c:v>
                </c:pt>
                <c:pt idx="5724">
                  <c:v>86.777143014412815</c:v>
                </c:pt>
                <c:pt idx="5725">
                  <c:v>46.830065468755294</c:v>
                </c:pt>
                <c:pt idx="5726">
                  <c:v>70.656498488840597</c:v>
                </c:pt>
                <c:pt idx="5727">
                  <c:v>86.742801109853289</c:v>
                </c:pt>
                <c:pt idx="5728">
                  <c:v>72.116110083210401</c:v>
                </c:pt>
                <c:pt idx="5729">
                  <c:v>38.496680980938685</c:v>
                </c:pt>
                <c:pt idx="5730">
                  <c:v>60.743400169251444</c:v>
                </c:pt>
                <c:pt idx="5731">
                  <c:v>40.274929273012098</c:v>
                </c:pt>
                <c:pt idx="5732">
                  <c:v>40.432702700108976</c:v>
                </c:pt>
                <c:pt idx="5733">
                  <c:v>72.367226906190581</c:v>
                </c:pt>
                <c:pt idx="5734">
                  <c:v>44.329046903700686</c:v>
                </c:pt>
                <c:pt idx="5735">
                  <c:v>47.966383093386497</c:v>
                </c:pt>
                <c:pt idx="5736">
                  <c:v>77.107478881537247</c:v>
                </c:pt>
                <c:pt idx="5737">
                  <c:v>33.519766577562919</c:v>
                </c:pt>
                <c:pt idx="5738">
                  <c:v>17.490291144922789</c:v>
                </c:pt>
                <c:pt idx="5739">
                  <c:v>32.732730496334902</c:v>
                </c:pt>
                <c:pt idx="5740">
                  <c:v>18.976617078657654</c:v>
                </c:pt>
                <c:pt idx="5741">
                  <c:v>35.601853753232035</c:v>
                </c:pt>
                <c:pt idx="5742">
                  <c:v>42.945254443877118</c:v>
                </c:pt>
                <c:pt idx="5743">
                  <c:v>46.008015788339421</c:v>
                </c:pt>
                <c:pt idx="5744">
                  <c:v>24.399077637557447</c:v>
                </c:pt>
                <c:pt idx="5745">
                  <c:v>50.485766412140833</c:v>
                </c:pt>
                <c:pt idx="5746">
                  <c:v>74.835858746059984</c:v>
                </c:pt>
                <c:pt idx="5747">
                  <c:v>27.550858126569153</c:v>
                </c:pt>
                <c:pt idx="5748">
                  <c:v>48.028907022147713</c:v>
                </c:pt>
                <c:pt idx="5749">
                  <c:v>47.215475298358015</c:v>
                </c:pt>
                <c:pt idx="5750">
                  <c:v>41.738282428396225</c:v>
                </c:pt>
                <c:pt idx="5751">
                  <c:v>42.234863836122301</c:v>
                </c:pt>
                <c:pt idx="5752">
                  <c:v>89.56339643820067</c:v>
                </c:pt>
                <c:pt idx="5753">
                  <c:v>45.954442666443455</c:v>
                </c:pt>
                <c:pt idx="5754">
                  <c:v>58.55626162710098</c:v>
                </c:pt>
                <c:pt idx="5755">
                  <c:v>44.51754022469315</c:v>
                </c:pt>
                <c:pt idx="5756">
                  <c:v>18.777550621664695</c:v>
                </c:pt>
                <c:pt idx="5757">
                  <c:v>17.489663952448836</c:v>
                </c:pt>
                <c:pt idx="5758">
                  <c:v>28.829599219911387</c:v>
                </c:pt>
                <c:pt idx="5759">
                  <c:v>22.801863899016354</c:v>
                </c:pt>
                <c:pt idx="5760">
                  <c:v>41.184938482037836</c:v>
                </c:pt>
                <c:pt idx="5761">
                  <c:v>95.991847044929912</c:v>
                </c:pt>
                <c:pt idx="5762">
                  <c:v>25.368983901341746</c:v>
                </c:pt>
                <c:pt idx="5763">
                  <c:v>58.766204970535419</c:v>
                </c:pt>
                <c:pt idx="5764">
                  <c:v>21.193504903072927</c:v>
                </c:pt>
                <c:pt idx="5765">
                  <c:v>34.482841266361028</c:v>
                </c:pt>
                <c:pt idx="5766">
                  <c:v>33.851115790731967</c:v>
                </c:pt>
                <c:pt idx="5767">
                  <c:v>66.054972923345019</c:v>
                </c:pt>
                <c:pt idx="5768">
                  <c:v>42.683036865648987</c:v>
                </c:pt>
                <c:pt idx="5769">
                  <c:v>65.801617147673369</c:v>
                </c:pt>
                <c:pt idx="5770">
                  <c:v>80.336248263178959</c:v>
                </c:pt>
                <c:pt idx="5771">
                  <c:v>22.330718091138927</c:v>
                </c:pt>
                <c:pt idx="5772">
                  <c:v>65.203845655292668</c:v>
                </c:pt>
                <c:pt idx="5773">
                  <c:v>42.53892658852449</c:v>
                </c:pt>
                <c:pt idx="5774">
                  <c:v>90.057738893235296</c:v>
                </c:pt>
                <c:pt idx="5775">
                  <c:v>56.300827197142638</c:v>
                </c:pt>
                <c:pt idx="5776">
                  <c:v>87.962928633182969</c:v>
                </c:pt>
                <c:pt idx="5777">
                  <c:v>54.988012570201718</c:v>
                </c:pt>
                <c:pt idx="5778">
                  <c:v>48.856848211960596</c:v>
                </c:pt>
                <c:pt idx="5779">
                  <c:v>41.779187536981105</c:v>
                </c:pt>
                <c:pt idx="5780">
                  <c:v>49.40060359006204</c:v>
                </c:pt>
                <c:pt idx="5781">
                  <c:v>88.857543381668449</c:v>
                </c:pt>
                <c:pt idx="5782">
                  <c:v>36.14387782076561</c:v>
                </c:pt>
                <c:pt idx="5783">
                  <c:v>55.207369860470635</c:v>
                </c:pt>
                <c:pt idx="5784">
                  <c:v>26.234521062190783</c:v>
                </c:pt>
                <c:pt idx="5785">
                  <c:v>30.450009605609687</c:v>
                </c:pt>
                <c:pt idx="5786">
                  <c:v>17.475881252126101</c:v>
                </c:pt>
                <c:pt idx="5787">
                  <c:v>39.905301825260814</c:v>
                </c:pt>
                <c:pt idx="5788">
                  <c:v>56.519393242432869</c:v>
                </c:pt>
                <c:pt idx="5789">
                  <c:v>35.979880034032639</c:v>
                </c:pt>
                <c:pt idx="5790">
                  <c:v>71.297414042497635</c:v>
                </c:pt>
                <c:pt idx="5791">
                  <c:v>91.944337120421039</c:v>
                </c:pt>
                <c:pt idx="5792">
                  <c:v>76.766044026905391</c:v>
                </c:pt>
                <c:pt idx="5793">
                  <c:v>70.984161212067463</c:v>
                </c:pt>
                <c:pt idx="5794">
                  <c:v>66.441905508856493</c:v>
                </c:pt>
                <c:pt idx="5795">
                  <c:v>55.247647776581573</c:v>
                </c:pt>
                <c:pt idx="5796">
                  <c:v>87.836482315331764</c:v>
                </c:pt>
                <c:pt idx="5797">
                  <c:v>31.069683691483863</c:v>
                </c:pt>
                <c:pt idx="5798">
                  <c:v>46.284687761518605</c:v>
                </c:pt>
                <c:pt idx="5799">
                  <c:v>85.740776491844628</c:v>
                </c:pt>
                <c:pt idx="5800">
                  <c:v>44.094339655045907</c:v>
                </c:pt>
                <c:pt idx="5801">
                  <c:v>74.856473021368913</c:v>
                </c:pt>
                <c:pt idx="5802">
                  <c:v>20.453309941981189</c:v>
                </c:pt>
                <c:pt idx="5803">
                  <c:v>44.887212174598815</c:v>
                </c:pt>
                <c:pt idx="5804">
                  <c:v>38.851226841264946</c:v>
                </c:pt>
                <c:pt idx="5805">
                  <c:v>51.162765749843018</c:v>
                </c:pt>
                <c:pt idx="5806">
                  <c:v>31.95988043909712</c:v>
                </c:pt>
                <c:pt idx="5807">
                  <c:v>72.141709735563808</c:v>
                </c:pt>
                <c:pt idx="5808">
                  <c:v>32.058368601553113</c:v>
                </c:pt>
                <c:pt idx="5809">
                  <c:v>30.803271981189951</c:v>
                </c:pt>
                <c:pt idx="5810">
                  <c:v>68.514414685186409</c:v>
                </c:pt>
                <c:pt idx="5811">
                  <c:v>23.181576988230436</c:v>
                </c:pt>
                <c:pt idx="5812">
                  <c:v>54.3637458620328</c:v>
                </c:pt>
                <c:pt idx="5813">
                  <c:v>77.07336084578418</c:v>
                </c:pt>
                <c:pt idx="5814">
                  <c:v>75.529312160241943</c:v>
                </c:pt>
                <c:pt idx="5815">
                  <c:v>79.883870532668766</c:v>
                </c:pt>
                <c:pt idx="5816">
                  <c:v>35.155247981768483</c:v>
                </c:pt>
                <c:pt idx="5817">
                  <c:v>38.530754514537378</c:v>
                </c:pt>
                <c:pt idx="5818">
                  <c:v>73.578403622655003</c:v>
                </c:pt>
                <c:pt idx="5819">
                  <c:v>65.886098741000183</c:v>
                </c:pt>
                <c:pt idx="5820">
                  <c:v>31.354874048062726</c:v>
                </c:pt>
                <c:pt idx="5821">
                  <c:v>53.010026126507015</c:v>
                </c:pt>
                <c:pt idx="5822">
                  <c:v>78.342643490137547</c:v>
                </c:pt>
                <c:pt idx="5823">
                  <c:v>56.047351871120654</c:v>
                </c:pt>
                <c:pt idx="5824">
                  <c:v>64.757627805140316</c:v>
                </c:pt>
                <c:pt idx="5825">
                  <c:v>36.948219039753809</c:v>
                </c:pt>
                <c:pt idx="5826">
                  <c:v>41.259961626375798</c:v>
                </c:pt>
                <c:pt idx="5827">
                  <c:v>22.846291445038691</c:v>
                </c:pt>
                <c:pt idx="5828">
                  <c:v>37.530252652437461</c:v>
                </c:pt>
                <c:pt idx="5829">
                  <c:v>78.943713551149258</c:v>
                </c:pt>
                <c:pt idx="5830">
                  <c:v>17.912909024250453</c:v>
                </c:pt>
                <c:pt idx="5831">
                  <c:v>63.21140481664689</c:v>
                </c:pt>
                <c:pt idx="5832">
                  <c:v>57.216056220937062</c:v>
                </c:pt>
                <c:pt idx="5833">
                  <c:v>32.824163214998251</c:v>
                </c:pt>
                <c:pt idx="5834">
                  <c:v>48.127798508271198</c:v>
                </c:pt>
                <c:pt idx="5835">
                  <c:v>18.23378467464552</c:v>
                </c:pt>
                <c:pt idx="5836">
                  <c:v>81.287953825768284</c:v>
                </c:pt>
                <c:pt idx="5837">
                  <c:v>64.116324330172063</c:v>
                </c:pt>
                <c:pt idx="5838">
                  <c:v>69.385887857586837</c:v>
                </c:pt>
                <c:pt idx="5839">
                  <c:v>56.862838347511179</c:v>
                </c:pt>
                <c:pt idx="5840">
                  <c:v>25.779560959832288</c:v>
                </c:pt>
                <c:pt idx="5841">
                  <c:v>64.145133546847688</c:v>
                </c:pt>
                <c:pt idx="5842">
                  <c:v>51.154919061071681</c:v>
                </c:pt>
                <c:pt idx="5843">
                  <c:v>63.559845867687415</c:v>
                </c:pt>
                <c:pt idx="5844">
                  <c:v>50.971590483775785</c:v>
                </c:pt>
                <c:pt idx="5845">
                  <c:v>56.17375368681747</c:v>
                </c:pt>
                <c:pt idx="5846">
                  <c:v>77.460069562489167</c:v>
                </c:pt>
                <c:pt idx="5847">
                  <c:v>46.707305640846279</c:v>
                </c:pt>
                <c:pt idx="5848">
                  <c:v>72.81281756386899</c:v>
                </c:pt>
                <c:pt idx="5849">
                  <c:v>33.702368389158352</c:v>
                </c:pt>
                <c:pt idx="5850">
                  <c:v>19.451285323972535</c:v>
                </c:pt>
                <c:pt idx="5851">
                  <c:v>63.004934663265914</c:v>
                </c:pt>
                <c:pt idx="5852">
                  <c:v>54.490147677729638</c:v>
                </c:pt>
                <c:pt idx="5853">
                  <c:v>58.922679510530031</c:v>
                </c:pt>
                <c:pt idx="5854">
                  <c:v>31.984017151843496</c:v>
                </c:pt>
                <c:pt idx="5855">
                  <c:v>23.811779707950734</c:v>
                </c:pt>
                <c:pt idx="5856">
                  <c:v>55.821163005865543</c:v>
                </c:pt>
                <c:pt idx="5857">
                  <c:v>56.831078814799923</c:v>
                </c:pt>
                <c:pt idx="5858">
                  <c:v>72.02378180111225</c:v>
                </c:pt>
                <c:pt idx="5859">
                  <c:v>75.891988482656672</c:v>
                </c:pt>
                <c:pt idx="5860">
                  <c:v>56.342627869162314</c:v>
                </c:pt>
                <c:pt idx="5861">
                  <c:v>59.854621859090834</c:v>
                </c:pt>
                <c:pt idx="5862">
                  <c:v>62.033242017841637</c:v>
                </c:pt>
                <c:pt idx="5863">
                  <c:v>49.562969639453655</c:v>
                </c:pt>
                <c:pt idx="5864">
                  <c:v>32.909495869605465</c:v>
                </c:pt>
                <c:pt idx="5865">
                  <c:v>62.089033944843159</c:v>
                </c:pt>
                <c:pt idx="5866">
                  <c:v>66.995129904864513</c:v>
                </c:pt>
                <c:pt idx="5867">
                  <c:v>64.894115262299948</c:v>
                </c:pt>
                <c:pt idx="5868">
                  <c:v>71.875566396230752</c:v>
                </c:pt>
                <c:pt idx="5869">
                  <c:v>32.93415545636968</c:v>
                </c:pt>
                <c:pt idx="5870">
                  <c:v>68.730517908978712</c:v>
                </c:pt>
                <c:pt idx="5871">
                  <c:v>26.17305674936911</c:v>
                </c:pt>
                <c:pt idx="5872">
                  <c:v>73.632140797055683</c:v>
                </c:pt>
                <c:pt idx="5873">
                  <c:v>20.990512684975023</c:v>
                </c:pt>
                <c:pt idx="5874">
                  <c:v>84.250300928198342</c:v>
                </c:pt>
                <c:pt idx="5875">
                  <c:v>59.378430857867201</c:v>
                </c:pt>
                <c:pt idx="5876">
                  <c:v>74.824757990812031</c:v>
                </c:pt>
                <c:pt idx="5877">
                  <c:v>35.425356750922333</c:v>
                </c:pt>
                <c:pt idx="5878">
                  <c:v>29.482998586788892</c:v>
                </c:pt>
                <c:pt idx="5879">
                  <c:v>67.449194443788201</c:v>
                </c:pt>
                <c:pt idx="5880">
                  <c:v>23.440585002136334</c:v>
                </c:pt>
                <c:pt idx="5881">
                  <c:v>78.735512087200419</c:v>
                </c:pt>
                <c:pt idx="5882">
                  <c:v>38.865681236216012</c:v>
                </c:pt>
                <c:pt idx="5883">
                  <c:v>72.20581149130588</c:v>
                </c:pt>
                <c:pt idx="5884">
                  <c:v>76.185697222635213</c:v>
                </c:pt>
                <c:pt idx="5885">
                  <c:v>60.87153329551613</c:v>
                </c:pt>
                <c:pt idx="5886">
                  <c:v>46.47617590070108</c:v>
                </c:pt>
                <c:pt idx="5887">
                  <c:v>81.657581273519568</c:v>
                </c:pt>
                <c:pt idx="5888">
                  <c:v>62.432046626455886</c:v>
                </c:pt>
                <c:pt idx="5889">
                  <c:v>64.393891866786049</c:v>
                </c:pt>
                <c:pt idx="5890">
                  <c:v>40.905759185206357</c:v>
                </c:pt>
                <c:pt idx="5891">
                  <c:v>41.195143673851</c:v>
                </c:pt>
                <c:pt idx="5892">
                  <c:v>71.407674654829918</c:v>
                </c:pt>
                <c:pt idx="5893">
                  <c:v>55.500331857624865</c:v>
                </c:pt>
                <c:pt idx="5894">
                  <c:v>55.852922538576806</c:v>
                </c:pt>
                <c:pt idx="5895">
                  <c:v>56.39209586330125</c:v>
                </c:pt>
                <c:pt idx="5896">
                  <c:v>24.147333622103325</c:v>
                </c:pt>
                <c:pt idx="5897">
                  <c:v>51.040677616562341</c:v>
                </c:pt>
                <c:pt idx="5898">
                  <c:v>30.929942167847624</c:v>
                </c:pt>
                <c:pt idx="5899">
                  <c:v>67.128094924586691</c:v>
                </c:pt>
                <c:pt idx="5900">
                  <c:v>19.972078492640968</c:v>
                </c:pt>
                <c:pt idx="5901">
                  <c:v>87.407345734133131</c:v>
                </c:pt>
                <c:pt idx="5902">
                  <c:v>74.421803752286365</c:v>
                </c:pt>
                <c:pt idx="5903">
                  <c:v>71.896484421980645</c:v>
                </c:pt>
                <c:pt idx="5904">
                  <c:v>35.99887198020631</c:v>
                </c:pt>
                <c:pt idx="5905">
                  <c:v>70.507123894793025</c:v>
                </c:pt>
                <c:pt idx="5906">
                  <c:v>25.376606721306622</c:v>
                </c:pt>
                <c:pt idx="5907">
                  <c:v>28.699898835583568</c:v>
                </c:pt>
                <c:pt idx="5908">
                  <c:v>34.626951543485525</c:v>
                </c:pt>
                <c:pt idx="5909">
                  <c:v>91.856645962772021</c:v>
                </c:pt>
                <c:pt idx="5910">
                  <c:v>54.568648757350665</c:v>
                </c:pt>
                <c:pt idx="5911">
                  <c:v>36.727966186050097</c:v>
                </c:pt>
                <c:pt idx="5912">
                  <c:v>48.306250689955235</c:v>
                </c:pt>
                <c:pt idx="5913">
                  <c:v>36.856562452284003</c:v>
                </c:pt>
                <c:pt idx="5914">
                  <c:v>42.96060440226298</c:v>
                </c:pt>
                <c:pt idx="5915">
                  <c:v>77.381792351674619</c:v>
                </c:pt>
                <c:pt idx="5916">
                  <c:v>44.274314592638703</c:v>
                </c:pt>
                <c:pt idx="5917">
                  <c:v>83.75595847316373</c:v>
                </c:pt>
                <c:pt idx="5918">
                  <c:v>66.945438041919104</c:v>
                </c:pt>
                <c:pt idx="5919">
                  <c:v>75.321055625220978</c:v>
                </c:pt>
                <c:pt idx="5920">
                  <c:v>31.748414339753918</c:v>
                </c:pt>
                <c:pt idx="5921">
                  <c:v>66.0193321316832</c:v>
                </c:pt>
                <c:pt idx="5922">
                  <c:v>47.479260134649266</c:v>
                </c:pt>
                <c:pt idx="5923">
                  <c:v>36.300083989799361</c:v>
                </c:pt>
                <c:pt idx="5924">
                  <c:v>65.338765854389166</c:v>
                </c:pt>
                <c:pt idx="5925">
                  <c:v>41.032205503057561</c:v>
                </c:pt>
                <c:pt idx="5926">
                  <c:v>76.450153753554801</c:v>
                </c:pt>
                <c:pt idx="5927">
                  <c:v>59.219015124511223</c:v>
                </c:pt>
                <c:pt idx="5928">
                  <c:v>26.523009987400634</c:v>
                </c:pt>
                <c:pt idx="5929">
                  <c:v>33.666727597496546</c:v>
                </c:pt>
                <c:pt idx="5930">
                  <c:v>61.156559599590267</c:v>
                </c:pt>
                <c:pt idx="5931">
                  <c:v>75.74866945051086</c:v>
                </c:pt>
                <c:pt idx="5932">
                  <c:v>63.193427984258378</c:v>
                </c:pt>
                <c:pt idx="5933">
                  <c:v>34.213120418518372</c:v>
                </c:pt>
                <c:pt idx="5934">
                  <c:v>38.618714043147236</c:v>
                </c:pt>
                <c:pt idx="5935">
                  <c:v>53.393480776735416</c:v>
                </c:pt>
                <c:pt idx="5936">
                  <c:v>80.069154289338982</c:v>
                </c:pt>
                <c:pt idx="5937">
                  <c:v>74.465335734873904</c:v>
                </c:pt>
                <c:pt idx="5938">
                  <c:v>37.713969151044559</c:v>
                </c:pt>
                <c:pt idx="5939">
                  <c:v>17.238547129468664</c:v>
                </c:pt>
                <c:pt idx="5940">
                  <c:v>58.476193289416834</c:v>
                </c:pt>
                <c:pt idx="5941">
                  <c:v>58.083593063314808</c:v>
                </c:pt>
                <c:pt idx="5942">
                  <c:v>55.034853690337997</c:v>
                </c:pt>
                <c:pt idx="5943">
                  <c:v>63.260828308631446</c:v>
                </c:pt>
                <c:pt idx="5944">
                  <c:v>46.015906979265139</c:v>
                </c:pt>
                <c:pt idx="5945">
                  <c:v>79.52865297771416</c:v>
                </c:pt>
                <c:pt idx="5946">
                  <c:v>28.52576033631567</c:v>
                </c:pt>
                <c:pt idx="5947">
                  <c:v>78.350534681063266</c:v>
                </c:pt>
                <c:pt idx="5948">
                  <c:v>80.555650055602257</c:v>
                </c:pt>
                <c:pt idx="5949">
                  <c:v>57.99232439715621</c:v>
                </c:pt>
                <c:pt idx="5950">
                  <c:v>21.639051058596952</c:v>
                </c:pt>
                <c:pt idx="5951">
                  <c:v>68.841450215939318</c:v>
                </c:pt>
                <c:pt idx="5952">
                  <c:v>30.197370026720769</c:v>
                </c:pt>
                <c:pt idx="5953">
                  <c:v>75.158744646901496</c:v>
                </c:pt>
                <c:pt idx="5954">
                  <c:v>66.558893377718832</c:v>
                </c:pt>
                <c:pt idx="5955">
                  <c:v>77.652140391991225</c:v>
                </c:pt>
                <c:pt idx="5956">
                  <c:v>69.742792220954911</c:v>
                </c:pt>
                <c:pt idx="5957">
                  <c:v>59.724070413482607</c:v>
                </c:pt>
                <c:pt idx="5958">
                  <c:v>53.20971977597393</c:v>
                </c:pt>
                <c:pt idx="5959">
                  <c:v>75.946621220492162</c:v>
                </c:pt>
                <c:pt idx="5960">
                  <c:v>51.863622860413003</c:v>
                </c:pt>
                <c:pt idx="5961">
                  <c:v>33.372750486557159</c:v>
                </c:pt>
                <c:pt idx="5962">
                  <c:v>43.554897959360623</c:v>
                </c:pt>
                <c:pt idx="5963">
                  <c:v>33.777391533496314</c:v>
                </c:pt>
                <c:pt idx="5964">
                  <c:v>25.029907549751705</c:v>
                </c:pt>
                <c:pt idx="5965">
                  <c:v>32.011303612610376</c:v>
                </c:pt>
                <c:pt idx="5966">
                  <c:v>68.534133397060543</c:v>
                </c:pt>
                <c:pt idx="5967">
                  <c:v>40.564313761656749</c:v>
                </c:pt>
                <c:pt idx="5968">
                  <c:v>42.602924025810452</c:v>
                </c:pt>
                <c:pt idx="5969">
                  <c:v>52.854666273524074</c:v>
                </c:pt>
                <c:pt idx="5970">
                  <c:v>49.280093283762213</c:v>
                </c:pt>
                <c:pt idx="5971">
                  <c:v>54.659290231035321</c:v>
                </c:pt>
                <c:pt idx="5972">
                  <c:v>72.718922023707719</c:v>
                </c:pt>
                <c:pt idx="5973">
                  <c:v>49.534732544179846</c:v>
                </c:pt>
                <c:pt idx="5974">
                  <c:v>25.4928033451903</c:v>
                </c:pt>
                <c:pt idx="5975">
                  <c:v>45.321881443681349</c:v>
                </c:pt>
                <c:pt idx="5976">
                  <c:v>39.1565884807694</c:v>
                </c:pt>
                <c:pt idx="5977">
                  <c:v>22.944511236533842</c:v>
                </c:pt>
                <c:pt idx="5978">
                  <c:v>75.197012312565974</c:v>
                </c:pt>
                <c:pt idx="5979">
                  <c:v>43.719403388217181</c:v>
                </c:pt>
                <c:pt idx="5980">
                  <c:v>89.487477730427926</c:v>
                </c:pt>
                <c:pt idx="5981">
                  <c:v>71.148039448450078</c:v>
                </c:pt>
                <c:pt idx="5982">
                  <c:v>61.618559831594069</c:v>
                </c:pt>
                <c:pt idx="5983">
                  <c:v>34.20616929318183</c:v>
                </c:pt>
                <c:pt idx="5984">
                  <c:v>75.22020895972318</c:v>
                </c:pt>
                <c:pt idx="5985">
                  <c:v>39.03097791005127</c:v>
                </c:pt>
                <c:pt idx="5986">
                  <c:v>68.814327807677188</c:v>
                </c:pt>
                <c:pt idx="5987">
                  <c:v>35.548116578831355</c:v>
                </c:pt>
                <c:pt idx="5988">
                  <c:v>49.38878663803137</c:v>
                </c:pt>
                <c:pt idx="5989">
                  <c:v>32.228929592311424</c:v>
                </c:pt>
                <c:pt idx="5990">
                  <c:v>68.251689464834683</c:v>
                </c:pt>
                <c:pt idx="5991">
                  <c:v>65.278197105002278</c:v>
                </c:pt>
                <c:pt idx="5992">
                  <c:v>61.230955551454272</c:v>
                </c:pt>
                <c:pt idx="5993">
                  <c:v>57.192187879151525</c:v>
                </c:pt>
                <c:pt idx="5994">
                  <c:v>65.950872191370593</c:v>
                </c:pt>
                <c:pt idx="5995">
                  <c:v>39.673903714154768</c:v>
                </c:pt>
                <c:pt idx="5996">
                  <c:v>40.072608749542525</c:v>
                </c:pt>
                <c:pt idx="5997">
                  <c:v>94.502670368385921</c:v>
                </c:pt>
                <c:pt idx="5998">
                  <c:v>77.187094648169932</c:v>
                </c:pt>
                <c:pt idx="5999">
                  <c:v>74.8076767218583</c:v>
                </c:pt>
                <c:pt idx="6000">
                  <c:v>31.85930214456015</c:v>
                </c:pt>
                <c:pt idx="6001">
                  <c:v>78.606428326428812</c:v>
                </c:pt>
                <c:pt idx="6002">
                  <c:v>23.930558703682685</c:v>
                </c:pt>
                <c:pt idx="6003">
                  <c:v>50.963699292850066</c:v>
                </c:pt>
                <c:pt idx="6004">
                  <c:v>44.07793008072052</c:v>
                </c:pt>
                <c:pt idx="6005">
                  <c:v>42.856503670288561</c:v>
                </c:pt>
                <c:pt idx="6006">
                  <c:v>77.756241123965623</c:v>
                </c:pt>
                <c:pt idx="6007">
                  <c:v>85.445455991648586</c:v>
                </c:pt>
                <c:pt idx="6008">
                  <c:v>71.33148757609635</c:v>
                </c:pt>
                <c:pt idx="6009">
                  <c:v>78.601651504043446</c:v>
                </c:pt>
                <c:pt idx="6010">
                  <c:v>22.621844459269195</c:v>
                </c:pt>
                <c:pt idx="6011">
                  <c:v>36.08924508293012</c:v>
                </c:pt>
                <c:pt idx="6012">
                  <c:v>55.792353789189917</c:v>
                </c:pt>
                <c:pt idx="6013">
                  <c:v>45.383509809007755</c:v>
                </c:pt>
                <c:pt idx="6014">
                  <c:v>34.265170784505592</c:v>
                </c:pt>
                <c:pt idx="6015">
                  <c:v>56.843965951687863</c:v>
                </c:pt>
                <c:pt idx="6016">
                  <c:v>40.954555484716941</c:v>
                </c:pt>
                <c:pt idx="6017">
                  <c:v>51.93864600475095</c:v>
                </c:pt>
                <c:pt idx="6018">
                  <c:v>64.182157396482012</c:v>
                </c:pt>
                <c:pt idx="6019">
                  <c:v>80.851553246117888</c:v>
                </c:pt>
                <c:pt idx="6020">
                  <c:v>64.894115262299948</c:v>
                </c:pt>
                <c:pt idx="6021">
                  <c:v>72.273211815678948</c:v>
                </c:pt>
                <c:pt idx="6022">
                  <c:v>31.985703960256981</c:v>
                </c:pt>
                <c:pt idx="6023">
                  <c:v>69.372493078575289</c:v>
                </c:pt>
                <c:pt idx="6024">
                  <c:v>44.707192734851645</c:v>
                </c:pt>
                <c:pt idx="6025">
                  <c:v>76.916259113315618</c:v>
                </c:pt>
                <c:pt idx="6026">
                  <c:v>48.254827516441978</c:v>
                </c:pt>
                <c:pt idx="6027">
                  <c:v>46.872030193279706</c:v>
                </c:pt>
                <c:pt idx="6028">
                  <c:v>32.804499574196242</c:v>
                </c:pt>
                <c:pt idx="6029">
                  <c:v>74.252929569941529</c:v>
                </c:pt>
                <c:pt idx="6030">
                  <c:v>33.108293955637578</c:v>
                </c:pt>
                <c:pt idx="6031">
                  <c:v>30.325339100480718</c:v>
                </c:pt>
                <c:pt idx="6032">
                  <c:v>38.707519887807926</c:v>
                </c:pt>
                <c:pt idx="6033">
                  <c:v>44.608301248728154</c:v>
                </c:pt>
                <c:pt idx="6034">
                  <c:v>90.515325869596438</c:v>
                </c:pt>
                <c:pt idx="6035">
                  <c:v>60.221039742519878</c:v>
                </c:pt>
                <c:pt idx="6036">
                  <c:v>76.21308800185821</c:v>
                </c:pt>
                <c:pt idx="6037">
                  <c:v>81.088215674146994</c:v>
                </c:pt>
                <c:pt idx="6038">
                  <c:v>55.517368624424215</c:v>
                </c:pt>
                <c:pt idx="6039">
                  <c:v>43.907324587807821</c:v>
                </c:pt>
                <c:pt idx="6040">
                  <c:v>71.644740406526523</c:v>
                </c:pt>
                <c:pt idx="6041">
                  <c:v>23.173954168265556</c:v>
                </c:pt>
                <c:pt idx="6042">
                  <c:v>66.497265012392432</c:v>
                </c:pt>
                <c:pt idx="6043">
                  <c:v>39.894828262486826</c:v>
                </c:pt>
                <c:pt idx="6044">
                  <c:v>30.941714617723907</c:v>
                </c:pt>
                <c:pt idx="6045">
                  <c:v>23.922040320283013</c:v>
                </c:pt>
                <c:pt idx="6046">
                  <c:v>74.450936410994956</c:v>
                </c:pt>
                <c:pt idx="6047">
                  <c:v>35.426028445550664</c:v>
                </c:pt>
                <c:pt idx="6048">
                  <c:v>27.616691192879095</c:v>
                </c:pt>
                <c:pt idx="6049">
                  <c:v>52.535357881192141</c:v>
                </c:pt>
                <c:pt idx="6050">
                  <c:v>77.442092730100654</c:v>
                </c:pt>
                <c:pt idx="6051">
                  <c:v>36.78259892388558</c:v>
                </c:pt>
                <c:pt idx="6052">
                  <c:v>34.728425401457287</c:v>
                </c:pt>
                <c:pt idx="6053">
                  <c:v>32.695134525298762</c:v>
                </c:pt>
                <c:pt idx="6054">
                  <c:v>20.27329050223403</c:v>
                </c:pt>
                <c:pt idx="6055">
                  <c:v>35.365459696163775</c:v>
                </c:pt>
                <c:pt idx="6056">
                  <c:v>37.708704834121491</c:v>
                </c:pt>
                <c:pt idx="6057">
                  <c:v>71.06965791917942</c:v>
                </c:pt>
                <c:pt idx="6058">
                  <c:v>87.905613950272695</c:v>
                </c:pt>
                <c:pt idx="6059">
                  <c:v>40.854648884808313</c:v>
                </c:pt>
                <c:pt idx="6060">
                  <c:v>34.406922558588278</c:v>
                </c:pt>
                <c:pt idx="6061">
                  <c:v>36.586214411967404</c:v>
                </c:pt>
                <c:pt idx="6062">
                  <c:v>49.683435443599073</c:v>
                </c:pt>
                <c:pt idx="6063">
                  <c:v>27.212050145939955</c:v>
                </c:pt>
                <c:pt idx="6064">
                  <c:v>63.151627312238695</c:v>
                </c:pt>
                <c:pt idx="6065">
                  <c:v>66.521078283105837</c:v>
                </c:pt>
                <c:pt idx="6066">
                  <c:v>32.193288800649611</c:v>
                </c:pt>
                <c:pt idx="6067">
                  <c:v>20.438855547030123</c:v>
                </c:pt>
                <c:pt idx="6068">
                  <c:v>37.657594533723454</c:v>
                </c:pt>
                <c:pt idx="6069">
                  <c:v>74.952682562417593</c:v>
                </c:pt>
                <c:pt idx="6070">
                  <c:v>55.339707687718857</c:v>
                </c:pt>
                <c:pt idx="6071">
                  <c:v>68.84840134127586</c:v>
                </c:pt>
                <c:pt idx="6072">
                  <c:v>59.600295471788428</c:v>
                </c:pt>
                <c:pt idx="6073">
                  <c:v>19.659497356839118</c:v>
                </c:pt>
                <c:pt idx="6074">
                  <c:v>24.460541950379131</c:v>
                </c:pt>
                <c:pt idx="6075">
                  <c:v>58.905598241576307</c:v>
                </c:pt>
                <c:pt idx="6076">
                  <c:v>41.789273178443892</c:v>
                </c:pt>
                <c:pt idx="6077">
                  <c:v>15.889823339905083</c:v>
                </c:pt>
                <c:pt idx="6078">
                  <c:v>35.146057903740477</c:v>
                </c:pt>
                <c:pt idx="6079">
                  <c:v>69.541367260920126</c:v>
                </c:pt>
                <c:pt idx="6080">
                  <c:v>33.052934452101638</c:v>
                </c:pt>
                <c:pt idx="6081">
                  <c:v>48.050148489930585</c:v>
                </c:pt>
                <c:pt idx="6082">
                  <c:v>87.350031051222857</c:v>
                </c:pt>
                <c:pt idx="6083">
                  <c:v>47.093223112572595</c:v>
                </c:pt>
                <c:pt idx="6084">
                  <c:v>87.407972926607073</c:v>
                </c:pt>
                <c:pt idx="6085">
                  <c:v>70.030445399031692</c:v>
                </c:pt>
                <c:pt idx="6086">
                  <c:v>50.345756517543741</c:v>
                </c:pt>
                <c:pt idx="6087">
                  <c:v>21.555509530859325</c:v>
                </c:pt>
                <c:pt idx="6088">
                  <c:v>28.2040336246402</c:v>
                </c:pt>
                <c:pt idx="6089">
                  <c:v>36.06537674114459</c:v>
                </c:pt>
                <c:pt idx="6090">
                  <c:v>73.50248491488226</c:v>
                </c:pt>
                <c:pt idx="6091">
                  <c:v>68.267666615694495</c:v>
                </c:pt>
                <c:pt idx="6092">
                  <c:v>71.456470954340531</c:v>
                </c:pt>
                <c:pt idx="6093">
                  <c:v>27.286401595649572</c:v>
                </c:pt>
                <c:pt idx="6094">
                  <c:v>43.033000672598263</c:v>
                </c:pt>
                <c:pt idx="6095">
                  <c:v>45.087174195026563</c:v>
                </c:pt>
                <c:pt idx="6096">
                  <c:v>75.454020644943157</c:v>
                </c:pt>
                <c:pt idx="6097">
                  <c:v>30.388545292788006</c:v>
                </c:pt>
                <c:pt idx="6098">
                  <c:v>82.804880103048362</c:v>
                </c:pt>
                <c:pt idx="6099">
                  <c:v>46.500835487465295</c:v>
                </c:pt>
                <c:pt idx="6100">
                  <c:v>72.888736271641733</c:v>
                </c:pt>
                <c:pt idx="6101">
                  <c:v>72.718130778729019</c:v>
                </c:pt>
                <c:pt idx="6102">
                  <c:v>62.914293189581258</c:v>
                </c:pt>
                <c:pt idx="6103">
                  <c:v>67.391879760877927</c:v>
                </c:pt>
                <c:pt idx="6104">
                  <c:v>74.21712472577498</c:v>
                </c:pt>
                <c:pt idx="6105">
                  <c:v>82.335465605738804</c:v>
                </c:pt>
                <c:pt idx="6106">
                  <c:v>73.481870639573316</c:v>
                </c:pt>
                <c:pt idx="6107">
                  <c:v>75.436983878143806</c:v>
                </c:pt>
                <c:pt idx="6108">
                  <c:v>71.214499707233969</c:v>
                </c:pt>
                <c:pt idx="6109">
                  <c:v>41.619503432664281</c:v>
                </c:pt>
                <c:pt idx="6110">
                  <c:v>76.289797954609639</c:v>
                </c:pt>
                <c:pt idx="6111">
                  <c:v>27.130867121244147</c:v>
                </c:pt>
                <c:pt idx="6112">
                  <c:v>66.493955874843707</c:v>
                </c:pt>
                <c:pt idx="6113">
                  <c:v>81.305886156002416</c:v>
                </c:pt>
                <c:pt idx="6114">
                  <c:v>62.357695176746276</c:v>
                </c:pt>
                <c:pt idx="6115">
                  <c:v>73.301224007352204</c:v>
                </c:pt>
                <c:pt idx="6116">
                  <c:v>86.287169312866453</c:v>
                </c:pt>
                <c:pt idx="6117">
                  <c:v>29.516012504448046</c:v>
                </c:pt>
                <c:pt idx="6118">
                  <c:v>36.652943041712142</c:v>
                </c:pt>
                <c:pt idx="6119">
                  <c:v>20.950279271018474</c:v>
                </c:pt>
                <c:pt idx="6120">
                  <c:v>48.900380194548134</c:v>
                </c:pt>
                <c:pt idx="6121">
                  <c:v>38.955954765713322</c:v>
                </c:pt>
                <c:pt idx="6122">
                  <c:v>80.290078837671032</c:v>
                </c:pt>
                <c:pt idx="6123">
                  <c:v>74.054758676383358</c:v>
                </c:pt>
                <c:pt idx="6124">
                  <c:v>76.139527797127272</c:v>
                </c:pt>
                <c:pt idx="6125">
                  <c:v>66.512559899706162</c:v>
                </c:pt>
                <c:pt idx="6126">
                  <c:v>64.042987994247596</c:v>
                </c:pt>
                <c:pt idx="6127">
                  <c:v>26.459814364011095</c:v>
                </c:pt>
                <c:pt idx="6128">
                  <c:v>34.737839348291757</c:v>
                </c:pt>
                <c:pt idx="6129">
                  <c:v>19.01163067784552</c:v>
                </c:pt>
                <c:pt idx="6130">
                  <c:v>49.938478027684205</c:v>
                </c:pt>
                <c:pt idx="6131">
                  <c:v>49.270276013260258</c:v>
                </c:pt>
                <c:pt idx="6132">
                  <c:v>60.221935305954673</c:v>
                </c:pt>
                <c:pt idx="6133">
                  <c:v>75.735513942662067</c:v>
                </c:pt>
                <c:pt idx="6134">
                  <c:v>73.649222066009429</c:v>
                </c:pt>
                <c:pt idx="6135">
                  <c:v>54.678013806248146</c:v>
                </c:pt>
                <c:pt idx="6136">
                  <c:v>53.402626352609019</c:v>
                </c:pt>
                <c:pt idx="6137">
                  <c:v>39.272516733692235</c:v>
                </c:pt>
                <c:pt idx="6138">
                  <c:v>20.981994301575348</c:v>
                </c:pt>
                <c:pt idx="6139">
                  <c:v>77.834961327163526</c:v>
                </c:pt>
                <c:pt idx="6140">
                  <c:v>89.047823084300902</c:v>
                </c:pt>
                <c:pt idx="6141">
                  <c:v>38.275756432606642</c:v>
                </c:pt>
                <c:pt idx="6142">
                  <c:v>62.089661137317108</c:v>
                </c:pt>
                <c:pt idx="6143">
                  <c:v>43.918201474249301</c:v>
                </c:pt>
                <c:pt idx="6144">
                  <c:v>75.393451895556268</c:v>
                </c:pt>
                <c:pt idx="6145">
                  <c:v>31.681909578815642</c:v>
                </c:pt>
                <c:pt idx="6146">
                  <c:v>36.849999248258655</c:v>
                </c:pt>
                <c:pt idx="6147">
                  <c:v>40.98261795856827</c:v>
                </c:pt>
                <c:pt idx="6148">
                  <c:v>25.90748553143786</c:v>
                </c:pt>
                <c:pt idx="6149">
                  <c:v>63.016707113142189</c:v>
                </c:pt>
                <c:pt idx="6150">
                  <c:v>63.123713658997865</c:v>
                </c:pt>
                <c:pt idx="6151">
                  <c:v>62.978439447477712</c:v>
                </c:pt>
                <c:pt idx="6152">
                  <c:v>67.89210315639184</c:v>
                </c:pt>
                <c:pt idx="6153">
                  <c:v>59.799361928781394</c:v>
                </c:pt>
                <c:pt idx="6154">
                  <c:v>62.428737488907153</c:v>
                </c:pt>
                <c:pt idx="6155">
                  <c:v>27.202636199105484</c:v>
                </c:pt>
                <c:pt idx="6156">
                  <c:v>60.583044370306283</c:v>
                </c:pt>
                <c:pt idx="6157">
                  <c:v>70.610165010827913</c:v>
                </c:pt>
                <c:pt idx="6158">
                  <c:v>70.450436404356708</c:v>
                </c:pt>
                <c:pt idx="6159">
                  <c:v>63.295841907819316</c:v>
                </c:pt>
                <c:pt idx="6160">
                  <c:v>31.318173640461374</c:v>
                </c:pt>
                <c:pt idx="6161">
                  <c:v>46.416398396292884</c:v>
                </c:pt>
                <c:pt idx="6162">
                  <c:v>86.203627785128845</c:v>
                </c:pt>
                <c:pt idx="6163">
                  <c:v>77.298026955130538</c:v>
                </c:pt>
                <c:pt idx="6164">
                  <c:v>48.671832826251219</c:v>
                </c:pt>
                <c:pt idx="6165">
                  <c:v>77.216172235806397</c:v>
                </c:pt>
                <c:pt idx="6166">
                  <c:v>48.688869593050555</c:v>
                </c:pt>
                <c:pt idx="6167">
                  <c:v>60.139856717824081</c:v>
                </c:pt>
                <c:pt idx="6168">
                  <c:v>29.306233213518333</c:v>
                </c:pt>
                <c:pt idx="6169">
                  <c:v>34.651088256231908</c:v>
                </c:pt>
                <c:pt idx="6170">
                  <c:v>45.939092708057593</c:v>
                </c:pt>
                <c:pt idx="6171">
                  <c:v>72.824590013745279</c:v>
                </c:pt>
                <c:pt idx="6172">
                  <c:v>65.633414659956884</c:v>
                </c:pt>
                <c:pt idx="6173">
                  <c:v>85.107319705647711</c:v>
                </c:pt>
                <c:pt idx="6174">
                  <c:v>46.191732286946511</c:v>
                </c:pt>
                <c:pt idx="6175">
                  <c:v>43.976456222748752</c:v>
                </c:pt>
                <c:pt idx="6176">
                  <c:v>53.228487853341136</c:v>
                </c:pt>
                <c:pt idx="6177">
                  <c:v>73.782410954538051</c:v>
                </c:pt>
                <c:pt idx="6178">
                  <c:v>25.436115854753979</c:v>
                </c:pt>
                <c:pt idx="6179">
                  <c:v>77.717077894866364</c:v>
                </c:pt>
                <c:pt idx="6180">
                  <c:v>82.500190158172231</c:v>
                </c:pt>
                <c:pt idx="6181">
                  <c:v>75.753446272896213</c:v>
                </c:pt>
                <c:pt idx="6182">
                  <c:v>28.027268251369637</c:v>
                </c:pt>
                <c:pt idx="6183">
                  <c:v>43.023855096724645</c:v>
                </c:pt>
                <c:pt idx="6184">
                  <c:v>71.702055089436783</c:v>
                </c:pt>
                <c:pt idx="6185">
                  <c:v>70.674430819074729</c:v>
                </c:pt>
                <c:pt idx="6186">
                  <c:v>90.752659992253882</c:v>
                </c:pt>
                <c:pt idx="6187">
                  <c:v>78.999968618119993</c:v>
                </c:pt>
                <c:pt idx="6188">
                  <c:v>63.194368049847554</c:v>
                </c:pt>
                <c:pt idx="6189">
                  <c:v>36.230369664538863</c:v>
                </c:pt>
                <c:pt idx="6190">
                  <c:v>53.63928878063814</c:v>
                </c:pt>
                <c:pt idx="6191">
                  <c:v>89.881869083399522</c:v>
                </c:pt>
                <c:pt idx="6192">
                  <c:v>52.049697862061912</c:v>
                </c:pt>
                <c:pt idx="6193">
                  <c:v>51.930127621351275</c:v>
                </c:pt>
                <c:pt idx="6194">
                  <c:v>58.106565841665549</c:v>
                </c:pt>
                <c:pt idx="6195">
                  <c:v>32.437454498293242</c:v>
                </c:pt>
                <c:pt idx="6196">
                  <c:v>36.906418367734133</c:v>
                </c:pt>
                <c:pt idx="6197">
                  <c:v>17.623524535605807</c:v>
                </c:pt>
                <c:pt idx="6198">
                  <c:v>90.212158680629045</c:v>
                </c:pt>
                <c:pt idx="6199">
                  <c:v>27.521780538932688</c:v>
                </c:pt>
                <c:pt idx="6200">
                  <c:v>45.818850772718626</c:v>
                </c:pt>
                <c:pt idx="6201">
                  <c:v>73.420674697712499</c:v>
                </c:pt>
                <c:pt idx="6202">
                  <c:v>41.855150746908222</c:v>
                </c:pt>
                <c:pt idx="6203">
                  <c:v>83.55622032154244</c:v>
                </c:pt>
                <c:pt idx="6204">
                  <c:v>66.159029153165051</c:v>
                </c:pt>
                <c:pt idx="6205">
                  <c:v>58.924366318943513</c:v>
                </c:pt>
                <c:pt idx="6206">
                  <c:v>50.346696583132925</c:v>
                </c:pt>
                <c:pt idx="6207">
                  <c:v>55.641188068272754</c:v>
                </c:pt>
                <c:pt idx="6208">
                  <c:v>58.399159894632426</c:v>
                </c:pt>
                <c:pt idx="6209">
                  <c:v>37.679895617445865</c:v>
                </c:pt>
                <c:pt idx="6210">
                  <c:v>63.645178522294643</c:v>
                </c:pt>
                <c:pt idx="6211">
                  <c:v>47.748712611531062</c:v>
                </c:pt>
                <c:pt idx="6212">
                  <c:v>87.492410017779491</c:v>
                </c:pt>
                <c:pt idx="6213">
                  <c:v>50.710388019332811</c:v>
                </c:pt>
                <c:pt idx="6214">
                  <c:v>71.395578762920664</c:v>
                </c:pt>
                <c:pt idx="6215">
                  <c:v>91.075545893095395</c:v>
                </c:pt>
                <c:pt idx="6216">
                  <c:v>55.051890457137333</c:v>
                </c:pt>
                <c:pt idx="6217">
                  <c:v>60.094637926823054</c:v>
                </c:pt>
                <c:pt idx="6218">
                  <c:v>23.745274947012462</c:v>
                </c:pt>
                <c:pt idx="6219">
                  <c:v>85.983330429270751</c:v>
                </c:pt>
                <c:pt idx="6220">
                  <c:v>34.052376698262009</c:v>
                </c:pt>
                <c:pt idx="6221">
                  <c:v>42.25979179384737</c:v>
                </c:pt>
                <c:pt idx="6222">
                  <c:v>75.00410573593085</c:v>
                </c:pt>
                <c:pt idx="6223">
                  <c:v>54.902679915594504</c:v>
                </c:pt>
                <c:pt idx="6224">
                  <c:v>43.058824193758127</c:v>
                </c:pt>
                <c:pt idx="6225">
                  <c:v>23.464453343921868</c:v>
                </c:pt>
                <c:pt idx="6226">
                  <c:v>45.281648029724792</c:v>
                </c:pt>
                <c:pt idx="6227">
                  <c:v>48.664105687830236</c:v>
                </c:pt>
                <c:pt idx="6228">
                  <c:v>42.976581553122791</c:v>
                </c:pt>
                <c:pt idx="6229">
                  <c:v>30.246793518705317</c:v>
                </c:pt>
                <c:pt idx="6230">
                  <c:v>48.144163580442211</c:v>
                </c:pt>
                <c:pt idx="6231">
                  <c:v>37.427883231030904</c:v>
                </c:pt>
                <c:pt idx="6232">
                  <c:v>26.444464405625233</c:v>
                </c:pt>
                <c:pt idx="6233">
                  <c:v>43.489960456485463</c:v>
                </c:pt>
                <c:pt idx="6234">
                  <c:v>40.367884747584192</c:v>
                </c:pt>
                <c:pt idx="6235">
                  <c:v>67.090443882478411</c:v>
                </c:pt>
                <c:pt idx="6236">
                  <c:v>32.385404132306022</c:v>
                </c:pt>
                <c:pt idx="6237">
                  <c:v>44.961563624308432</c:v>
                </c:pt>
                <c:pt idx="6238">
                  <c:v>82.684802220214124</c:v>
                </c:pt>
                <c:pt idx="6239">
                  <c:v>32.33660783279543</c:v>
                </c:pt>
                <c:pt idx="6240">
                  <c:v>25.4928033451903</c:v>
                </c:pt>
                <c:pt idx="6241">
                  <c:v>63.906545039242346</c:v>
                </c:pt>
                <c:pt idx="6242">
                  <c:v>19.747456885448987</c:v>
                </c:pt>
                <c:pt idx="6243">
                  <c:v>66.560416133627584</c:v>
                </c:pt>
                <c:pt idx="6244">
                  <c:v>73.033742112201026</c:v>
                </c:pt>
                <c:pt idx="6245">
                  <c:v>70.972960883593004</c:v>
                </c:pt>
                <c:pt idx="6246">
                  <c:v>28.219339080871681</c:v>
                </c:pt>
                <c:pt idx="6247">
                  <c:v>27.632041151264961</c:v>
                </c:pt>
                <c:pt idx="6248">
                  <c:v>17.336766920963814</c:v>
                </c:pt>
                <c:pt idx="6249">
                  <c:v>55.145905547648958</c:v>
                </c:pt>
                <c:pt idx="6250">
                  <c:v>36.527332470994004</c:v>
                </c:pt>
                <c:pt idx="6251">
                  <c:v>82.350815564124673</c:v>
                </c:pt>
                <c:pt idx="6252">
                  <c:v>54.693363764634</c:v>
                </c:pt>
                <c:pt idx="6253">
                  <c:v>63.630500258537097</c:v>
                </c:pt>
                <c:pt idx="6254">
                  <c:v>57.84162181620826</c:v>
                </c:pt>
                <c:pt idx="6255">
                  <c:v>78.452276909995874</c:v>
                </c:pt>
                <c:pt idx="6256">
                  <c:v>43.785863647001079</c:v>
                </c:pt>
                <c:pt idx="6257">
                  <c:v>63.539067539873763</c:v>
                </c:pt>
                <c:pt idx="6258">
                  <c:v>83.49302469815288</c:v>
                </c:pt>
                <c:pt idx="6259">
                  <c:v>71.128539860152813</c:v>
                </c:pt>
                <c:pt idx="6260">
                  <c:v>29.819179693415432</c:v>
                </c:pt>
                <c:pt idx="6261">
                  <c:v>46.409402768801954</c:v>
                </c:pt>
                <c:pt idx="6262">
                  <c:v>86.154831485618232</c:v>
                </c:pt>
                <c:pt idx="6263">
                  <c:v>62.454964333734509</c:v>
                </c:pt>
                <c:pt idx="6264">
                  <c:v>50.764005643383143</c:v>
                </c:pt>
                <c:pt idx="6265">
                  <c:v>29.120949456848102</c:v>
                </c:pt>
                <c:pt idx="6266">
                  <c:v>53.959104815093667</c:v>
                </c:pt>
                <c:pt idx="6267">
                  <c:v>79.27338652482257</c:v>
                </c:pt>
                <c:pt idx="6268">
                  <c:v>34.331675545443858</c:v>
                </c:pt>
                <c:pt idx="6269">
                  <c:v>39.302709008340372</c:v>
                </c:pt>
                <c:pt idx="6270">
                  <c:v>56.839597198199598</c:v>
                </c:pt>
                <c:pt idx="6271">
                  <c:v>73.781783762064094</c:v>
                </c:pt>
                <c:pt idx="6272">
                  <c:v>86.045466436720758</c:v>
                </c:pt>
                <c:pt idx="6273">
                  <c:v>73.130394645633061</c:v>
                </c:pt>
                <c:pt idx="6274">
                  <c:v>40.728366619461845</c:v>
                </c:pt>
                <c:pt idx="6275">
                  <c:v>39.641516988969556</c:v>
                </c:pt>
                <c:pt idx="6276">
                  <c:v>13.980028465562135</c:v>
                </c:pt>
                <c:pt idx="6277">
                  <c:v>25.07370790330009</c:v>
                </c:pt>
                <c:pt idx="6278">
                  <c:v>42.000156587467529</c:v>
                </c:pt>
                <c:pt idx="6279">
                  <c:v>45.178606913689904</c:v>
                </c:pt>
                <c:pt idx="6280">
                  <c:v>63.36273459006879</c:v>
                </c:pt>
                <c:pt idx="6281">
                  <c:v>23.130422185678022</c:v>
                </c:pt>
                <c:pt idx="6282">
                  <c:v>65.431094136487303</c:v>
                </c:pt>
                <c:pt idx="6283">
                  <c:v>18.566040020167112</c:v>
                </c:pt>
                <c:pt idx="6284">
                  <c:v>40.847817309822126</c:v>
                </c:pt>
                <c:pt idx="6285">
                  <c:v>40.685506331502637</c:v>
                </c:pt>
                <c:pt idx="6286">
                  <c:v>56.946379875248809</c:v>
                </c:pt>
                <c:pt idx="6287">
                  <c:v>39.696149726805054</c:v>
                </c:pt>
                <c:pt idx="6288">
                  <c:v>43.470296815683469</c:v>
                </c:pt>
                <c:pt idx="6289">
                  <c:v>47.264898790342571</c:v>
                </c:pt>
                <c:pt idx="6290">
                  <c:v>51.80474091943961</c:v>
                </c:pt>
                <c:pt idx="6291">
                  <c:v>71.819938521733945</c:v>
                </c:pt>
                <c:pt idx="6292">
                  <c:v>63.901907914793235</c:v>
                </c:pt>
                <c:pt idx="6293">
                  <c:v>21.78495246259105</c:v>
                </c:pt>
                <c:pt idx="6294">
                  <c:v>71.753433760795673</c:v>
                </c:pt>
                <c:pt idx="6295">
                  <c:v>38.398416687289156</c:v>
                </c:pt>
                <c:pt idx="6296">
                  <c:v>70.803967150897819</c:v>
                </c:pt>
                <c:pt idx="6297">
                  <c:v>23.190990935064896</c:v>
                </c:pt>
                <c:pt idx="6298">
                  <c:v>40.357843608275765</c:v>
                </c:pt>
                <c:pt idx="6299">
                  <c:v>36.066272304579378</c:v>
                </c:pt>
                <c:pt idx="6300">
                  <c:v>28.273120757426753</c:v>
                </c:pt>
                <c:pt idx="6301">
                  <c:v>78.327561902712532</c:v>
                </c:pt>
                <c:pt idx="6302">
                  <c:v>50.270777875360167</c:v>
                </c:pt>
                <c:pt idx="6303">
                  <c:v>74.187992067066375</c:v>
                </c:pt>
                <c:pt idx="6304">
                  <c:v>63.521523130950825</c:v>
                </c:pt>
                <c:pt idx="6305">
                  <c:v>29.077461976414952</c:v>
                </c:pt>
                <c:pt idx="6306">
                  <c:v>27.617318385353048</c:v>
                </c:pt>
                <c:pt idx="6307">
                  <c:v>54.568021564876716</c:v>
                </c:pt>
                <c:pt idx="6308">
                  <c:v>62.672634815589944</c:v>
                </c:pt>
                <c:pt idx="6309">
                  <c:v>76.944496208589428</c:v>
                </c:pt>
                <c:pt idx="6310">
                  <c:v>81.74139117221803</c:v>
                </c:pt>
                <c:pt idx="6311">
                  <c:v>62.091496766341088</c:v>
                </c:pt>
                <c:pt idx="6312">
                  <c:v>63.317247428106924</c:v>
                </c:pt>
                <c:pt idx="6313">
                  <c:v>58.826773719922315</c:v>
                </c:pt>
                <c:pt idx="6314">
                  <c:v>28.702525709586226</c:v>
                </c:pt>
                <c:pt idx="6315">
                  <c:v>28.812517950957663</c:v>
                </c:pt>
                <c:pt idx="6316">
                  <c:v>26.832337056725876</c:v>
                </c:pt>
                <c:pt idx="6317">
                  <c:v>90.943835258321116</c:v>
                </c:pt>
                <c:pt idx="6318">
                  <c:v>61.073689766480967</c:v>
                </c:pt>
                <c:pt idx="6319">
                  <c:v>79.050720097004927</c:v>
                </c:pt>
                <c:pt idx="6320">
                  <c:v>64.205075103760606</c:v>
                </c:pt>
                <c:pt idx="6321">
                  <c:v>63.538171976438974</c:v>
                </c:pt>
                <c:pt idx="6322">
                  <c:v>75.749565013945656</c:v>
                </c:pt>
                <c:pt idx="6323">
                  <c:v>70.918328145757513</c:v>
                </c:pt>
                <c:pt idx="6324">
                  <c:v>45.582188344689527</c:v>
                </c:pt>
                <c:pt idx="6325">
                  <c:v>92.474320367117485</c:v>
                </c:pt>
                <c:pt idx="6326">
                  <c:v>87.769753685587006</c:v>
                </c:pt>
                <c:pt idx="6327">
                  <c:v>43.682822530966192</c:v>
                </c:pt>
                <c:pt idx="6328">
                  <c:v>67.790629298420072</c:v>
                </c:pt>
                <c:pt idx="6329">
                  <c:v>74.489204076659433</c:v>
                </c:pt>
                <c:pt idx="6330">
                  <c:v>31.110588800068744</c:v>
                </c:pt>
                <c:pt idx="6331">
                  <c:v>80.436826557715932</c:v>
                </c:pt>
                <c:pt idx="6332">
                  <c:v>58.83824241935762</c:v>
                </c:pt>
                <c:pt idx="6333">
                  <c:v>34.873699612977425</c:v>
                </c:pt>
                <c:pt idx="6334">
                  <c:v>44.051434864932318</c:v>
                </c:pt>
                <c:pt idx="6335">
                  <c:v>51.064545958347871</c:v>
                </c:pt>
                <c:pt idx="6336">
                  <c:v>50.845188668078947</c:v>
                </c:pt>
                <c:pt idx="6337">
                  <c:v>73.033697610046659</c:v>
                </c:pt>
                <c:pt idx="6338">
                  <c:v>52.150380475055002</c:v>
                </c:pt>
                <c:pt idx="6339">
                  <c:v>28.291053087660892</c:v>
                </c:pt>
                <c:pt idx="6340">
                  <c:v>59.041458506261975</c:v>
                </c:pt>
                <c:pt idx="6341">
                  <c:v>41.520492396190434</c:v>
                </c:pt>
                <c:pt idx="6342">
                  <c:v>53.27291539936347</c:v>
                </c:pt>
                <c:pt idx="6343">
                  <c:v>49.754089834448763</c:v>
                </c:pt>
                <c:pt idx="6344">
                  <c:v>70.885941420572308</c:v>
                </c:pt>
                <c:pt idx="6345">
                  <c:v>56.205513219528726</c:v>
                </c:pt>
                <c:pt idx="6346">
                  <c:v>39.068628952159528</c:v>
                </c:pt>
                <c:pt idx="6347">
                  <c:v>75.146484702487498</c:v>
                </c:pt>
                <c:pt idx="6348">
                  <c:v>90.453861556774768</c:v>
                </c:pt>
                <c:pt idx="6349">
                  <c:v>69.709614250791006</c:v>
                </c:pt>
                <c:pt idx="6350">
                  <c:v>80.076613056799133</c:v>
                </c:pt>
                <c:pt idx="6351">
                  <c:v>66.271971710572132</c:v>
                </c:pt>
                <c:pt idx="6352">
                  <c:v>53.763108224486693</c:v>
                </c:pt>
                <c:pt idx="6353">
                  <c:v>47.595188387572094</c:v>
                </c:pt>
                <c:pt idx="6354">
                  <c:v>64.648262756242829</c:v>
                </c:pt>
                <c:pt idx="6355">
                  <c:v>46.125003657201773</c:v>
                </c:pt>
                <c:pt idx="6356">
                  <c:v>40.114453923716582</c:v>
                </c:pt>
                <c:pt idx="6357">
                  <c:v>39.722700013665374</c:v>
                </c:pt>
                <c:pt idx="6358">
                  <c:v>91.010340019259402</c:v>
                </c:pt>
                <c:pt idx="6359">
                  <c:v>93.063617978252893</c:v>
                </c:pt>
                <c:pt idx="6360">
                  <c:v>26.295089811577661</c:v>
                </c:pt>
                <c:pt idx="6361">
                  <c:v>36.041508399359046</c:v>
                </c:pt>
                <c:pt idx="6362">
                  <c:v>76.954581850052222</c:v>
                </c:pt>
                <c:pt idx="6363">
                  <c:v>37.657594533723454</c:v>
                </c:pt>
                <c:pt idx="6364">
                  <c:v>45.592661907463523</c:v>
                </c:pt>
                <c:pt idx="6365">
                  <c:v>78.756742986065547</c:v>
                </c:pt>
                <c:pt idx="6366">
                  <c:v>54.290454028262729</c:v>
                </c:pt>
                <c:pt idx="6367">
                  <c:v>73.149267041456369</c:v>
                </c:pt>
                <c:pt idx="6368">
                  <c:v>31.87633891135949</c:v>
                </c:pt>
                <c:pt idx="6369">
                  <c:v>52.47215168888485</c:v>
                </c:pt>
                <c:pt idx="6370">
                  <c:v>40.171768606626856</c:v>
                </c:pt>
                <c:pt idx="6371">
                  <c:v>25.273401552767002</c:v>
                </c:pt>
                <c:pt idx="6372">
                  <c:v>38.121908766614695</c:v>
                </c:pt>
                <c:pt idx="6373">
                  <c:v>40.123599499590199</c:v>
                </c:pt>
                <c:pt idx="6374">
                  <c:v>25.806011673466099</c:v>
                </c:pt>
                <c:pt idx="6375">
                  <c:v>58.341273090320328</c:v>
                </c:pt>
                <c:pt idx="6376">
                  <c:v>41.316604614657727</c:v>
                </c:pt>
                <c:pt idx="6377">
                  <c:v>35.425356750922333</c:v>
                </c:pt>
                <c:pt idx="6378">
                  <c:v>51.888550818138071</c:v>
                </c:pt>
                <c:pt idx="6379">
                  <c:v>36.141295448917326</c:v>
                </c:pt>
                <c:pt idx="6380">
                  <c:v>56.394051042675571</c:v>
                </c:pt>
                <c:pt idx="6381">
                  <c:v>36.588796783815681</c:v>
                </c:pt>
                <c:pt idx="6382">
                  <c:v>17.618260218682742</c:v>
                </c:pt>
                <c:pt idx="6383">
                  <c:v>52.833260753236459</c:v>
                </c:pt>
                <c:pt idx="6384">
                  <c:v>25.016124849428969</c:v>
                </c:pt>
                <c:pt idx="6385">
                  <c:v>49.976129069792464</c:v>
                </c:pt>
                <c:pt idx="6386">
                  <c:v>56.350519060088033</c:v>
                </c:pt>
                <c:pt idx="6387">
                  <c:v>28.675403301324078</c:v>
                </c:pt>
                <c:pt idx="6388">
                  <c:v>33.920038871013787</c:v>
                </c:pt>
                <c:pt idx="6389">
                  <c:v>61.903586135668185</c:v>
                </c:pt>
                <c:pt idx="6390">
                  <c:v>39.00212419122127</c:v>
                </c:pt>
                <c:pt idx="6391">
                  <c:v>36.640847149802887</c:v>
                </c:pt>
                <c:pt idx="6392">
                  <c:v>30.292907873141136</c:v>
                </c:pt>
                <c:pt idx="6393">
                  <c:v>66.171289097579034</c:v>
                </c:pt>
                <c:pt idx="6394">
                  <c:v>42.069199218099712</c:v>
                </c:pt>
                <c:pt idx="6395">
                  <c:v>49.05327722603316</c:v>
                </c:pt>
                <c:pt idx="6396">
                  <c:v>55.035913306277536</c:v>
                </c:pt>
                <c:pt idx="6397">
                  <c:v>87.945220171755295</c:v>
                </c:pt>
                <c:pt idx="6398">
                  <c:v>67.595931594915356</c:v>
                </c:pt>
                <c:pt idx="6399">
                  <c:v>50.046783460642146</c:v>
                </c:pt>
                <c:pt idx="6400">
                  <c:v>90.144802858410372</c:v>
                </c:pt>
                <c:pt idx="6401">
                  <c:v>69.975140966567878</c:v>
                </c:pt>
                <c:pt idx="6402">
                  <c:v>44.833594550548469</c:v>
                </c:pt>
                <c:pt idx="6403">
                  <c:v>41.60403392392805</c:v>
                </c:pt>
                <c:pt idx="6404">
                  <c:v>70.289453412937604</c:v>
                </c:pt>
                <c:pt idx="6405">
                  <c:v>61.510090346131385</c:v>
                </c:pt>
                <c:pt idx="6406">
                  <c:v>20.996448696526418</c:v>
                </c:pt>
                <c:pt idx="6407">
                  <c:v>90.599762960768857</c:v>
                </c:pt>
                <c:pt idx="6408">
                  <c:v>52.540298756082223</c:v>
                </c:pt>
                <c:pt idx="6409">
                  <c:v>54.069529479930686</c:v>
                </c:pt>
                <c:pt idx="6410">
                  <c:v>65.402912112285634</c:v>
                </c:pt>
                <c:pt idx="6411">
                  <c:v>55.228655830407902</c:v>
                </c:pt>
                <c:pt idx="6412">
                  <c:v>46.866094181728307</c:v>
                </c:pt>
                <c:pt idx="6413">
                  <c:v>26.395040913640678</c:v>
                </c:pt>
                <c:pt idx="6414">
                  <c:v>77.005064957976316</c:v>
                </c:pt>
                <c:pt idx="6415">
                  <c:v>44.97035037866894</c:v>
                </c:pt>
                <c:pt idx="6416">
                  <c:v>30.488277271274161</c:v>
                </c:pt>
                <c:pt idx="6417">
                  <c:v>40.222878907024885</c:v>
                </c:pt>
                <c:pt idx="6418">
                  <c:v>36.381211943423054</c:v>
                </c:pt>
                <c:pt idx="6419">
                  <c:v>17.499481222950791</c:v>
                </c:pt>
                <c:pt idx="6420">
                  <c:v>62.920497572093495</c:v>
                </c:pt>
                <c:pt idx="6421">
                  <c:v>96.159825663839953</c:v>
                </c:pt>
                <c:pt idx="6422">
                  <c:v>66.89859692178284</c:v>
                </c:pt>
                <c:pt idx="6423">
                  <c:v>87.111801365130603</c:v>
                </c:pt>
                <c:pt idx="6424">
                  <c:v>63.648432588771243</c:v>
                </c:pt>
                <c:pt idx="6425">
                  <c:v>61.862681027083312</c:v>
                </c:pt>
                <c:pt idx="6426">
                  <c:v>77.948476005972424</c:v>
                </c:pt>
                <c:pt idx="6427">
                  <c:v>59.270005874558905</c:v>
                </c:pt>
                <c:pt idx="6428">
                  <c:v>49.162597772776252</c:v>
                </c:pt>
                <c:pt idx="6429">
                  <c:v>54.043034264142491</c:v>
                </c:pt>
                <c:pt idx="6430">
                  <c:v>36.687688269939166</c:v>
                </c:pt>
                <c:pt idx="6431">
                  <c:v>24.592879777627353</c:v>
                </c:pt>
                <c:pt idx="6432">
                  <c:v>85.520747506947373</c:v>
                </c:pt>
                <c:pt idx="6433">
                  <c:v>87.341244296862328</c:v>
                </c:pt>
                <c:pt idx="6434">
                  <c:v>34.746402233845814</c:v>
                </c:pt>
                <c:pt idx="6435">
                  <c:v>53.84160930410772</c:v>
                </c:pt>
                <c:pt idx="6436">
                  <c:v>36.032990015959385</c:v>
                </c:pt>
                <c:pt idx="6437">
                  <c:v>77.213545361803725</c:v>
                </c:pt>
                <c:pt idx="6438">
                  <c:v>79.765091536936808</c:v>
                </c:pt>
                <c:pt idx="6439">
                  <c:v>54.634481823660607</c:v>
                </c:pt>
                <c:pt idx="6440">
                  <c:v>66.271971710572132</c:v>
                </c:pt>
                <c:pt idx="6441">
                  <c:v>23.447372074968133</c:v>
                </c:pt>
                <c:pt idx="6442">
                  <c:v>57.611551692002585</c:v>
                </c:pt>
                <c:pt idx="6443">
                  <c:v>73.385661098524636</c:v>
                </c:pt>
                <c:pt idx="6444">
                  <c:v>36.667397436663215</c:v>
                </c:pt>
                <c:pt idx="6445">
                  <c:v>50.2900090926966</c:v>
                </c:pt>
                <c:pt idx="6446">
                  <c:v>73.036379555121428</c:v>
                </c:pt>
                <c:pt idx="6447">
                  <c:v>53.474340359398248</c:v>
                </c:pt>
                <c:pt idx="6448">
                  <c:v>23.7888069296</c:v>
                </c:pt>
                <c:pt idx="6449">
                  <c:v>67.252754860797907</c:v>
                </c:pt>
                <c:pt idx="6450">
                  <c:v>27.590240479245285</c:v>
                </c:pt>
                <c:pt idx="6451">
                  <c:v>53.961059994467995</c:v>
                </c:pt>
                <c:pt idx="6452">
                  <c:v>64.733371542043571</c:v>
                </c:pt>
                <c:pt idx="6453">
                  <c:v>32.691825387750029</c:v>
                </c:pt>
                <c:pt idx="6454">
                  <c:v>65.710228931164423</c:v>
                </c:pt>
                <c:pt idx="6455">
                  <c:v>45.214874897825673</c:v>
                </c:pt>
                <c:pt idx="6456">
                  <c:v>83.09926053765524</c:v>
                </c:pt>
                <c:pt idx="6457">
                  <c:v>40.989569083904811</c:v>
                </c:pt>
                <c:pt idx="6458">
                  <c:v>31.841369814326008</c:v>
                </c:pt>
                <c:pt idx="6459">
                  <c:v>31.691099656843644</c:v>
                </c:pt>
                <c:pt idx="6460">
                  <c:v>81.851383413589474</c:v>
                </c:pt>
                <c:pt idx="6461">
                  <c:v>39.843837512439137</c:v>
                </c:pt>
                <c:pt idx="6462">
                  <c:v>49.533792478590676</c:v>
                </c:pt>
                <c:pt idx="6463">
                  <c:v>41.38042743052123</c:v>
                </c:pt>
                <c:pt idx="6464">
                  <c:v>70.517209536255834</c:v>
                </c:pt>
                <c:pt idx="6465">
                  <c:v>56.182272070217159</c:v>
                </c:pt>
                <c:pt idx="6466">
                  <c:v>69.749623795941091</c:v>
                </c:pt>
                <c:pt idx="6467">
                  <c:v>62.706081156714681</c:v>
                </c:pt>
                <c:pt idx="6468">
                  <c:v>65.211736846218386</c:v>
                </c:pt>
                <c:pt idx="6469">
                  <c:v>49.180574605164793</c:v>
                </c:pt>
                <c:pt idx="6470">
                  <c:v>48.923576841705341</c:v>
                </c:pt>
                <c:pt idx="6471">
                  <c:v>34.752562114203663</c:v>
                </c:pt>
                <c:pt idx="6472">
                  <c:v>63.034012250902393</c:v>
                </c:pt>
                <c:pt idx="6473">
                  <c:v>46.055289331941275</c:v>
                </c:pt>
                <c:pt idx="6474">
                  <c:v>17.895603886490264</c:v>
                </c:pt>
                <c:pt idx="6475">
                  <c:v>70.787721629077168</c:v>
                </c:pt>
                <c:pt idx="6476">
                  <c:v>83.871483402419074</c:v>
                </c:pt>
                <c:pt idx="6477">
                  <c:v>26.713513558839541</c:v>
                </c:pt>
                <c:pt idx="6478">
                  <c:v>80.075045798735999</c:v>
                </c:pt>
                <c:pt idx="6479">
                  <c:v>48.214817971291886</c:v>
                </c:pt>
                <c:pt idx="6480">
                  <c:v>47.681580658118847</c:v>
                </c:pt>
                <c:pt idx="6481">
                  <c:v>65.493185641782944</c:v>
                </c:pt>
                <c:pt idx="6482">
                  <c:v>52.576427042281757</c:v>
                </c:pt>
                <c:pt idx="6483">
                  <c:v>36.150709395751804</c:v>
                </c:pt>
                <c:pt idx="6484">
                  <c:v>51.562142479859098</c:v>
                </c:pt>
                <c:pt idx="6485">
                  <c:v>42.201805416308773</c:v>
                </c:pt>
                <c:pt idx="6486">
                  <c:v>33.458247193669109</c:v>
                </c:pt>
                <c:pt idx="6487">
                  <c:v>67.975644684129435</c:v>
                </c:pt>
                <c:pt idx="6488">
                  <c:v>75.945561604552637</c:v>
                </c:pt>
                <c:pt idx="6489">
                  <c:v>52.527003550297202</c:v>
                </c:pt>
                <c:pt idx="6490">
                  <c:v>66.768045476174606</c:v>
                </c:pt>
                <c:pt idx="6491">
                  <c:v>74.051236238945904</c:v>
                </c:pt>
                <c:pt idx="6492">
                  <c:v>83.455373656044628</c:v>
                </c:pt>
                <c:pt idx="6493">
                  <c:v>46.510921128928089</c:v>
                </c:pt>
                <c:pt idx="6494">
                  <c:v>35.701640802790322</c:v>
                </c:pt>
                <c:pt idx="6495">
                  <c:v>20.223867010249478</c:v>
                </c:pt>
                <c:pt idx="6496">
                  <c:v>50.03232906569108</c:v>
                </c:pt>
                <c:pt idx="6497">
                  <c:v>70.187711184004982</c:v>
                </c:pt>
                <c:pt idx="6498">
                  <c:v>62.918442819492668</c:v>
                </c:pt>
                <c:pt idx="6499">
                  <c:v>52.595031067144234</c:v>
                </c:pt>
                <c:pt idx="6500">
                  <c:v>37.245062295858602</c:v>
                </c:pt>
                <c:pt idx="6501">
                  <c:v>13.653888498244012</c:v>
                </c:pt>
                <c:pt idx="6502">
                  <c:v>42.112731200687243</c:v>
                </c:pt>
                <c:pt idx="6503">
                  <c:v>57.276624970323965</c:v>
                </c:pt>
                <c:pt idx="6504">
                  <c:v>40.509009329192921</c:v>
                </c:pt>
                <c:pt idx="6505">
                  <c:v>66.048141348358826</c:v>
                </c:pt>
                <c:pt idx="6506">
                  <c:v>44.599394944017284</c:v>
                </c:pt>
                <c:pt idx="6507">
                  <c:v>35.935720858971152</c:v>
                </c:pt>
                <c:pt idx="6508">
                  <c:v>40.138441815852467</c:v>
                </c:pt>
                <c:pt idx="6509">
                  <c:v>87.205652403137506</c:v>
                </c:pt>
                <c:pt idx="6510">
                  <c:v>69.731915334513431</c:v>
                </c:pt>
                <c:pt idx="6511">
                  <c:v>81.874624562901047</c:v>
                </c:pt>
                <c:pt idx="6512">
                  <c:v>45.593289099937479</c:v>
                </c:pt>
                <c:pt idx="6513">
                  <c:v>27.602908492556367</c:v>
                </c:pt>
                <c:pt idx="6514">
                  <c:v>28.864568316944869</c:v>
                </c:pt>
                <c:pt idx="6515">
                  <c:v>77.990321180146466</c:v>
                </c:pt>
                <c:pt idx="6516">
                  <c:v>19.517118390282477</c:v>
                </c:pt>
                <c:pt idx="6517">
                  <c:v>39.757669110698856</c:v>
                </c:pt>
                <c:pt idx="6518">
                  <c:v>66.983034012955244</c:v>
                </c:pt>
                <c:pt idx="6519">
                  <c:v>59.567237051974892</c:v>
                </c:pt>
                <c:pt idx="6520">
                  <c:v>33.181530718335537</c:v>
                </c:pt>
                <c:pt idx="6521">
                  <c:v>32.310784311635565</c:v>
                </c:pt>
                <c:pt idx="6522">
                  <c:v>29.459757437477307</c:v>
                </c:pt>
                <c:pt idx="6523">
                  <c:v>55.658852027546061</c:v>
                </c:pt>
                <c:pt idx="6524">
                  <c:v>85.63141144294714</c:v>
                </c:pt>
                <c:pt idx="6525">
                  <c:v>50.749606319504203</c:v>
                </c:pt>
                <c:pt idx="6526">
                  <c:v>62.45260583069269</c:v>
                </c:pt>
                <c:pt idx="6527">
                  <c:v>77.728223152268697</c:v>
                </c:pt>
                <c:pt idx="6528">
                  <c:v>31.539098188793421</c:v>
                </c:pt>
                <c:pt idx="6529">
                  <c:v>73.102784742833208</c:v>
                </c:pt>
                <c:pt idx="6530">
                  <c:v>73.597171700022216</c:v>
                </c:pt>
                <c:pt idx="6531">
                  <c:v>73.365101894287832</c:v>
                </c:pt>
                <c:pt idx="6532">
                  <c:v>68.820891011702543</c:v>
                </c:pt>
                <c:pt idx="6533">
                  <c:v>31.277000160915648</c:v>
                </c:pt>
                <c:pt idx="6534">
                  <c:v>84.510563327052154</c:v>
                </c:pt>
                <c:pt idx="6535">
                  <c:v>48.599839879583413</c:v>
                </c:pt>
                <c:pt idx="6536">
                  <c:v>74.739649205011276</c:v>
                </c:pt>
                <c:pt idx="6537">
                  <c:v>76.404263267925444</c:v>
                </c:pt>
                <c:pt idx="6538">
                  <c:v>16.96030789822635</c:v>
                </c:pt>
                <c:pt idx="6539">
                  <c:v>38.559832102173843</c:v>
                </c:pt>
                <c:pt idx="6540">
                  <c:v>59.854621859090834</c:v>
                </c:pt>
                <c:pt idx="6541">
                  <c:v>58.827669283357103</c:v>
                </c:pt>
                <c:pt idx="6542">
                  <c:v>42.481611905614216</c:v>
                </c:pt>
                <c:pt idx="6543">
                  <c:v>87.642680175261859</c:v>
                </c:pt>
                <c:pt idx="6544">
                  <c:v>27.422889052809197</c:v>
                </c:pt>
                <c:pt idx="6545">
                  <c:v>37.056688525216501</c:v>
                </c:pt>
                <c:pt idx="6546">
                  <c:v>69.968353893736065</c:v>
                </c:pt>
                <c:pt idx="6547">
                  <c:v>46.618554867257714</c:v>
                </c:pt>
                <c:pt idx="6548">
                  <c:v>55.005049337001068</c:v>
                </c:pt>
                <c:pt idx="6549">
                  <c:v>41.14577525293857</c:v>
                </c:pt>
                <c:pt idx="6550">
                  <c:v>36.712616227664235</c:v>
                </c:pt>
                <c:pt idx="6551">
                  <c:v>81.23063914285801</c:v>
                </c:pt>
                <c:pt idx="6552">
                  <c:v>83.143060891203618</c:v>
                </c:pt>
                <c:pt idx="6553">
                  <c:v>84.282687653383562</c:v>
                </c:pt>
                <c:pt idx="6554">
                  <c:v>60.863014912116476</c:v>
                </c:pt>
                <c:pt idx="6555">
                  <c:v>61.558618274681137</c:v>
                </c:pt>
                <c:pt idx="6556">
                  <c:v>85.406118141126825</c:v>
                </c:pt>
                <c:pt idx="6557">
                  <c:v>50.19022204313832</c:v>
                </c:pt>
                <c:pt idx="6558">
                  <c:v>63.756230379605604</c:v>
                </c:pt>
                <c:pt idx="6559">
                  <c:v>43.2867443695811</c:v>
                </c:pt>
                <c:pt idx="6560">
                  <c:v>90.208009050717664</c:v>
                </c:pt>
                <c:pt idx="6561">
                  <c:v>65.086857786430315</c:v>
                </c:pt>
                <c:pt idx="6562">
                  <c:v>63.473398526068564</c:v>
                </c:pt>
                <c:pt idx="6563">
                  <c:v>28.597529414177014</c:v>
                </c:pt>
                <c:pt idx="6564">
                  <c:v>56.121747822984645</c:v>
                </c:pt>
                <c:pt idx="6565">
                  <c:v>52.311795889939688</c:v>
                </c:pt>
                <c:pt idx="6566">
                  <c:v>58.365086361033747</c:v>
                </c:pt>
                <c:pt idx="6567">
                  <c:v>91.290534429876047</c:v>
                </c:pt>
                <c:pt idx="6568">
                  <c:v>58.143266249266894</c:v>
                </c:pt>
                <c:pt idx="6569">
                  <c:v>51.283276056142832</c:v>
                </c:pt>
                <c:pt idx="6570">
                  <c:v>47.706120694532707</c:v>
                </c:pt>
                <c:pt idx="6571">
                  <c:v>71.676499939237772</c:v>
                </c:pt>
                <c:pt idx="6572">
                  <c:v>83.549443817628372</c:v>
                </c:pt>
                <c:pt idx="6573">
                  <c:v>61.795952397338567</c:v>
                </c:pt>
                <c:pt idx="6574">
                  <c:v>38.121908766614695</c:v>
                </c:pt>
                <c:pt idx="6575">
                  <c:v>72.030777428603187</c:v>
                </c:pt>
                <c:pt idx="6576">
                  <c:v>32.149801320216461</c:v>
                </c:pt>
                <c:pt idx="6577">
                  <c:v>41.41191859227164</c:v>
                </c:pt>
                <c:pt idx="6578">
                  <c:v>55.544491032686352</c:v>
                </c:pt>
                <c:pt idx="6579">
                  <c:v>22.036069285571216</c:v>
                </c:pt>
                <c:pt idx="6580">
                  <c:v>65.387562153899765</c:v>
                </c:pt>
                <c:pt idx="6581">
                  <c:v>45.620411508199616</c:v>
                </c:pt>
                <c:pt idx="6582">
                  <c:v>41.470128838616702</c:v>
                </c:pt>
                <c:pt idx="6583">
                  <c:v>85.428419224849222</c:v>
                </c:pt>
                <c:pt idx="6584">
                  <c:v>33.247408286799867</c:v>
                </c:pt>
                <c:pt idx="6585">
                  <c:v>51.593902012570361</c:v>
                </c:pt>
                <c:pt idx="6586">
                  <c:v>73.201049036482729</c:v>
                </c:pt>
                <c:pt idx="6587">
                  <c:v>53.888395353171866</c:v>
                </c:pt>
                <c:pt idx="6588">
                  <c:v>81.592016578170458</c:v>
                </c:pt>
                <c:pt idx="6589">
                  <c:v>63.068085784501072</c:v>
                </c:pt>
                <c:pt idx="6590">
                  <c:v>51.061963586499587</c:v>
                </c:pt>
                <c:pt idx="6591">
                  <c:v>80.596555164187151</c:v>
                </c:pt>
                <c:pt idx="6592">
                  <c:v>58.056202284091817</c:v>
                </c:pt>
                <c:pt idx="6593">
                  <c:v>61.102986477694316</c:v>
                </c:pt>
                <c:pt idx="6594">
                  <c:v>84.233891353872963</c:v>
                </c:pt>
                <c:pt idx="6595">
                  <c:v>41.516342766279031</c:v>
                </c:pt>
                <c:pt idx="6596">
                  <c:v>56.535534445797417</c:v>
                </c:pt>
                <c:pt idx="6597">
                  <c:v>25.643073502672664</c:v>
                </c:pt>
                <c:pt idx="6598">
                  <c:v>43.223548746191554</c:v>
                </c:pt>
                <c:pt idx="6599">
                  <c:v>76.937933004564087</c:v>
                </c:pt>
                <c:pt idx="6600">
                  <c:v>34.214687676581498</c:v>
                </c:pt>
                <c:pt idx="6601">
                  <c:v>55.581246511359829</c:v>
                </c:pt>
                <c:pt idx="6602">
                  <c:v>31.58106291331783</c:v>
                </c:pt>
                <c:pt idx="6603">
                  <c:v>30.584929804706185</c:v>
                </c:pt>
                <c:pt idx="6604">
                  <c:v>60.496024907285587</c:v>
                </c:pt>
                <c:pt idx="6605">
                  <c:v>52.173353253405736</c:v>
                </c:pt>
                <c:pt idx="6606">
                  <c:v>54.577167140750333</c:v>
                </c:pt>
                <c:pt idx="6607">
                  <c:v>45.13895619005293</c:v>
                </c:pt>
                <c:pt idx="6608">
                  <c:v>52.470584430821731</c:v>
                </c:pt>
                <c:pt idx="6609">
                  <c:v>20.065705661841388</c:v>
                </c:pt>
                <c:pt idx="6610">
                  <c:v>62.43199155538376</c:v>
                </c:pt>
                <c:pt idx="6611">
                  <c:v>42.882103322641953</c:v>
                </c:pt>
                <c:pt idx="6612">
                  <c:v>67.249500794321278</c:v>
                </c:pt>
                <c:pt idx="6613">
                  <c:v>89.108660204648629</c:v>
                </c:pt>
                <c:pt idx="6614">
                  <c:v>82.335465605738804</c:v>
                </c:pt>
                <c:pt idx="6615">
                  <c:v>73.713323821751501</c:v>
                </c:pt>
                <c:pt idx="6616">
                  <c:v>43.874042299187821</c:v>
                </c:pt>
                <c:pt idx="6617">
                  <c:v>12.935994620874688</c:v>
                </c:pt>
                <c:pt idx="6618">
                  <c:v>59.107023201611085</c:v>
                </c:pt>
                <c:pt idx="6619">
                  <c:v>41.990966509439517</c:v>
                </c:pt>
                <c:pt idx="6620">
                  <c:v>51.9488511965641</c:v>
                </c:pt>
                <c:pt idx="6621">
                  <c:v>51.864250052886959</c:v>
                </c:pt>
                <c:pt idx="6622">
                  <c:v>57.671852070428628</c:v>
                </c:pt>
                <c:pt idx="6623">
                  <c:v>67.758869765708809</c:v>
                </c:pt>
                <c:pt idx="6624">
                  <c:v>47.496924093922566</c:v>
                </c:pt>
                <c:pt idx="6625">
                  <c:v>85.034655064351583</c:v>
                </c:pt>
                <c:pt idx="6626">
                  <c:v>50.501743563000637</c:v>
                </c:pt>
                <c:pt idx="6627">
                  <c:v>50.074293790215492</c:v>
                </c:pt>
                <c:pt idx="6628">
                  <c:v>47.018991213213326</c:v>
                </c:pt>
                <c:pt idx="6629">
                  <c:v>29.260690980484341</c:v>
                </c:pt>
                <c:pt idx="6630">
                  <c:v>78.822576052375496</c:v>
                </c:pt>
                <c:pt idx="6631">
                  <c:v>60.793883277175532</c:v>
                </c:pt>
                <c:pt idx="6632">
                  <c:v>17.753224919933629</c:v>
                </c:pt>
                <c:pt idx="6633">
                  <c:v>58.109819908142164</c:v>
                </c:pt>
                <c:pt idx="6634">
                  <c:v>63.673092175535466</c:v>
                </c:pt>
                <c:pt idx="6635">
                  <c:v>55.592391768762162</c:v>
                </c:pt>
                <c:pt idx="6636">
                  <c:v>36.737380132884567</c:v>
                </c:pt>
                <c:pt idx="6637">
                  <c:v>75.8628113217937</c:v>
                </c:pt>
                <c:pt idx="6638">
                  <c:v>93.592974032475396</c:v>
                </c:pt>
                <c:pt idx="6639">
                  <c:v>64.07694197749592</c:v>
                </c:pt>
                <c:pt idx="6640">
                  <c:v>33.211722992983667</c:v>
                </c:pt>
                <c:pt idx="6641">
                  <c:v>66.499891886395091</c:v>
                </c:pt>
                <c:pt idx="6642">
                  <c:v>82.407861876074094</c:v>
                </c:pt>
                <c:pt idx="6643">
                  <c:v>34.448499361801481</c:v>
                </c:pt>
                <c:pt idx="6644">
                  <c:v>33.103925202149313</c:v>
                </c:pt>
                <c:pt idx="6645">
                  <c:v>53.03143164679463</c:v>
                </c:pt>
                <c:pt idx="6646">
                  <c:v>84.788175365820507</c:v>
                </c:pt>
                <c:pt idx="6647">
                  <c:v>20.615620920300678</c:v>
                </c:pt>
                <c:pt idx="6648">
                  <c:v>46.250614227919918</c:v>
                </c:pt>
                <c:pt idx="6649">
                  <c:v>26.051864179523207</c:v>
                </c:pt>
                <c:pt idx="6650">
                  <c:v>65.835571130921721</c:v>
                </c:pt>
                <c:pt idx="6651">
                  <c:v>42.648918829895919</c:v>
                </c:pt>
                <c:pt idx="6652">
                  <c:v>54.036978702240738</c:v>
                </c:pt>
                <c:pt idx="6653">
                  <c:v>38.245952079269706</c:v>
                </c:pt>
                <c:pt idx="6654">
                  <c:v>59.765243893028327</c:v>
                </c:pt>
                <c:pt idx="6655">
                  <c:v>54.538943977240237</c:v>
                </c:pt>
                <c:pt idx="6656">
                  <c:v>95.453972607307747</c:v>
                </c:pt>
                <c:pt idx="6657">
                  <c:v>53.039950030194305</c:v>
                </c:pt>
                <c:pt idx="6658">
                  <c:v>62.285926098884929</c:v>
                </c:pt>
                <c:pt idx="6659">
                  <c:v>51.768040511838258</c:v>
                </c:pt>
                <c:pt idx="6660">
                  <c:v>62.020574004530559</c:v>
                </c:pt>
                <c:pt idx="6661">
                  <c:v>34.366017450003397</c:v>
                </c:pt>
                <c:pt idx="6662">
                  <c:v>92.028774211593444</c:v>
                </c:pt>
                <c:pt idx="6663">
                  <c:v>19.089504564992588</c:v>
                </c:pt>
                <c:pt idx="6664">
                  <c:v>20.941760887618802</c:v>
                </c:pt>
                <c:pt idx="6665">
                  <c:v>56.314609897465381</c:v>
                </c:pt>
                <c:pt idx="6666">
                  <c:v>78.142278146042315</c:v>
                </c:pt>
                <c:pt idx="6667">
                  <c:v>43.464136935325598</c:v>
                </c:pt>
                <c:pt idx="6668">
                  <c:v>75.49228831060762</c:v>
                </c:pt>
                <c:pt idx="6669">
                  <c:v>40.939713168454681</c:v>
                </c:pt>
                <c:pt idx="6670">
                  <c:v>43.045041493435392</c:v>
                </c:pt>
                <c:pt idx="6671">
                  <c:v>45.069241864792417</c:v>
                </c:pt>
                <c:pt idx="6672">
                  <c:v>64.81293223760413</c:v>
                </c:pt>
                <c:pt idx="6673">
                  <c:v>57.037768091757762</c:v>
                </c:pt>
                <c:pt idx="6674">
                  <c:v>42.228032261136114</c:v>
                </c:pt>
                <c:pt idx="6675">
                  <c:v>33.18527227934986</c:v>
                </c:pt>
                <c:pt idx="6676">
                  <c:v>44.412812300244767</c:v>
                </c:pt>
                <c:pt idx="6677">
                  <c:v>37.984630064476384</c:v>
                </c:pt>
                <c:pt idx="6678">
                  <c:v>59.53289514741536</c:v>
                </c:pt>
                <c:pt idx="6679">
                  <c:v>44.160799913829806</c:v>
                </c:pt>
                <c:pt idx="6680">
                  <c:v>36.311229247201695</c:v>
                </c:pt>
                <c:pt idx="6681">
                  <c:v>37.072934047037151</c:v>
                </c:pt>
                <c:pt idx="6682">
                  <c:v>79.126370433816831</c:v>
                </c:pt>
                <c:pt idx="6683">
                  <c:v>55.173923519345891</c:v>
                </c:pt>
                <c:pt idx="6684">
                  <c:v>71.192362676016302</c:v>
                </c:pt>
                <c:pt idx="6685">
                  <c:v>18.045246851498675</c:v>
                </c:pt>
                <c:pt idx="6686">
                  <c:v>72.105009327962463</c:v>
                </c:pt>
                <c:pt idx="6687">
                  <c:v>43.735544591581736</c:v>
                </c:pt>
                <c:pt idx="6688">
                  <c:v>81.229967448229672</c:v>
                </c:pt>
                <c:pt idx="6689">
                  <c:v>38.473708202587943</c:v>
                </c:pt>
                <c:pt idx="6690">
                  <c:v>18.835760868009764</c:v>
                </c:pt>
                <c:pt idx="6691">
                  <c:v>77.972344347757939</c:v>
                </c:pt>
                <c:pt idx="6692">
                  <c:v>78.412626186358906</c:v>
                </c:pt>
                <c:pt idx="6693">
                  <c:v>52.083651845310243</c:v>
                </c:pt>
                <c:pt idx="6694">
                  <c:v>52.867334286835153</c:v>
                </c:pt>
                <c:pt idx="6695">
                  <c:v>62.496137813280228</c:v>
                </c:pt>
                <c:pt idx="6696">
                  <c:v>91.997283049843034</c:v>
                </c:pt>
                <c:pt idx="6697">
                  <c:v>70.923537391608448</c:v>
                </c:pt>
                <c:pt idx="6698">
                  <c:v>74.386790153098502</c:v>
                </c:pt>
                <c:pt idx="6699">
                  <c:v>36.183260173441738</c:v>
                </c:pt>
                <c:pt idx="6700">
                  <c:v>82.88516756430937</c:v>
                </c:pt>
                <c:pt idx="6701">
                  <c:v>56.276167610378423</c:v>
                </c:pt>
                <c:pt idx="6702">
                  <c:v>35.989458033371839</c:v>
                </c:pt>
                <c:pt idx="6703">
                  <c:v>54.229885278875841</c:v>
                </c:pt>
                <c:pt idx="6704">
                  <c:v>70.489147062404498</c:v>
                </c:pt>
                <c:pt idx="6705">
                  <c:v>46.28300095310513</c:v>
                </c:pt>
                <c:pt idx="6706">
                  <c:v>80.315633987870058</c:v>
                </c:pt>
                <c:pt idx="6707">
                  <c:v>84.3262196359711</c:v>
                </c:pt>
                <c:pt idx="6708">
                  <c:v>56.973890204822155</c:v>
                </c:pt>
                <c:pt idx="6709">
                  <c:v>68.452950372364739</c:v>
                </c:pt>
                <c:pt idx="6710">
                  <c:v>63.615150300151249</c:v>
                </c:pt>
                <c:pt idx="6711">
                  <c:v>66.945438041919104</c:v>
                </c:pt>
                <c:pt idx="6712">
                  <c:v>29.097752809690903</c:v>
                </c:pt>
                <c:pt idx="6713">
                  <c:v>84.569445268025547</c:v>
                </c:pt>
                <c:pt idx="6714">
                  <c:v>32.759852904597047</c:v>
                </c:pt>
                <c:pt idx="6715">
                  <c:v>34.139440663437085</c:v>
                </c:pt>
                <c:pt idx="6716">
                  <c:v>79.183057924253148</c:v>
                </c:pt>
                <c:pt idx="6717">
                  <c:v>51.987442304261556</c:v>
                </c:pt>
                <c:pt idx="6718">
                  <c:v>69.75068341188063</c:v>
                </c:pt>
                <c:pt idx="6719">
                  <c:v>55.887667766803816</c:v>
                </c:pt>
                <c:pt idx="6720">
                  <c:v>72.937488068997936</c:v>
                </c:pt>
                <c:pt idx="6721">
                  <c:v>75.414682794421395</c:v>
                </c:pt>
                <c:pt idx="6722">
                  <c:v>61.763565672153362</c:v>
                </c:pt>
                <c:pt idx="6723">
                  <c:v>59.271692682972386</c:v>
                </c:pt>
                <c:pt idx="6724">
                  <c:v>83.13628438728955</c:v>
                </c:pt>
                <c:pt idx="6725">
                  <c:v>62.914561560542111</c:v>
                </c:pt>
                <c:pt idx="6726">
                  <c:v>45.133064680655913</c:v>
                </c:pt>
                <c:pt idx="6727">
                  <c:v>82.601036823670043</c:v>
                </c:pt>
                <c:pt idx="6728">
                  <c:v>45.305635921860684</c:v>
                </c:pt>
                <c:pt idx="6729">
                  <c:v>70.800444713460365</c:v>
                </c:pt>
                <c:pt idx="6730">
                  <c:v>84.470553781902069</c:v>
                </c:pt>
                <c:pt idx="6731">
                  <c:v>91.771094184587938</c:v>
                </c:pt>
                <c:pt idx="6732">
                  <c:v>77.931439239173059</c:v>
                </c:pt>
                <c:pt idx="6733">
                  <c:v>75.884097291730953</c:v>
                </c:pt>
                <c:pt idx="6734">
                  <c:v>35.056356495645005</c:v>
                </c:pt>
                <c:pt idx="6735">
                  <c:v>39.274471913066563</c:v>
                </c:pt>
                <c:pt idx="6736">
                  <c:v>41.664558171160557</c:v>
                </c:pt>
                <c:pt idx="6737">
                  <c:v>68.542596709388079</c:v>
                </c:pt>
                <c:pt idx="6738">
                  <c:v>32.163096526001482</c:v>
                </c:pt>
                <c:pt idx="6739">
                  <c:v>83.086860895304994</c:v>
                </c:pt>
                <c:pt idx="6740">
                  <c:v>32.480046415291604</c:v>
                </c:pt>
                <c:pt idx="6741">
                  <c:v>84.992018645198826</c:v>
                </c:pt>
                <c:pt idx="6742">
                  <c:v>78.906341448919576</c:v>
                </c:pt>
                <c:pt idx="6743">
                  <c:v>22.741295149629469</c:v>
                </c:pt>
                <c:pt idx="6744">
                  <c:v>64.46302350172698</c:v>
                </c:pt>
                <c:pt idx="6745">
                  <c:v>91.904327575270955</c:v>
                </c:pt>
                <c:pt idx="6746">
                  <c:v>64.254498595745162</c:v>
                </c:pt>
                <c:pt idx="6747">
                  <c:v>47.182656149707228</c:v>
                </c:pt>
                <c:pt idx="6748">
                  <c:v>54.995471337661868</c:v>
                </c:pt>
                <c:pt idx="6749">
                  <c:v>79.817141902924021</c:v>
                </c:pt>
                <c:pt idx="6750">
                  <c:v>18.844279251409432</c:v>
                </c:pt>
                <c:pt idx="6751">
                  <c:v>66.324022076559331</c:v>
                </c:pt>
                <c:pt idx="6752">
                  <c:v>55.045327253111992</c:v>
                </c:pt>
                <c:pt idx="6753">
                  <c:v>69.714610196753242</c:v>
                </c:pt>
                <c:pt idx="6754">
                  <c:v>40.642869912349894</c:v>
                </c:pt>
                <c:pt idx="6755">
                  <c:v>65.238187559852207</c:v>
                </c:pt>
                <c:pt idx="6756">
                  <c:v>57.774265993989566</c:v>
                </c:pt>
                <c:pt idx="6757">
                  <c:v>78.076445079732366</c:v>
                </c:pt>
                <c:pt idx="6758">
                  <c:v>59.221209575048292</c:v>
                </c:pt>
                <c:pt idx="6759">
                  <c:v>45.124546297256245</c:v>
                </c:pt>
                <c:pt idx="6760">
                  <c:v>62.006119609579486</c:v>
                </c:pt>
                <c:pt idx="6761">
                  <c:v>66.051718856868405</c:v>
                </c:pt>
                <c:pt idx="6762">
                  <c:v>72.657238587309166</c:v>
                </c:pt>
                <c:pt idx="6763">
                  <c:v>77.448297112612906</c:v>
                </c:pt>
                <c:pt idx="6764">
                  <c:v>32.354316294223104</c:v>
                </c:pt>
                <c:pt idx="6765">
                  <c:v>40.497908573944976</c:v>
                </c:pt>
                <c:pt idx="6766">
                  <c:v>78.013921150971157</c:v>
                </c:pt>
                <c:pt idx="6767">
                  <c:v>64.078001593435459</c:v>
                </c:pt>
                <c:pt idx="6768">
                  <c:v>23.114445034818207</c:v>
                </c:pt>
                <c:pt idx="6769">
                  <c:v>40.753966271815244</c:v>
                </c:pt>
                <c:pt idx="6770">
                  <c:v>34.822276439464169</c:v>
                </c:pt>
                <c:pt idx="6771">
                  <c:v>56.530538499835203</c:v>
                </c:pt>
                <c:pt idx="6772">
                  <c:v>31.67401838788992</c:v>
                </c:pt>
                <c:pt idx="6773">
                  <c:v>72.991105693048297</c:v>
                </c:pt>
                <c:pt idx="6774">
                  <c:v>58.102197088177277</c:v>
                </c:pt>
                <c:pt idx="6775">
                  <c:v>64.356868017151726</c:v>
                </c:pt>
                <c:pt idx="6776">
                  <c:v>73.473352256173655</c:v>
                </c:pt>
                <c:pt idx="6777">
                  <c:v>64.33568162044098</c:v>
                </c:pt>
                <c:pt idx="6778">
                  <c:v>61.317975014474968</c:v>
                </c:pt>
                <c:pt idx="6779">
                  <c:v>42.216259811259832</c:v>
                </c:pt>
                <c:pt idx="6780">
                  <c:v>50.641972581174578</c:v>
                </c:pt>
                <c:pt idx="6781">
                  <c:v>57.89046261787324</c:v>
                </c:pt>
                <c:pt idx="6782">
                  <c:v>72.63694775403323</c:v>
                </c:pt>
                <c:pt idx="6783">
                  <c:v>73.680937096566282</c:v>
                </c:pt>
                <c:pt idx="6784">
                  <c:v>84.461139835067598</c:v>
                </c:pt>
                <c:pt idx="6785">
                  <c:v>28.349039465199496</c:v>
                </c:pt>
                <c:pt idx="6786">
                  <c:v>79.2366310461491</c:v>
                </c:pt>
                <c:pt idx="6787">
                  <c:v>86.547700082681104</c:v>
                </c:pt>
                <c:pt idx="6788">
                  <c:v>93.52646927153711</c:v>
                </c:pt>
                <c:pt idx="6789">
                  <c:v>59.335838940868847</c:v>
                </c:pt>
                <c:pt idx="6790">
                  <c:v>19.847407987512007</c:v>
                </c:pt>
                <c:pt idx="6791">
                  <c:v>62.384145890380076</c:v>
                </c:pt>
                <c:pt idx="6792">
                  <c:v>60.147583856245063</c:v>
                </c:pt>
                <c:pt idx="6793">
                  <c:v>51.760313373417269</c:v>
                </c:pt>
                <c:pt idx="6794">
                  <c:v>32.604761422574946</c:v>
                </c:pt>
                <c:pt idx="6795">
                  <c:v>44.542468182418219</c:v>
                </c:pt>
                <c:pt idx="6796">
                  <c:v>26.612711395496113</c:v>
                </c:pt>
                <c:pt idx="6797">
                  <c:v>56.695263052268629</c:v>
                </c:pt>
                <c:pt idx="6798">
                  <c:v>49.598610431115461</c:v>
                </c:pt>
                <c:pt idx="6799">
                  <c:v>58.235162107899448</c:v>
                </c:pt>
                <c:pt idx="6800">
                  <c:v>68.286539011517817</c:v>
                </c:pt>
                <c:pt idx="6801">
                  <c:v>52.913548214497467</c:v>
                </c:pt>
                <c:pt idx="6802">
                  <c:v>72.277525498095088</c:v>
                </c:pt>
                <c:pt idx="6803">
                  <c:v>38.195468971345619</c:v>
                </c:pt>
                <c:pt idx="6804">
                  <c:v>75.726323864634068</c:v>
                </c:pt>
                <c:pt idx="6805">
                  <c:v>23.437958128133673</c:v>
                </c:pt>
                <c:pt idx="6806">
                  <c:v>44.256382262404557</c:v>
                </c:pt>
                <c:pt idx="6807">
                  <c:v>62.83927004524331</c:v>
                </c:pt>
                <c:pt idx="6808">
                  <c:v>45.090428261503178</c:v>
                </c:pt>
                <c:pt idx="6809">
                  <c:v>43.944696690037489</c:v>
                </c:pt>
                <c:pt idx="6810">
                  <c:v>62.713808295135664</c:v>
                </c:pt>
                <c:pt idx="6811">
                  <c:v>87.020368646467261</c:v>
                </c:pt>
                <c:pt idx="6812">
                  <c:v>59.324638612394395</c:v>
                </c:pt>
                <c:pt idx="6813">
                  <c:v>24.706394456436243</c:v>
                </c:pt>
                <c:pt idx="6814">
                  <c:v>52.108535300880938</c:v>
                </c:pt>
                <c:pt idx="6815">
                  <c:v>69.772820443098297</c:v>
                </c:pt>
                <c:pt idx="6816">
                  <c:v>31.722814687400525</c:v>
                </c:pt>
                <c:pt idx="6817">
                  <c:v>49.522020028714394</c:v>
                </c:pt>
                <c:pt idx="6818">
                  <c:v>59.089986434811735</c:v>
                </c:pt>
                <c:pt idx="6819">
                  <c:v>37.723159229072564</c:v>
                </c:pt>
                <c:pt idx="6820">
                  <c:v>50.890407459079974</c:v>
                </c:pt>
                <c:pt idx="6821">
                  <c:v>67.298924286305834</c:v>
                </c:pt>
                <c:pt idx="6822">
                  <c:v>47.309057965404051</c:v>
                </c:pt>
                <c:pt idx="6823">
                  <c:v>68.767890011208394</c:v>
                </c:pt>
                <c:pt idx="6824">
                  <c:v>12.631304675998557</c:v>
                </c:pt>
                <c:pt idx="6825">
                  <c:v>38.522504502098556</c:v>
                </c:pt>
                <c:pt idx="6826">
                  <c:v>26.855309835076621</c:v>
                </c:pt>
                <c:pt idx="6827">
                  <c:v>42.826475448145167</c:v>
                </c:pt>
                <c:pt idx="6828">
                  <c:v>45.267193634773733</c:v>
                </c:pt>
                <c:pt idx="6829">
                  <c:v>89.038677508427298</c:v>
                </c:pt>
                <c:pt idx="6830">
                  <c:v>43.095524601359472</c:v>
                </c:pt>
                <c:pt idx="6831">
                  <c:v>81.643798573196833</c:v>
                </c:pt>
                <c:pt idx="6832">
                  <c:v>74.329475470188214</c:v>
                </c:pt>
                <c:pt idx="6833">
                  <c:v>29.946253203740593</c:v>
                </c:pt>
                <c:pt idx="6834">
                  <c:v>79.114597983940541</c:v>
                </c:pt>
                <c:pt idx="6835">
                  <c:v>49.650660797102674</c:v>
                </c:pt>
                <c:pt idx="6836">
                  <c:v>54.770342088346283</c:v>
                </c:pt>
                <c:pt idx="6837">
                  <c:v>42.182141775506764</c:v>
                </c:pt>
                <c:pt idx="6838">
                  <c:v>26.250662265555331</c:v>
                </c:pt>
                <c:pt idx="6839">
                  <c:v>87.804095590146545</c:v>
                </c:pt>
                <c:pt idx="6840">
                  <c:v>93.399799084879447</c:v>
                </c:pt>
                <c:pt idx="6841">
                  <c:v>66.67897126055307</c:v>
                </c:pt>
                <c:pt idx="6842">
                  <c:v>42.390398310527729</c:v>
                </c:pt>
                <c:pt idx="6843">
                  <c:v>19.659497356839118</c:v>
                </c:pt>
                <c:pt idx="6844">
                  <c:v>47.638720370159632</c:v>
                </c:pt>
                <c:pt idx="6845">
                  <c:v>43.783669196463997</c:v>
                </c:pt>
                <c:pt idx="6846">
                  <c:v>49.812031709832986</c:v>
                </c:pt>
                <c:pt idx="6847">
                  <c:v>56.334109485762653</c:v>
                </c:pt>
                <c:pt idx="6848">
                  <c:v>61.352988613662824</c:v>
                </c:pt>
                <c:pt idx="6849">
                  <c:v>43.166234063281287</c:v>
                </c:pt>
                <c:pt idx="6850">
                  <c:v>70.365372120710347</c:v>
                </c:pt>
                <c:pt idx="6851">
                  <c:v>29.433933916317443</c:v>
                </c:pt>
                <c:pt idx="6852">
                  <c:v>51.235151451260577</c:v>
                </c:pt>
                <c:pt idx="6853">
                  <c:v>91.918110275593691</c:v>
                </c:pt>
                <c:pt idx="6854">
                  <c:v>39.288881805863255</c:v>
                </c:pt>
                <c:pt idx="6855">
                  <c:v>59.117108843073886</c:v>
                </c:pt>
                <c:pt idx="6856">
                  <c:v>78.350534681063266</c:v>
                </c:pt>
                <c:pt idx="6857">
                  <c:v>65.963704257186407</c:v>
                </c:pt>
                <c:pt idx="6858">
                  <c:v>67.730060549033169</c:v>
                </c:pt>
                <c:pt idx="6859">
                  <c:v>68.901123401891411</c:v>
                </c:pt>
                <c:pt idx="6860">
                  <c:v>41.997529713464871</c:v>
                </c:pt>
                <c:pt idx="6861">
                  <c:v>45.927947450655275</c:v>
                </c:pt>
                <c:pt idx="6862">
                  <c:v>44.582477727568289</c:v>
                </c:pt>
                <c:pt idx="6863">
                  <c:v>77.300609326978815</c:v>
                </c:pt>
                <c:pt idx="6864">
                  <c:v>70.964442500193314</c:v>
                </c:pt>
                <c:pt idx="6865">
                  <c:v>24.474996345330197</c:v>
                </c:pt>
                <c:pt idx="6866">
                  <c:v>66.505728324719982</c:v>
                </c:pt>
                <c:pt idx="6867">
                  <c:v>70.111672925881891</c:v>
                </c:pt>
                <c:pt idx="6868">
                  <c:v>31.992535535243164</c:v>
                </c:pt>
                <c:pt idx="6869">
                  <c:v>39.885638184458813</c:v>
                </c:pt>
                <c:pt idx="6870">
                  <c:v>35.747127964752181</c:v>
                </c:pt>
                <c:pt idx="6871">
                  <c:v>91.235857189886175</c:v>
                </c:pt>
                <c:pt idx="6872">
                  <c:v>17.900868203413332</c:v>
                </c:pt>
                <c:pt idx="6873">
                  <c:v>58.685345387872587</c:v>
                </c:pt>
                <c:pt idx="6874">
                  <c:v>37.613166987701135</c:v>
                </c:pt>
                <c:pt idx="6875">
                  <c:v>69.631068669015619</c:v>
                </c:pt>
                <c:pt idx="6876">
                  <c:v>48.061920939806875</c:v>
                </c:pt>
                <c:pt idx="6877">
                  <c:v>31.497297516773745</c:v>
                </c:pt>
                <c:pt idx="6878">
                  <c:v>79.809519082959142</c:v>
                </c:pt>
                <c:pt idx="6879">
                  <c:v>72.822231510703446</c:v>
                </c:pt>
                <c:pt idx="6880">
                  <c:v>45.308262795863342</c:v>
                </c:pt>
                <c:pt idx="6881">
                  <c:v>55.457427067511276</c:v>
                </c:pt>
                <c:pt idx="6882">
                  <c:v>30.712003315031346</c:v>
                </c:pt>
                <c:pt idx="6883">
                  <c:v>82.636005920703525</c:v>
                </c:pt>
                <c:pt idx="6884">
                  <c:v>46.71324165239767</c:v>
                </c:pt>
                <c:pt idx="6885">
                  <c:v>73.066516758697432</c:v>
                </c:pt>
                <c:pt idx="6886">
                  <c:v>42.394547940439139</c:v>
                </c:pt>
                <c:pt idx="6887">
                  <c:v>76.459567700389258</c:v>
                </c:pt>
                <c:pt idx="6888">
                  <c:v>68.639756884943694</c:v>
                </c:pt>
                <c:pt idx="6889">
                  <c:v>80.336248263178959</c:v>
                </c:pt>
                <c:pt idx="6890">
                  <c:v>29.163585876000852</c:v>
                </c:pt>
                <c:pt idx="6891">
                  <c:v>89.581328768434815</c:v>
                </c:pt>
                <c:pt idx="6892">
                  <c:v>77.979339975248877</c:v>
                </c:pt>
                <c:pt idx="6893">
                  <c:v>92.588949732938033</c:v>
                </c:pt>
                <c:pt idx="6894">
                  <c:v>60.648921938770613</c:v>
                </c:pt>
                <c:pt idx="6895">
                  <c:v>92.305714555733488</c:v>
                </c:pt>
                <c:pt idx="6896">
                  <c:v>72.592520208010896</c:v>
                </c:pt>
                <c:pt idx="6897">
                  <c:v>19.799507251436204</c:v>
                </c:pt>
                <c:pt idx="6898">
                  <c:v>53.809222578922508</c:v>
                </c:pt>
                <c:pt idx="6899">
                  <c:v>29.663645219010007</c:v>
                </c:pt>
                <c:pt idx="6900">
                  <c:v>70.712753555811346</c:v>
                </c:pt>
                <c:pt idx="6901">
                  <c:v>21.546991147459654</c:v>
                </c:pt>
                <c:pt idx="6902">
                  <c:v>75.869015704305951</c:v>
                </c:pt>
                <c:pt idx="6903">
                  <c:v>30.654957003081915</c:v>
                </c:pt>
                <c:pt idx="6904">
                  <c:v>66.421346304619675</c:v>
                </c:pt>
                <c:pt idx="6905">
                  <c:v>78.593133120643785</c:v>
                </c:pt>
                <c:pt idx="6906">
                  <c:v>35.787137509902266</c:v>
                </c:pt>
                <c:pt idx="6907">
                  <c:v>43.32238516124292</c:v>
                </c:pt>
                <c:pt idx="6908">
                  <c:v>50.794825110505222</c:v>
                </c:pt>
                <c:pt idx="6909">
                  <c:v>33.71788240004895</c:v>
                </c:pt>
                <c:pt idx="6910">
                  <c:v>43.817623179712342</c:v>
                </c:pt>
                <c:pt idx="6911">
                  <c:v>42.771171015681347</c:v>
                </c:pt>
                <c:pt idx="6912">
                  <c:v>81.936716068196674</c:v>
                </c:pt>
                <c:pt idx="6913">
                  <c:v>47.421049888304204</c:v>
                </c:pt>
                <c:pt idx="6914">
                  <c:v>67.59267752843877</c:v>
                </c:pt>
                <c:pt idx="6915">
                  <c:v>27.622627204430497</c:v>
                </c:pt>
                <c:pt idx="6916">
                  <c:v>40.891976484883614</c:v>
                </c:pt>
                <c:pt idx="6917">
                  <c:v>46.71582402424594</c:v>
                </c:pt>
                <c:pt idx="6918">
                  <c:v>29.179563026860659</c:v>
                </c:pt>
                <c:pt idx="6919">
                  <c:v>44.313696945314831</c:v>
                </c:pt>
                <c:pt idx="6920">
                  <c:v>48.52392117181067</c:v>
                </c:pt>
                <c:pt idx="6921">
                  <c:v>88.619313695576224</c:v>
                </c:pt>
                <c:pt idx="6922">
                  <c:v>26.774126810380807</c:v>
                </c:pt>
                <c:pt idx="6923">
                  <c:v>77.80414186004144</c:v>
                </c:pt>
                <c:pt idx="6924">
                  <c:v>59.77638915043066</c:v>
                </c:pt>
                <c:pt idx="6925">
                  <c:v>59.846103475691159</c:v>
                </c:pt>
                <c:pt idx="6926">
                  <c:v>86.834457697323103</c:v>
                </c:pt>
                <c:pt idx="6927">
                  <c:v>14.964344622143122</c:v>
                </c:pt>
                <c:pt idx="6928">
                  <c:v>83.92942527780329</c:v>
                </c:pt>
                <c:pt idx="6929">
                  <c:v>45.915060313767327</c:v>
                </c:pt>
                <c:pt idx="6930">
                  <c:v>56.595476002710349</c:v>
                </c:pt>
                <c:pt idx="6931">
                  <c:v>55.58387338536248</c:v>
                </c:pt>
                <c:pt idx="6932">
                  <c:v>25.368088337906954</c:v>
                </c:pt>
                <c:pt idx="6933">
                  <c:v>88.906071310218223</c:v>
                </c:pt>
                <c:pt idx="6934">
                  <c:v>63.959222597703508</c:v>
                </c:pt>
                <c:pt idx="6935">
                  <c:v>91.322921155061252</c:v>
                </c:pt>
                <c:pt idx="6936">
                  <c:v>44.526058608092818</c:v>
                </c:pt>
                <c:pt idx="6937">
                  <c:v>25.770998074278236</c:v>
                </c:pt>
                <c:pt idx="6938">
                  <c:v>44.222264226651482</c:v>
                </c:pt>
                <c:pt idx="6939">
                  <c:v>86.398057117672678</c:v>
                </c:pt>
                <c:pt idx="6940">
                  <c:v>68.391754430503909</c:v>
                </c:pt>
                <c:pt idx="6941">
                  <c:v>66.703735165773409</c:v>
                </c:pt>
                <c:pt idx="6942">
                  <c:v>78.528195617768631</c:v>
                </c:pt>
                <c:pt idx="6943">
                  <c:v>59.168487514432769</c:v>
                </c:pt>
                <c:pt idx="6944">
                  <c:v>72.314280976768572</c:v>
                </c:pt>
                <c:pt idx="6945">
                  <c:v>36.105654657255513</c:v>
                </c:pt>
                <c:pt idx="6946">
                  <c:v>46.003866158428011</c:v>
                </c:pt>
                <c:pt idx="6947">
                  <c:v>21.965459396875922</c:v>
                </c:pt>
                <c:pt idx="6948">
                  <c:v>21.201396093998653</c:v>
                </c:pt>
                <c:pt idx="6949">
                  <c:v>38.857790045290287</c:v>
                </c:pt>
                <c:pt idx="6950">
                  <c:v>63.46577570610367</c:v>
                </c:pt>
                <c:pt idx="6951">
                  <c:v>57.678011950786484</c:v>
                </c:pt>
                <c:pt idx="6952">
                  <c:v>51.863622860413003</c:v>
                </c:pt>
                <c:pt idx="6953">
                  <c:v>42.002794030387932</c:v>
                </c:pt>
                <c:pt idx="6954">
                  <c:v>79.81545509451054</c:v>
                </c:pt>
                <c:pt idx="6955">
                  <c:v>63.522194825579156</c:v>
                </c:pt>
                <c:pt idx="6956">
                  <c:v>51.552101340550685</c:v>
                </c:pt>
                <c:pt idx="6957">
                  <c:v>38.736597475444398</c:v>
                </c:pt>
                <c:pt idx="6958">
                  <c:v>45.214874897825673</c:v>
                </c:pt>
                <c:pt idx="6959">
                  <c:v>52.857920340000682</c:v>
                </c:pt>
                <c:pt idx="6960">
                  <c:v>56.94806668366229</c:v>
                </c:pt>
                <c:pt idx="6961">
                  <c:v>75.813442900881284</c:v>
                </c:pt>
                <c:pt idx="6962">
                  <c:v>56.636381111295222</c:v>
                </c:pt>
                <c:pt idx="6963">
                  <c:v>43.862841970713347</c:v>
                </c:pt>
                <c:pt idx="6964">
                  <c:v>23.045089531070808</c:v>
                </c:pt>
                <c:pt idx="6965">
                  <c:v>48.827715553251998</c:v>
                </c:pt>
                <c:pt idx="6966">
                  <c:v>51.686857487142447</c:v>
                </c:pt>
                <c:pt idx="6967">
                  <c:v>58.20277538271425</c:v>
                </c:pt>
                <c:pt idx="6968">
                  <c:v>44.55165826044621</c:v>
                </c:pt>
                <c:pt idx="6969">
                  <c:v>60.238972072754024</c:v>
                </c:pt>
                <c:pt idx="6970">
                  <c:v>34.6586665740424</c:v>
                </c:pt>
                <c:pt idx="6971">
                  <c:v>57.817753474422723</c:v>
                </c:pt>
                <c:pt idx="6972">
                  <c:v>40.368824813173362</c:v>
                </c:pt>
                <c:pt idx="6973">
                  <c:v>55.316734909368122</c:v>
                </c:pt>
                <c:pt idx="6974">
                  <c:v>71.465616530214149</c:v>
                </c:pt>
                <c:pt idx="6975">
                  <c:v>14.478520550508168</c:v>
                </c:pt>
                <c:pt idx="6976">
                  <c:v>30.206783973555233</c:v>
                </c:pt>
                <c:pt idx="6977">
                  <c:v>27.450011461071341</c:v>
                </c:pt>
                <c:pt idx="6978">
                  <c:v>65.870584730109584</c:v>
                </c:pt>
                <c:pt idx="6979">
                  <c:v>40.329661584074088</c:v>
                </c:pt>
                <c:pt idx="6980">
                  <c:v>67.128039853514551</c:v>
                </c:pt>
                <c:pt idx="6981">
                  <c:v>43.822887496635403</c:v>
                </c:pt>
                <c:pt idx="6982">
                  <c:v>45.240698418985538</c:v>
                </c:pt>
                <c:pt idx="6983">
                  <c:v>57.234660245799539</c:v>
                </c:pt>
                <c:pt idx="6984">
                  <c:v>82.473963313344882</c:v>
                </c:pt>
                <c:pt idx="6985">
                  <c:v>46.030988566690155</c:v>
                </c:pt>
                <c:pt idx="6986">
                  <c:v>61.644114981793088</c:v>
                </c:pt>
                <c:pt idx="6987">
                  <c:v>75.886724165733625</c:v>
                </c:pt>
                <c:pt idx="6988">
                  <c:v>54.82922402931969</c:v>
                </c:pt>
                <c:pt idx="6989">
                  <c:v>61.226586797965993</c:v>
                </c:pt>
                <c:pt idx="6990">
                  <c:v>76.007245040951176</c:v>
                </c:pt>
                <c:pt idx="6991">
                  <c:v>70.391554463383301</c:v>
                </c:pt>
                <c:pt idx="6992">
                  <c:v>71.029648374029321</c:v>
                </c:pt>
                <c:pt idx="6993">
                  <c:v>91.755799297274208</c:v>
                </c:pt>
                <c:pt idx="6994">
                  <c:v>85.816023504989033</c:v>
                </c:pt>
                <c:pt idx="6995">
                  <c:v>64.229839008980946</c:v>
                </c:pt>
                <c:pt idx="6996">
                  <c:v>82.332211539262204</c:v>
                </c:pt>
                <c:pt idx="6997">
                  <c:v>54.463920832902289</c:v>
                </c:pt>
                <c:pt idx="6998">
                  <c:v>33.921098486953326</c:v>
                </c:pt>
                <c:pt idx="6999">
                  <c:v>61.491486321268908</c:v>
                </c:pt>
                <c:pt idx="7000">
                  <c:v>30.182915631769699</c:v>
                </c:pt>
                <c:pt idx="7001">
                  <c:v>74.22800161221646</c:v>
                </c:pt>
                <c:pt idx="7002">
                  <c:v>42.050639695391617</c:v>
                </c:pt>
                <c:pt idx="7003">
                  <c:v>60.74445978519099</c:v>
                </c:pt>
                <c:pt idx="7004">
                  <c:v>64.945106012347622</c:v>
                </c:pt>
                <c:pt idx="7005">
                  <c:v>43.108919380371013</c:v>
                </c:pt>
                <c:pt idx="7006">
                  <c:v>73.550385650958049</c:v>
                </c:pt>
                <c:pt idx="7007">
                  <c:v>79.548988313144505</c:v>
                </c:pt>
                <c:pt idx="7008">
                  <c:v>67.660077852811838</c:v>
                </c:pt>
                <c:pt idx="7009">
                  <c:v>74.034199472146568</c:v>
                </c:pt>
                <c:pt idx="7010">
                  <c:v>25.823720134893779</c:v>
                </c:pt>
                <c:pt idx="7011">
                  <c:v>71.601208423938971</c:v>
                </c:pt>
                <c:pt idx="7012">
                  <c:v>52.548189947007941</c:v>
                </c:pt>
                <c:pt idx="7013">
                  <c:v>22.16314279589638</c:v>
                </c:pt>
                <c:pt idx="7014">
                  <c:v>49.171787850804265</c:v>
                </c:pt>
                <c:pt idx="7015">
                  <c:v>78.360620322526074</c:v>
                </c:pt>
                <c:pt idx="7016">
                  <c:v>59.675542484932848</c:v>
                </c:pt>
                <c:pt idx="7017">
                  <c:v>57.19839226166377</c:v>
                </c:pt>
                <c:pt idx="7018">
                  <c:v>42.392980682376006</c:v>
                </c:pt>
                <c:pt idx="7019">
                  <c:v>21.537577200625194</c:v>
                </c:pt>
                <c:pt idx="7020">
                  <c:v>75.701440409063395</c:v>
                </c:pt>
                <c:pt idx="7021">
                  <c:v>82.928699546896922</c:v>
                </c:pt>
                <c:pt idx="7022">
                  <c:v>59.38089367936513</c:v>
                </c:pt>
                <c:pt idx="7023">
                  <c:v>73.016033650773352</c:v>
                </c:pt>
                <c:pt idx="7024">
                  <c:v>82.234618940240992</c:v>
                </c:pt>
                <c:pt idx="7025">
                  <c:v>31.933653594269764</c:v>
                </c:pt>
                <c:pt idx="7026">
                  <c:v>58.85153762514264</c:v>
                </c:pt>
                <c:pt idx="7027">
                  <c:v>74.50494195635649</c:v>
                </c:pt>
                <c:pt idx="7028">
                  <c:v>50.821051955332571</c:v>
                </c:pt>
                <c:pt idx="7029">
                  <c:v>73.384601482585097</c:v>
                </c:pt>
                <c:pt idx="7030">
                  <c:v>87.137624886290467</c:v>
                </c:pt>
                <c:pt idx="7031">
                  <c:v>64.101869935220975</c:v>
                </c:pt>
                <c:pt idx="7032">
                  <c:v>27.547604060092546</c:v>
                </c:pt>
                <c:pt idx="7033">
                  <c:v>19.929218204681764</c:v>
                </c:pt>
                <c:pt idx="7034">
                  <c:v>32.292180286773096</c:v>
                </c:pt>
                <c:pt idx="7035">
                  <c:v>55.141536794160693</c:v>
                </c:pt>
                <c:pt idx="7036">
                  <c:v>37.888152152466844</c:v>
                </c:pt>
                <c:pt idx="7037">
                  <c:v>77.916760975415542</c:v>
                </c:pt>
                <c:pt idx="7038">
                  <c:v>77.408019196501954</c:v>
                </c:pt>
                <c:pt idx="7039">
                  <c:v>38.412871082240216</c:v>
                </c:pt>
                <c:pt idx="7040">
                  <c:v>51.17984701879675</c:v>
                </c:pt>
                <c:pt idx="7041">
                  <c:v>84.048607597202718</c:v>
                </c:pt>
                <c:pt idx="7042">
                  <c:v>76.713043026411242</c:v>
                </c:pt>
                <c:pt idx="7043">
                  <c:v>64.135316276345719</c:v>
                </c:pt>
                <c:pt idx="7044">
                  <c:v>70.663330063826791</c:v>
                </c:pt>
                <c:pt idx="7045">
                  <c:v>68.381181294503392</c:v>
                </c:pt>
                <c:pt idx="7046">
                  <c:v>33.307977036186742</c:v>
                </c:pt>
                <c:pt idx="7047">
                  <c:v>41.759568398333478</c:v>
                </c:pt>
                <c:pt idx="7048">
                  <c:v>52.123929761421181</c:v>
                </c:pt>
                <c:pt idx="7049">
                  <c:v>65.67521533197656</c:v>
                </c:pt>
                <c:pt idx="7050">
                  <c:v>43.438581785126587</c:v>
                </c:pt>
                <c:pt idx="7051">
                  <c:v>65.727265697963759</c:v>
                </c:pt>
                <c:pt idx="7052">
                  <c:v>49.222151408377997</c:v>
                </c:pt>
                <c:pt idx="7053">
                  <c:v>35.01349620768579</c:v>
                </c:pt>
                <c:pt idx="7054">
                  <c:v>53.957805927991387</c:v>
                </c:pt>
                <c:pt idx="7055">
                  <c:v>55.84676265821895</c:v>
                </c:pt>
                <c:pt idx="7056">
                  <c:v>79.328690957286398</c:v>
                </c:pt>
                <c:pt idx="7057">
                  <c:v>41.359868226284426</c:v>
                </c:pt>
                <c:pt idx="7058">
                  <c:v>50.390184063566082</c:v>
                </c:pt>
                <c:pt idx="7059">
                  <c:v>60.87153329551613</c:v>
                </c:pt>
                <c:pt idx="7060">
                  <c:v>34.618433160085843</c:v>
                </c:pt>
                <c:pt idx="7061">
                  <c:v>89.293675590358021</c:v>
                </c:pt>
                <c:pt idx="7062">
                  <c:v>62.385205506319622</c:v>
                </c:pt>
                <c:pt idx="7063">
                  <c:v>76.608315101962887</c:v>
                </c:pt>
                <c:pt idx="7064">
                  <c:v>57.291347736235863</c:v>
                </c:pt>
                <c:pt idx="7065">
                  <c:v>43.175812062620501</c:v>
                </c:pt>
                <c:pt idx="7066">
                  <c:v>58.883461210358639</c:v>
                </c:pt>
                <c:pt idx="7067">
                  <c:v>65.693819356839015</c:v>
                </c:pt>
                <c:pt idx="7068">
                  <c:v>86.177132569340642</c:v>
                </c:pt>
                <c:pt idx="7069">
                  <c:v>90.564122169107037</c:v>
                </c:pt>
                <c:pt idx="7070">
                  <c:v>26.584474300222311</c:v>
                </c:pt>
                <c:pt idx="7071">
                  <c:v>69.31086471324889</c:v>
                </c:pt>
                <c:pt idx="7072">
                  <c:v>51.610043215934915</c:v>
                </c:pt>
                <c:pt idx="7073">
                  <c:v>22.902710564514166</c:v>
                </c:pt>
                <c:pt idx="7074">
                  <c:v>30.385236155239269</c:v>
                </c:pt>
                <c:pt idx="7075">
                  <c:v>76.001980724028115</c:v>
                </c:pt>
                <c:pt idx="7076">
                  <c:v>53.293261303711546</c:v>
                </c:pt>
                <c:pt idx="7077">
                  <c:v>32.675415813424628</c:v>
                </c:pt>
                <c:pt idx="7078">
                  <c:v>85.194339168668407</c:v>
                </c:pt>
                <c:pt idx="7079">
                  <c:v>41.446260496831172</c:v>
                </c:pt>
                <c:pt idx="7080">
                  <c:v>78.593133120643785</c:v>
                </c:pt>
                <c:pt idx="7081">
                  <c:v>53.305302124548675</c:v>
                </c:pt>
                <c:pt idx="7082">
                  <c:v>77.966184467400097</c:v>
                </c:pt>
                <c:pt idx="7083">
                  <c:v>29.697718752608697</c:v>
                </c:pt>
                <c:pt idx="7084">
                  <c:v>31.343101598186443</c:v>
                </c:pt>
                <c:pt idx="7085">
                  <c:v>54.06096659437663</c:v>
                </c:pt>
                <c:pt idx="7086">
                  <c:v>41.335208639520204</c:v>
                </c:pt>
                <c:pt idx="7087">
                  <c:v>58.268608449024192</c:v>
                </c:pt>
                <c:pt idx="7088">
                  <c:v>21.99101454707494</c:v>
                </c:pt>
                <c:pt idx="7089">
                  <c:v>50.295273409619661</c:v>
                </c:pt>
                <c:pt idx="7090">
                  <c:v>73.034637675635835</c:v>
                </c:pt>
                <c:pt idx="7091">
                  <c:v>60.475410631976672</c:v>
                </c:pt>
                <c:pt idx="7092">
                  <c:v>87.862081967685157</c:v>
                </c:pt>
                <c:pt idx="7093">
                  <c:v>35.979880034032639</c:v>
                </c:pt>
                <c:pt idx="7094">
                  <c:v>70.296912180397726</c:v>
                </c:pt>
                <c:pt idx="7095">
                  <c:v>47.219356557308579</c:v>
                </c:pt>
                <c:pt idx="7096">
                  <c:v>77.312381776855091</c:v>
                </c:pt>
                <c:pt idx="7097">
                  <c:v>60.199634222232277</c:v>
                </c:pt>
                <c:pt idx="7098">
                  <c:v>70.446286774445298</c:v>
                </c:pt>
                <c:pt idx="7099">
                  <c:v>33.910624924179324</c:v>
                </c:pt>
                <c:pt idx="7100">
                  <c:v>69.549258451845859</c:v>
                </c:pt>
                <c:pt idx="7101">
                  <c:v>27.917231507843823</c:v>
                </c:pt>
                <c:pt idx="7102">
                  <c:v>42.596241271434764</c:v>
                </c:pt>
                <c:pt idx="7103">
                  <c:v>30.099777427699564</c:v>
                </c:pt>
                <c:pt idx="7104">
                  <c:v>43.975784528120414</c:v>
                </c:pt>
                <c:pt idx="7105">
                  <c:v>63.216669133569958</c:v>
                </c:pt>
                <c:pt idx="7106">
                  <c:v>45.503587691842</c:v>
                </c:pt>
                <c:pt idx="7107">
                  <c:v>69.132576584069582</c:v>
                </c:pt>
                <c:pt idx="7108">
                  <c:v>87.415864117532777</c:v>
                </c:pt>
                <c:pt idx="7109">
                  <c:v>47.260530036854298</c:v>
                </c:pt>
                <c:pt idx="7110">
                  <c:v>78.436926951610019</c:v>
                </c:pt>
                <c:pt idx="7111">
                  <c:v>64.769400255016592</c:v>
                </c:pt>
                <c:pt idx="7112">
                  <c:v>55.667638781906582</c:v>
                </c:pt>
                <c:pt idx="7113">
                  <c:v>83.316303827036705</c:v>
                </c:pt>
                <c:pt idx="7114">
                  <c:v>72.029717812663662</c:v>
                </c:pt>
                <c:pt idx="7115">
                  <c:v>39.9982572998329</c:v>
                </c:pt>
                <c:pt idx="7116">
                  <c:v>57.93069603182979</c:v>
                </c:pt>
                <c:pt idx="7117">
                  <c:v>26.647680492529595</c:v>
                </c:pt>
                <c:pt idx="7118">
                  <c:v>38.770671009043085</c:v>
                </c:pt>
                <c:pt idx="7119">
                  <c:v>52.17436836719088</c:v>
                </c:pt>
                <c:pt idx="7120">
                  <c:v>24.069683603762716</c:v>
                </c:pt>
                <c:pt idx="7121">
                  <c:v>31.586998924869221</c:v>
                </c:pt>
                <c:pt idx="7122">
                  <c:v>79.983657582227039</c:v>
                </c:pt>
                <c:pt idx="7123">
                  <c:v>61.900008627158613</c:v>
                </c:pt>
                <c:pt idx="7124">
                  <c:v>55.973164473915773</c:v>
                </c:pt>
                <c:pt idx="7125">
                  <c:v>82.331315975827408</c:v>
                </c:pt>
                <c:pt idx="7126">
                  <c:v>56.518497678998074</c:v>
                </c:pt>
                <c:pt idx="7127">
                  <c:v>27.041220784220798</c:v>
                </c:pt>
                <c:pt idx="7128">
                  <c:v>81.846387467627238</c:v>
                </c:pt>
                <c:pt idx="7129">
                  <c:v>36.27452883960035</c:v>
                </c:pt>
                <c:pt idx="7130">
                  <c:v>44.960936431834476</c:v>
                </c:pt>
                <c:pt idx="7131">
                  <c:v>85.838996283339782</c:v>
                </c:pt>
                <c:pt idx="7132">
                  <c:v>29.94883557558887</c:v>
                </c:pt>
                <c:pt idx="7133">
                  <c:v>81.827783442764783</c:v>
                </c:pt>
                <c:pt idx="7134">
                  <c:v>44.775488622659509</c:v>
                </c:pt>
                <c:pt idx="7135">
                  <c:v>35.837501067475998</c:v>
                </c:pt>
                <c:pt idx="7136">
                  <c:v>61.056652999681631</c:v>
                </c:pt>
                <c:pt idx="7137">
                  <c:v>25.993653933178148</c:v>
                </c:pt>
                <c:pt idx="7138">
                  <c:v>59.072949668012399</c:v>
                </c:pt>
                <c:pt idx="7139">
                  <c:v>55.948236516190711</c:v>
                </c:pt>
                <c:pt idx="7140">
                  <c:v>59.504085930739734</c:v>
                </c:pt>
                <c:pt idx="7141">
                  <c:v>46.093512495451364</c:v>
                </c:pt>
                <c:pt idx="7142">
                  <c:v>37.214362379086865</c:v>
                </c:pt>
                <c:pt idx="7143">
                  <c:v>70.574524219166108</c:v>
                </c:pt>
                <c:pt idx="7144">
                  <c:v>68.462364319199196</c:v>
                </c:pt>
                <c:pt idx="7145">
                  <c:v>39.909670578749086</c:v>
                </c:pt>
                <c:pt idx="7146">
                  <c:v>33.178321154013304</c:v>
                </c:pt>
                <c:pt idx="7147">
                  <c:v>86.053089256685638</c:v>
                </c:pt>
                <c:pt idx="7148">
                  <c:v>82.500190158172231</c:v>
                </c:pt>
                <c:pt idx="7149">
                  <c:v>35.449896787336201</c:v>
                </c:pt>
                <c:pt idx="7150">
                  <c:v>46.053558021373405</c:v>
                </c:pt>
                <c:pt idx="7151">
                  <c:v>69.954526691258948</c:v>
                </c:pt>
                <c:pt idx="7152">
                  <c:v>53.738180266761617</c:v>
                </c:pt>
                <c:pt idx="7153">
                  <c:v>61.329175342949419</c:v>
                </c:pt>
                <c:pt idx="7154">
                  <c:v>27.736141883239384</c:v>
                </c:pt>
                <c:pt idx="7155">
                  <c:v>76.685756565644368</c:v>
                </c:pt>
                <c:pt idx="7156">
                  <c:v>46.258237047884798</c:v>
                </c:pt>
                <c:pt idx="7157">
                  <c:v>44.869503713171127</c:v>
                </c:pt>
                <c:pt idx="7158">
                  <c:v>32.874482270417587</c:v>
                </c:pt>
                <c:pt idx="7159">
                  <c:v>36.190091748427932</c:v>
                </c:pt>
                <c:pt idx="7160">
                  <c:v>68.073864475624603</c:v>
                </c:pt>
                <c:pt idx="7161">
                  <c:v>53.647807164037815</c:v>
                </c:pt>
                <c:pt idx="7162">
                  <c:v>86.799444098135226</c:v>
                </c:pt>
                <c:pt idx="7163">
                  <c:v>77.517384245399455</c:v>
                </c:pt>
                <c:pt idx="7164">
                  <c:v>50.694918510596587</c:v>
                </c:pt>
                <c:pt idx="7165">
                  <c:v>60.832150942840002</c:v>
                </c:pt>
                <c:pt idx="7166">
                  <c:v>71.279705581069962</c:v>
                </c:pt>
                <c:pt idx="7167">
                  <c:v>60.539556889873126</c:v>
                </c:pt>
                <c:pt idx="7168">
                  <c:v>36.745898516284235</c:v>
                </c:pt>
                <c:pt idx="7169">
                  <c:v>70.49860551139335</c:v>
                </c:pt>
                <c:pt idx="7170">
                  <c:v>78.524673180331177</c:v>
                </c:pt>
                <c:pt idx="7171">
                  <c:v>43.488005277111142</c:v>
                </c:pt>
                <c:pt idx="7172">
                  <c:v>42.531035397598771</c:v>
                </c:pt>
                <c:pt idx="7173">
                  <c:v>20.469719516306583</c:v>
                </c:pt>
                <c:pt idx="7174">
                  <c:v>30.90411864668776</c:v>
                </c:pt>
                <c:pt idx="7175">
                  <c:v>44.843948562972109</c:v>
                </c:pt>
                <c:pt idx="7176">
                  <c:v>53.673406816391207</c:v>
                </c:pt>
                <c:pt idx="7177">
                  <c:v>62.462691472155484</c:v>
                </c:pt>
                <c:pt idx="7178">
                  <c:v>79.031056456202919</c:v>
                </c:pt>
                <c:pt idx="7179">
                  <c:v>44.833594550548469</c:v>
                </c:pt>
                <c:pt idx="7180">
                  <c:v>67.966454606101451</c:v>
                </c:pt>
                <c:pt idx="7181">
                  <c:v>49.397305021431045</c:v>
                </c:pt>
                <c:pt idx="7182">
                  <c:v>89.201615679220737</c:v>
                </c:pt>
                <c:pt idx="7183">
                  <c:v>18.107338356794308</c:v>
                </c:pt>
                <c:pt idx="7184">
                  <c:v>25.713056198894012</c:v>
                </c:pt>
                <c:pt idx="7185">
                  <c:v>61.223064360528554</c:v>
                </c:pt>
                <c:pt idx="7186">
                  <c:v>53.385589585809683</c:v>
                </c:pt>
                <c:pt idx="7187">
                  <c:v>85.660489030583605</c:v>
                </c:pt>
                <c:pt idx="7188">
                  <c:v>86.433070716860556</c:v>
                </c:pt>
                <c:pt idx="7189">
                  <c:v>50.043529394165539</c:v>
                </c:pt>
                <c:pt idx="7190">
                  <c:v>89.303089537192477</c:v>
                </c:pt>
                <c:pt idx="7191">
                  <c:v>53.295216483085881</c:v>
                </c:pt>
                <c:pt idx="7192">
                  <c:v>32.094009393214932</c:v>
                </c:pt>
                <c:pt idx="7193">
                  <c:v>63.10903539524034</c:v>
                </c:pt>
                <c:pt idx="7194">
                  <c:v>64.490101407834743</c:v>
                </c:pt>
                <c:pt idx="7195">
                  <c:v>35.354314438761449</c:v>
                </c:pt>
                <c:pt idx="7196">
                  <c:v>47.976856656160507</c:v>
                </c:pt>
                <c:pt idx="7197">
                  <c:v>53.175765792725592</c:v>
                </c:pt>
                <c:pt idx="7198">
                  <c:v>82.399343492674419</c:v>
                </c:pt>
                <c:pt idx="7199">
                  <c:v>68.342958130993281</c:v>
                </c:pt>
                <c:pt idx="7200">
                  <c:v>55.187079027194684</c:v>
                </c:pt>
                <c:pt idx="7201">
                  <c:v>22.759227479863611</c:v>
                </c:pt>
                <c:pt idx="7202">
                  <c:v>83.055996926028527</c:v>
                </c:pt>
                <c:pt idx="7203">
                  <c:v>56.196099272694269</c:v>
                </c:pt>
                <c:pt idx="7204">
                  <c:v>89.611521043082931</c:v>
                </c:pt>
                <c:pt idx="7205">
                  <c:v>68.478505522563751</c:v>
                </c:pt>
                <c:pt idx="7206">
                  <c:v>53.079113259293564</c:v>
                </c:pt>
                <c:pt idx="7207">
                  <c:v>51.855731669487284</c:v>
                </c:pt>
                <c:pt idx="7208">
                  <c:v>25.918630788840193</c:v>
                </c:pt>
                <c:pt idx="7209">
                  <c:v>73.47861657309673</c:v>
                </c:pt>
                <c:pt idx="7210">
                  <c:v>13.661779689169737</c:v>
                </c:pt>
                <c:pt idx="7211">
                  <c:v>18.02816558254495</c:v>
                </c:pt>
                <c:pt idx="7212">
                  <c:v>50.105620899461165</c:v>
                </c:pt>
                <c:pt idx="7213">
                  <c:v>65.287655553991129</c:v>
                </c:pt>
                <c:pt idx="7214">
                  <c:v>56.234322436204366</c:v>
                </c:pt>
                <c:pt idx="7215">
                  <c:v>20.400587881365645</c:v>
                </c:pt>
                <c:pt idx="7216">
                  <c:v>37.639617701334942</c:v>
                </c:pt>
                <c:pt idx="7217">
                  <c:v>72.816027128191209</c:v>
                </c:pt>
                <c:pt idx="7218">
                  <c:v>21.436103342653432</c:v>
                </c:pt>
                <c:pt idx="7219">
                  <c:v>61.986500470931873</c:v>
                </c:pt>
                <c:pt idx="7220">
                  <c:v>54.632167822773184</c:v>
                </c:pt>
                <c:pt idx="7221">
                  <c:v>71.694432269471918</c:v>
                </c:pt>
                <c:pt idx="7222">
                  <c:v>82.214059736004188</c:v>
                </c:pt>
                <c:pt idx="7223">
                  <c:v>70.918328145757513</c:v>
                </c:pt>
                <c:pt idx="7224">
                  <c:v>53.528400975831914</c:v>
                </c:pt>
                <c:pt idx="7225">
                  <c:v>85.70665845609156</c:v>
                </c:pt>
                <c:pt idx="7226">
                  <c:v>71.860843630318826</c:v>
                </c:pt>
                <c:pt idx="7227">
                  <c:v>84.40057108568071</c:v>
                </c:pt>
                <c:pt idx="7228">
                  <c:v>55.029977294726137</c:v>
                </c:pt>
                <c:pt idx="7229">
                  <c:v>38.334593871425653</c:v>
                </c:pt>
                <c:pt idx="7230">
                  <c:v>59.724965976917389</c:v>
                </c:pt>
                <c:pt idx="7231">
                  <c:v>60.844918529377594</c:v>
                </c:pt>
                <c:pt idx="7232">
                  <c:v>86.56603573658272</c:v>
                </c:pt>
                <c:pt idx="7233">
                  <c:v>38.449571489841567</c:v>
                </c:pt>
                <c:pt idx="7234">
                  <c:v>85.995147381301408</c:v>
                </c:pt>
                <c:pt idx="7235">
                  <c:v>46.813416623267145</c:v>
                </c:pt>
                <c:pt idx="7236">
                  <c:v>73.663004766332136</c:v>
                </c:pt>
                <c:pt idx="7237">
                  <c:v>62.486679364291369</c:v>
                </c:pt>
                <c:pt idx="7238">
                  <c:v>49.287984474687931</c:v>
                </c:pt>
                <c:pt idx="7239">
                  <c:v>51.758626565003787</c:v>
                </c:pt>
                <c:pt idx="7240">
                  <c:v>51.417808333928129</c:v>
                </c:pt>
                <c:pt idx="7241">
                  <c:v>38.478972519511004</c:v>
                </c:pt>
                <c:pt idx="7242">
                  <c:v>44.024312456670181</c:v>
                </c:pt>
                <c:pt idx="7243">
                  <c:v>37.844565098807173</c:v>
                </c:pt>
                <c:pt idx="7244">
                  <c:v>33.911520487614119</c:v>
                </c:pt>
                <c:pt idx="7245">
                  <c:v>51.115536708395545</c:v>
                </c:pt>
                <c:pt idx="7246">
                  <c:v>38.414826261614543</c:v>
                </c:pt>
                <c:pt idx="7247">
                  <c:v>78.104682175006161</c:v>
                </c:pt>
                <c:pt idx="7248">
                  <c:v>49.213633024978321</c:v>
                </c:pt>
                <c:pt idx="7249">
                  <c:v>96.221289976661623</c:v>
                </c:pt>
                <c:pt idx="7250">
                  <c:v>42.141863859395841</c:v>
                </c:pt>
                <c:pt idx="7251">
                  <c:v>80.36510198200898</c:v>
                </c:pt>
                <c:pt idx="7252">
                  <c:v>83.494756008720756</c:v>
                </c:pt>
                <c:pt idx="7253">
                  <c:v>59.542309094249831</c:v>
                </c:pt>
                <c:pt idx="7254">
                  <c:v>36.182200557502213</c:v>
                </c:pt>
                <c:pt idx="7255">
                  <c:v>81.033582936311504</c:v>
                </c:pt>
                <c:pt idx="7256">
                  <c:v>76.548373545049941</c:v>
                </c:pt>
                <c:pt idx="7257">
                  <c:v>31.181686183301746</c:v>
                </c:pt>
                <c:pt idx="7258">
                  <c:v>85.529265890347034</c:v>
                </c:pt>
                <c:pt idx="7259">
                  <c:v>76.864208747328405</c:v>
                </c:pt>
                <c:pt idx="7260">
                  <c:v>21.891063445011923</c:v>
                </c:pt>
                <c:pt idx="7261">
                  <c:v>36.88238597344386</c:v>
                </c:pt>
                <c:pt idx="7262">
                  <c:v>57.9818508343822</c:v>
                </c:pt>
                <c:pt idx="7263">
                  <c:v>27.317892757399989</c:v>
                </c:pt>
                <c:pt idx="7264">
                  <c:v>67.26626919015979</c:v>
                </c:pt>
                <c:pt idx="7265">
                  <c:v>82.663128328965669</c:v>
                </c:pt>
                <c:pt idx="7266">
                  <c:v>35.004977824286122</c:v>
                </c:pt>
                <c:pt idx="7267">
                  <c:v>26.161856420894647</c:v>
                </c:pt>
                <c:pt idx="7268">
                  <c:v>69.437266528945713</c:v>
                </c:pt>
                <c:pt idx="7269">
                  <c:v>43.559674781745976</c:v>
                </c:pt>
                <c:pt idx="7270">
                  <c:v>22.524520231208825</c:v>
                </c:pt>
                <c:pt idx="7271">
                  <c:v>81.076443224270704</c:v>
                </c:pt>
                <c:pt idx="7272">
                  <c:v>16.070469972126205</c:v>
                </c:pt>
                <c:pt idx="7273">
                  <c:v>86.202732221694049</c:v>
                </c:pt>
                <c:pt idx="7274">
                  <c:v>55.400112384601002</c:v>
                </c:pt>
                <c:pt idx="7275">
                  <c:v>67.122203415189659</c:v>
                </c:pt>
                <c:pt idx="7276">
                  <c:v>69.52959481104385</c:v>
                </c:pt>
                <c:pt idx="7277">
                  <c:v>44.245237005002224</c:v>
                </c:pt>
                <c:pt idx="7278">
                  <c:v>82.056166758556969</c:v>
                </c:pt>
                <c:pt idx="7279">
                  <c:v>31.731333070800193</c:v>
                </c:pt>
                <c:pt idx="7280">
                  <c:v>66.544051061456571</c:v>
                </c:pt>
                <c:pt idx="7281">
                  <c:v>81.418505271376517</c:v>
                </c:pt>
                <c:pt idx="7282">
                  <c:v>72.815399935717252</c:v>
                </c:pt>
                <c:pt idx="7283">
                  <c:v>67.088876624415278</c:v>
                </c:pt>
                <c:pt idx="7284">
                  <c:v>34.843054767277827</c:v>
                </c:pt>
                <c:pt idx="7285">
                  <c:v>79.777759550247879</c:v>
                </c:pt>
                <c:pt idx="7286">
                  <c:v>46.924080559266912</c:v>
                </c:pt>
                <c:pt idx="7287">
                  <c:v>45.635925519090222</c:v>
                </c:pt>
                <c:pt idx="7288">
                  <c:v>51.824404560241604</c:v>
                </c:pt>
                <c:pt idx="7289">
                  <c:v>83.243639185740591</c:v>
                </c:pt>
                <c:pt idx="7290">
                  <c:v>83.307113749008707</c:v>
                </c:pt>
                <c:pt idx="7291">
                  <c:v>55.30563415412017</c:v>
                </c:pt>
                <c:pt idx="7292">
                  <c:v>66.368181251620811</c:v>
                </c:pt>
                <c:pt idx="7293">
                  <c:v>88.6611143675959</c:v>
                </c:pt>
                <c:pt idx="7294">
                  <c:v>57.675374507866088</c:v>
                </c:pt>
                <c:pt idx="7295">
                  <c:v>67.15627694878836</c:v>
                </c:pt>
                <c:pt idx="7296">
                  <c:v>75.155003085887174</c:v>
                </c:pt>
                <c:pt idx="7297">
                  <c:v>34.936010241849914</c:v>
                </c:pt>
                <c:pt idx="7298">
                  <c:v>61.960900818578459</c:v>
                </c:pt>
                <c:pt idx="7299">
                  <c:v>68.975310799096292</c:v>
                </c:pt>
                <c:pt idx="7300">
                  <c:v>44.31459250874962</c:v>
                </c:pt>
                <c:pt idx="7301">
                  <c:v>62.722058307574486</c:v>
                </c:pt>
                <c:pt idx="7302">
                  <c:v>36.91739957263173</c:v>
                </c:pt>
                <c:pt idx="7303">
                  <c:v>54.431534107717091</c:v>
                </c:pt>
                <c:pt idx="7304">
                  <c:v>74.100032538456503</c:v>
                </c:pt>
                <c:pt idx="7305">
                  <c:v>21.836375636104307</c:v>
                </c:pt>
                <c:pt idx="7306">
                  <c:v>70.220993472624983</c:v>
                </c:pt>
                <c:pt idx="7307">
                  <c:v>34.137873405373952</c:v>
                </c:pt>
                <c:pt idx="7308">
                  <c:v>72.005849470878132</c:v>
                </c:pt>
                <c:pt idx="7309">
                  <c:v>76.935977825189752</c:v>
                </c:pt>
                <c:pt idx="7310">
                  <c:v>37.562012185148717</c:v>
                </c:pt>
                <c:pt idx="7311">
                  <c:v>76.863313183893609</c:v>
                </c:pt>
                <c:pt idx="7312">
                  <c:v>33.115070459551646</c:v>
                </c:pt>
                <c:pt idx="7313">
                  <c:v>85.229352767856255</c:v>
                </c:pt>
                <c:pt idx="7314">
                  <c:v>44.101917972856398</c:v>
                </c:pt>
                <c:pt idx="7315">
                  <c:v>35.711218802129522</c:v>
                </c:pt>
                <c:pt idx="7316">
                  <c:v>77.677068349716279</c:v>
                </c:pt>
                <c:pt idx="7317">
                  <c:v>49.415953548447888</c:v>
                </c:pt>
                <c:pt idx="7318">
                  <c:v>61.638850664870013</c:v>
                </c:pt>
                <c:pt idx="7319">
                  <c:v>32.523578397879135</c:v>
                </c:pt>
                <c:pt idx="7320">
                  <c:v>66.137842756454305</c:v>
                </c:pt>
                <c:pt idx="7321">
                  <c:v>65.834675567486926</c:v>
                </c:pt>
                <c:pt idx="7322">
                  <c:v>40.231441792578934</c:v>
                </c:pt>
                <c:pt idx="7323">
                  <c:v>64.85058327971241</c:v>
                </c:pt>
                <c:pt idx="7324">
                  <c:v>80.454803390104445</c:v>
                </c:pt>
                <c:pt idx="7325">
                  <c:v>89.443318555366432</c:v>
                </c:pt>
                <c:pt idx="7326">
                  <c:v>56.616985841454074</c:v>
                </c:pt>
                <c:pt idx="7327">
                  <c:v>81.636175753231953</c:v>
                </c:pt>
                <c:pt idx="7328">
                  <c:v>66.074592061992647</c:v>
                </c:pt>
                <c:pt idx="7329">
                  <c:v>34.809876797113937</c:v>
                </c:pt>
                <c:pt idx="7330">
                  <c:v>17.701801746420365</c:v>
                </c:pt>
                <c:pt idx="7331">
                  <c:v>90.558857852183976</c:v>
                </c:pt>
                <c:pt idx="7332">
                  <c:v>54.487789174687826</c:v>
                </c:pt>
                <c:pt idx="7333">
                  <c:v>81.177961584396854</c:v>
                </c:pt>
                <c:pt idx="7334">
                  <c:v>64.457714682649538</c:v>
                </c:pt>
                <c:pt idx="7335">
                  <c:v>41.033101066492357</c:v>
                </c:pt>
                <c:pt idx="7336">
                  <c:v>77.291195380144345</c:v>
                </c:pt>
                <c:pt idx="7337">
                  <c:v>81.963211283984876</c:v>
                </c:pt>
                <c:pt idx="7338">
                  <c:v>61.030157783893429</c:v>
                </c:pt>
                <c:pt idx="7339">
                  <c:v>62.323741193497945</c:v>
                </c:pt>
                <c:pt idx="7340">
                  <c:v>76.851540734017334</c:v>
                </c:pt>
                <c:pt idx="7341">
                  <c:v>33.716195591635469</c:v>
                </c:pt>
                <c:pt idx="7342">
                  <c:v>61.549472698807513</c:v>
                </c:pt>
                <c:pt idx="7343">
                  <c:v>16.117743515728058</c:v>
                </c:pt>
                <c:pt idx="7344">
                  <c:v>29.971808353939608</c:v>
                </c:pt>
                <c:pt idx="7345">
                  <c:v>47.062578266872997</c:v>
                </c:pt>
                <c:pt idx="7346">
                  <c:v>43.699903799919923</c:v>
                </c:pt>
                <c:pt idx="7347">
                  <c:v>83.848913947735824</c:v>
                </c:pt>
                <c:pt idx="7348">
                  <c:v>97.077413190676197</c:v>
                </c:pt>
                <c:pt idx="7349">
                  <c:v>27.347642039664791</c:v>
                </c:pt>
                <c:pt idx="7350">
                  <c:v>79.696004404150244</c:v>
                </c:pt>
                <c:pt idx="7351">
                  <c:v>35.804442647662455</c:v>
                </c:pt>
                <c:pt idx="7352">
                  <c:v>34.00990433161401</c:v>
                </c:pt>
                <c:pt idx="7353">
                  <c:v>38.470185765150489</c:v>
                </c:pt>
                <c:pt idx="7354">
                  <c:v>28.253457116624745</c:v>
                </c:pt>
                <c:pt idx="7355">
                  <c:v>26.982338843247394</c:v>
                </c:pt>
                <c:pt idx="7356">
                  <c:v>75.639304401613387</c:v>
                </c:pt>
                <c:pt idx="7357">
                  <c:v>67.040348695865532</c:v>
                </c:pt>
                <c:pt idx="7358">
                  <c:v>38.288424445917713</c:v>
                </c:pt>
                <c:pt idx="7359">
                  <c:v>75.749565013945656</c:v>
                </c:pt>
                <c:pt idx="7360">
                  <c:v>84.847012804639519</c:v>
                </c:pt>
                <c:pt idx="7361">
                  <c:v>25.012243590478409</c:v>
                </c:pt>
                <c:pt idx="7362">
                  <c:v>23.772397355274599</c:v>
                </c:pt>
                <c:pt idx="7363">
                  <c:v>90.304486962727196</c:v>
                </c:pt>
                <c:pt idx="7364">
                  <c:v>64.689839559456033</c:v>
                </c:pt>
                <c:pt idx="7365">
                  <c:v>43.015292211170589</c:v>
                </c:pt>
                <c:pt idx="7366">
                  <c:v>42.741874304468013</c:v>
                </c:pt>
                <c:pt idx="7367">
                  <c:v>86.212817863156843</c:v>
                </c:pt>
                <c:pt idx="7368">
                  <c:v>62.175038294078689</c:v>
                </c:pt>
                <c:pt idx="7369">
                  <c:v>52.042702234570989</c:v>
                </c:pt>
                <c:pt idx="7370">
                  <c:v>86.345111188250684</c:v>
                </c:pt>
                <c:pt idx="7371">
                  <c:v>77.999466756020084</c:v>
                </c:pt>
                <c:pt idx="7372">
                  <c:v>23.525022093308742</c:v>
                </c:pt>
                <c:pt idx="7373">
                  <c:v>46.191105094472569</c:v>
                </c:pt>
                <c:pt idx="7374">
                  <c:v>68.880788066461079</c:v>
                </c:pt>
                <c:pt idx="7375">
                  <c:v>30.730875710854662</c:v>
                </c:pt>
                <c:pt idx="7376">
                  <c:v>55.785253843242884</c:v>
                </c:pt>
                <c:pt idx="7377">
                  <c:v>41.71014490634893</c:v>
                </c:pt>
                <c:pt idx="7378">
                  <c:v>54.94448058761418</c:v>
                </c:pt>
                <c:pt idx="7379">
                  <c:v>69.066743517759633</c:v>
                </c:pt>
                <c:pt idx="7380">
                  <c:v>50.48844835721561</c:v>
                </c:pt>
                <c:pt idx="7381">
                  <c:v>41.146670816373359</c:v>
                </c:pt>
                <c:pt idx="7382">
                  <c:v>55.599342894098712</c:v>
                </c:pt>
                <c:pt idx="7383">
                  <c:v>42.1658962536861</c:v>
                </c:pt>
                <c:pt idx="7384">
                  <c:v>45.653230656850404</c:v>
                </c:pt>
                <c:pt idx="7385">
                  <c:v>45.756271772885292</c:v>
                </c:pt>
                <c:pt idx="7386">
                  <c:v>73.851542589478981</c:v>
                </c:pt>
                <c:pt idx="7387">
                  <c:v>31.487211875310948</c:v>
                </c:pt>
                <c:pt idx="7388">
                  <c:v>35.560948644647155</c:v>
                </c:pt>
                <c:pt idx="7389">
                  <c:v>80.599137536035414</c:v>
                </c:pt>
                <c:pt idx="7390">
                  <c:v>76.75332094252218</c:v>
                </c:pt>
                <c:pt idx="7391">
                  <c:v>37.99131281885208</c:v>
                </c:pt>
                <c:pt idx="7392">
                  <c:v>73.460684242862584</c:v>
                </c:pt>
                <c:pt idx="7393">
                  <c:v>46.940490133592313</c:v>
                </c:pt>
                <c:pt idx="7394">
                  <c:v>55.590824510699036</c:v>
                </c:pt>
                <c:pt idx="7395">
                  <c:v>60.041960368361899</c:v>
                </c:pt>
                <c:pt idx="7396">
                  <c:v>63.958550903075178</c:v>
                </c:pt>
                <c:pt idx="7397">
                  <c:v>36.838853990856322</c:v>
                </c:pt>
                <c:pt idx="7398">
                  <c:v>40.36463068110757</c:v>
                </c:pt>
                <c:pt idx="7399">
                  <c:v>53.32670764483629</c:v>
                </c:pt>
                <c:pt idx="7400">
                  <c:v>69.228158932644334</c:v>
                </c:pt>
                <c:pt idx="7401">
                  <c:v>33.247363784645479</c:v>
                </c:pt>
                <c:pt idx="7402">
                  <c:v>30.436226905286951</c:v>
                </c:pt>
                <c:pt idx="7403">
                  <c:v>67.038661887452051</c:v>
                </c:pt>
                <c:pt idx="7404">
                  <c:v>70.254439813749713</c:v>
                </c:pt>
                <c:pt idx="7405">
                  <c:v>58.987397889828316</c:v>
                </c:pt>
                <c:pt idx="7406">
                  <c:v>72.144347178484196</c:v>
                </c:pt>
                <c:pt idx="7407">
                  <c:v>51.1968837855961</c:v>
                </c:pt>
                <c:pt idx="7408">
                  <c:v>29.236877709770937</c:v>
                </c:pt>
                <c:pt idx="7409">
                  <c:v>79.757200346011089</c:v>
                </c:pt>
                <c:pt idx="7410">
                  <c:v>59.579064572923301</c:v>
                </c:pt>
                <c:pt idx="7411">
                  <c:v>54.322169058819597</c:v>
                </c:pt>
                <c:pt idx="7412">
                  <c:v>50.054002956939541</c:v>
                </c:pt>
                <c:pt idx="7413">
                  <c:v>54.874497891392835</c:v>
                </c:pt>
                <c:pt idx="7414">
                  <c:v>68.571729368096683</c:v>
                </c:pt>
                <c:pt idx="7415">
                  <c:v>73.197794970006129</c:v>
                </c:pt>
                <c:pt idx="7416">
                  <c:v>68.023381367700523</c:v>
                </c:pt>
                <c:pt idx="7417">
                  <c:v>84.025007626378027</c:v>
                </c:pt>
                <c:pt idx="7418">
                  <c:v>32.353689101749154</c:v>
                </c:pt>
                <c:pt idx="7419">
                  <c:v>42.27682856064672</c:v>
                </c:pt>
                <c:pt idx="7420">
                  <c:v>26.725330510870204</c:v>
                </c:pt>
                <c:pt idx="7421">
                  <c:v>49.632952335675</c:v>
                </c:pt>
                <c:pt idx="7422">
                  <c:v>35.509793842094744</c:v>
                </c:pt>
                <c:pt idx="7423">
                  <c:v>47.875114427227892</c:v>
                </c:pt>
                <c:pt idx="7424">
                  <c:v>75.00058329849341</c:v>
                </c:pt>
                <c:pt idx="7425">
                  <c:v>48.22691386320114</c:v>
                </c:pt>
                <c:pt idx="7426">
                  <c:v>23.725611306210457</c:v>
                </c:pt>
                <c:pt idx="7427">
                  <c:v>40.172395799100798</c:v>
                </c:pt>
                <c:pt idx="7428">
                  <c:v>68.775617149629383</c:v>
                </c:pt>
                <c:pt idx="7429">
                  <c:v>65.12792694751991</c:v>
                </c:pt>
                <c:pt idx="7430">
                  <c:v>60.85870122970033</c:v>
                </c:pt>
                <c:pt idx="7431">
                  <c:v>34.137873405373952</c:v>
                </c:pt>
                <c:pt idx="7432">
                  <c:v>40.957809551193563</c:v>
                </c:pt>
                <c:pt idx="7433">
                  <c:v>23.987873386592959</c:v>
                </c:pt>
                <c:pt idx="7434">
                  <c:v>29.364219591056941</c:v>
                </c:pt>
                <c:pt idx="7435">
                  <c:v>32.894773103693545</c:v>
                </c:pt>
                <c:pt idx="7436">
                  <c:v>87.25680720568991</c:v>
                </c:pt>
                <c:pt idx="7437">
                  <c:v>22.246280999966519</c:v>
                </c:pt>
                <c:pt idx="7438">
                  <c:v>20.584976074601084</c:v>
                </c:pt>
                <c:pt idx="7439">
                  <c:v>55.076818414862402</c:v>
                </c:pt>
                <c:pt idx="7440">
                  <c:v>36.853308385807395</c:v>
                </c:pt>
                <c:pt idx="7441">
                  <c:v>59.397974948318854</c:v>
                </c:pt>
                <c:pt idx="7442">
                  <c:v>37.118152838038178</c:v>
                </c:pt>
                <c:pt idx="7443">
                  <c:v>36.275588455539882</c:v>
                </c:pt>
                <c:pt idx="7444">
                  <c:v>58.389745947797962</c:v>
                </c:pt>
                <c:pt idx="7445">
                  <c:v>69.632799979583467</c:v>
                </c:pt>
                <c:pt idx="7446">
                  <c:v>24.107055705992401</c:v>
                </c:pt>
                <c:pt idx="7447">
                  <c:v>84.590004472262351</c:v>
                </c:pt>
                <c:pt idx="7448">
                  <c:v>68.781672711531129</c:v>
                </c:pt>
                <c:pt idx="7449">
                  <c:v>54.718963416987414</c:v>
                </c:pt>
                <c:pt idx="7450">
                  <c:v>74.648260988502315</c:v>
                </c:pt>
                <c:pt idx="7451">
                  <c:v>78.475876880820564</c:v>
                </c:pt>
                <c:pt idx="7452">
                  <c:v>49.455291398969649</c:v>
                </c:pt>
                <c:pt idx="7453">
                  <c:v>96.927143033193829</c:v>
                </c:pt>
                <c:pt idx="7454">
                  <c:v>88.730246002536845</c:v>
                </c:pt>
                <c:pt idx="7455">
                  <c:v>67.586741516887372</c:v>
                </c:pt>
                <c:pt idx="7456">
                  <c:v>78.403480610485275</c:v>
                </c:pt>
                <c:pt idx="7457">
                  <c:v>22.592547748055857</c:v>
                </c:pt>
                <c:pt idx="7458">
                  <c:v>95.06110401024489</c:v>
                </c:pt>
                <c:pt idx="7459">
                  <c:v>32.421044923967848</c:v>
                </c:pt>
                <c:pt idx="7460">
                  <c:v>44.262542142762413</c:v>
                </c:pt>
                <c:pt idx="7461">
                  <c:v>87.875864668007893</c:v>
                </c:pt>
                <c:pt idx="7462">
                  <c:v>33.596744901275194</c:v>
                </c:pt>
                <c:pt idx="7463">
                  <c:v>49.667697563902017</c:v>
                </c:pt>
                <c:pt idx="7464">
                  <c:v>50.54281272409024</c:v>
                </c:pt>
                <c:pt idx="7465">
                  <c:v>41.595471038374001</c:v>
                </c:pt>
                <c:pt idx="7466">
                  <c:v>38.370398715592209</c:v>
                </c:pt>
                <c:pt idx="7467">
                  <c:v>43.220911303271151</c:v>
                </c:pt>
                <c:pt idx="7468">
                  <c:v>50.634976953683655</c:v>
                </c:pt>
                <c:pt idx="7469">
                  <c:v>44.752291975502303</c:v>
                </c:pt>
                <c:pt idx="7470">
                  <c:v>91.368195017134397</c:v>
                </c:pt>
                <c:pt idx="7471">
                  <c:v>41.958147360788736</c:v>
                </c:pt>
                <c:pt idx="7472">
                  <c:v>63.284860702921719</c:v>
                </c:pt>
                <c:pt idx="7473">
                  <c:v>73.325764043766071</c:v>
                </c:pt>
                <c:pt idx="7474">
                  <c:v>32.178446484387344</c:v>
                </c:pt>
                <c:pt idx="7475">
                  <c:v>51.338635559678778</c:v>
                </c:pt>
                <c:pt idx="7476">
                  <c:v>85.026136680951893</c:v>
                </c:pt>
                <c:pt idx="7477">
                  <c:v>62.108265162179585</c:v>
                </c:pt>
                <c:pt idx="7478">
                  <c:v>71.206145376339038</c:v>
                </c:pt>
                <c:pt idx="7479">
                  <c:v>48.092784909083335</c:v>
                </c:pt>
                <c:pt idx="7480">
                  <c:v>35.148684777743135</c:v>
                </c:pt>
                <c:pt idx="7481">
                  <c:v>38.692797121896021</c:v>
                </c:pt>
                <c:pt idx="7482">
                  <c:v>84.293832910785895</c:v>
                </c:pt>
                <c:pt idx="7483">
                  <c:v>55.051890457137333</c:v>
                </c:pt>
                <c:pt idx="7484">
                  <c:v>68.342913628838915</c:v>
                </c:pt>
                <c:pt idx="7485">
                  <c:v>32.260689125022687</c:v>
                </c:pt>
                <c:pt idx="7486">
                  <c:v>19.584474212501167</c:v>
                </c:pt>
                <c:pt idx="7487">
                  <c:v>24.843996600607525</c:v>
                </c:pt>
                <c:pt idx="7488">
                  <c:v>84.670291933523359</c:v>
                </c:pt>
                <c:pt idx="7489">
                  <c:v>42.830052956654747</c:v>
                </c:pt>
                <c:pt idx="7490">
                  <c:v>42.966540413814371</c:v>
                </c:pt>
                <c:pt idx="7491">
                  <c:v>62.171784227602103</c:v>
                </c:pt>
                <c:pt idx="7492">
                  <c:v>64.817136938587666</c:v>
                </c:pt>
                <c:pt idx="7493">
                  <c:v>62.41500985965655</c:v>
                </c:pt>
                <c:pt idx="7494">
                  <c:v>77.59498976158568</c:v>
                </c:pt>
                <c:pt idx="7495">
                  <c:v>58.766473341496265</c:v>
                </c:pt>
                <c:pt idx="7496">
                  <c:v>37.505757118177982</c:v>
                </c:pt>
                <c:pt idx="7497">
                  <c:v>70.785990318509292</c:v>
                </c:pt>
                <c:pt idx="7498">
                  <c:v>57.91008175652086</c:v>
                </c:pt>
                <c:pt idx="7499">
                  <c:v>38.523131694572498</c:v>
                </c:pt>
                <c:pt idx="7500">
                  <c:v>37.378459739046349</c:v>
                </c:pt>
                <c:pt idx="7501">
                  <c:v>57.435458013360375</c:v>
                </c:pt>
                <c:pt idx="7502">
                  <c:v>83.651857741189303</c:v>
                </c:pt>
                <c:pt idx="7503">
                  <c:v>61.264401892579009</c:v>
                </c:pt>
                <c:pt idx="7504">
                  <c:v>70.523265098157566</c:v>
                </c:pt>
                <c:pt idx="7505">
                  <c:v>34.946364254273561</c:v>
                </c:pt>
                <c:pt idx="7506">
                  <c:v>30.359412634079412</c:v>
                </c:pt>
                <c:pt idx="7507">
                  <c:v>68.442864730901917</c:v>
                </c:pt>
                <c:pt idx="7508">
                  <c:v>22.456060290896229</c:v>
                </c:pt>
                <c:pt idx="7509">
                  <c:v>59.945263332775482</c:v>
                </c:pt>
                <c:pt idx="7510">
                  <c:v>78.704692620078333</c:v>
                </c:pt>
                <c:pt idx="7511">
                  <c:v>67.904990293279766</c:v>
                </c:pt>
                <c:pt idx="7512">
                  <c:v>80.02781675728852</c:v>
                </c:pt>
                <c:pt idx="7513">
                  <c:v>40.196428193391078</c:v>
                </c:pt>
                <c:pt idx="7514">
                  <c:v>38.295375571254262</c:v>
                </c:pt>
                <c:pt idx="7515">
                  <c:v>51.603092090598359</c:v>
                </c:pt>
                <c:pt idx="7516">
                  <c:v>74.480013998631421</c:v>
                </c:pt>
                <c:pt idx="7517">
                  <c:v>51.638061187631848</c:v>
                </c:pt>
                <c:pt idx="7518">
                  <c:v>67.524162517054037</c:v>
                </c:pt>
                <c:pt idx="7519">
                  <c:v>38.807426487716562</c:v>
                </c:pt>
                <c:pt idx="7520">
                  <c:v>50.307314230456782</c:v>
                </c:pt>
                <c:pt idx="7521">
                  <c:v>36.654629850125623</c:v>
                </c:pt>
                <c:pt idx="7522">
                  <c:v>65.988199791445879</c:v>
                </c:pt>
                <c:pt idx="7523">
                  <c:v>71.820565714207888</c:v>
                </c:pt>
                <c:pt idx="7524">
                  <c:v>55.94498244971409</c:v>
                </c:pt>
                <c:pt idx="7525">
                  <c:v>50.477875221215115</c:v>
                </c:pt>
                <c:pt idx="7526">
                  <c:v>80.775902909305984</c:v>
                </c:pt>
                <c:pt idx="7527">
                  <c:v>83.073033692827892</c:v>
                </c:pt>
                <c:pt idx="7528">
                  <c:v>60.099902243746122</c:v>
                </c:pt>
                <c:pt idx="7529">
                  <c:v>44.313696945314831</c:v>
                </c:pt>
                <c:pt idx="7530">
                  <c:v>84.033526009777702</c:v>
                </c:pt>
                <c:pt idx="7531">
                  <c:v>82.375475150888903</c:v>
                </c:pt>
                <c:pt idx="7532">
                  <c:v>19.364221358797458</c:v>
                </c:pt>
                <c:pt idx="7533">
                  <c:v>67.437098551878947</c:v>
                </c:pt>
                <c:pt idx="7534">
                  <c:v>57.058954488468515</c:v>
                </c:pt>
                <c:pt idx="7535">
                  <c:v>74.931496165706847</c:v>
                </c:pt>
                <c:pt idx="7536">
                  <c:v>30.109191374534031</c:v>
                </c:pt>
                <c:pt idx="7537">
                  <c:v>63.174868461550275</c:v>
                </c:pt>
                <c:pt idx="7538">
                  <c:v>60.487506523885926</c:v>
                </c:pt>
                <c:pt idx="7539">
                  <c:v>86.649173940652858</c:v>
                </c:pt>
                <c:pt idx="7540">
                  <c:v>78.255847895923324</c:v>
                </c:pt>
                <c:pt idx="7541">
                  <c:v>44.38636158661096</c:v>
                </c:pt>
                <c:pt idx="7542">
                  <c:v>85.46316445307626</c:v>
                </c:pt>
                <c:pt idx="7543">
                  <c:v>40.662533553151896</c:v>
                </c:pt>
                <c:pt idx="7544">
                  <c:v>67.663331919288439</c:v>
                </c:pt>
                <c:pt idx="7545">
                  <c:v>58.245367299712612</c:v>
                </c:pt>
                <c:pt idx="7546">
                  <c:v>27.951349543596894</c:v>
                </c:pt>
                <c:pt idx="7547">
                  <c:v>62.61049880813993</c:v>
                </c:pt>
                <c:pt idx="7548">
                  <c:v>60.322513600491639</c:v>
                </c:pt>
                <c:pt idx="7549">
                  <c:v>77.917656538850338</c:v>
                </c:pt>
                <c:pt idx="7550">
                  <c:v>68.574087871138488</c:v>
                </c:pt>
                <c:pt idx="7551">
                  <c:v>62.23298016946292</c:v>
                </c:pt>
                <c:pt idx="7552">
                  <c:v>91.921364342070291</c:v>
                </c:pt>
                <c:pt idx="7553">
                  <c:v>64.938274437361429</c:v>
                </c:pt>
                <c:pt idx="7554">
                  <c:v>34.527000441422508</c:v>
                </c:pt>
                <c:pt idx="7555">
                  <c:v>27.489393813747473</c:v>
                </c:pt>
                <c:pt idx="7556">
                  <c:v>74.20413327043093</c:v>
                </c:pt>
                <c:pt idx="7557">
                  <c:v>47.101741495972263</c:v>
                </c:pt>
                <c:pt idx="7558">
                  <c:v>54.082197493241772</c:v>
                </c:pt>
                <c:pt idx="7559">
                  <c:v>20.094783249477864</c:v>
                </c:pt>
                <c:pt idx="7560">
                  <c:v>71.981189884113888</c:v>
                </c:pt>
                <c:pt idx="7561">
                  <c:v>62.436196256367282</c:v>
                </c:pt>
                <c:pt idx="7562">
                  <c:v>52.52067961743461</c:v>
                </c:pt>
                <c:pt idx="7563">
                  <c:v>65.625791839992019</c:v>
                </c:pt>
                <c:pt idx="7564">
                  <c:v>80.596555164187151</c:v>
                </c:pt>
                <c:pt idx="7565">
                  <c:v>77.230626630757456</c:v>
                </c:pt>
                <c:pt idx="7566">
                  <c:v>76.638019882073309</c:v>
                </c:pt>
                <c:pt idx="7567">
                  <c:v>18.904220808322361</c:v>
                </c:pt>
                <c:pt idx="7568">
                  <c:v>38.642074742809186</c:v>
                </c:pt>
                <c:pt idx="7569">
                  <c:v>51.704834319530967</c:v>
                </c:pt>
                <c:pt idx="7570">
                  <c:v>77.653200007930749</c:v>
                </c:pt>
                <c:pt idx="7571">
                  <c:v>76.493685736142339</c:v>
                </c:pt>
                <c:pt idx="7572">
                  <c:v>60.340445930725785</c:v>
                </c:pt>
                <c:pt idx="7573">
                  <c:v>44.618386890190948</c:v>
                </c:pt>
                <c:pt idx="7574">
                  <c:v>85.123729279973105</c:v>
                </c:pt>
                <c:pt idx="7575">
                  <c:v>59.902790966127483</c:v>
                </c:pt>
                <c:pt idx="7576">
                  <c:v>77.509761425434576</c:v>
                </c:pt>
                <c:pt idx="7577">
                  <c:v>51.50314098853535</c:v>
                </c:pt>
                <c:pt idx="7578">
                  <c:v>76.018390298353509</c:v>
                </c:pt>
                <c:pt idx="7579">
                  <c:v>68.690239992867774</c:v>
                </c:pt>
                <c:pt idx="7580">
                  <c:v>70.777471935109617</c:v>
                </c:pt>
                <c:pt idx="7581">
                  <c:v>51.560455671445624</c:v>
                </c:pt>
                <c:pt idx="7582">
                  <c:v>57.947732798629133</c:v>
                </c:pt>
                <c:pt idx="7583">
                  <c:v>54.807097567019753</c:v>
                </c:pt>
                <c:pt idx="7584">
                  <c:v>46.736438299554877</c:v>
                </c:pt>
                <c:pt idx="7585">
                  <c:v>45.323612754249204</c:v>
                </c:pt>
                <c:pt idx="7586">
                  <c:v>60.832150942840002</c:v>
                </c:pt>
                <c:pt idx="7587">
                  <c:v>20.757999886857323</c:v>
                </c:pt>
                <c:pt idx="7588">
                  <c:v>81.317031413404749</c:v>
                </c:pt>
                <c:pt idx="7589">
                  <c:v>54.852196807670424</c:v>
                </c:pt>
                <c:pt idx="7590">
                  <c:v>49.088246323066635</c:v>
                </c:pt>
                <c:pt idx="7591">
                  <c:v>29.188349781221184</c:v>
                </c:pt>
                <c:pt idx="7592">
                  <c:v>71.88796603858097</c:v>
                </c:pt>
                <c:pt idx="7593">
                  <c:v>50.525104262662566</c:v>
                </c:pt>
                <c:pt idx="7594">
                  <c:v>74.480013998631421</c:v>
                </c:pt>
                <c:pt idx="7595">
                  <c:v>82.12199982486689</c:v>
                </c:pt>
                <c:pt idx="7596">
                  <c:v>13.080373268960034</c:v>
                </c:pt>
                <c:pt idx="7597">
                  <c:v>56.415456562963193</c:v>
                </c:pt>
                <c:pt idx="7598">
                  <c:v>43.057928630323339</c:v>
                </c:pt>
                <c:pt idx="7599">
                  <c:v>44.77565267516426</c:v>
                </c:pt>
                <c:pt idx="7600">
                  <c:v>48.174863497213934</c:v>
                </c:pt>
                <c:pt idx="7601">
                  <c:v>80.142446123109067</c:v>
                </c:pt>
                <c:pt idx="7602">
                  <c:v>63.052616275764869</c:v>
                </c:pt>
                <c:pt idx="7603">
                  <c:v>42.387716365452945</c:v>
                </c:pt>
                <c:pt idx="7604">
                  <c:v>70.497709947958569</c:v>
                </c:pt>
                <c:pt idx="7605">
                  <c:v>53.016977251843556</c:v>
                </c:pt>
                <c:pt idx="7606">
                  <c:v>42.182813470135102</c:v>
                </c:pt>
                <c:pt idx="7607">
                  <c:v>70.483882745481424</c:v>
                </c:pt>
                <c:pt idx="7608">
                  <c:v>34.492926907823815</c:v>
                </c:pt>
                <c:pt idx="7609">
                  <c:v>38.550418155339379</c:v>
                </c:pt>
                <c:pt idx="7610">
                  <c:v>71.841124918444692</c:v>
                </c:pt>
                <c:pt idx="7611">
                  <c:v>22.640448484131657</c:v>
                </c:pt>
                <c:pt idx="7612">
                  <c:v>38.453148998351153</c:v>
                </c:pt>
                <c:pt idx="7613">
                  <c:v>68.430604786487947</c:v>
                </c:pt>
                <c:pt idx="7614">
                  <c:v>65.183554822016717</c:v>
                </c:pt>
                <c:pt idx="7615">
                  <c:v>62.90671487177076</c:v>
                </c:pt>
                <c:pt idx="7616">
                  <c:v>48.324183020189373</c:v>
                </c:pt>
                <c:pt idx="7617">
                  <c:v>42.661805966783866</c:v>
                </c:pt>
                <c:pt idx="7618">
                  <c:v>57.409902863161349</c:v>
                </c:pt>
                <c:pt idx="7619">
                  <c:v>41.571602696588464</c:v>
                </c:pt>
                <c:pt idx="7620">
                  <c:v>91.354412316811661</c:v>
                </c:pt>
                <c:pt idx="7621">
                  <c:v>84.809361762531267</c:v>
                </c:pt>
                <c:pt idx="7622">
                  <c:v>77.104224815060633</c:v>
                </c:pt>
                <c:pt idx="7623">
                  <c:v>54.291349591697525</c:v>
                </c:pt>
                <c:pt idx="7624">
                  <c:v>50.828779093753553</c:v>
                </c:pt>
                <c:pt idx="7625">
                  <c:v>68.740603550441506</c:v>
                </c:pt>
                <c:pt idx="7626">
                  <c:v>53.8516949455705</c:v>
                </c:pt>
                <c:pt idx="7627">
                  <c:v>86.719828331502555</c:v>
                </c:pt>
                <c:pt idx="7628">
                  <c:v>31.829597364449729</c:v>
                </c:pt>
                <c:pt idx="7629">
                  <c:v>92.734851136932122</c:v>
                </c:pt>
                <c:pt idx="7630">
                  <c:v>94.285268257491325</c:v>
                </c:pt>
                <c:pt idx="7631">
                  <c:v>42.688928375046004</c:v>
                </c:pt>
                <c:pt idx="7632">
                  <c:v>83.479241997830158</c:v>
                </c:pt>
                <c:pt idx="7633">
                  <c:v>60.044274369249329</c:v>
                </c:pt>
                <c:pt idx="7634">
                  <c:v>71.810360522394745</c:v>
                </c:pt>
                <c:pt idx="7635">
                  <c:v>23.780915738674278</c:v>
                </c:pt>
                <c:pt idx="7636">
                  <c:v>28.855154370110405</c:v>
                </c:pt>
                <c:pt idx="7637">
                  <c:v>46.35908371338261</c:v>
                </c:pt>
                <c:pt idx="7638">
                  <c:v>83.857432331135485</c:v>
                </c:pt>
                <c:pt idx="7639">
                  <c:v>37.917856932577266</c:v>
                </c:pt>
                <c:pt idx="7640">
                  <c:v>52.041179478662251</c:v>
                </c:pt>
                <c:pt idx="7641">
                  <c:v>68.780881466552444</c:v>
                </c:pt>
                <c:pt idx="7642">
                  <c:v>73.680309904092354</c:v>
                </c:pt>
                <c:pt idx="7643">
                  <c:v>22.926578906299699</c:v>
                </c:pt>
                <c:pt idx="7644">
                  <c:v>57.418376744406643</c:v>
                </c:pt>
                <c:pt idx="7645">
                  <c:v>51.414554267451535</c:v>
                </c:pt>
                <c:pt idx="7646">
                  <c:v>46.637322944624927</c:v>
                </c:pt>
                <c:pt idx="7647">
                  <c:v>68.077386913062057</c:v>
                </c:pt>
                <c:pt idx="7648">
                  <c:v>23.438853691568461</c:v>
                </c:pt>
                <c:pt idx="7649">
                  <c:v>63.27723788295684</c:v>
                </c:pt>
                <c:pt idx="7650">
                  <c:v>31.814247406063867</c:v>
                </c:pt>
                <c:pt idx="7651">
                  <c:v>90.939685628409734</c:v>
                </c:pt>
                <c:pt idx="7652">
                  <c:v>61.258077959716402</c:v>
                </c:pt>
                <c:pt idx="7653">
                  <c:v>34.469058566038285</c:v>
                </c:pt>
                <c:pt idx="7654">
                  <c:v>57.07603575742224</c:v>
                </c:pt>
                <c:pt idx="7655">
                  <c:v>46.854993426480355</c:v>
                </c:pt>
                <c:pt idx="7656">
                  <c:v>67.984163067529124</c:v>
                </c:pt>
                <c:pt idx="7657">
                  <c:v>15.047886149880743</c:v>
                </c:pt>
                <c:pt idx="7658">
                  <c:v>81.363200838912704</c:v>
                </c:pt>
                <c:pt idx="7659">
                  <c:v>43.199680404406024</c:v>
                </c:pt>
                <c:pt idx="7660">
                  <c:v>22.625994089180598</c:v>
                </c:pt>
                <c:pt idx="7661">
                  <c:v>78.359053064462941</c:v>
                </c:pt>
                <c:pt idx="7662">
                  <c:v>82.419007133476427</c:v>
                </c:pt>
                <c:pt idx="7663">
                  <c:v>90.691195679432198</c:v>
                </c:pt>
                <c:pt idx="7664">
                  <c:v>59.213586755083426</c:v>
                </c:pt>
                <c:pt idx="7665">
                  <c:v>64.861728537114729</c:v>
                </c:pt>
                <c:pt idx="7666">
                  <c:v>16.845678532405806</c:v>
                </c:pt>
                <c:pt idx="7667">
                  <c:v>27.397065531649339</c:v>
                </c:pt>
                <c:pt idx="7668">
                  <c:v>56.121747822984645</c:v>
                </c:pt>
                <c:pt idx="7669">
                  <c:v>69.201932087816985</c:v>
                </c:pt>
                <c:pt idx="7670">
                  <c:v>69.916930720222808</c:v>
                </c:pt>
                <c:pt idx="7671">
                  <c:v>23.132153496245881</c:v>
                </c:pt>
                <c:pt idx="7672">
                  <c:v>21.894317511488531</c:v>
                </c:pt>
                <c:pt idx="7673">
                  <c:v>39.270322283155153</c:v>
                </c:pt>
                <c:pt idx="7674">
                  <c:v>45.846137233485507</c:v>
                </c:pt>
                <c:pt idx="7675">
                  <c:v>82.126368578355155</c:v>
                </c:pt>
                <c:pt idx="7676">
                  <c:v>14.830484038986153</c:v>
                </c:pt>
                <c:pt idx="7677">
                  <c:v>16.074211533140517</c:v>
                </c:pt>
                <c:pt idx="7678">
                  <c:v>47.297230444455643</c:v>
                </c:pt>
                <c:pt idx="7679">
                  <c:v>31.039038845784265</c:v>
                </c:pt>
                <c:pt idx="7680">
                  <c:v>57.44655876860832</c:v>
                </c:pt>
                <c:pt idx="7681">
                  <c:v>55.598551649120019</c:v>
                </c:pt>
                <c:pt idx="7682">
                  <c:v>75.617898881325772</c:v>
                </c:pt>
                <c:pt idx="7683">
                  <c:v>82.772493377863157</c:v>
                </c:pt>
                <c:pt idx="7684">
                  <c:v>63.724515349048723</c:v>
                </c:pt>
                <c:pt idx="7685">
                  <c:v>42.335665999465746</c:v>
                </c:pt>
                <c:pt idx="7686">
                  <c:v>66.077274007067416</c:v>
                </c:pt>
                <c:pt idx="7687">
                  <c:v>60.784469330341061</c:v>
                </c:pt>
                <c:pt idx="7688">
                  <c:v>44.367270067210782</c:v>
                </c:pt>
                <c:pt idx="7689">
                  <c:v>54.224004338396576</c:v>
                </c:pt>
                <c:pt idx="7690">
                  <c:v>52.72143288284105</c:v>
                </c:pt>
                <c:pt idx="7691">
                  <c:v>55.076818414862402</c:v>
                </c:pt>
                <c:pt idx="7692">
                  <c:v>25.362824020983894</c:v>
                </c:pt>
                <c:pt idx="7693">
                  <c:v>37.890734524315121</c:v>
                </c:pt>
                <c:pt idx="7694">
                  <c:v>65.119408564120249</c:v>
                </c:pt>
                <c:pt idx="7695">
                  <c:v>68.487963971552588</c:v>
                </c:pt>
                <c:pt idx="7696">
                  <c:v>80.703293339081966</c:v>
                </c:pt>
                <c:pt idx="7697">
                  <c:v>39.423846507114128</c:v>
                </c:pt>
                <c:pt idx="7698">
                  <c:v>54.016419498003941</c:v>
                </c:pt>
                <c:pt idx="7699">
                  <c:v>37.917229740103309</c:v>
                </c:pt>
                <c:pt idx="7700">
                  <c:v>51.911523596488813</c:v>
                </c:pt>
                <c:pt idx="7701">
                  <c:v>77.118579636785199</c:v>
                </c:pt>
                <c:pt idx="7702">
                  <c:v>73.580134933222865</c:v>
                </c:pt>
                <c:pt idx="7703">
                  <c:v>45.999497404939746</c:v>
                </c:pt>
                <c:pt idx="7704">
                  <c:v>73.7288378326421</c:v>
                </c:pt>
                <c:pt idx="7705">
                  <c:v>50.154581251476507</c:v>
                </c:pt>
                <c:pt idx="7706">
                  <c:v>37.3698968534923</c:v>
                </c:pt>
                <c:pt idx="7707">
                  <c:v>13.560933023671922</c:v>
                </c:pt>
                <c:pt idx="7708">
                  <c:v>80.634778327697234</c:v>
                </c:pt>
                <c:pt idx="7709">
                  <c:v>44.558489835432411</c:v>
                </c:pt>
                <c:pt idx="7710">
                  <c:v>70.139810447929165</c:v>
                </c:pt>
                <c:pt idx="7711">
                  <c:v>24.779059097732375</c:v>
                </c:pt>
                <c:pt idx="7712">
                  <c:v>72.756398444393511</c:v>
                </c:pt>
                <c:pt idx="7713">
                  <c:v>62.356127918683143</c:v>
                </c:pt>
                <c:pt idx="7714">
                  <c:v>65.33813866191521</c:v>
                </c:pt>
                <c:pt idx="7715">
                  <c:v>29.662749655575212</c:v>
                </c:pt>
                <c:pt idx="7716">
                  <c:v>58.378869061356468</c:v>
                </c:pt>
                <c:pt idx="7717">
                  <c:v>32.564528008618396</c:v>
                </c:pt>
                <c:pt idx="7718">
                  <c:v>37.965757668653069</c:v>
                </c:pt>
                <c:pt idx="7719">
                  <c:v>56.390528605238131</c:v>
                </c:pt>
                <c:pt idx="7720">
                  <c:v>72.870759439253206</c:v>
                </c:pt>
                <c:pt idx="7721">
                  <c:v>52.697832912016359</c:v>
                </c:pt>
                <c:pt idx="7722">
                  <c:v>87.682062527937987</c:v>
                </c:pt>
                <c:pt idx="7723">
                  <c:v>32.75828564653392</c:v>
                </c:pt>
                <c:pt idx="7724">
                  <c:v>47.073679022120949</c:v>
                </c:pt>
                <c:pt idx="7725">
                  <c:v>38.672774659580909</c:v>
                </c:pt>
                <c:pt idx="7726">
                  <c:v>42.726524346082144</c:v>
                </c:pt>
                <c:pt idx="7727">
                  <c:v>42.111044392273762</c:v>
                </c:pt>
                <c:pt idx="7728">
                  <c:v>74.253825133376324</c:v>
                </c:pt>
                <c:pt idx="7729">
                  <c:v>36.586214411967404</c:v>
                </c:pt>
                <c:pt idx="7730">
                  <c:v>50.693351252533461</c:v>
                </c:pt>
                <c:pt idx="7731">
                  <c:v>39.862441537301606</c:v>
                </c:pt>
                <c:pt idx="7732">
                  <c:v>53.279866524700012</c:v>
                </c:pt>
                <c:pt idx="7733">
                  <c:v>23.666773867391438</c:v>
                </c:pt>
                <c:pt idx="7734">
                  <c:v>28.3457408965685</c:v>
                </c:pt>
                <c:pt idx="7735">
                  <c:v>12.437502535928655</c:v>
                </c:pt>
                <c:pt idx="7736">
                  <c:v>41.534006725552317</c:v>
                </c:pt>
                <c:pt idx="7737">
                  <c:v>61.021012208019812</c:v>
                </c:pt>
                <c:pt idx="7738">
                  <c:v>49.876177967729447</c:v>
                </c:pt>
                <c:pt idx="7739">
                  <c:v>67.880330706515537</c:v>
                </c:pt>
                <c:pt idx="7740">
                  <c:v>74.132687634602547</c:v>
                </c:pt>
                <c:pt idx="7741">
                  <c:v>73.586026442619868</c:v>
                </c:pt>
                <c:pt idx="7742">
                  <c:v>89.281903140481731</c:v>
                </c:pt>
                <c:pt idx="7743">
                  <c:v>44.634796464516349</c:v>
                </c:pt>
                <c:pt idx="7744">
                  <c:v>76.770193656816787</c:v>
                </c:pt>
                <c:pt idx="7745">
                  <c:v>80.840840412181137</c:v>
                </c:pt>
                <c:pt idx="7746">
                  <c:v>32.614847064037747</c:v>
                </c:pt>
                <c:pt idx="7747">
                  <c:v>88.850766877754396</c:v>
                </c:pt>
                <c:pt idx="7748">
                  <c:v>37.320473361507752</c:v>
                </c:pt>
                <c:pt idx="7749">
                  <c:v>40.711957045136451</c:v>
                </c:pt>
                <c:pt idx="7750">
                  <c:v>53.78697656627223</c:v>
                </c:pt>
                <c:pt idx="7751">
                  <c:v>63.098949753777539</c:v>
                </c:pt>
                <c:pt idx="7752">
                  <c:v>79.789855442157133</c:v>
                </c:pt>
                <c:pt idx="7753">
                  <c:v>72.914291421840744</c:v>
                </c:pt>
                <c:pt idx="7754">
                  <c:v>88.394020393755923</c:v>
                </c:pt>
                <c:pt idx="7755">
                  <c:v>53.990983898155278</c:v>
                </c:pt>
                <c:pt idx="7756">
                  <c:v>92.794792693845068</c:v>
                </c:pt>
                <c:pt idx="7757">
                  <c:v>72.308852607340782</c:v>
                </c:pt>
                <c:pt idx="7758">
                  <c:v>35.240072994252102</c:v>
                </c:pt>
                <c:pt idx="7759">
                  <c:v>69.757514986866823</c:v>
                </c:pt>
                <c:pt idx="7760">
                  <c:v>81.353786892078219</c:v>
                </c:pt>
                <c:pt idx="7761">
                  <c:v>82.483780583846851</c:v>
                </c:pt>
                <c:pt idx="7762">
                  <c:v>50.852811488043827</c:v>
                </c:pt>
                <c:pt idx="7763">
                  <c:v>46.482067410098082</c:v>
                </c:pt>
                <c:pt idx="7764">
                  <c:v>50.004938286468089</c:v>
                </c:pt>
                <c:pt idx="7765">
                  <c:v>61.289837492427665</c:v>
                </c:pt>
                <c:pt idx="7766">
                  <c:v>71.649377530975627</c:v>
                </c:pt>
                <c:pt idx="7767">
                  <c:v>47.386931852551129</c:v>
                </c:pt>
                <c:pt idx="7768">
                  <c:v>40.72114712316445</c:v>
                </c:pt>
                <c:pt idx="7769">
                  <c:v>47.581405687249358</c:v>
                </c:pt>
                <c:pt idx="7770">
                  <c:v>26.850001015999169</c:v>
                </c:pt>
                <c:pt idx="7771">
                  <c:v>34.00553557812573</c:v>
                </c:pt>
                <c:pt idx="7772">
                  <c:v>19.382153689031597</c:v>
                </c:pt>
                <c:pt idx="7773">
                  <c:v>80.21310051395875</c:v>
                </c:pt>
                <c:pt idx="7774">
                  <c:v>51.261602164894377</c:v>
                </c:pt>
                <c:pt idx="7775">
                  <c:v>44.09754921936814</c:v>
                </c:pt>
                <c:pt idx="7776">
                  <c:v>28.186952355686472</c:v>
                </c:pt>
                <c:pt idx="7777">
                  <c:v>46.116485273802112</c:v>
                </c:pt>
                <c:pt idx="7778">
                  <c:v>32.673848555361502</c:v>
                </c:pt>
                <c:pt idx="7779">
                  <c:v>45.368667492745487</c:v>
                </c:pt>
                <c:pt idx="7780">
                  <c:v>88.289919661781511</c:v>
                </c:pt>
                <c:pt idx="7781">
                  <c:v>72.678912478557635</c:v>
                </c:pt>
                <c:pt idx="7782">
                  <c:v>86.71130994810288</c:v>
                </c:pt>
                <c:pt idx="7783">
                  <c:v>43.58264756009671</c:v>
                </c:pt>
                <c:pt idx="7784">
                  <c:v>90.745883488339814</c:v>
                </c:pt>
                <c:pt idx="7785">
                  <c:v>93.650915907859627</c:v>
                </c:pt>
                <c:pt idx="7786">
                  <c:v>68.914906102214161</c:v>
                </c:pt>
                <c:pt idx="7787">
                  <c:v>55.625838109886907</c:v>
                </c:pt>
                <c:pt idx="7788">
                  <c:v>58.890919977818768</c:v>
                </c:pt>
                <c:pt idx="7789">
                  <c:v>60.920956787500685</c:v>
                </c:pt>
                <c:pt idx="7790">
                  <c:v>55.154692302009479</c:v>
                </c:pt>
                <c:pt idx="7791">
                  <c:v>13.036841286372496</c:v>
                </c:pt>
                <c:pt idx="7792">
                  <c:v>60.441292596223597</c:v>
                </c:pt>
                <c:pt idx="7793">
                  <c:v>38.320811171102932</c:v>
                </c:pt>
                <c:pt idx="7794">
                  <c:v>54.499561624564109</c:v>
                </c:pt>
                <c:pt idx="7795">
                  <c:v>31.334583214786768</c:v>
                </c:pt>
                <c:pt idx="7796">
                  <c:v>73.130394645633061</c:v>
                </c:pt>
                <c:pt idx="7797">
                  <c:v>25.470457759313504</c:v>
                </c:pt>
                <c:pt idx="7798">
                  <c:v>36.849999248258655</c:v>
                </c:pt>
                <c:pt idx="7799">
                  <c:v>79.589221727101048</c:v>
                </c:pt>
                <c:pt idx="7800">
                  <c:v>52.569475916945208</c:v>
                </c:pt>
                <c:pt idx="7801">
                  <c:v>47.325467539729459</c:v>
                </c:pt>
                <c:pt idx="7802">
                  <c:v>62.890305297445373</c:v>
                </c:pt>
                <c:pt idx="7803">
                  <c:v>43.045041493435392</c:v>
                </c:pt>
                <c:pt idx="7804">
                  <c:v>38.878976442001047</c:v>
                </c:pt>
                <c:pt idx="7805">
                  <c:v>70.087132889468023</c:v>
                </c:pt>
                <c:pt idx="7806">
                  <c:v>80.546191606613419</c:v>
                </c:pt>
                <c:pt idx="7807">
                  <c:v>37.801704810847966</c:v>
                </c:pt>
                <c:pt idx="7808">
                  <c:v>36.778285241469447</c:v>
                </c:pt>
                <c:pt idx="7809">
                  <c:v>72.256339101384356</c:v>
                </c:pt>
                <c:pt idx="7810">
                  <c:v>66.536428241491706</c:v>
                </c:pt>
                <c:pt idx="7811">
                  <c:v>88.627204886501957</c:v>
                </c:pt>
                <c:pt idx="7812">
                  <c:v>83.532407050829022</c:v>
                </c:pt>
                <c:pt idx="7813">
                  <c:v>25.064921148939568</c:v>
                </c:pt>
                <c:pt idx="7814">
                  <c:v>82.602559579578781</c:v>
                </c:pt>
                <c:pt idx="7815">
                  <c:v>43.827872873679873</c:v>
                </c:pt>
                <c:pt idx="7816">
                  <c:v>39.415283621560079</c:v>
                </c:pt>
                <c:pt idx="7817">
                  <c:v>39.755031667778454</c:v>
                </c:pt>
                <c:pt idx="7818">
                  <c:v>28.304835787983627</c:v>
                </c:pt>
                <c:pt idx="7819">
                  <c:v>48.463352422423782</c:v>
                </c:pt>
                <c:pt idx="7820">
                  <c:v>48.350733307049694</c:v>
                </c:pt>
                <c:pt idx="7821">
                  <c:v>40.071713186107729</c:v>
                </c:pt>
                <c:pt idx="7822">
                  <c:v>84.036780076254331</c:v>
                </c:pt>
                <c:pt idx="7823">
                  <c:v>48.598899813994237</c:v>
                </c:pt>
                <c:pt idx="7824">
                  <c:v>59.558450297614378</c:v>
                </c:pt>
                <c:pt idx="7825">
                  <c:v>87.902315381641699</c:v>
                </c:pt>
                <c:pt idx="7826">
                  <c:v>18.680226393604336</c:v>
                </c:pt>
                <c:pt idx="7827">
                  <c:v>56.321386401379442</c:v>
                </c:pt>
                <c:pt idx="7828">
                  <c:v>80.304533232622106</c:v>
                </c:pt>
                <c:pt idx="7829">
                  <c:v>62.443819076332176</c:v>
                </c:pt>
                <c:pt idx="7830">
                  <c:v>66.551897750227909</c:v>
                </c:pt>
                <c:pt idx="7831">
                  <c:v>47.7922445941186</c:v>
                </c:pt>
                <c:pt idx="7832">
                  <c:v>51.752690553452396</c:v>
                </c:pt>
                <c:pt idx="7833">
                  <c:v>15.730139235588258</c:v>
                </c:pt>
                <c:pt idx="7834">
                  <c:v>57.891477731658398</c:v>
                </c:pt>
                <c:pt idx="7835">
                  <c:v>21.966086589349867</c:v>
                </c:pt>
                <c:pt idx="7836">
                  <c:v>78.310525135913196</c:v>
                </c:pt>
                <c:pt idx="7837">
                  <c:v>13.036841286372496</c:v>
                </c:pt>
                <c:pt idx="7838">
                  <c:v>35.081911645844016</c:v>
                </c:pt>
                <c:pt idx="7839">
                  <c:v>84.981977505890413</c:v>
                </c:pt>
                <c:pt idx="7840">
                  <c:v>69.155494291348191</c:v>
                </c:pt>
                <c:pt idx="7841">
                  <c:v>47.092327549137792</c:v>
                </c:pt>
                <c:pt idx="7842">
                  <c:v>70.431205187020282</c:v>
                </c:pt>
                <c:pt idx="7843">
                  <c:v>57.753930658559227</c:v>
                </c:pt>
                <c:pt idx="7844">
                  <c:v>76.729288548231921</c:v>
                </c:pt>
                <c:pt idx="7845">
                  <c:v>34.260857102089446</c:v>
                </c:pt>
                <c:pt idx="7846">
                  <c:v>64.825655321987327</c:v>
                </c:pt>
                <c:pt idx="7847">
                  <c:v>72.84083553556593</c:v>
                </c:pt>
                <c:pt idx="7848">
                  <c:v>73.142435466470189</c:v>
                </c:pt>
                <c:pt idx="7849">
                  <c:v>35.478974374972665</c:v>
                </c:pt>
                <c:pt idx="7850">
                  <c:v>79.590788985164181</c:v>
                </c:pt>
                <c:pt idx="7851">
                  <c:v>47.575524746770093</c:v>
                </c:pt>
                <c:pt idx="7852">
                  <c:v>67.1906188533479</c:v>
                </c:pt>
                <c:pt idx="7853">
                  <c:v>16.732163853596909</c:v>
                </c:pt>
                <c:pt idx="7854">
                  <c:v>43.08857347602293</c:v>
                </c:pt>
                <c:pt idx="7855">
                  <c:v>49.706408221949829</c:v>
                </c:pt>
                <c:pt idx="7856">
                  <c:v>70.069156057079496</c:v>
                </c:pt>
                <c:pt idx="7857">
                  <c:v>36.375375505098162</c:v>
                </c:pt>
                <c:pt idx="7858">
                  <c:v>80.090395757121854</c:v>
                </c:pt>
                <c:pt idx="7859">
                  <c:v>61.444257279821429</c:v>
                </c:pt>
                <c:pt idx="7860">
                  <c:v>17.282079112056202</c:v>
                </c:pt>
                <c:pt idx="7861">
                  <c:v>85.825213583017046</c:v>
                </c:pt>
                <c:pt idx="7862">
                  <c:v>38.681920235454527</c:v>
                </c:pt>
                <c:pt idx="7863">
                  <c:v>36.845849618347252</c:v>
                </c:pt>
                <c:pt idx="7864">
                  <c:v>68.184796782585209</c:v>
                </c:pt>
                <c:pt idx="7865">
                  <c:v>44.27699653771348</c:v>
                </c:pt>
                <c:pt idx="7866">
                  <c:v>46.996745200563048</c:v>
                </c:pt>
                <c:pt idx="7867">
                  <c:v>63.401684519279343</c:v>
                </c:pt>
                <c:pt idx="7868">
                  <c:v>30.611425020494384</c:v>
                </c:pt>
                <c:pt idx="7869">
                  <c:v>53.791917441162312</c:v>
                </c:pt>
                <c:pt idx="7870">
                  <c:v>49.200920509512855</c:v>
                </c:pt>
                <c:pt idx="7871">
                  <c:v>55.661478901548719</c:v>
                </c:pt>
                <c:pt idx="7872">
                  <c:v>84.108549154115664</c:v>
                </c:pt>
                <c:pt idx="7873">
                  <c:v>32.874482270417587</c:v>
                </c:pt>
                <c:pt idx="7874">
                  <c:v>64.356240824677784</c:v>
                </c:pt>
                <c:pt idx="7875">
                  <c:v>50.265469056282733</c:v>
                </c:pt>
                <c:pt idx="7876">
                  <c:v>38.690483121008583</c:v>
                </c:pt>
                <c:pt idx="7877">
                  <c:v>32.726570615977039</c:v>
                </c:pt>
                <c:pt idx="7878">
                  <c:v>28.120223725941727</c:v>
                </c:pt>
                <c:pt idx="7879">
                  <c:v>59.540741836186697</c:v>
                </c:pt>
                <c:pt idx="7880">
                  <c:v>48.454834039024107</c:v>
                </c:pt>
                <c:pt idx="7881">
                  <c:v>53.028749701719832</c:v>
                </c:pt>
                <c:pt idx="7882">
                  <c:v>87.782909193435799</c:v>
                </c:pt>
                <c:pt idx="7883">
                  <c:v>30.518201174961447</c:v>
                </c:pt>
                <c:pt idx="7884">
                  <c:v>40.285014914474893</c:v>
                </c:pt>
                <c:pt idx="7885">
                  <c:v>47.543138021584888</c:v>
                </c:pt>
                <c:pt idx="7886">
                  <c:v>43.752849729341925</c:v>
                </c:pt>
                <c:pt idx="7887">
                  <c:v>59.108590459674204</c:v>
                </c:pt>
                <c:pt idx="7888">
                  <c:v>45.602747548926317</c:v>
                </c:pt>
                <c:pt idx="7889">
                  <c:v>42.285346944046388</c:v>
                </c:pt>
                <c:pt idx="7890">
                  <c:v>46.814715510369432</c:v>
                </c:pt>
                <c:pt idx="7891">
                  <c:v>56.179062505894919</c:v>
                </c:pt>
                <c:pt idx="7892">
                  <c:v>31.210539902131753</c:v>
                </c:pt>
                <c:pt idx="7893">
                  <c:v>56.562029661585612</c:v>
                </c:pt>
                <c:pt idx="7894">
                  <c:v>53.448740707044848</c:v>
                </c:pt>
                <c:pt idx="7895">
                  <c:v>39.232507188542158</c:v>
                </c:pt>
                <c:pt idx="7896">
                  <c:v>40.590864048517062</c:v>
                </c:pt>
                <c:pt idx="7897">
                  <c:v>60.658335885605069</c:v>
                </c:pt>
                <c:pt idx="7898">
                  <c:v>47.26748116219084</c:v>
                </c:pt>
                <c:pt idx="7899">
                  <c:v>85.043441818712083</c:v>
                </c:pt>
                <c:pt idx="7900">
                  <c:v>34.012994345585881</c:v>
                </c:pt>
                <c:pt idx="7901">
                  <c:v>30.770885256004746</c:v>
                </c:pt>
                <c:pt idx="7902">
                  <c:v>56.860211473508521</c:v>
                </c:pt>
                <c:pt idx="7903">
                  <c:v>64.356868017151726</c:v>
                </c:pt>
                <c:pt idx="7904">
                  <c:v>40.769943422675055</c:v>
                </c:pt>
                <c:pt idx="7905">
                  <c:v>56.94806668366229</c:v>
                </c:pt>
                <c:pt idx="7906">
                  <c:v>73.916316039849406</c:v>
                </c:pt>
                <c:pt idx="7907">
                  <c:v>31.884901796913546</c:v>
                </c:pt>
                <c:pt idx="7908">
                  <c:v>52.975176579823881</c:v>
                </c:pt>
                <c:pt idx="7909">
                  <c:v>31.077306511448739</c:v>
                </c:pt>
                <c:pt idx="7910">
                  <c:v>18.62402639770572</c:v>
                </c:pt>
                <c:pt idx="7911">
                  <c:v>42.376615610205</c:v>
                </c:pt>
                <c:pt idx="7912">
                  <c:v>39.153961606766742</c:v>
                </c:pt>
                <c:pt idx="7913">
                  <c:v>78.390812597174204</c:v>
                </c:pt>
                <c:pt idx="7914">
                  <c:v>49.180574605164793</c:v>
                </c:pt>
                <c:pt idx="7915">
                  <c:v>27.563745263457093</c:v>
                </c:pt>
                <c:pt idx="7916">
                  <c:v>84.154718579623619</c:v>
                </c:pt>
                <c:pt idx="7917">
                  <c:v>56.689327040717245</c:v>
                </c:pt>
                <c:pt idx="7918">
                  <c:v>76.194215606034902</c:v>
                </c:pt>
                <c:pt idx="7919">
                  <c:v>94.122957279171843</c:v>
                </c:pt>
                <c:pt idx="7920">
                  <c:v>45.874155205182447</c:v>
                </c:pt>
                <c:pt idx="7921">
                  <c:v>67.862353874127024</c:v>
                </c:pt>
                <c:pt idx="7922">
                  <c:v>85.74229924775338</c:v>
                </c:pt>
                <c:pt idx="7923">
                  <c:v>39.450297220747942</c:v>
                </c:pt>
                <c:pt idx="7924">
                  <c:v>38.168973755557431</c:v>
                </c:pt>
                <c:pt idx="7925">
                  <c:v>57.025508147343785</c:v>
                </c:pt>
                <c:pt idx="7926">
                  <c:v>41.014109120318679</c:v>
                </c:pt>
                <c:pt idx="7927">
                  <c:v>69.766033370266499</c:v>
                </c:pt>
                <c:pt idx="7928">
                  <c:v>71.537385608075482</c:v>
                </c:pt>
                <c:pt idx="7929">
                  <c:v>54.928115515443167</c:v>
                </c:pt>
                <c:pt idx="7930">
                  <c:v>48.44800246403792</c:v>
                </c:pt>
                <c:pt idx="7931">
                  <c:v>73.578403622655003</c:v>
                </c:pt>
                <c:pt idx="7932">
                  <c:v>27.269992021324178</c:v>
                </c:pt>
                <c:pt idx="7933">
                  <c:v>76.996546574576627</c:v>
                </c:pt>
                <c:pt idx="7934">
                  <c:v>62.983648693328661</c:v>
                </c:pt>
                <c:pt idx="7935">
                  <c:v>39.684108905967932</c:v>
                </c:pt>
                <c:pt idx="7936">
                  <c:v>54.929130629228318</c:v>
                </c:pt>
                <c:pt idx="7937">
                  <c:v>42.182813470135102</c:v>
                </c:pt>
                <c:pt idx="7938">
                  <c:v>90.158585558733108</c:v>
                </c:pt>
                <c:pt idx="7939">
                  <c:v>28.553997431589476</c:v>
                </c:pt>
                <c:pt idx="7940">
                  <c:v>78.455530976472502</c:v>
                </c:pt>
                <c:pt idx="7941">
                  <c:v>52.278349548814944</c:v>
                </c:pt>
                <c:pt idx="7942">
                  <c:v>23.508612518983348</c:v>
                </c:pt>
                <c:pt idx="7943">
                  <c:v>76.965682605300174</c:v>
                </c:pt>
                <c:pt idx="7944">
                  <c:v>80.026294001379767</c:v>
                </c:pt>
                <c:pt idx="7945">
                  <c:v>89.718930912606098</c:v>
                </c:pt>
                <c:pt idx="7946">
                  <c:v>83.35916411499592</c:v>
                </c:pt>
                <c:pt idx="7947">
                  <c:v>57.80771233511431</c:v>
                </c:pt>
                <c:pt idx="7948">
                  <c:v>20.764995514348243</c:v>
                </c:pt>
                <c:pt idx="7949">
                  <c:v>68.529928696077008</c:v>
                </c:pt>
                <c:pt idx="7950">
                  <c:v>71.324924372070996</c:v>
                </c:pt>
                <c:pt idx="7951">
                  <c:v>87.425054195560804</c:v>
                </c:pt>
                <c:pt idx="7952">
                  <c:v>87.777644876512738</c:v>
                </c:pt>
                <c:pt idx="7953">
                  <c:v>76.482540478740006</c:v>
                </c:pt>
                <c:pt idx="7954">
                  <c:v>67.006633983779949</c:v>
                </c:pt>
                <c:pt idx="7955">
                  <c:v>59.372375295965462</c:v>
                </c:pt>
                <c:pt idx="7956">
                  <c:v>74.403199727423896</c:v>
                </c:pt>
                <c:pt idx="7957">
                  <c:v>49.602924113531607</c:v>
                </c:pt>
                <c:pt idx="7958">
                  <c:v>21.052648692425034</c:v>
                </c:pt>
                <c:pt idx="7959">
                  <c:v>57.982746397816996</c:v>
                </c:pt>
                <c:pt idx="7960">
                  <c:v>55.316734909368122</c:v>
                </c:pt>
                <c:pt idx="7961">
                  <c:v>44.109645111277388</c:v>
                </c:pt>
                <c:pt idx="7962">
                  <c:v>48.573613034756065</c:v>
                </c:pt>
                <c:pt idx="7963">
                  <c:v>50.972217676249727</c:v>
                </c:pt>
                <c:pt idx="7964">
                  <c:v>82.022884469936955</c:v>
                </c:pt>
                <c:pt idx="7965">
                  <c:v>23.296206354050987</c:v>
                </c:pt>
                <c:pt idx="7966">
                  <c:v>35.588966616344102</c:v>
                </c:pt>
                <c:pt idx="7967">
                  <c:v>65.862857591688595</c:v>
                </c:pt>
                <c:pt idx="7968">
                  <c:v>37.853083482206841</c:v>
                </c:pt>
                <c:pt idx="7969">
                  <c:v>69.756574921277647</c:v>
                </c:pt>
                <c:pt idx="7970">
                  <c:v>59.574695819435036</c:v>
                </c:pt>
                <c:pt idx="7971">
                  <c:v>87.072419012454475</c:v>
                </c:pt>
                <c:pt idx="7972">
                  <c:v>77.670908469358423</c:v>
                </c:pt>
                <c:pt idx="7973">
                  <c:v>20.285958515545104</c:v>
                </c:pt>
                <c:pt idx="7974">
                  <c:v>55.080072481339016</c:v>
                </c:pt>
                <c:pt idx="7975">
                  <c:v>50.801656685491423</c:v>
                </c:pt>
                <c:pt idx="7976">
                  <c:v>87.55824308408944</c:v>
                </c:pt>
                <c:pt idx="7977">
                  <c:v>41.233466410587596</c:v>
                </c:pt>
                <c:pt idx="7978">
                  <c:v>41.326690256120528</c:v>
                </c:pt>
                <c:pt idx="7979">
                  <c:v>80.503599689615072</c:v>
                </c:pt>
                <c:pt idx="7980">
                  <c:v>35.398906037288519</c:v>
                </c:pt>
                <c:pt idx="7981">
                  <c:v>51.855895721992013</c:v>
                </c:pt>
                <c:pt idx="7982">
                  <c:v>36.622914819568749</c:v>
                </c:pt>
                <c:pt idx="7983">
                  <c:v>34.6943518678586</c:v>
                </c:pt>
                <c:pt idx="7984">
                  <c:v>63.849185854177698</c:v>
                </c:pt>
                <c:pt idx="7985">
                  <c:v>66.289008477371453</c:v>
                </c:pt>
                <c:pt idx="7986">
                  <c:v>58.295103664812387</c:v>
                </c:pt>
                <c:pt idx="7987">
                  <c:v>59.046399381152078</c:v>
                </c:pt>
                <c:pt idx="7988">
                  <c:v>31.062907187569799</c:v>
                </c:pt>
                <c:pt idx="7989">
                  <c:v>63.489644047889222</c:v>
                </c:pt>
                <c:pt idx="7990">
                  <c:v>79.368968873397321</c:v>
                </c:pt>
                <c:pt idx="7991">
                  <c:v>53.127909558804163</c:v>
                </c:pt>
                <c:pt idx="7992">
                  <c:v>77.703295194543628</c:v>
                </c:pt>
                <c:pt idx="7993">
                  <c:v>24.055900903439987</c:v>
                </c:pt>
                <c:pt idx="7994">
                  <c:v>59.455916823703078</c:v>
                </c:pt>
                <c:pt idx="7995">
                  <c:v>74.96650976489471</c:v>
                </c:pt>
                <c:pt idx="7996">
                  <c:v>42.182141775506764</c:v>
                </c:pt>
                <c:pt idx="7997">
                  <c:v>73.782455456692432</c:v>
                </c:pt>
                <c:pt idx="7998">
                  <c:v>43.949961006960564</c:v>
                </c:pt>
                <c:pt idx="7999">
                  <c:v>62.420846297981434</c:v>
                </c:pt>
                <c:pt idx="8000">
                  <c:v>24.668126790771765</c:v>
                </c:pt>
                <c:pt idx="8001">
                  <c:v>33.7253411675091</c:v>
                </c:pt>
                <c:pt idx="8002">
                  <c:v>61.375961392013565</c:v>
                </c:pt>
                <c:pt idx="8003">
                  <c:v>72.046127386989042</c:v>
                </c:pt>
                <c:pt idx="8004">
                  <c:v>76.201047181021082</c:v>
                </c:pt>
                <c:pt idx="8005">
                  <c:v>27.979367515293838</c:v>
                </c:pt>
                <c:pt idx="8006">
                  <c:v>38.245564157958512</c:v>
                </c:pt>
                <c:pt idx="8007">
                  <c:v>55.532450211849223</c:v>
                </c:pt>
                <c:pt idx="8008">
                  <c:v>44.699569914886766</c:v>
                </c:pt>
                <c:pt idx="8009">
                  <c:v>86.045466436720758</c:v>
                </c:pt>
                <c:pt idx="8010">
                  <c:v>42.696819565971722</c:v>
                </c:pt>
                <c:pt idx="8011">
                  <c:v>66.078169570502212</c:v>
                </c:pt>
                <c:pt idx="8012">
                  <c:v>37.197325612287528</c:v>
                </c:pt>
                <c:pt idx="8013">
                  <c:v>16.264272112196103</c:v>
                </c:pt>
                <c:pt idx="8014">
                  <c:v>31.723486382028856</c:v>
                </c:pt>
                <c:pt idx="8015">
                  <c:v>49.682539880164278</c:v>
                </c:pt>
                <c:pt idx="8016">
                  <c:v>55.121917655513073</c:v>
                </c:pt>
                <c:pt idx="8017">
                  <c:v>71.308514797745588</c:v>
                </c:pt>
                <c:pt idx="8018">
                  <c:v>65.911653891199194</c:v>
                </c:pt>
                <c:pt idx="8019">
                  <c:v>82.852153646650223</c:v>
                </c:pt>
                <c:pt idx="8020">
                  <c:v>53.065505180393309</c:v>
                </c:pt>
                <c:pt idx="8021">
                  <c:v>32.849554312692526</c:v>
                </c:pt>
                <c:pt idx="8022">
                  <c:v>32.619215817526012</c:v>
                </c:pt>
                <c:pt idx="8023">
                  <c:v>56.1711713149692</c:v>
                </c:pt>
                <c:pt idx="8024">
                  <c:v>77.465333879412242</c:v>
                </c:pt>
                <c:pt idx="8025">
                  <c:v>66.557833761779307</c:v>
                </c:pt>
                <c:pt idx="8026">
                  <c:v>54.522802773875696</c:v>
                </c:pt>
                <c:pt idx="8027">
                  <c:v>87.488260387868095</c:v>
                </c:pt>
                <c:pt idx="8028">
                  <c:v>87.098018664807867</c:v>
                </c:pt>
                <c:pt idx="8029">
                  <c:v>66.105291978764356</c:v>
                </c:pt>
                <c:pt idx="8030">
                  <c:v>62.041133208767356</c:v>
                </c:pt>
                <c:pt idx="8031">
                  <c:v>74.541209940492251</c:v>
                </c:pt>
                <c:pt idx="8032">
                  <c:v>26.513819909372636</c:v>
                </c:pt>
                <c:pt idx="8033">
                  <c:v>36.612665125601218</c:v>
                </c:pt>
                <c:pt idx="8034">
                  <c:v>42.656541649860799</c:v>
                </c:pt>
                <c:pt idx="8035">
                  <c:v>41.394210130843966</c:v>
                </c:pt>
                <c:pt idx="8036">
                  <c:v>61.127750382914641</c:v>
                </c:pt>
                <c:pt idx="8037">
                  <c:v>43.135802517470403</c:v>
                </c:pt>
                <c:pt idx="8038">
                  <c:v>44.121462063308051</c:v>
                </c:pt>
                <c:pt idx="8039">
                  <c:v>68.408791197303245</c:v>
                </c:pt>
                <c:pt idx="8040">
                  <c:v>72.769912773755394</c:v>
                </c:pt>
                <c:pt idx="8041">
                  <c:v>23.79469843899701</c:v>
                </c:pt>
                <c:pt idx="8042">
                  <c:v>30.929673796886782</c:v>
                </c:pt>
                <c:pt idx="8043">
                  <c:v>23.103299777415877</c:v>
                </c:pt>
                <c:pt idx="8044">
                  <c:v>62.975757502402942</c:v>
                </c:pt>
                <c:pt idx="8045">
                  <c:v>58.031274326366756</c:v>
                </c:pt>
                <c:pt idx="8046">
                  <c:v>86.639759993818402</c:v>
                </c:pt>
                <c:pt idx="8047">
                  <c:v>69.734273837555236</c:v>
                </c:pt>
                <c:pt idx="8048">
                  <c:v>60.004264824099245</c:v>
                </c:pt>
                <c:pt idx="8049">
                  <c:v>48.793642019653319</c:v>
                </c:pt>
                <c:pt idx="8050">
                  <c:v>27.824947727900067</c:v>
                </c:pt>
                <c:pt idx="8051">
                  <c:v>38.008230035301075</c:v>
                </c:pt>
                <c:pt idx="8052">
                  <c:v>40.804957021862919</c:v>
                </c:pt>
                <c:pt idx="8053">
                  <c:v>38.058713143225155</c:v>
                </c:pt>
                <c:pt idx="8054">
                  <c:v>31.682536771289591</c:v>
                </c:pt>
                <c:pt idx="8055">
                  <c:v>54.649204589572527</c:v>
                </c:pt>
                <c:pt idx="8056">
                  <c:v>37.201694365775793</c:v>
                </c:pt>
                <c:pt idx="8057">
                  <c:v>38.001666831275728</c:v>
                </c:pt>
                <c:pt idx="8058">
                  <c:v>27.084081072179998</c:v>
                </c:pt>
                <c:pt idx="8059">
                  <c:v>46.604772166934978</c:v>
                </c:pt>
                <c:pt idx="8060">
                  <c:v>76.070440664340722</c:v>
                </c:pt>
                <c:pt idx="8061">
                  <c:v>40.573782779563338</c:v>
                </c:pt>
                <c:pt idx="8062">
                  <c:v>36.965927501181483</c:v>
                </c:pt>
                <c:pt idx="8063">
                  <c:v>61.30839701513576</c:v>
                </c:pt>
                <c:pt idx="8064">
                  <c:v>45.326866820725819</c:v>
                </c:pt>
                <c:pt idx="8065">
                  <c:v>38.172227822034046</c:v>
                </c:pt>
                <c:pt idx="8066">
                  <c:v>57.275997777850009</c:v>
                </c:pt>
                <c:pt idx="8067">
                  <c:v>20.811164939856187</c:v>
                </c:pt>
                <c:pt idx="8068">
                  <c:v>89.383376998453485</c:v>
                </c:pt>
                <c:pt idx="8069">
                  <c:v>33.444743433224964</c:v>
                </c:pt>
                <c:pt idx="8070">
                  <c:v>59.549931914214703</c:v>
                </c:pt>
                <c:pt idx="8071">
                  <c:v>35.47807881153787</c:v>
                </c:pt>
                <c:pt idx="8072">
                  <c:v>29.843839280179658</c:v>
                </c:pt>
                <c:pt idx="8073">
                  <c:v>47.161414681924356</c:v>
                </c:pt>
                <c:pt idx="8074">
                  <c:v>42.136599542472773</c:v>
                </c:pt>
                <c:pt idx="8075">
                  <c:v>42.663373224846993</c:v>
                </c:pt>
                <c:pt idx="8076">
                  <c:v>70.876751342544296</c:v>
                </c:pt>
                <c:pt idx="8077">
                  <c:v>50.494911988014458</c:v>
                </c:pt>
                <c:pt idx="8078">
                  <c:v>77.978280359309338</c:v>
                </c:pt>
                <c:pt idx="8079">
                  <c:v>38.403725506366598</c:v>
                </c:pt>
                <c:pt idx="8080">
                  <c:v>41.584489833476397</c:v>
                </c:pt>
                <c:pt idx="8081">
                  <c:v>34.942841816836108</c:v>
                </c:pt>
                <c:pt idx="8082">
                  <c:v>59.042085698735939</c:v>
                </c:pt>
                <c:pt idx="8083">
                  <c:v>60.255381647079417</c:v>
                </c:pt>
                <c:pt idx="8084">
                  <c:v>69.45109373142283</c:v>
                </c:pt>
                <c:pt idx="8085">
                  <c:v>56.512561667446683</c:v>
                </c:pt>
                <c:pt idx="8086">
                  <c:v>53.304406561113879</c:v>
                </c:pt>
                <c:pt idx="8087">
                  <c:v>63.213091625060372</c:v>
                </c:pt>
                <c:pt idx="8088">
                  <c:v>48.803055966487776</c:v>
                </c:pt>
                <c:pt idx="8089">
                  <c:v>47.108692621308819</c:v>
                </c:pt>
                <c:pt idx="8090">
                  <c:v>65.487349203458052</c:v>
                </c:pt>
                <c:pt idx="8091">
                  <c:v>71.380283875606935</c:v>
                </c:pt>
                <c:pt idx="8092">
                  <c:v>47.01405033832323</c:v>
                </c:pt>
                <c:pt idx="8093">
                  <c:v>55.177665080360214</c:v>
                </c:pt>
                <c:pt idx="8094">
                  <c:v>69.531953314085655</c:v>
                </c:pt>
                <c:pt idx="8095">
                  <c:v>41.291676656932665</c:v>
                </c:pt>
                <c:pt idx="8096">
                  <c:v>47.437027039164008</c:v>
                </c:pt>
                <c:pt idx="8097">
                  <c:v>63.716624158123004</c:v>
                </c:pt>
                <c:pt idx="8098">
                  <c:v>63.453063190638211</c:v>
                </c:pt>
                <c:pt idx="8099">
                  <c:v>50.880829459740767</c:v>
                </c:pt>
                <c:pt idx="8100">
                  <c:v>32.177819291913394</c:v>
                </c:pt>
                <c:pt idx="8101">
                  <c:v>66.095206337301562</c:v>
                </c:pt>
                <c:pt idx="8102">
                  <c:v>19.883048779173823</c:v>
                </c:pt>
                <c:pt idx="8103">
                  <c:v>97.609396118901344</c:v>
                </c:pt>
                <c:pt idx="8104">
                  <c:v>59.215273563496901</c:v>
                </c:pt>
                <c:pt idx="8105">
                  <c:v>78.570160342293036</c:v>
                </c:pt>
                <c:pt idx="8106">
                  <c:v>79.344040915672252</c:v>
                </c:pt>
                <c:pt idx="8107">
                  <c:v>46.560344620912645</c:v>
                </c:pt>
                <c:pt idx="8108">
                  <c:v>37.32966343953575</c:v>
                </c:pt>
                <c:pt idx="8109">
                  <c:v>75.996044712476717</c:v>
                </c:pt>
                <c:pt idx="8110">
                  <c:v>57.638674100264737</c:v>
                </c:pt>
                <c:pt idx="8111">
                  <c:v>41.084091816540024</c:v>
                </c:pt>
                <c:pt idx="8112">
                  <c:v>68.45490555173906</c:v>
                </c:pt>
                <c:pt idx="8113">
                  <c:v>45.956009924506589</c:v>
                </c:pt>
                <c:pt idx="8114">
                  <c:v>39.830950375551197</c:v>
                </c:pt>
                <c:pt idx="8115">
                  <c:v>57.572841033954788</c:v>
                </c:pt>
                <c:pt idx="8116">
                  <c:v>59.24288346629676</c:v>
                </c:pt>
                <c:pt idx="8117">
                  <c:v>71.5611988787889</c:v>
                </c:pt>
                <c:pt idx="8118">
                  <c:v>84.427066301468912</c:v>
                </c:pt>
                <c:pt idx="8119">
                  <c:v>38.565096419096911</c:v>
                </c:pt>
                <c:pt idx="8120">
                  <c:v>63.174868461550275</c:v>
                </c:pt>
                <c:pt idx="8121">
                  <c:v>91.935818737021364</c:v>
                </c:pt>
                <c:pt idx="8122">
                  <c:v>24.120838406315134</c:v>
                </c:pt>
                <c:pt idx="8123">
                  <c:v>37.145275246300315</c:v>
                </c:pt>
                <c:pt idx="8124">
                  <c:v>56.920780222895417</c:v>
                </c:pt>
                <c:pt idx="8125">
                  <c:v>92.628112962037292</c:v>
                </c:pt>
                <c:pt idx="8126">
                  <c:v>64.740591038340966</c:v>
                </c:pt>
                <c:pt idx="8127">
                  <c:v>83.342127348196584</c:v>
                </c:pt>
                <c:pt idx="8128">
                  <c:v>90.94909957524419</c:v>
                </c:pt>
                <c:pt idx="8129">
                  <c:v>53.092000396181504</c:v>
                </c:pt>
                <c:pt idx="8130">
                  <c:v>63.764748763005272</c:v>
                </c:pt>
                <c:pt idx="8131">
                  <c:v>43.120960201208135</c:v>
                </c:pt>
                <c:pt idx="8132">
                  <c:v>22.613326075869516</c:v>
                </c:pt>
                <c:pt idx="8133">
                  <c:v>58.654645471100864</c:v>
                </c:pt>
                <c:pt idx="8134">
                  <c:v>49.111487472378229</c:v>
                </c:pt>
                <c:pt idx="8135">
                  <c:v>88.206154265237416</c:v>
                </c:pt>
                <c:pt idx="8136">
                  <c:v>43.227071183629015</c:v>
                </c:pt>
                <c:pt idx="8137">
                  <c:v>53.480231868795265</c:v>
                </c:pt>
                <c:pt idx="8138">
                  <c:v>84.276751641832163</c:v>
                </c:pt>
                <c:pt idx="8139">
                  <c:v>32.804499574196242</c:v>
                </c:pt>
                <c:pt idx="8140">
                  <c:v>68.318030173268227</c:v>
                </c:pt>
                <c:pt idx="8141">
                  <c:v>54.956253037490463</c:v>
                </c:pt>
                <c:pt idx="8142">
                  <c:v>36.142191012352129</c:v>
                </c:pt>
                <c:pt idx="8143">
                  <c:v>66.011440940757481</c:v>
                </c:pt>
                <c:pt idx="8144">
                  <c:v>40.29727485888889</c:v>
                </c:pt>
                <c:pt idx="8145">
                  <c:v>58.739082562273289</c:v>
                </c:pt>
                <c:pt idx="8146">
                  <c:v>61.505940716219982</c:v>
                </c:pt>
                <c:pt idx="8147">
                  <c:v>34.138768968808762</c:v>
                </c:pt>
                <c:pt idx="8148">
                  <c:v>38.87419961961568</c:v>
                </c:pt>
                <c:pt idx="8149">
                  <c:v>78.469985371423547</c:v>
                </c:pt>
                <c:pt idx="8150">
                  <c:v>44.638050530992956</c:v>
                </c:pt>
                <c:pt idx="8151">
                  <c:v>62.779641361445606</c:v>
                </c:pt>
                <c:pt idx="8152">
                  <c:v>81.145530357057268</c:v>
                </c:pt>
                <c:pt idx="8153">
                  <c:v>52.636204546689953</c:v>
                </c:pt>
                <c:pt idx="8154">
                  <c:v>39.008005131700529</c:v>
                </c:pt>
                <c:pt idx="8155">
                  <c:v>47.597770759420371</c:v>
                </c:pt>
                <c:pt idx="8156">
                  <c:v>37.252685115823468</c:v>
                </c:pt>
                <c:pt idx="8157">
                  <c:v>61.49447201678467</c:v>
                </c:pt>
                <c:pt idx="8158">
                  <c:v>46.629431753699208</c:v>
                </c:pt>
                <c:pt idx="8159">
                  <c:v>58.419146977467399</c:v>
                </c:pt>
                <c:pt idx="8160">
                  <c:v>27.684091517252178</c:v>
                </c:pt>
                <c:pt idx="8161">
                  <c:v>58.248317615748235</c:v>
                </c:pt>
                <c:pt idx="8162">
                  <c:v>38.530127322063422</c:v>
                </c:pt>
                <c:pt idx="8163">
                  <c:v>22.339236474538605</c:v>
                </c:pt>
                <c:pt idx="8164">
                  <c:v>79.752204400048868</c:v>
                </c:pt>
                <c:pt idx="8165">
                  <c:v>61.96000525514367</c:v>
                </c:pt>
                <c:pt idx="8166">
                  <c:v>89.681279870497818</c:v>
                </c:pt>
                <c:pt idx="8167">
                  <c:v>47.03238599222486</c:v>
                </c:pt>
                <c:pt idx="8168">
                  <c:v>56.3813830293645</c:v>
                </c:pt>
                <c:pt idx="8169">
                  <c:v>63.066130605126745</c:v>
                </c:pt>
                <c:pt idx="8170">
                  <c:v>73.746770162876231</c:v>
                </c:pt>
                <c:pt idx="8171">
                  <c:v>73.567422417757399</c:v>
                </c:pt>
                <c:pt idx="8172">
                  <c:v>38.0858355514873</c:v>
                </c:pt>
                <c:pt idx="8173">
                  <c:v>77.997272305483008</c:v>
                </c:pt>
                <c:pt idx="8174">
                  <c:v>41.425701292594376</c:v>
                </c:pt>
                <c:pt idx="8175">
                  <c:v>51.57160092884795</c:v>
                </c:pt>
                <c:pt idx="8176">
                  <c:v>19.906245426331026</c:v>
                </c:pt>
                <c:pt idx="8177">
                  <c:v>33.617035734551138</c:v>
                </c:pt>
                <c:pt idx="8178">
                  <c:v>39.491874023961159</c:v>
                </c:pt>
                <c:pt idx="8179">
                  <c:v>58.36414629544457</c:v>
                </c:pt>
                <c:pt idx="8180">
                  <c:v>26.901424189512436</c:v>
                </c:pt>
                <c:pt idx="8181">
                  <c:v>21.844894019503979</c:v>
                </c:pt>
                <c:pt idx="8182">
                  <c:v>76.305147912995494</c:v>
                </c:pt>
                <c:pt idx="8183">
                  <c:v>51.241983026246757</c:v>
                </c:pt>
                <c:pt idx="8184">
                  <c:v>37.977530118529344</c:v>
                </c:pt>
                <c:pt idx="8185">
                  <c:v>38.394267057377746</c:v>
                </c:pt>
                <c:pt idx="8186">
                  <c:v>89.7486801948709</c:v>
                </c:pt>
                <c:pt idx="8187">
                  <c:v>36.098031837290641</c:v>
                </c:pt>
                <c:pt idx="8188">
                  <c:v>36.421221488573131</c:v>
                </c:pt>
                <c:pt idx="8189">
                  <c:v>67.845988801956011</c:v>
                </c:pt>
                <c:pt idx="8190">
                  <c:v>64.045614868250254</c:v>
                </c:pt>
                <c:pt idx="8191">
                  <c:v>85.353172211704816</c:v>
                </c:pt>
                <c:pt idx="8192">
                  <c:v>52.35023817702664</c:v>
                </c:pt>
                <c:pt idx="8193">
                  <c:v>26.17305674936911</c:v>
                </c:pt>
                <c:pt idx="8194">
                  <c:v>88.620209259011034</c:v>
                </c:pt>
                <c:pt idx="8195">
                  <c:v>51.643325504554909</c:v>
                </c:pt>
                <c:pt idx="8196">
                  <c:v>51.67901079837111</c:v>
                </c:pt>
                <c:pt idx="8197">
                  <c:v>72.131624094100999</c:v>
                </c:pt>
                <c:pt idx="8198">
                  <c:v>75.998726657551501</c:v>
                </c:pt>
                <c:pt idx="8199">
                  <c:v>20.01561047522851</c:v>
                </c:pt>
                <c:pt idx="8200">
                  <c:v>69.981021907047136</c:v>
                </c:pt>
                <c:pt idx="8201">
                  <c:v>70.029549835596896</c:v>
                </c:pt>
                <c:pt idx="8202">
                  <c:v>75.161998713378097</c:v>
                </c:pt>
                <c:pt idx="8203">
                  <c:v>72.265484677257959</c:v>
                </c:pt>
                <c:pt idx="8204">
                  <c:v>33.652049333739008</c:v>
                </c:pt>
                <c:pt idx="8205">
                  <c:v>78.621151092340725</c:v>
                </c:pt>
                <c:pt idx="8206">
                  <c:v>52.939371735657332</c:v>
                </c:pt>
                <c:pt idx="8207">
                  <c:v>23.719451425852601</c:v>
                </c:pt>
                <c:pt idx="8208">
                  <c:v>78.477832060194899</c:v>
                </c:pt>
                <c:pt idx="8209">
                  <c:v>38.677715534470998</c:v>
                </c:pt>
                <c:pt idx="8210">
                  <c:v>70.955028553358858</c:v>
                </c:pt>
                <c:pt idx="8211">
                  <c:v>60.701599497231769</c:v>
                </c:pt>
                <c:pt idx="8212">
                  <c:v>37.351964523258161</c:v>
                </c:pt>
                <c:pt idx="8213">
                  <c:v>70.400117348937357</c:v>
                </c:pt>
                <c:pt idx="8214">
                  <c:v>85.313162666554746</c:v>
                </c:pt>
                <c:pt idx="8215">
                  <c:v>63.107468137177214</c:v>
                </c:pt>
                <c:pt idx="8216">
                  <c:v>78.05851274949822</c:v>
                </c:pt>
                <c:pt idx="8217">
                  <c:v>60.770686630018318</c:v>
                </c:pt>
                <c:pt idx="8218">
                  <c:v>20.07422404524106</c:v>
                </c:pt>
                <c:pt idx="8219">
                  <c:v>27.927317149306624</c:v>
                </c:pt>
                <c:pt idx="8220">
                  <c:v>42.64645600839799</c:v>
                </c:pt>
                <c:pt idx="8221">
                  <c:v>32.984519013943412</c:v>
                </c:pt>
                <c:pt idx="8222">
                  <c:v>50.72899204419528</c:v>
                </c:pt>
                <c:pt idx="8223">
                  <c:v>72.073249795251201</c:v>
                </c:pt>
                <c:pt idx="8224">
                  <c:v>70.944823361545716</c:v>
                </c:pt>
                <c:pt idx="8225">
                  <c:v>47.551656404984556</c:v>
                </c:pt>
                <c:pt idx="8226">
                  <c:v>75.532521724564177</c:v>
                </c:pt>
                <c:pt idx="8227">
                  <c:v>33.48054827739152</c:v>
                </c:pt>
                <c:pt idx="8228">
                  <c:v>81.32885893435315</c:v>
                </c:pt>
                <c:pt idx="8229">
                  <c:v>52.389456477198038</c:v>
                </c:pt>
                <c:pt idx="8230">
                  <c:v>38.571927994083097</c:v>
                </c:pt>
                <c:pt idx="8231">
                  <c:v>28.237047542299351</c:v>
                </c:pt>
                <c:pt idx="8232">
                  <c:v>38.092159484349892</c:v>
                </c:pt>
                <c:pt idx="8233">
                  <c:v>93.205369752335585</c:v>
                </c:pt>
                <c:pt idx="8234">
                  <c:v>70.382408887509683</c:v>
                </c:pt>
                <c:pt idx="8235">
                  <c:v>26.914147273895633</c:v>
                </c:pt>
                <c:pt idx="8236">
                  <c:v>44.369952012285566</c:v>
                </c:pt>
                <c:pt idx="8237">
                  <c:v>73.138913029032722</c:v>
                </c:pt>
                <c:pt idx="8238">
                  <c:v>81.322922922801766</c:v>
                </c:pt>
                <c:pt idx="8239">
                  <c:v>68.660535212757367</c:v>
                </c:pt>
                <c:pt idx="8240">
                  <c:v>48.666568509328158</c:v>
                </c:pt>
                <c:pt idx="8241">
                  <c:v>70.753603593324087</c:v>
                </c:pt>
                <c:pt idx="8242">
                  <c:v>70.559801453254181</c:v>
                </c:pt>
                <c:pt idx="8243">
                  <c:v>88.905444117744267</c:v>
                </c:pt>
                <c:pt idx="8244">
                  <c:v>79.969874881904303</c:v>
                </c:pt>
                <c:pt idx="8245">
                  <c:v>64.29892614176751</c:v>
                </c:pt>
                <c:pt idx="8246">
                  <c:v>31.762197040076661</c:v>
                </c:pt>
                <c:pt idx="8247">
                  <c:v>52.974116963884349</c:v>
                </c:pt>
                <c:pt idx="8248">
                  <c:v>54.473110910930295</c:v>
                </c:pt>
                <c:pt idx="8249">
                  <c:v>90.272100237541991</c:v>
                </c:pt>
                <c:pt idx="8250">
                  <c:v>50.554853544927383</c:v>
                </c:pt>
                <c:pt idx="8251">
                  <c:v>62.217003018603116</c:v>
                </c:pt>
                <c:pt idx="8252">
                  <c:v>71.778869360644336</c:v>
                </c:pt>
                <c:pt idx="8253">
                  <c:v>66.981078833580924</c:v>
                </c:pt>
                <c:pt idx="8254">
                  <c:v>29.413643083041496</c:v>
                </c:pt>
                <c:pt idx="8255">
                  <c:v>84.073535554927801</c:v>
                </c:pt>
                <c:pt idx="8256">
                  <c:v>59.462240756565677</c:v>
                </c:pt>
                <c:pt idx="8257">
                  <c:v>58.56914876398892</c:v>
                </c:pt>
                <c:pt idx="8258">
                  <c:v>63.851812728180349</c:v>
                </c:pt>
                <c:pt idx="8259">
                  <c:v>58.016819931415689</c:v>
                </c:pt>
                <c:pt idx="8260">
                  <c:v>43.631443859607316</c:v>
                </c:pt>
                <c:pt idx="8261">
                  <c:v>31.23373654928896</c:v>
                </c:pt>
                <c:pt idx="8262">
                  <c:v>49.580901969687787</c:v>
                </c:pt>
                <c:pt idx="8263">
                  <c:v>68.210351932784235</c:v>
                </c:pt>
                <c:pt idx="8264">
                  <c:v>24.509338249889726</c:v>
                </c:pt>
                <c:pt idx="8265">
                  <c:v>32.853867995108672</c:v>
                </c:pt>
                <c:pt idx="8266">
                  <c:v>70.18076005866844</c:v>
                </c:pt>
                <c:pt idx="8267">
                  <c:v>72.42673603963793</c:v>
                </c:pt>
                <c:pt idx="8268">
                  <c:v>51.074631599810672</c:v>
                </c:pt>
                <c:pt idx="8269">
                  <c:v>12.018407094038441</c:v>
                </c:pt>
                <c:pt idx="8270">
                  <c:v>67.403652210754231</c:v>
                </c:pt>
                <c:pt idx="8271">
                  <c:v>51.365086273312599</c:v>
                </c:pt>
                <c:pt idx="8272">
                  <c:v>76.713043026411242</c:v>
                </c:pt>
                <c:pt idx="8273">
                  <c:v>25.046317124077099</c:v>
                </c:pt>
                <c:pt idx="8274">
                  <c:v>91.701111488366593</c:v>
                </c:pt>
                <c:pt idx="8275">
                  <c:v>76.777816476781666</c:v>
                </c:pt>
                <c:pt idx="8276">
                  <c:v>54.776278099897688</c:v>
                </c:pt>
                <c:pt idx="8277">
                  <c:v>77.788627849150842</c:v>
                </c:pt>
                <c:pt idx="8278">
                  <c:v>57.208597453476933</c:v>
                </c:pt>
                <c:pt idx="8279">
                  <c:v>38.267865241680923</c:v>
                </c:pt>
                <c:pt idx="8280">
                  <c:v>42.032543312652734</c:v>
                </c:pt>
                <c:pt idx="8281">
                  <c:v>47.681312287157994</c:v>
                </c:pt>
                <c:pt idx="8282">
                  <c:v>41.444573688417691</c:v>
                </c:pt>
                <c:pt idx="8283">
                  <c:v>40.516468096653064</c:v>
                </c:pt>
                <c:pt idx="8284">
                  <c:v>57.522477476381056</c:v>
                </c:pt>
                <c:pt idx="8285">
                  <c:v>62.699085529223751</c:v>
                </c:pt>
                <c:pt idx="8286">
                  <c:v>59.71750720945726</c:v>
                </c:pt>
                <c:pt idx="8287">
                  <c:v>38.144045797832362</c:v>
                </c:pt>
                <c:pt idx="8288">
                  <c:v>44.599394944017284</c:v>
                </c:pt>
                <c:pt idx="8289">
                  <c:v>63.633082630385388</c:v>
                </c:pt>
                <c:pt idx="8290">
                  <c:v>86.590336501833846</c:v>
                </c:pt>
                <c:pt idx="8291">
                  <c:v>75.406164411021734</c:v>
                </c:pt>
                <c:pt idx="8292">
                  <c:v>29.854820485077251</c:v>
                </c:pt>
                <c:pt idx="8293">
                  <c:v>27.472312544793752</c:v>
                </c:pt>
                <c:pt idx="8294">
                  <c:v>50.258517930946191</c:v>
                </c:pt>
                <c:pt idx="8295">
                  <c:v>51.56476935386177</c:v>
                </c:pt>
                <c:pt idx="8296">
                  <c:v>48.845647883486144</c:v>
                </c:pt>
                <c:pt idx="8297">
                  <c:v>64.430592274387394</c:v>
                </c:pt>
                <c:pt idx="8298">
                  <c:v>28.062237348403123</c:v>
                </c:pt>
                <c:pt idx="8299">
                  <c:v>49.306976420861616</c:v>
                </c:pt>
                <c:pt idx="8300">
                  <c:v>47.930742301724692</c:v>
                </c:pt>
                <c:pt idx="8301">
                  <c:v>38.243996899895386</c:v>
                </c:pt>
                <c:pt idx="8302">
                  <c:v>50.049365832490416</c:v>
                </c:pt>
                <c:pt idx="8303">
                  <c:v>14.324100763114402</c:v>
                </c:pt>
                <c:pt idx="8304">
                  <c:v>38.116923389570218</c:v>
                </c:pt>
                <c:pt idx="8305">
                  <c:v>41.513392450243401</c:v>
                </c:pt>
                <c:pt idx="8306">
                  <c:v>96.058978998342141</c:v>
                </c:pt>
                <c:pt idx="8307">
                  <c:v>68.984888798435492</c:v>
                </c:pt>
                <c:pt idx="8308">
                  <c:v>64.725868272429054</c:v>
                </c:pt>
                <c:pt idx="8309">
                  <c:v>48.22164954627808</c:v>
                </c:pt>
                <c:pt idx="8310">
                  <c:v>57.643042853753002</c:v>
                </c:pt>
                <c:pt idx="8311">
                  <c:v>40.766689356198441</c:v>
                </c:pt>
                <c:pt idx="8312">
                  <c:v>81.625462919295202</c:v>
                </c:pt>
                <c:pt idx="8313">
                  <c:v>41.315709051222939</c:v>
                </c:pt>
                <c:pt idx="8314">
                  <c:v>26.480373568247892</c:v>
                </c:pt>
                <c:pt idx="8315">
                  <c:v>26.378004146841327</c:v>
                </c:pt>
                <c:pt idx="8316">
                  <c:v>49.589420353087462</c:v>
                </c:pt>
                <c:pt idx="8317">
                  <c:v>86.724197084990806</c:v>
                </c:pt>
                <c:pt idx="8318">
                  <c:v>46.762933515343065</c:v>
                </c:pt>
                <c:pt idx="8319">
                  <c:v>45.132392986027583</c:v>
                </c:pt>
                <c:pt idx="8320">
                  <c:v>79.814783399882202</c:v>
                </c:pt>
                <c:pt idx="8321">
                  <c:v>48.638550537631218</c:v>
                </c:pt>
                <c:pt idx="8322">
                  <c:v>56.814042048000587</c:v>
                </c:pt>
                <c:pt idx="8323">
                  <c:v>52.472942933863528</c:v>
                </c:pt>
                <c:pt idx="8324">
                  <c:v>69.590163560430739</c:v>
                </c:pt>
                <c:pt idx="8325">
                  <c:v>46.756729132830834</c:v>
                </c:pt>
                <c:pt idx="8326">
                  <c:v>76.317815926306579</c:v>
                </c:pt>
                <c:pt idx="8327">
                  <c:v>23.650364293066044</c:v>
                </c:pt>
                <c:pt idx="8328">
                  <c:v>34.640734243808261</c:v>
                </c:pt>
                <c:pt idx="8329">
                  <c:v>25.206672923022257</c:v>
                </c:pt>
                <c:pt idx="8330">
                  <c:v>29.945581509112259</c:v>
                </c:pt>
                <c:pt idx="8331">
                  <c:v>38.264287733171329</c:v>
                </c:pt>
                <c:pt idx="8332">
                  <c:v>81.305258963528473</c:v>
                </c:pt>
                <c:pt idx="8333">
                  <c:v>60.918598284458866</c:v>
                </c:pt>
                <c:pt idx="8334">
                  <c:v>78.240497937537469</c:v>
                </c:pt>
                <c:pt idx="8335">
                  <c:v>64.009541653122852</c:v>
                </c:pt>
                <c:pt idx="8336">
                  <c:v>68.342913628838915</c:v>
                </c:pt>
                <c:pt idx="8337">
                  <c:v>65.744974159391447</c:v>
                </c:pt>
                <c:pt idx="8338">
                  <c:v>81.154720435085267</c:v>
                </c:pt>
                <c:pt idx="8339">
                  <c:v>51.98476035918678</c:v>
                </c:pt>
                <c:pt idx="8340">
                  <c:v>71.991395075927059</c:v>
                </c:pt>
                <c:pt idx="8341">
                  <c:v>55.13738716424929</c:v>
                </c:pt>
                <c:pt idx="8342">
                  <c:v>35.317558960087979</c:v>
                </c:pt>
                <c:pt idx="8343">
                  <c:v>71.997599458439296</c:v>
                </c:pt>
                <c:pt idx="8344">
                  <c:v>35.168975611019093</c:v>
                </c:pt>
                <c:pt idx="8345">
                  <c:v>64.275057799981965</c:v>
                </c:pt>
                <c:pt idx="8346">
                  <c:v>25.853912409541906</c:v>
                </c:pt>
                <c:pt idx="8347">
                  <c:v>82.821916869847712</c:v>
                </c:pt>
                <c:pt idx="8348">
                  <c:v>29.106271193090574</c:v>
                </c:pt>
                <c:pt idx="8349">
                  <c:v>61.089830969845529</c:v>
                </c:pt>
                <c:pt idx="8350">
                  <c:v>36.081786315469984</c:v>
                </c:pt>
                <c:pt idx="8351">
                  <c:v>47.510751296399675</c:v>
                </c:pt>
                <c:pt idx="8352">
                  <c:v>21.727010587206824</c:v>
                </c:pt>
                <c:pt idx="8353">
                  <c:v>41.097247324388817</c:v>
                </c:pt>
                <c:pt idx="8354">
                  <c:v>42.177937074523243</c:v>
                </c:pt>
                <c:pt idx="8355">
                  <c:v>48.343901732063514</c:v>
                </c:pt>
                <c:pt idx="8356">
                  <c:v>58.629090320901852</c:v>
                </c:pt>
                <c:pt idx="8357">
                  <c:v>62.67895874845253</c:v>
                </c:pt>
                <c:pt idx="8358">
                  <c:v>47.898311074385099</c:v>
                </c:pt>
                <c:pt idx="8359">
                  <c:v>30.579665487783124</c:v>
                </c:pt>
                <c:pt idx="8360">
                  <c:v>69.008129947747079</c:v>
                </c:pt>
                <c:pt idx="8361">
                  <c:v>26.921770093860513</c:v>
                </c:pt>
                <c:pt idx="8362">
                  <c:v>68.206470673833664</c:v>
                </c:pt>
                <c:pt idx="8363">
                  <c:v>85.289921517243158</c:v>
                </c:pt>
                <c:pt idx="8364">
                  <c:v>82.332883233890541</c:v>
                </c:pt>
                <c:pt idx="8365">
                  <c:v>48.640744988168294</c:v>
                </c:pt>
                <c:pt idx="8366">
                  <c:v>81.956379708998682</c:v>
                </c:pt>
                <c:pt idx="8367">
                  <c:v>37.89992460234312</c:v>
                </c:pt>
                <c:pt idx="8368">
                  <c:v>78.394066663650818</c:v>
                </c:pt>
                <c:pt idx="8369">
                  <c:v>83.610908130450056</c:v>
                </c:pt>
                <c:pt idx="8370">
                  <c:v>86.88717975793864</c:v>
                </c:pt>
                <c:pt idx="8371">
                  <c:v>62.402913967747288</c:v>
                </c:pt>
                <c:pt idx="8372">
                  <c:v>54.817183208482561</c:v>
                </c:pt>
                <c:pt idx="8373">
                  <c:v>86.808634176163224</c:v>
                </c:pt>
                <c:pt idx="8374">
                  <c:v>38.457298628262549</c:v>
                </c:pt>
                <c:pt idx="8375">
                  <c:v>62.837583236829829</c:v>
                </c:pt>
                <c:pt idx="8376">
                  <c:v>48.696492413015434</c:v>
                </c:pt>
                <c:pt idx="8377">
                  <c:v>35.966485255021098</c:v>
                </c:pt>
                <c:pt idx="8378">
                  <c:v>26.587111743142714</c:v>
                </c:pt>
                <c:pt idx="8379">
                  <c:v>64.538897707345342</c:v>
                </c:pt>
                <c:pt idx="8380">
                  <c:v>51.213920552395436</c:v>
                </c:pt>
                <c:pt idx="8381">
                  <c:v>25.477453386804438</c:v>
                </c:pt>
                <c:pt idx="8382">
                  <c:v>71.675828244609448</c:v>
                </c:pt>
                <c:pt idx="8383">
                  <c:v>24.662862473848701</c:v>
                </c:pt>
                <c:pt idx="8384">
                  <c:v>55.871526563439275</c:v>
                </c:pt>
                <c:pt idx="8385">
                  <c:v>21.421648947702366</c:v>
                </c:pt>
                <c:pt idx="8386">
                  <c:v>35.480716254458272</c:v>
                </c:pt>
                <c:pt idx="8387">
                  <c:v>29.468275820876979</c:v>
                </c:pt>
                <c:pt idx="8388">
                  <c:v>81.473864774912457</c:v>
                </c:pt>
                <c:pt idx="8389">
                  <c:v>61.040407477860974</c:v>
                </c:pt>
                <c:pt idx="8390">
                  <c:v>67.038393516491197</c:v>
                </c:pt>
                <c:pt idx="8391">
                  <c:v>73.664572024395284</c:v>
                </c:pt>
                <c:pt idx="8392">
                  <c:v>23.052980721996533</c:v>
                </c:pt>
                <c:pt idx="8393">
                  <c:v>25.764211001446423</c:v>
                </c:pt>
                <c:pt idx="8394">
                  <c:v>39.169475617657348</c:v>
                </c:pt>
                <c:pt idx="8395">
                  <c:v>59.82054832549214</c:v>
                </c:pt>
                <c:pt idx="8396">
                  <c:v>52.216885235993267</c:v>
                </c:pt>
                <c:pt idx="8397">
                  <c:v>42.112731200687243</c:v>
                </c:pt>
                <c:pt idx="8398">
                  <c:v>26.136301270695625</c:v>
                </c:pt>
                <c:pt idx="8399">
                  <c:v>71.0062876743674</c:v>
                </c:pt>
                <c:pt idx="8400">
                  <c:v>91.279389172473714</c:v>
                </c:pt>
                <c:pt idx="8401">
                  <c:v>18.297886430387596</c:v>
                </c:pt>
                <c:pt idx="8402">
                  <c:v>76.232483271699351</c:v>
                </c:pt>
                <c:pt idx="8403">
                  <c:v>65.564327527170335</c:v>
                </c:pt>
                <c:pt idx="8404">
                  <c:v>73.732987462553496</c:v>
                </c:pt>
                <c:pt idx="8405">
                  <c:v>46.688701615983803</c:v>
                </c:pt>
                <c:pt idx="8406">
                  <c:v>66.78134068195962</c:v>
                </c:pt>
                <c:pt idx="8407">
                  <c:v>47.39286786410252</c:v>
                </c:pt>
                <c:pt idx="8408">
                  <c:v>52.842838752575659</c:v>
                </c:pt>
                <c:pt idx="8409">
                  <c:v>56.150557039660278</c:v>
                </c:pt>
                <c:pt idx="8410">
                  <c:v>57.005381366572564</c:v>
                </c:pt>
                <c:pt idx="8411">
                  <c:v>85.027032244386703</c:v>
                </c:pt>
                <c:pt idx="8412">
                  <c:v>58.84212367830817</c:v>
                </c:pt>
                <c:pt idx="8413">
                  <c:v>93.263311627719816</c:v>
                </c:pt>
                <c:pt idx="8414">
                  <c:v>39.287359049954503</c:v>
                </c:pt>
                <c:pt idx="8415">
                  <c:v>54.597154223585306</c:v>
                </c:pt>
                <c:pt idx="8416">
                  <c:v>77.911775598371065</c:v>
                </c:pt>
                <c:pt idx="8417">
                  <c:v>62.703722653672862</c:v>
                </c:pt>
                <c:pt idx="8418">
                  <c:v>34.264111168566053</c:v>
                </c:pt>
                <c:pt idx="8419">
                  <c:v>48.810007091824325</c:v>
                </c:pt>
                <c:pt idx="8420">
                  <c:v>33.430960732902228</c:v>
                </c:pt>
                <c:pt idx="8421">
                  <c:v>77.357924009889075</c:v>
                </c:pt>
                <c:pt idx="8422">
                  <c:v>34.422272516974132</c:v>
                </c:pt>
                <c:pt idx="8423">
                  <c:v>50.736614864160146</c:v>
                </c:pt>
                <c:pt idx="8424">
                  <c:v>25.704537815494344</c:v>
                </c:pt>
                <c:pt idx="8425">
                  <c:v>69.469817306635647</c:v>
                </c:pt>
                <c:pt idx="8426">
                  <c:v>87.97144701658263</c:v>
                </c:pt>
                <c:pt idx="8427">
                  <c:v>81.863424234426603</c:v>
                </c:pt>
                <c:pt idx="8428">
                  <c:v>81.995762061674824</c:v>
                </c:pt>
                <c:pt idx="8429">
                  <c:v>21.201396093998653</c:v>
                </c:pt>
                <c:pt idx="8430">
                  <c:v>51.007231275437597</c:v>
                </c:pt>
                <c:pt idx="8431">
                  <c:v>54.228945213286664</c:v>
                </c:pt>
                <c:pt idx="8432">
                  <c:v>87.887905488845021</c:v>
                </c:pt>
                <c:pt idx="8433">
                  <c:v>79.89306061069675</c:v>
                </c:pt>
                <c:pt idx="8434">
                  <c:v>74.317703020311939</c:v>
                </c:pt>
                <c:pt idx="8435">
                  <c:v>27.472312544793752</c:v>
                </c:pt>
                <c:pt idx="8436">
                  <c:v>26.624483845372396</c:v>
                </c:pt>
                <c:pt idx="8437">
                  <c:v>25.163140940434722</c:v>
                </c:pt>
                <c:pt idx="8438">
                  <c:v>31.317546447987425</c:v>
                </c:pt>
                <c:pt idx="8439">
                  <c:v>86.995873112207789</c:v>
                </c:pt>
                <c:pt idx="8440">
                  <c:v>18.771659112267677</c:v>
                </c:pt>
                <c:pt idx="8441">
                  <c:v>74.68469302514282</c:v>
                </c:pt>
                <c:pt idx="8442">
                  <c:v>59.530536644373548</c:v>
                </c:pt>
                <c:pt idx="8443">
                  <c:v>70.512119840755247</c:v>
                </c:pt>
                <c:pt idx="8444">
                  <c:v>78.032285904670871</c:v>
                </c:pt>
                <c:pt idx="8445">
                  <c:v>38.976569041022245</c:v>
                </c:pt>
                <c:pt idx="8446">
                  <c:v>44.497249391417192</c:v>
                </c:pt>
                <c:pt idx="8447">
                  <c:v>74.595942251554263</c:v>
                </c:pt>
                <c:pt idx="8448">
                  <c:v>18.138202326070768</c:v>
                </c:pt>
                <c:pt idx="8449">
                  <c:v>47.325467539729459</c:v>
                </c:pt>
                <c:pt idx="8450">
                  <c:v>25.888881506575387</c:v>
                </c:pt>
                <c:pt idx="8451">
                  <c:v>81.672304039431467</c:v>
                </c:pt>
                <c:pt idx="8452">
                  <c:v>75.338092392020314</c:v>
                </c:pt>
                <c:pt idx="8453">
                  <c:v>26.921770093860513</c:v>
                </c:pt>
                <c:pt idx="8454">
                  <c:v>58.438378194803832</c:v>
                </c:pt>
                <c:pt idx="8455">
                  <c:v>59.846103475691159</c:v>
                </c:pt>
                <c:pt idx="8456">
                  <c:v>57.61811489602794</c:v>
                </c:pt>
                <c:pt idx="8457">
                  <c:v>30.772840435379074</c:v>
                </c:pt>
                <c:pt idx="8458">
                  <c:v>31.232840985854164</c:v>
                </c:pt>
                <c:pt idx="8459">
                  <c:v>23.574445585293297</c:v>
                </c:pt>
                <c:pt idx="8460">
                  <c:v>32.612384242539825</c:v>
                </c:pt>
                <c:pt idx="8461">
                  <c:v>37.193803174850075</c:v>
                </c:pt>
                <c:pt idx="8462">
                  <c:v>56.686744668868961</c:v>
                </c:pt>
                <c:pt idx="8463">
                  <c:v>81.245317406615541</c:v>
                </c:pt>
                <c:pt idx="8464">
                  <c:v>49.996419903068421</c:v>
                </c:pt>
                <c:pt idx="8465">
                  <c:v>76.551895982487409</c:v>
                </c:pt>
                <c:pt idx="8466">
                  <c:v>51.1968837855961</c:v>
                </c:pt>
                <c:pt idx="8467">
                  <c:v>58.977939440839471</c:v>
                </c:pt>
                <c:pt idx="8468">
                  <c:v>88.311150560646638</c:v>
                </c:pt>
                <c:pt idx="8469">
                  <c:v>51.655142456585573</c:v>
                </c:pt>
                <c:pt idx="8470">
                  <c:v>42.607073655721862</c:v>
                </c:pt>
                <c:pt idx="8471">
                  <c:v>33.05887046365303</c:v>
                </c:pt>
                <c:pt idx="8472">
                  <c:v>76.583387144237818</c:v>
                </c:pt>
                <c:pt idx="8473">
                  <c:v>56.685177410805835</c:v>
                </c:pt>
                <c:pt idx="8474">
                  <c:v>49.783222493157368</c:v>
                </c:pt>
                <c:pt idx="8475">
                  <c:v>66.526969792502854</c:v>
                </c:pt>
                <c:pt idx="8476">
                  <c:v>40.931194785055013</c:v>
                </c:pt>
                <c:pt idx="8477">
                  <c:v>63.445484872827734</c:v>
                </c:pt>
                <c:pt idx="8478">
                  <c:v>95.572527734233233</c:v>
                </c:pt>
                <c:pt idx="8479">
                  <c:v>18.111079917808627</c:v>
                </c:pt>
                <c:pt idx="8480">
                  <c:v>48.659736934341964</c:v>
                </c:pt>
                <c:pt idx="8481">
                  <c:v>24.659608407372087</c:v>
                </c:pt>
                <c:pt idx="8482">
                  <c:v>78.266097589890862</c:v>
                </c:pt>
                <c:pt idx="8483">
                  <c:v>76.434012550190246</c:v>
                </c:pt>
                <c:pt idx="8484">
                  <c:v>47.264898790342571</c:v>
                </c:pt>
                <c:pt idx="8485">
                  <c:v>29.913194783927054</c:v>
                </c:pt>
                <c:pt idx="8486">
                  <c:v>51.066113216410997</c:v>
                </c:pt>
                <c:pt idx="8487">
                  <c:v>41.704208894797532</c:v>
                </c:pt>
                <c:pt idx="8488">
                  <c:v>66.317862196201474</c:v>
                </c:pt>
                <c:pt idx="8489">
                  <c:v>48.860102278437211</c:v>
                </c:pt>
                <c:pt idx="8490">
                  <c:v>70.582102536976578</c:v>
                </c:pt>
                <c:pt idx="8491">
                  <c:v>76.106977019437338</c:v>
                </c:pt>
                <c:pt idx="8492">
                  <c:v>49.776390918171167</c:v>
                </c:pt>
                <c:pt idx="8493">
                  <c:v>55.587082949684721</c:v>
                </c:pt>
                <c:pt idx="8494">
                  <c:v>62.083605575415362</c:v>
                </c:pt>
                <c:pt idx="8495">
                  <c:v>81.145530357057268</c:v>
                </c:pt>
                <c:pt idx="8496">
                  <c:v>70.108374357250881</c:v>
                </c:pt>
                <c:pt idx="8497">
                  <c:v>56.815728856414069</c:v>
                </c:pt>
                <c:pt idx="8498">
                  <c:v>57.536931871332129</c:v>
                </c:pt>
                <c:pt idx="8499">
                  <c:v>50.373818991395069</c:v>
                </c:pt>
                <c:pt idx="8500">
                  <c:v>28.338953823736695</c:v>
                </c:pt>
                <c:pt idx="8501">
                  <c:v>39.278840666554835</c:v>
                </c:pt>
                <c:pt idx="8502">
                  <c:v>65.844089514321382</c:v>
                </c:pt>
                <c:pt idx="8503">
                  <c:v>39.430678082100322</c:v>
                </c:pt>
                <c:pt idx="8504">
                  <c:v>74.007077063884424</c:v>
                </c:pt>
                <c:pt idx="8505">
                  <c:v>33.994390320723411</c:v>
                </c:pt>
                <c:pt idx="8506">
                  <c:v>64.2119066787468</c:v>
                </c:pt>
                <c:pt idx="8507">
                  <c:v>55.241487896223703</c:v>
                </c:pt>
                <c:pt idx="8508">
                  <c:v>51.122532335886469</c:v>
                </c:pt>
                <c:pt idx="8509">
                  <c:v>67.215158889761767</c:v>
                </c:pt>
                <c:pt idx="8510">
                  <c:v>72.700825640968844</c:v>
                </c:pt>
                <c:pt idx="8511">
                  <c:v>44.862552587834585</c:v>
                </c:pt>
                <c:pt idx="8512">
                  <c:v>78.065299822330033</c:v>
                </c:pt>
                <c:pt idx="8513">
                  <c:v>62.933165585404581</c:v>
                </c:pt>
                <c:pt idx="8514">
                  <c:v>22.44927321806442</c:v>
                </c:pt>
                <c:pt idx="8515">
                  <c:v>55.855281041618618</c:v>
                </c:pt>
                <c:pt idx="8516">
                  <c:v>68.232025824032689</c:v>
                </c:pt>
                <c:pt idx="8517">
                  <c:v>36.607400808678157</c:v>
                </c:pt>
                <c:pt idx="8518">
                  <c:v>54.024937881403616</c:v>
                </c:pt>
                <c:pt idx="8519">
                  <c:v>60.052792752648998</c:v>
                </c:pt>
                <c:pt idx="8520">
                  <c:v>46.257609855410848</c:v>
                </c:pt>
                <c:pt idx="8521">
                  <c:v>38.934768369002569</c:v>
                </c:pt>
                <c:pt idx="8522">
                  <c:v>30.672620962355214</c:v>
                </c:pt>
                <c:pt idx="8523">
                  <c:v>54.898311162106246</c:v>
                </c:pt>
                <c:pt idx="8524">
                  <c:v>36.400930655297174</c:v>
                </c:pt>
                <c:pt idx="8525">
                  <c:v>42.141236666921884</c:v>
                </c:pt>
                <c:pt idx="8526">
                  <c:v>40.502058203856379</c:v>
                </c:pt>
                <c:pt idx="8527">
                  <c:v>59.672288418456233</c:v>
                </c:pt>
                <c:pt idx="8528">
                  <c:v>70.412213240846611</c:v>
                </c:pt>
                <c:pt idx="8529">
                  <c:v>39.903734567197688</c:v>
                </c:pt>
                <c:pt idx="8530">
                  <c:v>83.369249756458714</c:v>
                </c:pt>
                <c:pt idx="8531">
                  <c:v>43.848487148988802</c:v>
                </c:pt>
                <c:pt idx="8532">
                  <c:v>29.208640614497135</c:v>
                </c:pt>
                <c:pt idx="8533">
                  <c:v>45.175924968615121</c:v>
                </c:pt>
                <c:pt idx="8534">
                  <c:v>73.640659180455373</c:v>
                </c:pt>
                <c:pt idx="8535">
                  <c:v>53.462567909521965</c:v>
                </c:pt>
                <c:pt idx="8536">
                  <c:v>75.504384202516874</c:v>
                </c:pt>
                <c:pt idx="8537">
                  <c:v>40.906699250795526</c:v>
                </c:pt>
                <c:pt idx="8538">
                  <c:v>49.102700718017708</c:v>
                </c:pt>
                <c:pt idx="8539">
                  <c:v>15.964846484243035</c:v>
                </c:pt>
                <c:pt idx="8540">
                  <c:v>66.752695517788737</c:v>
                </c:pt>
                <c:pt idx="8541">
                  <c:v>39.988171658370113</c:v>
                </c:pt>
                <c:pt idx="8542">
                  <c:v>42.407380006254954</c:v>
                </c:pt>
                <c:pt idx="8543">
                  <c:v>53.594861234615813</c:v>
                </c:pt>
                <c:pt idx="8544">
                  <c:v>45.425982175655761</c:v>
                </c:pt>
                <c:pt idx="8545">
                  <c:v>39.62448022217022</c:v>
                </c:pt>
                <c:pt idx="8546">
                  <c:v>22.440754834664748</c:v>
                </c:pt>
                <c:pt idx="8547">
                  <c:v>37.553493801749049</c:v>
                </c:pt>
                <c:pt idx="8548">
                  <c:v>72.663174598860564</c:v>
                </c:pt>
                <c:pt idx="8549">
                  <c:v>40.443847957511309</c:v>
                </c:pt>
                <c:pt idx="8550">
                  <c:v>64.596884084883953</c:v>
                </c:pt>
                <c:pt idx="8551">
                  <c:v>66.397477962834159</c:v>
                </c:pt>
                <c:pt idx="8552">
                  <c:v>36.381211943423054</c:v>
                </c:pt>
                <c:pt idx="8553">
                  <c:v>64.806155733690062</c:v>
                </c:pt>
                <c:pt idx="8554">
                  <c:v>28.902219359053142</c:v>
                </c:pt>
                <c:pt idx="8555">
                  <c:v>28.475441280896327</c:v>
                </c:pt>
                <c:pt idx="8556">
                  <c:v>18.349936796374813</c:v>
                </c:pt>
                <c:pt idx="8557">
                  <c:v>86.406620003226749</c:v>
                </c:pt>
                <c:pt idx="8558">
                  <c:v>31.47763387597174</c:v>
                </c:pt>
                <c:pt idx="8559">
                  <c:v>70.269789772135596</c:v>
                </c:pt>
                <c:pt idx="8560">
                  <c:v>67.942466713965558</c:v>
                </c:pt>
                <c:pt idx="8561">
                  <c:v>78.756742986065547</c:v>
                </c:pt>
                <c:pt idx="8562">
                  <c:v>42.274201686644062</c:v>
                </c:pt>
                <c:pt idx="8563">
                  <c:v>89.625975438034004</c:v>
                </c:pt>
                <c:pt idx="8564">
                  <c:v>47.824631319303812</c:v>
                </c:pt>
                <c:pt idx="8565">
                  <c:v>36.578323221041686</c:v>
                </c:pt>
                <c:pt idx="8566">
                  <c:v>28.803999567557984</c:v>
                </c:pt>
                <c:pt idx="8567">
                  <c:v>60.54539332819801</c:v>
                </c:pt>
                <c:pt idx="8568">
                  <c:v>61.869676654574235</c:v>
                </c:pt>
                <c:pt idx="8569">
                  <c:v>86.768624631013154</c:v>
                </c:pt>
                <c:pt idx="8570">
                  <c:v>72.819604636700802</c:v>
                </c:pt>
                <c:pt idx="8571">
                  <c:v>86.428921086949146</c:v>
                </c:pt>
                <c:pt idx="8572">
                  <c:v>32.62599232144008</c:v>
                </c:pt>
                <c:pt idx="8573">
                  <c:v>43.982347732145769</c:v>
                </c:pt>
                <c:pt idx="8574">
                  <c:v>21.942486618525177</c:v>
                </c:pt>
                <c:pt idx="8575">
                  <c:v>45.732403431099762</c:v>
                </c:pt>
                <c:pt idx="8576">
                  <c:v>63.11224495956256</c:v>
                </c:pt>
                <c:pt idx="8577">
                  <c:v>47.874323182249206</c:v>
                </c:pt>
                <c:pt idx="8578">
                  <c:v>34.266738042568711</c:v>
                </c:pt>
                <c:pt idx="8579">
                  <c:v>33.177381088424134</c:v>
                </c:pt>
                <c:pt idx="8580">
                  <c:v>74.018058268781999</c:v>
                </c:pt>
                <c:pt idx="8581">
                  <c:v>56.397360180224311</c:v>
                </c:pt>
                <c:pt idx="8582">
                  <c:v>50.549912670037287</c:v>
                </c:pt>
                <c:pt idx="8583">
                  <c:v>17.481772761523118</c:v>
                </c:pt>
                <c:pt idx="8584">
                  <c:v>16.176580954547077</c:v>
                </c:pt>
                <c:pt idx="8585">
                  <c:v>85.856033050139118</c:v>
                </c:pt>
                <c:pt idx="8586">
                  <c:v>75.5727996406751</c:v>
                </c:pt>
                <c:pt idx="8587">
                  <c:v>53.716894296824364</c:v>
                </c:pt>
                <c:pt idx="8588">
                  <c:v>74.925604656309844</c:v>
                </c:pt>
                <c:pt idx="8589">
                  <c:v>75.413742728832219</c:v>
                </c:pt>
                <c:pt idx="8590">
                  <c:v>23.12889942976927</c:v>
                </c:pt>
                <c:pt idx="8591">
                  <c:v>55.195597410594353</c:v>
                </c:pt>
                <c:pt idx="8592">
                  <c:v>20.959693217852944</c:v>
                </c:pt>
                <c:pt idx="8593">
                  <c:v>77.275681369253732</c:v>
                </c:pt>
                <c:pt idx="8594">
                  <c:v>58.706531784583348</c:v>
                </c:pt>
                <c:pt idx="8595">
                  <c:v>17.0841273420749</c:v>
                </c:pt>
                <c:pt idx="8596">
                  <c:v>65.000897939349144</c:v>
                </c:pt>
                <c:pt idx="8597">
                  <c:v>54.212176817448167</c:v>
                </c:pt>
                <c:pt idx="8598">
                  <c:v>96.604744626890025</c:v>
                </c:pt>
                <c:pt idx="8599">
                  <c:v>89.625975438034004</c:v>
                </c:pt>
                <c:pt idx="8600">
                  <c:v>54.665345792937067</c:v>
                </c:pt>
                <c:pt idx="8601">
                  <c:v>74.184738000589775</c:v>
                </c:pt>
                <c:pt idx="8602">
                  <c:v>62.112902286628689</c:v>
                </c:pt>
                <c:pt idx="8603">
                  <c:v>45.712739790297753</c:v>
                </c:pt>
                <c:pt idx="8604">
                  <c:v>49.686689510075695</c:v>
                </c:pt>
                <c:pt idx="8605">
                  <c:v>47.274312737177034</c:v>
                </c:pt>
                <c:pt idx="8606">
                  <c:v>54.344514644696389</c:v>
                </c:pt>
                <c:pt idx="8607">
                  <c:v>66.962474808718468</c:v>
                </c:pt>
                <c:pt idx="8608">
                  <c:v>32.462114085057465</c:v>
                </c:pt>
                <c:pt idx="8609">
                  <c:v>59.001852284779389</c:v>
                </c:pt>
                <c:pt idx="8610">
                  <c:v>45.292748784972744</c:v>
                </c:pt>
                <c:pt idx="8611">
                  <c:v>46.227373078608331</c:v>
                </c:pt>
                <c:pt idx="8612">
                  <c:v>57.005217314067828</c:v>
                </c:pt>
                <c:pt idx="8613">
                  <c:v>48.928562218749811</c:v>
                </c:pt>
                <c:pt idx="8614">
                  <c:v>51.390685925665998</c:v>
                </c:pt>
                <c:pt idx="8615">
                  <c:v>63.488748484454419</c:v>
                </c:pt>
                <c:pt idx="8616">
                  <c:v>40.567891270166328</c:v>
                </c:pt>
                <c:pt idx="8617">
                  <c:v>30.636980170693402</c:v>
                </c:pt>
                <c:pt idx="8618">
                  <c:v>55.004153773566266</c:v>
                </c:pt>
                <c:pt idx="8619">
                  <c:v>48.154249221905005</c:v>
                </c:pt>
                <c:pt idx="8620">
                  <c:v>54.013110360455215</c:v>
                </c:pt>
                <c:pt idx="8621">
                  <c:v>40.052989610894898</c:v>
                </c:pt>
                <c:pt idx="8622">
                  <c:v>59.914618487075884</c:v>
                </c:pt>
                <c:pt idx="8623">
                  <c:v>44.893372054956664</c:v>
                </c:pt>
                <c:pt idx="8624">
                  <c:v>84.004448422141252</c:v>
                </c:pt>
                <c:pt idx="8625">
                  <c:v>35.774250373014333</c:v>
                </c:pt>
                <c:pt idx="8626">
                  <c:v>63.849230356332072</c:v>
                </c:pt>
                <c:pt idx="8627">
                  <c:v>61.613251012516614</c:v>
                </c:pt>
                <c:pt idx="8628">
                  <c:v>45.675143819261613</c:v>
                </c:pt>
                <c:pt idx="8629">
                  <c:v>74.598569125556921</c:v>
                </c:pt>
                <c:pt idx="8630">
                  <c:v>45.044313907067362</c:v>
                </c:pt>
                <c:pt idx="8631">
                  <c:v>58.835560474282822</c:v>
                </c:pt>
                <c:pt idx="8632">
                  <c:v>61.385375338848036</c:v>
                </c:pt>
                <c:pt idx="8633">
                  <c:v>68.227388699583571</c:v>
                </c:pt>
                <c:pt idx="8634">
                  <c:v>81.767841885851851</c:v>
                </c:pt>
                <c:pt idx="8635">
                  <c:v>69.657563884803807</c:v>
                </c:pt>
                <c:pt idx="8636">
                  <c:v>37.187911665453065</c:v>
                </c:pt>
                <c:pt idx="8637">
                  <c:v>94.426124468139221</c:v>
                </c:pt>
                <c:pt idx="8638">
                  <c:v>40.676987948102962</c:v>
                </c:pt>
                <c:pt idx="8639">
                  <c:v>25.438071034128303</c:v>
                </c:pt>
                <c:pt idx="8640">
                  <c:v>36.357398672709643</c:v>
                </c:pt>
                <c:pt idx="8641">
                  <c:v>37.708704834121491</c:v>
                </c:pt>
                <c:pt idx="8642">
                  <c:v>66.517824216629236</c:v>
                </c:pt>
                <c:pt idx="8643">
                  <c:v>58.361832294557125</c:v>
                </c:pt>
                <c:pt idx="8644">
                  <c:v>48.92004383535015</c:v>
                </c:pt>
                <c:pt idx="8645">
                  <c:v>61.348838983751428</c:v>
                </c:pt>
                <c:pt idx="8646">
                  <c:v>84.017116435452309</c:v>
                </c:pt>
                <c:pt idx="8647">
                  <c:v>62.068255617029493</c:v>
                </c:pt>
                <c:pt idx="8648">
                  <c:v>50.46846127438063</c:v>
                </c:pt>
                <c:pt idx="8649">
                  <c:v>39.078714593622337</c:v>
                </c:pt>
                <c:pt idx="8650">
                  <c:v>35.601226560758093</c:v>
                </c:pt>
                <c:pt idx="8651">
                  <c:v>50.628189880851849</c:v>
                </c:pt>
                <c:pt idx="8652">
                  <c:v>59.506399931627165</c:v>
                </c:pt>
                <c:pt idx="8653">
                  <c:v>60.820110122002873</c:v>
                </c:pt>
                <c:pt idx="8654">
                  <c:v>50.249103984111713</c:v>
                </c:pt>
                <c:pt idx="8655">
                  <c:v>55.632669684873093</c:v>
                </c:pt>
                <c:pt idx="8656">
                  <c:v>54.509811318531639</c:v>
                </c:pt>
                <c:pt idx="8657">
                  <c:v>85.993416070733545</c:v>
                </c:pt>
                <c:pt idx="8658">
                  <c:v>77.635894870170546</c:v>
                </c:pt>
                <c:pt idx="8659">
                  <c:v>77.198867098046208</c:v>
                </c:pt>
                <c:pt idx="8660">
                  <c:v>26.723599200302345</c:v>
                </c:pt>
                <c:pt idx="8661">
                  <c:v>64.363863644642649</c:v>
                </c:pt>
                <c:pt idx="8662">
                  <c:v>51.406035884051853</c:v>
                </c:pt>
                <c:pt idx="8663">
                  <c:v>19.32421181364737</c:v>
                </c:pt>
                <c:pt idx="8664">
                  <c:v>74.042090663072287</c:v>
                </c:pt>
                <c:pt idx="8665">
                  <c:v>12.987417794387941</c:v>
                </c:pt>
                <c:pt idx="8666">
                  <c:v>77.98938111455729</c:v>
                </c:pt>
                <c:pt idx="8667">
                  <c:v>44.669541692743366</c:v>
                </c:pt>
                <c:pt idx="8668">
                  <c:v>82.728961395275618</c:v>
                </c:pt>
                <c:pt idx="8669">
                  <c:v>68.126810405046612</c:v>
                </c:pt>
                <c:pt idx="8670">
                  <c:v>82.61107796297847</c:v>
                </c:pt>
                <c:pt idx="8671">
                  <c:v>69.032625482006551</c:v>
                </c:pt>
                <c:pt idx="8672">
                  <c:v>70.700030471428136</c:v>
                </c:pt>
                <c:pt idx="8673">
                  <c:v>52.789728770648907</c:v>
                </c:pt>
                <c:pt idx="8674">
                  <c:v>24.14296486861506</c:v>
                </c:pt>
                <c:pt idx="8675">
                  <c:v>39.560333964273759</c:v>
                </c:pt>
                <c:pt idx="8676">
                  <c:v>71.531449596524084</c:v>
                </c:pt>
                <c:pt idx="8677">
                  <c:v>24.474996345330197</c:v>
                </c:pt>
                <c:pt idx="8678">
                  <c:v>19.417167288219463</c:v>
                </c:pt>
                <c:pt idx="8679">
                  <c:v>92.716918806697976</c:v>
                </c:pt>
                <c:pt idx="8680">
                  <c:v>62.49676500575417</c:v>
                </c:pt>
                <c:pt idx="8681">
                  <c:v>48.446942848098388</c:v>
                </c:pt>
                <c:pt idx="8682">
                  <c:v>55.121873153358692</c:v>
                </c:pt>
                <c:pt idx="8683">
                  <c:v>41.744218439947623</c:v>
                </c:pt>
                <c:pt idx="8684">
                  <c:v>64.842736590941058</c:v>
                </c:pt>
                <c:pt idx="8685">
                  <c:v>42.216259811259832</c:v>
                </c:pt>
                <c:pt idx="8686">
                  <c:v>38.220128558109856</c:v>
                </c:pt>
                <c:pt idx="8687">
                  <c:v>62.058841670195029</c:v>
                </c:pt>
                <c:pt idx="8688">
                  <c:v>41.156876008186522</c:v>
                </c:pt>
                <c:pt idx="8689">
                  <c:v>75.316418500771874</c:v>
                </c:pt>
                <c:pt idx="8690">
                  <c:v>50.356901774946067</c:v>
                </c:pt>
                <c:pt idx="8691">
                  <c:v>65.817011608213619</c:v>
                </c:pt>
                <c:pt idx="8692">
                  <c:v>88.967535623039893</c:v>
                </c:pt>
                <c:pt idx="8693">
                  <c:v>62.767545469536365</c:v>
                </c:pt>
                <c:pt idx="8694">
                  <c:v>52.949189006159287</c:v>
                </c:pt>
                <c:pt idx="8695">
                  <c:v>56.090883853708192</c:v>
                </c:pt>
                <c:pt idx="8696">
                  <c:v>60.231125383982686</c:v>
                </c:pt>
                <c:pt idx="8697">
                  <c:v>70.179819993079263</c:v>
                </c:pt>
                <c:pt idx="8698">
                  <c:v>41.039037078043748</c:v>
                </c:pt>
                <c:pt idx="8699">
                  <c:v>39.291508679865906</c:v>
                </c:pt>
                <c:pt idx="8700">
                  <c:v>58.680081070949527</c:v>
                </c:pt>
                <c:pt idx="8701">
                  <c:v>49.349448787509615</c:v>
                </c:pt>
                <c:pt idx="8702">
                  <c:v>35.545434633756564</c:v>
                </c:pt>
                <c:pt idx="8703">
                  <c:v>53.949914737065669</c:v>
                </c:pt>
                <c:pt idx="8704">
                  <c:v>89.823927208015306</c:v>
                </c:pt>
                <c:pt idx="8705">
                  <c:v>42.100063187376165</c:v>
                </c:pt>
                <c:pt idx="8706">
                  <c:v>71.363247108807599</c:v>
                </c:pt>
                <c:pt idx="8707">
                  <c:v>36.792684565348388</c:v>
                </c:pt>
                <c:pt idx="8708">
                  <c:v>81.44936924065297</c:v>
                </c:pt>
                <c:pt idx="8709">
                  <c:v>26.532423934235098</c:v>
                </c:pt>
                <c:pt idx="8710">
                  <c:v>50.059938968490933</c:v>
                </c:pt>
                <c:pt idx="8711">
                  <c:v>50.008515794977676</c:v>
                </c:pt>
                <c:pt idx="8712">
                  <c:v>33.719449658112083</c:v>
                </c:pt>
                <c:pt idx="8713">
                  <c:v>89.197466049309327</c:v>
                </c:pt>
                <c:pt idx="8714">
                  <c:v>53.107350354567366</c:v>
                </c:pt>
                <c:pt idx="8715">
                  <c:v>59.003539093192863</c:v>
                </c:pt>
                <c:pt idx="8716">
                  <c:v>25.823048440265445</c:v>
                </c:pt>
                <c:pt idx="8717">
                  <c:v>80.208950884047354</c:v>
                </c:pt>
                <c:pt idx="8718">
                  <c:v>76.03868113162946</c:v>
                </c:pt>
                <c:pt idx="8719">
                  <c:v>51.305189218554041</c:v>
                </c:pt>
                <c:pt idx="8720">
                  <c:v>71.111458591199096</c:v>
                </c:pt>
                <c:pt idx="8721">
                  <c:v>70.378886450072216</c:v>
                </c:pt>
                <c:pt idx="8722">
                  <c:v>40.451426275321808</c:v>
                </c:pt>
                <c:pt idx="8723">
                  <c:v>72.011113787801193</c:v>
                </c:pt>
                <c:pt idx="8724">
                  <c:v>46.375329235203267</c:v>
                </c:pt>
                <c:pt idx="8725">
                  <c:v>52.367155393475628</c:v>
                </c:pt>
                <c:pt idx="8726">
                  <c:v>46.548517099964243</c:v>
                </c:pt>
                <c:pt idx="8727">
                  <c:v>97.627328449135476</c:v>
                </c:pt>
                <c:pt idx="8728">
                  <c:v>87.120319748530292</c:v>
                </c:pt>
                <c:pt idx="8729">
                  <c:v>25.174913390311001</c:v>
                </c:pt>
                <c:pt idx="8730">
                  <c:v>87.569388341491774</c:v>
                </c:pt>
                <c:pt idx="8731">
                  <c:v>74.948801303467036</c:v>
                </c:pt>
                <c:pt idx="8732">
                  <c:v>18.296363674478854</c:v>
                </c:pt>
                <c:pt idx="8733">
                  <c:v>29.929843629415199</c:v>
                </c:pt>
                <c:pt idx="8734">
                  <c:v>76.121819335699598</c:v>
                </c:pt>
                <c:pt idx="8735">
                  <c:v>60.476306195411453</c:v>
                </c:pt>
                <c:pt idx="8736">
                  <c:v>80.72385254331877</c:v>
                </c:pt>
                <c:pt idx="8737">
                  <c:v>81.936716068196674</c:v>
                </c:pt>
                <c:pt idx="8738">
                  <c:v>59.739420371868462</c:v>
                </c:pt>
                <c:pt idx="8739">
                  <c:v>59.77638915043066</c:v>
                </c:pt>
                <c:pt idx="8740">
                  <c:v>59.673079663434919</c:v>
                </c:pt>
                <c:pt idx="8741">
                  <c:v>63.204573241660704</c:v>
                </c:pt>
                <c:pt idx="8742">
                  <c:v>62.294444482284604</c:v>
                </c:pt>
                <c:pt idx="8743">
                  <c:v>50.742819246672397</c:v>
                </c:pt>
                <c:pt idx="8744">
                  <c:v>37.766691211660103</c:v>
                </c:pt>
                <c:pt idx="8745">
                  <c:v>50.81873795444514</c:v>
                </c:pt>
                <c:pt idx="8746">
                  <c:v>47.829895636226873</c:v>
                </c:pt>
                <c:pt idx="8747">
                  <c:v>27.394707028607527</c:v>
                </c:pt>
                <c:pt idx="8748">
                  <c:v>28.430849682369253</c:v>
                </c:pt>
                <c:pt idx="8749">
                  <c:v>32.655916225127363</c:v>
                </c:pt>
                <c:pt idx="8750">
                  <c:v>58.132120991864568</c:v>
                </c:pt>
                <c:pt idx="8751">
                  <c:v>58.074134614325963</c:v>
                </c:pt>
                <c:pt idx="8752">
                  <c:v>71.989708267513578</c:v>
                </c:pt>
                <c:pt idx="8753">
                  <c:v>67.366488663183645</c:v>
                </c:pt>
                <c:pt idx="8754">
                  <c:v>34.583687931858833</c:v>
                </c:pt>
                <c:pt idx="8755">
                  <c:v>58.793595749758424</c:v>
                </c:pt>
                <c:pt idx="8756">
                  <c:v>41.711831714762404</c:v>
                </c:pt>
                <c:pt idx="8757">
                  <c:v>54.964144228416181</c:v>
                </c:pt>
                <c:pt idx="8758">
                  <c:v>72.425213283729192</c:v>
                </c:pt>
                <c:pt idx="8759">
                  <c:v>36.569177645168061</c:v>
                </c:pt>
                <c:pt idx="8760">
                  <c:v>33.834706216406573</c:v>
                </c:pt>
                <c:pt idx="8761">
                  <c:v>65.632623414978198</c:v>
                </c:pt>
                <c:pt idx="8762">
                  <c:v>64.689839559456033</c:v>
                </c:pt>
                <c:pt idx="8763">
                  <c:v>54.433101365780203</c:v>
                </c:pt>
                <c:pt idx="8764">
                  <c:v>32.027549134431027</c:v>
                </c:pt>
                <c:pt idx="8765">
                  <c:v>58.267936754395855</c:v>
                </c:pt>
                <c:pt idx="8766">
                  <c:v>47.943410315035763</c:v>
                </c:pt>
                <c:pt idx="8767">
                  <c:v>80.523890522891008</c:v>
                </c:pt>
                <c:pt idx="8768">
                  <c:v>19.451912516446484</c:v>
                </c:pt>
                <c:pt idx="8769">
                  <c:v>29.063634773937835</c:v>
                </c:pt>
                <c:pt idx="8770">
                  <c:v>48.118340059282346</c:v>
                </c:pt>
                <c:pt idx="8771">
                  <c:v>25.841652465127915</c:v>
                </c:pt>
                <c:pt idx="8772">
                  <c:v>47.496296901448623</c:v>
                </c:pt>
                <c:pt idx="8773">
                  <c:v>81.507311116037201</c:v>
                </c:pt>
                <c:pt idx="8774">
                  <c:v>46.705618832432791</c:v>
                </c:pt>
                <c:pt idx="8775">
                  <c:v>70.708548854827797</c:v>
                </c:pt>
                <c:pt idx="8776">
                  <c:v>55.667638781906582</c:v>
                </c:pt>
                <c:pt idx="8777">
                  <c:v>65.988468162406733</c:v>
                </c:pt>
                <c:pt idx="8778">
                  <c:v>30.96558295950944</c:v>
                </c:pt>
                <c:pt idx="8779">
                  <c:v>76.778084847742505</c:v>
                </c:pt>
                <c:pt idx="8780">
                  <c:v>39.862441537301606</c:v>
                </c:pt>
                <c:pt idx="8781">
                  <c:v>71.655213969300519</c:v>
                </c:pt>
                <c:pt idx="8782">
                  <c:v>71.492738938476293</c:v>
                </c:pt>
                <c:pt idx="8783">
                  <c:v>40.144377827403865</c:v>
                </c:pt>
                <c:pt idx="8784">
                  <c:v>53.941396353665994</c:v>
                </c:pt>
                <c:pt idx="8785">
                  <c:v>58.229226096348057</c:v>
                </c:pt>
                <c:pt idx="8786">
                  <c:v>38.649533510269322</c:v>
                </c:pt>
                <c:pt idx="8787">
                  <c:v>61.023326208907257</c:v>
                </c:pt>
                <c:pt idx="8788">
                  <c:v>47.889792690985423</c:v>
                </c:pt>
                <c:pt idx="8789">
                  <c:v>55.885309263762011</c:v>
                </c:pt>
                <c:pt idx="8790">
                  <c:v>33.615348926137663</c:v>
                </c:pt>
                <c:pt idx="8791">
                  <c:v>15.928091005569559</c:v>
                </c:pt>
                <c:pt idx="8792">
                  <c:v>53.056986796993648</c:v>
                </c:pt>
                <c:pt idx="8793">
                  <c:v>57.538887050706457</c:v>
                </c:pt>
                <c:pt idx="8794">
                  <c:v>72.762454006295258</c:v>
                </c:pt>
                <c:pt idx="8795">
                  <c:v>53.142363953755236</c:v>
                </c:pt>
                <c:pt idx="8796">
                  <c:v>90.057738893235296</c:v>
                </c:pt>
                <c:pt idx="8797">
                  <c:v>71.838542546596429</c:v>
                </c:pt>
                <c:pt idx="8798">
                  <c:v>67.614491117623459</c:v>
                </c:pt>
                <c:pt idx="8799">
                  <c:v>72.823918319116942</c:v>
                </c:pt>
                <c:pt idx="8800">
                  <c:v>81.062660523947969</c:v>
                </c:pt>
                <c:pt idx="8801">
                  <c:v>36.434376996421918</c:v>
                </c:pt>
                <c:pt idx="8802">
                  <c:v>25.368715530380904</c:v>
                </c:pt>
                <c:pt idx="8803">
                  <c:v>45.105942272393783</c:v>
                </c:pt>
                <c:pt idx="8804">
                  <c:v>42.882103322641953</c:v>
                </c:pt>
                <c:pt idx="8805">
                  <c:v>63.594859466875292</c:v>
                </c:pt>
                <c:pt idx="8806">
                  <c:v>46.626177687222587</c:v>
                </c:pt>
                <c:pt idx="8807">
                  <c:v>65.102998989794855</c:v>
                </c:pt>
                <c:pt idx="8808">
                  <c:v>66.803014573208088</c:v>
                </c:pt>
                <c:pt idx="8809">
                  <c:v>38.798908104316894</c:v>
                </c:pt>
                <c:pt idx="8810">
                  <c:v>96.270713468646179</c:v>
                </c:pt>
                <c:pt idx="8811">
                  <c:v>76.083108677651808</c:v>
                </c:pt>
                <c:pt idx="8812">
                  <c:v>91.168501367667474</c:v>
                </c:pt>
                <c:pt idx="8813">
                  <c:v>61.332429409426027</c:v>
                </c:pt>
                <c:pt idx="8814">
                  <c:v>58.236848916312944</c:v>
                </c:pt>
                <c:pt idx="8815">
                  <c:v>71.710573472836458</c:v>
                </c:pt>
                <c:pt idx="8816">
                  <c:v>87.662343816063853</c:v>
                </c:pt>
                <c:pt idx="8817">
                  <c:v>69.4272253896373</c:v>
                </c:pt>
                <c:pt idx="8818">
                  <c:v>61.098617724206051</c:v>
                </c:pt>
                <c:pt idx="8819">
                  <c:v>36.522068154070936</c:v>
                </c:pt>
                <c:pt idx="8820">
                  <c:v>43.084379343957146</c:v>
                </c:pt>
                <c:pt idx="8821">
                  <c:v>30.308257831526991</c:v>
                </c:pt>
                <c:pt idx="8822">
                  <c:v>32.200120375635791</c:v>
                </c:pt>
                <c:pt idx="8823">
                  <c:v>19.728852860586514</c:v>
                </c:pt>
                <c:pt idx="8824">
                  <c:v>60.396073805222585</c:v>
                </c:pt>
                <c:pt idx="8825">
                  <c:v>42.924068047166365</c:v>
                </c:pt>
                <c:pt idx="8826">
                  <c:v>44.264900645804225</c:v>
                </c:pt>
                <c:pt idx="8827">
                  <c:v>56.172230930908732</c:v>
                </c:pt>
                <c:pt idx="8828">
                  <c:v>79.274282088257365</c:v>
                </c:pt>
                <c:pt idx="8829">
                  <c:v>29.152440618598519</c:v>
                </c:pt>
                <c:pt idx="8830">
                  <c:v>75.441133508055202</c:v>
                </c:pt>
                <c:pt idx="8831">
                  <c:v>24.015622987329053</c:v>
                </c:pt>
                <c:pt idx="8832">
                  <c:v>84.299724420182898</c:v>
                </c:pt>
                <c:pt idx="8833">
                  <c:v>30.360308197514204</c:v>
                </c:pt>
                <c:pt idx="8834">
                  <c:v>40.476234682696521</c:v>
                </c:pt>
                <c:pt idx="8835">
                  <c:v>88.819275716003986</c:v>
                </c:pt>
                <c:pt idx="8836">
                  <c:v>50.986044878726844</c:v>
                </c:pt>
                <c:pt idx="8837">
                  <c:v>62.829064853430154</c:v>
                </c:pt>
                <c:pt idx="8838">
                  <c:v>68.125914841611802</c:v>
                </c:pt>
                <c:pt idx="8839">
                  <c:v>71.85232524691915</c:v>
                </c:pt>
                <c:pt idx="8840">
                  <c:v>38.295375571254262</c:v>
                </c:pt>
                <c:pt idx="8841">
                  <c:v>33.53243459087399</c:v>
                </c:pt>
                <c:pt idx="8842">
                  <c:v>52.781210387249246</c:v>
                </c:pt>
                <c:pt idx="8843">
                  <c:v>51.692793498693845</c:v>
                </c:pt>
                <c:pt idx="8844">
                  <c:v>40.263828517764146</c:v>
                </c:pt>
                <c:pt idx="8845">
                  <c:v>77.654767265993883</c:v>
                </c:pt>
                <c:pt idx="8846">
                  <c:v>64.481627526589463</c:v>
                </c:pt>
                <c:pt idx="8847">
                  <c:v>56.280536363866695</c:v>
                </c:pt>
                <c:pt idx="8848">
                  <c:v>21.735528970606495</c:v>
                </c:pt>
                <c:pt idx="8849">
                  <c:v>27.211154582505159</c:v>
                </c:pt>
                <c:pt idx="8850">
                  <c:v>50.768374396871423</c:v>
                </c:pt>
                <c:pt idx="8851">
                  <c:v>80.645978656171707</c:v>
                </c:pt>
                <c:pt idx="8852">
                  <c:v>45.130706177614101</c:v>
                </c:pt>
                <c:pt idx="8853">
                  <c:v>20.956170780415491</c:v>
                </c:pt>
                <c:pt idx="8854">
                  <c:v>82.266378472952255</c:v>
                </c:pt>
                <c:pt idx="8855">
                  <c:v>44.487835444582721</c:v>
                </c:pt>
                <c:pt idx="8856">
                  <c:v>80.64008714677469</c:v>
                </c:pt>
                <c:pt idx="8857">
                  <c:v>53.208197020065185</c:v>
                </c:pt>
                <c:pt idx="8858">
                  <c:v>54.356287094572671</c:v>
                </c:pt>
                <c:pt idx="8859">
                  <c:v>74.548205567983189</c:v>
                </c:pt>
                <c:pt idx="8860">
                  <c:v>77.369696459765365</c:v>
                </c:pt>
                <c:pt idx="8861">
                  <c:v>18.42495994071276</c:v>
                </c:pt>
                <c:pt idx="8862">
                  <c:v>66.230798231026398</c:v>
                </c:pt>
                <c:pt idx="8863">
                  <c:v>44.381724462161841</c:v>
                </c:pt>
                <c:pt idx="8864">
                  <c:v>42.700073632448337</c:v>
                </c:pt>
                <c:pt idx="8865">
                  <c:v>69.024107098606905</c:v>
                </c:pt>
                <c:pt idx="8866">
                  <c:v>70.462696348770692</c:v>
                </c:pt>
                <c:pt idx="8867">
                  <c:v>42.546549408489362</c:v>
                </c:pt>
                <c:pt idx="8868">
                  <c:v>51.289212067694223</c:v>
                </c:pt>
                <c:pt idx="8869">
                  <c:v>40.904236429297612</c:v>
                </c:pt>
                <c:pt idx="8870">
                  <c:v>81.592016578170458</c:v>
                </c:pt>
                <c:pt idx="8871">
                  <c:v>48.714424743249573</c:v>
                </c:pt>
                <c:pt idx="8872">
                  <c:v>64.141252287897117</c:v>
                </c:pt>
                <c:pt idx="8873">
                  <c:v>29.324568867419963</c:v>
                </c:pt>
                <c:pt idx="8874">
                  <c:v>65.33813866191521</c:v>
                </c:pt>
                <c:pt idx="8875">
                  <c:v>69.141094967469257</c:v>
                </c:pt>
                <c:pt idx="8876">
                  <c:v>61.357984559625038</c:v>
                </c:pt>
                <c:pt idx="8877">
                  <c:v>45.206624885386844</c:v>
                </c:pt>
                <c:pt idx="8878">
                  <c:v>53.141692259126899</c:v>
                </c:pt>
                <c:pt idx="8879">
                  <c:v>54.555980744039594</c:v>
                </c:pt>
                <c:pt idx="8880">
                  <c:v>78.266097589890862</c:v>
                </c:pt>
                <c:pt idx="8881">
                  <c:v>56.56729397850868</c:v>
                </c:pt>
                <c:pt idx="8882">
                  <c:v>79.354514478446276</c:v>
                </c:pt>
                <c:pt idx="8883">
                  <c:v>59.428167222966991</c:v>
                </c:pt>
                <c:pt idx="8884">
                  <c:v>87.450609345759815</c:v>
                </c:pt>
                <c:pt idx="8885">
                  <c:v>82.321066281859871</c:v>
                </c:pt>
                <c:pt idx="8886">
                  <c:v>47.851082032937626</c:v>
                </c:pt>
                <c:pt idx="8887">
                  <c:v>50.173185276338984</c:v>
                </c:pt>
                <c:pt idx="8888">
                  <c:v>49.177052167727325</c:v>
                </c:pt>
                <c:pt idx="8889">
                  <c:v>57.327779772876369</c:v>
                </c:pt>
                <c:pt idx="8890">
                  <c:v>25.029280357277749</c:v>
                </c:pt>
                <c:pt idx="8891">
                  <c:v>66.221608152998385</c:v>
                </c:pt>
                <c:pt idx="8892">
                  <c:v>83.686826838222785</c:v>
                </c:pt>
                <c:pt idx="8893">
                  <c:v>75.529312160241943</c:v>
                </c:pt>
                <c:pt idx="8894">
                  <c:v>16.895102024390351</c:v>
                </c:pt>
                <c:pt idx="8895">
                  <c:v>31.383111143336528</c:v>
                </c:pt>
                <c:pt idx="8896">
                  <c:v>76.349575459017842</c:v>
                </c:pt>
                <c:pt idx="8897">
                  <c:v>78.652642254091134</c:v>
                </c:pt>
                <c:pt idx="8898">
                  <c:v>40.070026377694248</c:v>
                </c:pt>
                <c:pt idx="8899">
                  <c:v>89.933919449386735</c:v>
                </c:pt>
                <c:pt idx="8900">
                  <c:v>78.673201458327924</c:v>
                </c:pt>
                <c:pt idx="8901">
                  <c:v>61.527127112930721</c:v>
                </c:pt>
                <c:pt idx="8902">
                  <c:v>46.169431203224114</c:v>
                </c:pt>
                <c:pt idx="8903">
                  <c:v>35.485925500309207</c:v>
                </c:pt>
                <c:pt idx="8904">
                  <c:v>41.268480009775459</c:v>
                </c:pt>
                <c:pt idx="8905">
                  <c:v>50.349010584020348</c:v>
                </c:pt>
                <c:pt idx="8906">
                  <c:v>21.356443073866366</c:v>
                </c:pt>
                <c:pt idx="8907">
                  <c:v>88.894298860341934</c:v>
                </c:pt>
                <c:pt idx="8908">
                  <c:v>45.68628907666394</c:v>
                </c:pt>
                <c:pt idx="8909">
                  <c:v>28.161128834526604</c:v>
                </c:pt>
                <c:pt idx="8910">
                  <c:v>33.975830798015309</c:v>
                </c:pt>
                <c:pt idx="8911">
                  <c:v>20.840242527492663</c:v>
                </c:pt>
                <c:pt idx="8912">
                  <c:v>32.266625136574085</c:v>
                </c:pt>
                <c:pt idx="8913">
                  <c:v>41.391627758995682</c:v>
                </c:pt>
                <c:pt idx="8914">
                  <c:v>40.376447633138241</c:v>
                </c:pt>
                <c:pt idx="8915">
                  <c:v>81.861469055052254</c:v>
                </c:pt>
                <c:pt idx="8916">
                  <c:v>62.478160980891708</c:v>
                </c:pt>
                <c:pt idx="8917">
                  <c:v>33.437016294803982</c:v>
                </c:pt>
                <c:pt idx="8918">
                  <c:v>68.267666615694495</c:v>
                </c:pt>
                <c:pt idx="8919">
                  <c:v>47.36373520539393</c:v>
                </c:pt>
                <c:pt idx="8920">
                  <c:v>70.743517951861293</c:v>
                </c:pt>
                <c:pt idx="8921">
                  <c:v>45.066559919717648</c:v>
                </c:pt>
                <c:pt idx="8922">
                  <c:v>68.75349068732946</c:v>
                </c:pt>
                <c:pt idx="8923">
                  <c:v>47.663215904419118</c:v>
                </c:pt>
                <c:pt idx="8924">
                  <c:v>21.41375775677664</c:v>
                </c:pt>
                <c:pt idx="8925">
                  <c:v>73.080971153648505</c:v>
                </c:pt>
                <c:pt idx="8926">
                  <c:v>47.487778518048941</c:v>
                </c:pt>
                <c:pt idx="8927">
                  <c:v>26.402499681100821</c:v>
                </c:pt>
                <c:pt idx="8928">
                  <c:v>41.855777939382179</c:v>
                </c:pt>
                <c:pt idx="8929">
                  <c:v>50.020556615814797</c:v>
                </c:pt>
                <c:pt idx="8930">
                  <c:v>62.039178029393028</c:v>
                </c:pt>
                <c:pt idx="8931">
                  <c:v>31.924239647435304</c:v>
                </c:pt>
                <c:pt idx="8932">
                  <c:v>69.031102726097814</c:v>
                </c:pt>
                <c:pt idx="8933">
                  <c:v>37.060838155127897</c:v>
                </c:pt>
                <c:pt idx="8934">
                  <c:v>39.659449319203702</c:v>
                </c:pt>
                <c:pt idx="8935">
                  <c:v>37.737881994984477</c:v>
                </c:pt>
                <c:pt idx="8936">
                  <c:v>82.442875475261957</c:v>
                </c:pt>
                <c:pt idx="8937">
                  <c:v>49.394722649582761</c:v>
                </c:pt>
                <c:pt idx="8938">
                  <c:v>95.916600031785492</c:v>
                </c:pt>
                <c:pt idx="8939">
                  <c:v>92.972185259589551</c:v>
                </c:pt>
                <c:pt idx="8940">
                  <c:v>37.457588011141326</c:v>
                </c:pt>
                <c:pt idx="8941">
                  <c:v>41.402728514243641</c:v>
                </c:pt>
                <c:pt idx="8942">
                  <c:v>64.063323329677928</c:v>
                </c:pt>
                <c:pt idx="8943">
                  <c:v>80.605073547586812</c:v>
                </c:pt>
                <c:pt idx="8944">
                  <c:v>37.319413745568212</c:v>
                </c:pt>
                <c:pt idx="8945">
                  <c:v>45.441496186546367</c:v>
                </c:pt>
                <c:pt idx="8946">
                  <c:v>32.827417281474851</c:v>
                </c:pt>
                <c:pt idx="8947">
                  <c:v>80.593873219112368</c:v>
                </c:pt>
                <c:pt idx="8948">
                  <c:v>21.422320642330693</c:v>
                </c:pt>
                <c:pt idx="8949">
                  <c:v>58.649217101673074</c:v>
                </c:pt>
                <c:pt idx="8950">
                  <c:v>82.548986457682844</c:v>
                </c:pt>
                <c:pt idx="8951">
                  <c:v>75.573471335303424</c:v>
                </c:pt>
                <c:pt idx="8952">
                  <c:v>64.166807438096129</c:v>
                </c:pt>
                <c:pt idx="8953">
                  <c:v>40.616419198716088</c:v>
                </c:pt>
                <c:pt idx="8954">
                  <c:v>59.549931914214703</c:v>
                </c:pt>
                <c:pt idx="8955">
                  <c:v>63.713638462607236</c:v>
                </c:pt>
                <c:pt idx="8956">
                  <c:v>90.809974675164156</c:v>
                </c:pt>
                <c:pt idx="8957">
                  <c:v>54.053119905605286</c:v>
                </c:pt>
                <c:pt idx="8958">
                  <c:v>39.523633556672408</c:v>
                </c:pt>
                <c:pt idx="8959">
                  <c:v>71.283586840020533</c:v>
                </c:pt>
                <c:pt idx="8960">
                  <c:v>33.884398079351975</c:v>
                </c:pt>
                <c:pt idx="8961">
                  <c:v>52.603549450543895</c:v>
                </c:pt>
                <c:pt idx="8962">
                  <c:v>62.98521595139178</c:v>
                </c:pt>
                <c:pt idx="8963">
                  <c:v>45.037750703042008</c:v>
                </c:pt>
                <c:pt idx="8964">
                  <c:v>33.904688912627925</c:v>
                </c:pt>
                <c:pt idx="8965">
                  <c:v>77.518011437873412</c:v>
                </c:pt>
                <c:pt idx="8966">
                  <c:v>61.467617979483371</c:v>
                </c:pt>
                <c:pt idx="8967">
                  <c:v>28.85279586706859</c:v>
                </c:pt>
                <c:pt idx="8968">
                  <c:v>47.826586498678147</c:v>
                </c:pt>
                <c:pt idx="8969">
                  <c:v>62.974070693989447</c:v>
                </c:pt>
                <c:pt idx="8970">
                  <c:v>22.428042319199296</c:v>
                </c:pt>
                <c:pt idx="8971">
                  <c:v>80.406902654028656</c:v>
                </c:pt>
                <c:pt idx="8972">
                  <c:v>42.53892658852449</c:v>
                </c:pt>
                <c:pt idx="8973">
                  <c:v>46.223491819657767</c:v>
                </c:pt>
                <c:pt idx="8974">
                  <c:v>77.584784569772523</c:v>
                </c:pt>
                <c:pt idx="8975">
                  <c:v>29.550130540201117</c:v>
                </c:pt>
                <c:pt idx="8976">
                  <c:v>41.192561302002716</c:v>
                </c:pt>
                <c:pt idx="8977">
                  <c:v>40.32372557252269</c:v>
                </c:pt>
                <c:pt idx="8978">
                  <c:v>55.391594001201334</c:v>
                </c:pt>
                <c:pt idx="8979">
                  <c:v>29.585099637234602</c:v>
                </c:pt>
                <c:pt idx="8980">
                  <c:v>68.557051104339138</c:v>
                </c:pt>
                <c:pt idx="8981">
                  <c:v>68.126183212572656</c:v>
                </c:pt>
                <c:pt idx="8982">
                  <c:v>62.105279466663809</c:v>
                </c:pt>
                <c:pt idx="8983">
                  <c:v>50.537871849200158</c:v>
                </c:pt>
                <c:pt idx="8984">
                  <c:v>85.74010479721629</c:v>
                </c:pt>
                <c:pt idx="8985">
                  <c:v>72.34492582246817</c:v>
                </c:pt>
                <c:pt idx="8986">
                  <c:v>62.332259576897606</c:v>
                </c:pt>
                <c:pt idx="8987">
                  <c:v>70.315680257764939</c:v>
                </c:pt>
                <c:pt idx="8988">
                  <c:v>65.563267911230795</c:v>
                </c:pt>
                <c:pt idx="8989">
                  <c:v>60.7759509469414</c:v>
                </c:pt>
                <c:pt idx="8990">
                  <c:v>24.972592866841431</c:v>
                </c:pt>
                <c:pt idx="8991">
                  <c:v>19.747456885448987</c:v>
                </c:pt>
                <c:pt idx="8992">
                  <c:v>77.406451938438835</c:v>
                </c:pt>
                <c:pt idx="8993">
                  <c:v>58.933780265777983</c:v>
                </c:pt>
                <c:pt idx="8994">
                  <c:v>37.606171360210197</c:v>
                </c:pt>
                <c:pt idx="8995">
                  <c:v>96.539538753054032</c:v>
                </c:pt>
                <c:pt idx="8996">
                  <c:v>76.956268658465703</c:v>
                </c:pt>
                <c:pt idx="8997">
                  <c:v>73.571572047668823</c:v>
                </c:pt>
                <c:pt idx="8998">
                  <c:v>52.05479812648025</c:v>
                </c:pt>
                <c:pt idx="8999">
                  <c:v>43.474610498099615</c:v>
                </c:pt>
                <c:pt idx="9000">
                  <c:v>31.285518544315327</c:v>
                </c:pt>
                <c:pt idx="9001">
                  <c:v>66.351144484821475</c:v>
                </c:pt>
                <c:pt idx="9002">
                  <c:v>95.521104560719976</c:v>
                </c:pt>
                <c:pt idx="9003">
                  <c:v>79.749577526046195</c:v>
                </c:pt>
                <c:pt idx="9004">
                  <c:v>66.157342344751569</c:v>
                </c:pt>
                <c:pt idx="9005">
                  <c:v>74.303248625360865</c:v>
                </c:pt>
                <c:pt idx="9006">
                  <c:v>71.84706092999609</c:v>
                </c:pt>
                <c:pt idx="9007">
                  <c:v>62.799036631286775</c:v>
                </c:pt>
                <c:pt idx="9008">
                  <c:v>87.129106502890806</c:v>
                </c:pt>
                <c:pt idx="9009">
                  <c:v>53.306988932962163</c:v>
                </c:pt>
                <c:pt idx="9010">
                  <c:v>72.022094992698797</c:v>
                </c:pt>
                <c:pt idx="9011">
                  <c:v>42.527945383626893</c:v>
                </c:pt>
                <c:pt idx="9012">
                  <c:v>60.476037824450614</c:v>
                </c:pt>
                <c:pt idx="9013">
                  <c:v>55.552113852651232</c:v>
                </c:pt>
                <c:pt idx="9014">
                  <c:v>51.781544272282396</c:v>
                </c:pt>
                <c:pt idx="9015">
                  <c:v>65.970535832172587</c:v>
                </c:pt>
                <c:pt idx="9016">
                  <c:v>45.466887284240642</c:v>
                </c:pt>
                <c:pt idx="9017">
                  <c:v>79.268390578860362</c:v>
                </c:pt>
                <c:pt idx="9018">
                  <c:v>62.917815627018712</c:v>
                </c:pt>
                <c:pt idx="9019">
                  <c:v>41.678385373637667</c:v>
                </c:pt>
                <c:pt idx="9020">
                  <c:v>84.571400447399881</c:v>
                </c:pt>
                <c:pt idx="9021">
                  <c:v>50.071711418367215</c:v>
                </c:pt>
                <c:pt idx="9022">
                  <c:v>54.966826173490972</c:v>
                </c:pt>
                <c:pt idx="9023">
                  <c:v>64.894742454773876</c:v>
                </c:pt>
                <c:pt idx="9024">
                  <c:v>73.909752835824065</c:v>
                </c:pt>
                <c:pt idx="9025">
                  <c:v>70.469527923756885</c:v>
                </c:pt>
                <c:pt idx="9026">
                  <c:v>37.384351248443366</c:v>
                </c:pt>
                <c:pt idx="9027">
                  <c:v>64.894742454773876</c:v>
                </c:pt>
                <c:pt idx="9028">
                  <c:v>59.263174299572718</c:v>
                </c:pt>
                <c:pt idx="9029">
                  <c:v>70.497709947958569</c:v>
                </c:pt>
                <c:pt idx="9030">
                  <c:v>76.221338014297032</c:v>
                </c:pt>
                <c:pt idx="9031">
                  <c:v>35.91274808062041</c:v>
                </c:pt>
                <c:pt idx="9032">
                  <c:v>41.569020324740194</c:v>
                </c:pt>
                <c:pt idx="9033">
                  <c:v>73.93798993109786</c:v>
                </c:pt>
                <c:pt idx="9034">
                  <c:v>31.86629777205107</c:v>
                </c:pt>
                <c:pt idx="9035">
                  <c:v>48.259464640891082</c:v>
                </c:pt>
                <c:pt idx="9036">
                  <c:v>61.57659510706965</c:v>
                </c:pt>
                <c:pt idx="9037">
                  <c:v>38.10907670079888</c:v>
                </c:pt>
                <c:pt idx="9038">
                  <c:v>68.553797037862552</c:v>
                </c:pt>
                <c:pt idx="9039">
                  <c:v>52.487621197621067</c:v>
                </c:pt>
                <c:pt idx="9040">
                  <c:v>40.361993238187175</c:v>
                </c:pt>
                <c:pt idx="9041">
                  <c:v>64.852150537775515</c:v>
                </c:pt>
                <c:pt idx="9042">
                  <c:v>65.29617393739079</c:v>
                </c:pt>
                <c:pt idx="9043">
                  <c:v>42.892144461950373</c:v>
                </c:pt>
                <c:pt idx="9044">
                  <c:v>47.111946687785419</c:v>
                </c:pt>
                <c:pt idx="9045">
                  <c:v>19.989786954068641</c:v>
                </c:pt>
                <c:pt idx="9046">
                  <c:v>47.411859810276191</c:v>
                </c:pt>
                <c:pt idx="9047">
                  <c:v>28.013485551046902</c:v>
                </c:pt>
                <c:pt idx="9048">
                  <c:v>55.449072736616344</c:v>
                </c:pt>
                <c:pt idx="9049">
                  <c:v>62.49261537584276</c:v>
                </c:pt>
                <c:pt idx="9050">
                  <c:v>70.920283325131862</c:v>
                </c:pt>
                <c:pt idx="9051">
                  <c:v>58.547907296206048</c:v>
                </c:pt>
                <c:pt idx="9052">
                  <c:v>44.784007006059184</c:v>
                </c:pt>
                <c:pt idx="9053">
                  <c:v>51.483014207764128</c:v>
                </c:pt>
                <c:pt idx="9054">
                  <c:v>64.68921236698209</c:v>
                </c:pt>
                <c:pt idx="9055">
                  <c:v>50.83835709309276</c:v>
                </c:pt>
                <c:pt idx="9056">
                  <c:v>78.423199322359423</c:v>
                </c:pt>
                <c:pt idx="9057">
                  <c:v>54.077883810825625</c:v>
                </c:pt>
                <c:pt idx="9058">
                  <c:v>49.805244637001181</c:v>
                </c:pt>
                <c:pt idx="9059">
                  <c:v>67.847048417895536</c:v>
                </c:pt>
                <c:pt idx="9060">
                  <c:v>60.884256379899341</c:v>
                </c:pt>
                <c:pt idx="9061">
                  <c:v>83.523888667429361</c:v>
                </c:pt>
                <c:pt idx="9062">
                  <c:v>60.221039742519878</c:v>
                </c:pt>
                <c:pt idx="9063">
                  <c:v>24.43083717026871</c:v>
                </c:pt>
                <c:pt idx="9064">
                  <c:v>78.322352656861611</c:v>
                </c:pt>
                <c:pt idx="9065">
                  <c:v>79.210180332515293</c:v>
                </c:pt>
                <c:pt idx="9066">
                  <c:v>72.232933899568025</c:v>
                </c:pt>
                <c:pt idx="9067">
                  <c:v>61.131004449391241</c:v>
                </c:pt>
                <c:pt idx="9068">
                  <c:v>70.480628679004838</c:v>
                </c:pt>
                <c:pt idx="9069">
                  <c:v>81.851383413589474</c:v>
                </c:pt>
                <c:pt idx="9070">
                  <c:v>23.274800833763369</c:v>
                </c:pt>
                <c:pt idx="9071">
                  <c:v>74.445000399443572</c:v>
                </c:pt>
                <c:pt idx="9072">
                  <c:v>41.334940268559365</c:v>
                </c:pt>
                <c:pt idx="9073">
                  <c:v>91.574665170515374</c:v>
                </c:pt>
                <c:pt idx="9074">
                  <c:v>74.535373502167374</c:v>
                </c:pt>
                <c:pt idx="9075">
                  <c:v>30.764949244453348</c:v>
                </c:pt>
                <c:pt idx="9076">
                  <c:v>61.72619356992368</c:v>
                </c:pt>
                <c:pt idx="9077">
                  <c:v>35.478034309383489</c:v>
                </c:pt>
                <c:pt idx="9078">
                  <c:v>66.317817694047079</c:v>
                </c:pt>
                <c:pt idx="9079">
                  <c:v>63.136113301348104</c:v>
                </c:pt>
                <c:pt idx="9080">
                  <c:v>63.931040573501832</c:v>
                </c:pt>
                <c:pt idx="9081">
                  <c:v>30.584929804706185</c:v>
                </c:pt>
                <c:pt idx="9082">
                  <c:v>41.856837555321711</c:v>
                </c:pt>
                <c:pt idx="9083">
                  <c:v>68.60580290169537</c:v>
                </c:pt>
                <c:pt idx="9084">
                  <c:v>59.449085248716891</c:v>
                </c:pt>
                <c:pt idx="9085">
                  <c:v>37.119720096101304</c:v>
                </c:pt>
                <c:pt idx="9086">
                  <c:v>67.030770696526318</c:v>
                </c:pt>
                <c:pt idx="9087">
                  <c:v>32.093382200740976</c:v>
                </c:pt>
                <c:pt idx="9088">
                  <c:v>56.132848578232604</c:v>
                </c:pt>
                <c:pt idx="9089">
                  <c:v>75.909920812890817</c:v>
                </c:pt>
                <c:pt idx="9090">
                  <c:v>58.896184294741829</c:v>
                </c:pt>
                <c:pt idx="9091">
                  <c:v>17.053263372798437</c:v>
                </c:pt>
                <c:pt idx="9092">
                  <c:v>47.975169847747011</c:v>
                </c:pt>
                <c:pt idx="9093">
                  <c:v>24.098537322592719</c:v>
                </c:pt>
                <c:pt idx="9094">
                  <c:v>66.15577508668845</c:v>
                </c:pt>
                <c:pt idx="9095">
                  <c:v>49.853876884007043</c:v>
                </c:pt>
                <c:pt idx="9096">
                  <c:v>72.64020182050983</c:v>
                </c:pt>
                <c:pt idx="9097">
                  <c:v>22.516001847809157</c:v>
                </c:pt>
                <c:pt idx="9098">
                  <c:v>65.099689852246129</c:v>
                </c:pt>
                <c:pt idx="9099">
                  <c:v>74.202446462017448</c:v>
                </c:pt>
                <c:pt idx="9100">
                  <c:v>29.482998586788892</c:v>
                </c:pt>
                <c:pt idx="9101">
                  <c:v>35.183430005970159</c:v>
                </c:pt>
                <c:pt idx="9102">
                  <c:v>29.848928975680234</c:v>
                </c:pt>
                <c:pt idx="9103">
                  <c:v>54.010483486452543</c:v>
                </c:pt>
                <c:pt idx="9104">
                  <c:v>66.855736633823639</c:v>
                </c:pt>
                <c:pt idx="9105">
                  <c:v>78.395589419559556</c:v>
                </c:pt>
                <c:pt idx="9106">
                  <c:v>44.2104917767752</c:v>
                </c:pt>
                <c:pt idx="9107">
                  <c:v>37.236707964963657</c:v>
                </c:pt>
                <c:pt idx="9108">
                  <c:v>28.086105690188656</c:v>
                </c:pt>
                <c:pt idx="9109">
                  <c:v>45.124501795101864</c:v>
                </c:pt>
                <c:pt idx="9110">
                  <c:v>43.330903544642588</c:v>
                </c:pt>
                <c:pt idx="9111">
                  <c:v>86.756583810176025</c:v>
                </c:pt>
                <c:pt idx="9112">
                  <c:v>51.175478265308477</c:v>
                </c:pt>
                <c:pt idx="9113">
                  <c:v>56.402569426075246</c:v>
                </c:pt>
                <c:pt idx="9114">
                  <c:v>65.778256448011447</c:v>
                </c:pt>
                <c:pt idx="9115">
                  <c:v>52.576427042281757</c:v>
                </c:pt>
                <c:pt idx="9116">
                  <c:v>75.834673799746398</c:v>
                </c:pt>
                <c:pt idx="9117">
                  <c:v>63.108363700612003</c:v>
                </c:pt>
                <c:pt idx="9118">
                  <c:v>38.67508866046834</c:v>
                </c:pt>
                <c:pt idx="9119">
                  <c:v>78.562269151367303</c:v>
                </c:pt>
                <c:pt idx="9120">
                  <c:v>33.851742983205924</c:v>
                </c:pt>
                <c:pt idx="9121">
                  <c:v>77.65976321195609</c:v>
                </c:pt>
                <c:pt idx="9122">
                  <c:v>58.74760094567295</c:v>
                </c:pt>
                <c:pt idx="9123">
                  <c:v>74.436482016043897</c:v>
                </c:pt>
                <c:pt idx="9124">
                  <c:v>61.88234466788532</c:v>
                </c:pt>
                <c:pt idx="9125">
                  <c:v>53.686074829702285</c:v>
                </c:pt>
                <c:pt idx="9126">
                  <c:v>66.493060311408897</c:v>
                </c:pt>
                <c:pt idx="9127">
                  <c:v>50.960445226373437</c:v>
                </c:pt>
                <c:pt idx="9128">
                  <c:v>60.951656704272423</c:v>
                </c:pt>
                <c:pt idx="9129">
                  <c:v>57.759811599038493</c:v>
                </c:pt>
                <c:pt idx="9130">
                  <c:v>53.569306084416795</c:v>
                </c:pt>
                <c:pt idx="9131">
                  <c:v>36.29183397736054</c:v>
                </c:pt>
                <c:pt idx="9132">
                  <c:v>35.6276772743919</c:v>
                </c:pt>
                <c:pt idx="9133">
                  <c:v>91.422872257124268</c:v>
                </c:pt>
                <c:pt idx="9134">
                  <c:v>74.439108890046555</c:v>
                </c:pt>
                <c:pt idx="9135">
                  <c:v>34.457017745201156</c:v>
                </c:pt>
                <c:pt idx="9136">
                  <c:v>62.386772764382741</c:v>
                </c:pt>
                <c:pt idx="9137">
                  <c:v>82.006743266572414</c:v>
                </c:pt>
                <c:pt idx="9138">
                  <c:v>47.034968364073151</c:v>
                </c:pt>
                <c:pt idx="9139">
                  <c:v>58.177220232515225</c:v>
                </c:pt>
                <c:pt idx="9140">
                  <c:v>93.796817311853715</c:v>
                </c:pt>
                <c:pt idx="9141">
                  <c:v>24.906132608057536</c:v>
                </c:pt>
                <c:pt idx="9142">
                  <c:v>73.874739236636202</c:v>
                </c:pt>
                <c:pt idx="9143">
                  <c:v>65.528199240970793</c:v>
                </c:pt>
                <c:pt idx="9144">
                  <c:v>51.154919061071681</c:v>
                </c:pt>
                <c:pt idx="9145">
                  <c:v>44.485153499507945</c:v>
                </c:pt>
                <c:pt idx="9146">
                  <c:v>39.364800513635991</c:v>
                </c:pt>
                <c:pt idx="9147">
                  <c:v>74.23326592913952</c:v>
                </c:pt>
                <c:pt idx="9148">
                  <c:v>86.533649011397529</c:v>
                </c:pt>
                <c:pt idx="9149">
                  <c:v>73.858329662310808</c:v>
                </c:pt>
                <c:pt idx="9150">
                  <c:v>82.601664016143985</c:v>
                </c:pt>
                <c:pt idx="9151">
                  <c:v>38.243996899895386</c:v>
                </c:pt>
                <c:pt idx="9152">
                  <c:v>72.89131864349001</c:v>
                </c:pt>
                <c:pt idx="9153">
                  <c:v>37.240912665947192</c:v>
                </c:pt>
                <c:pt idx="9154">
                  <c:v>61.271860660039138</c:v>
                </c:pt>
                <c:pt idx="9155">
                  <c:v>53.792813004597114</c:v>
                </c:pt>
                <c:pt idx="9156">
                  <c:v>65.009416322748805</c:v>
                </c:pt>
                <c:pt idx="9157">
                  <c:v>39.484415256501009</c:v>
                </c:pt>
                <c:pt idx="9158">
                  <c:v>71.1958956823715</c:v>
                </c:pt>
                <c:pt idx="9159">
                  <c:v>81.996657625109592</c:v>
                </c:pt>
                <c:pt idx="9160">
                  <c:v>48.503630338534713</c:v>
                </c:pt>
                <c:pt idx="9161">
                  <c:v>47.866431991323481</c:v>
                </c:pt>
                <c:pt idx="9162">
                  <c:v>26.57769779630825</c:v>
                </c:pt>
                <c:pt idx="9163">
                  <c:v>75.17840828770349</c:v>
                </c:pt>
                <c:pt idx="9164">
                  <c:v>53.85931776553538</c:v>
                </c:pt>
                <c:pt idx="9165">
                  <c:v>48.151666850056728</c:v>
                </c:pt>
                <c:pt idx="9166">
                  <c:v>61.078954083404049</c:v>
                </c:pt>
                <c:pt idx="9167">
                  <c:v>73.287441307029468</c:v>
                </c:pt>
                <c:pt idx="9168">
                  <c:v>69.731019771078635</c:v>
                </c:pt>
                <c:pt idx="9169">
                  <c:v>62.707603912623419</c:v>
                </c:pt>
                <c:pt idx="9170">
                  <c:v>55.669997284948387</c:v>
                </c:pt>
                <c:pt idx="9171">
                  <c:v>63.80632556621849</c:v>
                </c:pt>
                <c:pt idx="9172">
                  <c:v>88.967535623039893</c:v>
                </c:pt>
                <c:pt idx="9173">
                  <c:v>30.846132269149159</c:v>
                </c:pt>
                <c:pt idx="9174">
                  <c:v>67.257750806760129</c:v>
                </c:pt>
                <c:pt idx="9175">
                  <c:v>19.117254165728689</c:v>
                </c:pt>
                <c:pt idx="9176">
                  <c:v>37.636408137012722</c:v>
                </c:pt>
                <c:pt idx="9177">
                  <c:v>29.697718752608697</c:v>
                </c:pt>
                <c:pt idx="9178">
                  <c:v>55.189273477731767</c:v>
                </c:pt>
                <c:pt idx="9179">
                  <c:v>42.258851728258193</c:v>
                </c:pt>
                <c:pt idx="9180">
                  <c:v>71.121544232661876</c:v>
                </c:pt>
                <c:pt idx="9181">
                  <c:v>41.652785721284275</c:v>
                </c:pt>
                <c:pt idx="9182">
                  <c:v>61.170386802067384</c:v>
                </c:pt>
                <c:pt idx="9183">
                  <c:v>71.926676696628761</c:v>
                </c:pt>
                <c:pt idx="9184">
                  <c:v>78.209410099454544</c:v>
                </c:pt>
                <c:pt idx="9185">
                  <c:v>42.345915693433277</c:v>
                </c:pt>
                <c:pt idx="9186">
                  <c:v>26.369485763441659</c:v>
                </c:pt>
                <c:pt idx="9187">
                  <c:v>26.57243347938519</c:v>
                </c:pt>
                <c:pt idx="9188">
                  <c:v>83.003946560041328</c:v>
                </c:pt>
                <c:pt idx="9189">
                  <c:v>63.628933000473985</c:v>
                </c:pt>
                <c:pt idx="9190">
                  <c:v>47.155533741445083</c:v>
                </c:pt>
                <c:pt idx="9191">
                  <c:v>77.271531739342336</c:v>
                </c:pt>
                <c:pt idx="9192">
                  <c:v>68.917368923712075</c:v>
                </c:pt>
                <c:pt idx="9193">
                  <c:v>57.779530310912619</c:v>
                </c:pt>
                <c:pt idx="9194">
                  <c:v>47.888897127550635</c:v>
                </c:pt>
                <c:pt idx="9195">
                  <c:v>41.097874516862767</c:v>
                </c:pt>
                <c:pt idx="9196">
                  <c:v>50.361051404857484</c:v>
                </c:pt>
                <c:pt idx="9197">
                  <c:v>48.876511852762611</c:v>
                </c:pt>
                <c:pt idx="9198">
                  <c:v>39.288254613389299</c:v>
                </c:pt>
                <c:pt idx="9199">
                  <c:v>59.48700466178601</c:v>
                </c:pt>
                <c:pt idx="9200">
                  <c:v>56.684117794866296</c:v>
                </c:pt>
                <c:pt idx="9201">
                  <c:v>79.581375038329696</c:v>
                </c:pt>
                <c:pt idx="9202">
                  <c:v>92.337205717483911</c:v>
                </c:pt>
                <c:pt idx="9203">
                  <c:v>21.440252972564835</c:v>
                </c:pt>
                <c:pt idx="9204">
                  <c:v>85.766331642043639</c:v>
                </c:pt>
                <c:pt idx="9205">
                  <c:v>92.794792693845068</c:v>
                </c:pt>
                <c:pt idx="9206">
                  <c:v>60.584775680874145</c:v>
                </c:pt>
                <c:pt idx="9207">
                  <c:v>69.794051341963439</c:v>
                </c:pt>
                <c:pt idx="9208">
                  <c:v>86.136899155384086</c:v>
                </c:pt>
                <c:pt idx="9209">
                  <c:v>40.856962885695751</c:v>
                </c:pt>
                <c:pt idx="9210">
                  <c:v>84.100657963189931</c:v>
                </c:pt>
                <c:pt idx="9211">
                  <c:v>51.066904461389683</c:v>
                </c:pt>
                <c:pt idx="9212">
                  <c:v>48.440111273112201</c:v>
                </c:pt>
                <c:pt idx="9213">
                  <c:v>56.795438023138111</c:v>
                </c:pt>
                <c:pt idx="9214">
                  <c:v>38.439754219339612</c:v>
                </c:pt>
                <c:pt idx="9215">
                  <c:v>72.618075358209907</c:v>
                </c:pt>
                <c:pt idx="9216">
                  <c:v>69.136726213980978</c:v>
                </c:pt>
                <c:pt idx="9217">
                  <c:v>49.858245637495308</c:v>
                </c:pt>
                <c:pt idx="9218">
                  <c:v>78.198533213013036</c:v>
                </c:pt>
                <c:pt idx="9219">
                  <c:v>83.130392877892547</c:v>
                </c:pt>
                <c:pt idx="9220">
                  <c:v>27.632041151264961</c:v>
                </c:pt>
                <c:pt idx="9221">
                  <c:v>63.045784700778675</c:v>
                </c:pt>
                <c:pt idx="9222">
                  <c:v>34.710716940029606</c:v>
                </c:pt>
                <c:pt idx="9223">
                  <c:v>63.412158082053345</c:v>
                </c:pt>
                <c:pt idx="9224">
                  <c:v>51.73890785312966</c:v>
                </c:pt>
                <c:pt idx="9225">
                  <c:v>48.485653506146193</c:v>
                </c:pt>
                <c:pt idx="9226">
                  <c:v>46.674918915661067</c:v>
                </c:pt>
                <c:pt idx="9227">
                  <c:v>33.435274415318375</c:v>
                </c:pt>
                <c:pt idx="9228">
                  <c:v>58.653854226122178</c:v>
                </c:pt>
                <c:pt idx="9229">
                  <c:v>74.887909112047183</c:v>
                </c:pt>
                <c:pt idx="9230">
                  <c:v>33.320700120569953</c:v>
                </c:pt>
                <c:pt idx="9231">
                  <c:v>82.207496531978862</c:v>
                </c:pt>
                <c:pt idx="9232">
                  <c:v>41.881601460542036</c:v>
                </c:pt>
                <c:pt idx="9233">
                  <c:v>68.763576328792254</c:v>
                </c:pt>
                <c:pt idx="9234">
                  <c:v>39.549188706871419</c:v>
                </c:pt>
                <c:pt idx="9235">
                  <c:v>30.04179105016096</c:v>
                </c:pt>
                <c:pt idx="9236">
                  <c:v>70.992679595467138</c:v>
                </c:pt>
                <c:pt idx="9237">
                  <c:v>51.117223516809027</c:v>
                </c:pt>
                <c:pt idx="9238">
                  <c:v>31.184313057304408</c:v>
                </c:pt>
                <c:pt idx="9239">
                  <c:v>45.615634685814264</c:v>
                </c:pt>
                <c:pt idx="9240">
                  <c:v>24.353803775484302</c:v>
                </c:pt>
                <c:pt idx="9241">
                  <c:v>37.194743240439252</c:v>
                </c:pt>
                <c:pt idx="9242">
                  <c:v>76.767730835318872</c:v>
                </c:pt>
                <c:pt idx="9243">
                  <c:v>54.721545788835684</c:v>
                </c:pt>
                <c:pt idx="9244">
                  <c:v>39.922338592060157</c:v>
                </c:pt>
                <c:pt idx="9245">
                  <c:v>85.243807162807343</c:v>
                </c:pt>
                <c:pt idx="9246">
                  <c:v>74.436482016043897</c:v>
                </c:pt>
                <c:pt idx="9247">
                  <c:v>79.748054770137458</c:v>
                </c:pt>
                <c:pt idx="9248">
                  <c:v>80.346497957146511</c:v>
                </c:pt>
                <c:pt idx="9249">
                  <c:v>81.085633302298703</c:v>
                </c:pt>
                <c:pt idx="9250">
                  <c:v>32.370725868548497</c:v>
                </c:pt>
                <c:pt idx="9251">
                  <c:v>67.24160960339556</c:v>
                </c:pt>
                <c:pt idx="9252">
                  <c:v>58.689495017783997</c:v>
                </c:pt>
                <c:pt idx="9253">
                  <c:v>34.482841266361028</c:v>
                </c:pt>
                <c:pt idx="9254">
                  <c:v>34.425526583450747</c:v>
                </c:pt>
                <c:pt idx="9255">
                  <c:v>78.376985394697087</c:v>
                </c:pt>
                <c:pt idx="9256">
                  <c:v>47.225516437666428</c:v>
                </c:pt>
                <c:pt idx="9257">
                  <c:v>73.851542589478981</c:v>
                </c:pt>
                <c:pt idx="9258">
                  <c:v>78.328189095186502</c:v>
                </c:pt>
                <c:pt idx="9259">
                  <c:v>55.298802579133977</c:v>
                </c:pt>
                <c:pt idx="9260">
                  <c:v>49.810508953924241</c:v>
                </c:pt>
                <c:pt idx="9261">
                  <c:v>36.477908979009456</c:v>
                </c:pt>
                <c:pt idx="9262">
                  <c:v>67.563380817225436</c:v>
                </c:pt>
                <c:pt idx="9263">
                  <c:v>73.476034201248439</c:v>
                </c:pt>
                <c:pt idx="9264">
                  <c:v>49.304349546858951</c:v>
                </c:pt>
                <c:pt idx="9265">
                  <c:v>61.078058519969247</c:v>
                </c:pt>
                <c:pt idx="9266">
                  <c:v>61.77297961898784</c:v>
                </c:pt>
                <c:pt idx="9267">
                  <c:v>45.738294940496779</c:v>
                </c:pt>
                <c:pt idx="9268">
                  <c:v>44.940158104020817</c:v>
                </c:pt>
                <c:pt idx="9269">
                  <c:v>68.801172299828409</c:v>
                </c:pt>
                <c:pt idx="9270">
                  <c:v>29.91476204199018</c:v>
                </c:pt>
                <c:pt idx="9271">
                  <c:v>47.333985923129127</c:v>
                </c:pt>
                <c:pt idx="9272">
                  <c:v>76.435699358603728</c:v>
                </c:pt>
                <c:pt idx="9273">
                  <c:v>30.324667405852388</c:v>
                </c:pt>
                <c:pt idx="9274">
                  <c:v>86.538286135846633</c:v>
                </c:pt>
                <c:pt idx="9275">
                  <c:v>75.576053707151715</c:v>
                </c:pt>
                <c:pt idx="9276">
                  <c:v>75.665755115247194</c:v>
                </c:pt>
                <c:pt idx="9277">
                  <c:v>61.358252930585891</c:v>
                </c:pt>
                <c:pt idx="9278">
                  <c:v>26.448614035536636</c:v>
                </c:pt>
                <c:pt idx="9279">
                  <c:v>62.629371203963252</c:v>
                </c:pt>
                <c:pt idx="9280">
                  <c:v>17.867854285754174</c:v>
                </c:pt>
                <c:pt idx="9281">
                  <c:v>91.202843272227028</c:v>
                </c:pt>
                <c:pt idx="9282">
                  <c:v>88.962758800654541</c:v>
                </c:pt>
                <c:pt idx="9283">
                  <c:v>93.523842397534466</c:v>
                </c:pt>
                <c:pt idx="9284">
                  <c:v>45.533392045178914</c:v>
                </c:pt>
                <c:pt idx="9285">
                  <c:v>83.59297580021591</c:v>
                </c:pt>
                <c:pt idx="9286">
                  <c:v>46.9473217085785</c:v>
                </c:pt>
                <c:pt idx="9287">
                  <c:v>41.615134679176002</c:v>
                </c:pt>
                <c:pt idx="9288">
                  <c:v>70.49860551139335</c:v>
                </c:pt>
                <c:pt idx="9289">
                  <c:v>36.308602373199037</c:v>
                </c:pt>
                <c:pt idx="9290">
                  <c:v>36.039149896317241</c:v>
                </c:pt>
                <c:pt idx="9291">
                  <c:v>36.190987311862727</c:v>
                </c:pt>
                <c:pt idx="9292">
                  <c:v>84.981977505890413</c:v>
                </c:pt>
                <c:pt idx="9293">
                  <c:v>59.313493354992062</c:v>
                </c:pt>
                <c:pt idx="9294">
                  <c:v>69.28284674155195</c:v>
                </c:pt>
                <c:pt idx="9295">
                  <c:v>74.8076767218583</c:v>
                </c:pt>
                <c:pt idx="9296">
                  <c:v>89.661616229695809</c:v>
                </c:pt>
                <c:pt idx="9297">
                  <c:v>75.021142502730214</c:v>
                </c:pt>
                <c:pt idx="9298">
                  <c:v>19.941259025518889</c:v>
                </c:pt>
                <c:pt idx="9299">
                  <c:v>45.290166413124467</c:v>
                </c:pt>
                <c:pt idx="9300">
                  <c:v>74.053863112948562</c:v>
                </c:pt>
                <c:pt idx="9301">
                  <c:v>80.313947179456562</c:v>
                </c:pt>
                <c:pt idx="9302">
                  <c:v>54.567126001441913</c:v>
                </c:pt>
                <c:pt idx="9303">
                  <c:v>36.964360243118364</c:v>
                </c:pt>
                <c:pt idx="9304">
                  <c:v>68.089214434010472</c:v>
                </c:pt>
                <c:pt idx="9305">
                  <c:v>97.3720619962439</c:v>
                </c:pt>
                <c:pt idx="9306">
                  <c:v>81.732872788818355</c:v>
                </c:pt>
                <c:pt idx="9307">
                  <c:v>61.904645751607724</c:v>
                </c:pt>
                <c:pt idx="9308">
                  <c:v>36.38389388849783</c:v>
                </c:pt>
                <c:pt idx="9309">
                  <c:v>57.571945470519999</c:v>
                </c:pt>
                <c:pt idx="9310">
                  <c:v>45.64970821941295</c:v>
                </c:pt>
                <c:pt idx="9311">
                  <c:v>74.192988013028582</c:v>
                </c:pt>
                <c:pt idx="9312">
                  <c:v>31.722187494926569</c:v>
                </c:pt>
                <c:pt idx="9313">
                  <c:v>27.000315675635914</c:v>
                </c:pt>
                <c:pt idx="9314">
                  <c:v>57.402399593546832</c:v>
                </c:pt>
                <c:pt idx="9315">
                  <c:v>76.290693518044421</c:v>
                </c:pt>
                <c:pt idx="9316">
                  <c:v>81.631398930846586</c:v>
                </c:pt>
                <c:pt idx="9317">
                  <c:v>70.339548599550483</c:v>
                </c:pt>
                <c:pt idx="9318">
                  <c:v>40.779357369509526</c:v>
                </c:pt>
                <c:pt idx="9319">
                  <c:v>56.367555826887376</c:v>
                </c:pt>
                <c:pt idx="9320">
                  <c:v>43.508564481347939</c:v>
                </c:pt>
                <c:pt idx="9321">
                  <c:v>38.279010499083249</c:v>
                </c:pt>
                <c:pt idx="9322">
                  <c:v>36.14387782076561</c:v>
                </c:pt>
                <c:pt idx="9323">
                  <c:v>29.499139790153443</c:v>
                </c:pt>
                <c:pt idx="9324">
                  <c:v>50.686400127196919</c:v>
                </c:pt>
                <c:pt idx="9325">
                  <c:v>54.984758503725104</c:v>
                </c:pt>
                <c:pt idx="9326">
                  <c:v>64.94032918996227</c:v>
                </c:pt>
                <c:pt idx="9327">
                  <c:v>76.641329019622034</c:v>
                </c:pt>
                <c:pt idx="9328">
                  <c:v>51.25834809841777</c:v>
                </c:pt>
                <c:pt idx="9329">
                  <c:v>38.034844801439618</c:v>
                </c:pt>
                <c:pt idx="9330">
                  <c:v>43.42060495273806</c:v>
                </c:pt>
                <c:pt idx="9331">
                  <c:v>63.083435742886941</c:v>
                </c:pt>
                <c:pt idx="9332">
                  <c:v>53.588969725218796</c:v>
                </c:pt>
                <c:pt idx="9333">
                  <c:v>34.388990228354132</c:v>
                </c:pt>
                <c:pt idx="9334">
                  <c:v>52.918757460348409</c:v>
                </c:pt>
                <c:pt idx="9335">
                  <c:v>22.55164263947098</c:v>
                </c:pt>
                <c:pt idx="9336">
                  <c:v>53.495581827181113</c:v>
                </c:pt>
                <c:pt idx="9337">
                  <c:v>27.497912197147151</c:v>
                </c:pt>
                <c:pt idx="9338">
                  <c:v>65.373779453577029</c:v>
                </c:pt>
                <c:pt idx="9339">
                  <c:v>76.162724444284464</c:v>
                </c:pt>
                <c:pt idx="9340">
                  <c:v>48.178117563690542</c:v>
                </c:pt>
                <c:pt idx="9341">
                  <c:v>66.154252330779684</c:v>
                </c:pt>
                <c:pt idx="9342">
                  <c:v>74.052176304535081</c:v>
                </c:pt>
                <c:pt idx="9343">
                  <c:v>81.37176372446676</c:v>
                </c:pt>
                <c:pt idx="9344">
                  <c:v>50.535189904125389</c:v>
                </c:pt>
                <c:pt idx="9345">
                  <c:v>88.399284710678984</c:v>
                </c:pt>
                <c:pt idx="9346">
                  <c:v>87.955037442257236</c:v>
                </c:pt>
                <c:pt idx="9347">
                  <c:v>38.884912453552431</c:v>
                </c:pt>
                <c:pt idx="9348">
                  <c:v>56.119120948981994</c:v>
                </c:pt>
                <c:pt idx="9349">
                  <c:v>66.188206314028037</c:v>
                </c:pt>
                <c:pt idx="9350">
                  <c:v>54.930697887291458</c:v>
                </c:pt>
                <c:pt idx="9351">
                  <c:v>85.285771887331748</c:v>
                </c:pt>
                <c:pt idx="9352">
                  <c:v>43.216717171205367</c:v>
                </c:pt>
                <c:pt idx="9353">
                  <c:v>64.312081649616289</c:v>
                </c:pt>
                <c:pt idx="9354">
                  <c:v>34.538200769896974</c:v>
                </c:pt>
                <c:pt idx="9355">
                  <c:v>26.797995152166344</c:v>
                </c:pt>
                <c:pt idx="9356">
                  <c:v>48.035470226173061</c:v>
                </c:pt>
                <c:pt idx="9357">
                  <c:v>51.414554267451535</c:v>
                </c:pt>
                <c:pt idx="9358">
                  <c:v>72.83993997213112</c:v>
                </c:pt>
                <c:pt idx="9359">
                  <c:v>29.929843629415199</c:v>
                </c:pt>
                <c:pt idx="9360">
                  <c:v>43.397632174387333</c:v>
                </c:pt>
                <c:pt idx="9361">
                  <c:v>26.353076189116269</c:v>
                </c:pt>
                <c:pt idx="9362">
                  <c:v>44.141081201955679</c:v>
                </c:pt>
                <c:pt idx="9363">
                  <c:v>75.717178288760451</c:v>
                </c:pt>
                <c:pt idx="9364">
                  <c:v>79.009382564954478</c:v>
                </c:pt>
                <c:pt idx="9365">
                  <c:v>88.628100449936738</c:v>
                </c:pt>
                <c:pt idx="9366">
                  <c:v>67.361851538734541</c:v>
                </c:pt>
                <c:pt idx="9367">
                  <c:v>65.531940801985115</c:v>
                </c:pt>
                <c:pt idx="9368">
                  <c:v>59.832808269906138</c:v>
                </c:pt>
                <c:pt idx="9369">
                  <c:v>76.866890692403203</c:v>
                </c:pt>
                <c:pt idx="9370">
                  <c:v>33.98524474484978</c:v>
                </c:pt>
                <c:pt idx="9371">
                  <c:v>62.073519933952554</c:v>
                </c:pt>
                <c:pt idx="9372">
                  <c:v>17.197642020883784</c:v>
                </c:pt>
                <c:pt idx="9373">
                  <c:v>46.276213880273318</c:v>
                </c:pt>
                <c:pt idx="9374">
                  <c:v>85.715176839491221</c:v>
                </c:pt>
                <c:pt idx="9375">
                  <c:v>50.986044878726844</c:v>
                </c:pt>
                <c:pt idx="9376">
                  <c:v>71.395578762920664</c:v>
                </c:pt>
                <c:pt idx="9377">
                  <c:v>73.839770139602706</c:v>
                </c:pt>
                <c:pt idx="9378">
                  <c:v>53.82782660378497</c:v>
                </c:pt>
                <c:pt idx="9379">
                  <c:v>85.313162666554746</c:v>
                </c:pt>
                <c:pt idx="9380">
                  <c:v>36.235310539428951</c:v>
                </c:pt>
                <c:pt idx="9381">
                  <c:v>36.75441689968391</c:v>
                </c:pt>
                <c:pt idx="9382">
                  <c:v>52.673532146765247</c:v>
                </c:pt>
                <c:pt idx="9383">
                  <c:v>85.107319705647711</c:v>
                </c:pt>
                <c:pt idx="9384">
                  <c:v>39.416850879623198</c:v>
                </c:pt>
                <c:pt idx="9385">
                  <c:v>76.574197066209805</c:v>
                </c:pt>
                <c:pt idx="9386">
                  <c:v>45.73660813208329</c:v>
                </c:pt>
                <c:pt idx="9387">
                  <c:v>73.097843867943112</c:v>
                </c:pt>
                <c:pt idx="9388">
                  <c:v>65.623209468143727</c:v>
                </c:pt>
                <c:pt idx="9389">
                  <c:v>88.80134338576984</c:v>
                </c:pt>
                <c:pt idx="9390">
                  <c:v>70.559801453254181</c:v>
                </c:pt>
                <c:pt idx="9391">
                  <c:v>58.697117837748863</c:v>
                </c:pt>
                <c:pt idx="9392">
                  <c:v>61.636492161828201</c:v>
                </c:pt>
                <c:pt idx="9393">
                  <c:v>68.897869335414811</c:v>
                </c:pt>
                <c:pt idx="9394">
                  <c:v>50.477875221215115</c:v>
                </c:pt>
                <c:pt idx="9395">
                  <c:v>47.548347267435823</c:v>
                </c:pt>
                <c:pt idx="9396">
                  <c:v>33.523020644039519</c:v>
                </c:pt>
                <c:pt idx="9397">
                  <c:v>48.174863497213934</c:v>
                </c:pt>
                <c:pt idx="9398">
                  <c:v>72.286043881494763</c:v>
                </c:pt>
                <c:pt idx="9399">
                  <c:v>51.54185164658314</c:v>
                </c:pt>
                <c:pt idx="9400">
                  <c:v>44.063475685769447</c:v>
                </c:pt>
                <c:pt idx="9401">
                  <c:v>43.066447013723007</c:v>
                </c:pt>
                <c:pt idx="9402">
                  <c:v>52.300814685042084</c:v>
                </c:pt>
                <c:pt idx="9403">
                  <c:v>23.852057624061668</c:v>
                </c:pt>
                <c:pt idx="9404">
                  <c:v>76.509035694528194</c:v>
                </c:pt>
                <c:pt idx="9405">
                  <c:v>58.112402279990441</c:v>
                </c:pt>
                <c:pt idx="9406">
                  <c:v>57.486836684719243</c:v>
                </c:pt>
                <c:pt idx="9407">
                  <c:v>49.339990338520771</c:v>
                </c:pt>
                <c:pt idx="9408">
                  <c:v>67.436471359405004</c:v>
                </c:pt>
                <c:pt idx="9409">
                  <c:v>75.018560130881923</c:v>
                </c:pt>
                <c:pt idx="9410">
                  <c:v>61.204460335666077</c:v>
                </c:pt>
                <c:pt idx="9411">
                  <c:v>54.966826173490972</c:v>
                </c:pt>
                <c:pt idx="9412">
                  <c:v>67.246873920318649</c:v>
                </c:pt>
                <c:pt idx="9413">
                  <c:v>34.822276439464169</c:v>
                </c:pt>
                <c:pt idx="9414">
                  <c:v>73.640031987981416</c:v>
                </c:pt>
                <c:pt idx="9415">
                  <c:v>51.705461512004923</c:v>
                </c:pt>
                <c:pt idx="9416">
                  <c:v>32.682411440915558</c:v>
                </c:pt>
                <c:pt idx="9417">
                  <c:v>90.64766369684466</c:v>
                </c:pt>
                <c:pt idx="9418">
                  <c:v>50.457748440443879</c:v>
                </c:pt>
                <c:pt idx="9419">
                  <c:v>54.886538712229964</c:v>
                </c:pt>
                <c:pt idx="9420">
                  <c:v>68.962642785785221</c:v>
                </c:pt>
                <c:pt idx="9421">
                  <c:v>30.319403088929327</c:v>
                </c:pt>
                <c:pt idx="9422">
                  <c:v>32.252842436251342</c:v>
                </c:pt>
                <c:pt idx="9423">
                  <c:v>40.272346901163814</c:v>
                </c:pt>
                <c:pt idx="9424">
                  <c:v>64.314276100153364</c:v>
                </c:pt>
                <c:pt idx="9425">
                  <c:v>22.565425339793709</c:v>
                </c:pt>
                <c:pt idx="9426">
                  <c:v>38.409561944691482</c:v>
                </c:pt>
                <c:pt idx="9427">
                  <c:v>36.445089830358668</c:v>
                </c:pt>
                <c:pt idx="9428">
                  <c:v>31.721291931491777</c:v>
                </c:pt>
                <c:pt idx="9429">
                  <c:v>67.886893910540891</c:v>
                </c:pt>
                <c:pt idx="9430">
                  <c:v>29.122248343950385</c:v>
                </c:pt>
                <c:pt idx="9431">
                  <c:v>34.575169548459158</c:v>
                </c:pt>
                <c:pt idx="9432">
                  <c:v>82.117850194955508</c:v>
                </c:pt>
                <c:pt idx="9433">
                  <c:v>40.890289676470132</c:v>
                </c:pt>
                <c:pt idx="9434">
                  <c:v>77.812660243441115</c:v>
                </c:pt>
                <c:pt idx="9435">
                  <c:v>73.764746995264758</c:v>
                </c:pt>
                <c:pt idx="9436">
                  <c:v>43.683762596555368</c:v>
                </c:pt>
                <c:pt idx="9437">
                  <c:v>72.523433075224332</c:v>
                </c:pt>
                <c:pt idx="9438">
                  <c:v>62.038550836919072</c:v>
                </c:pt>
                <c:pt idx="9439">
                  <c:v>72.940742135474565</c:v>
                </c:pt>
                <c:pt idx="9440">
                  <c:v>53.662261558988881</c:v>
                </c:pt>
                <c:pt idx="9441">
                  <c:v>91.146155781790696</c:v>
                </c:pt>
                <c:pt idx="9442">
                  <c:v>56.53228037932081</c:v>
                </c:pt>
                <c:pt idx="9443">
                  <c:v>79.41250085598486</c:v>
                </c:pt>
                <c:pt idx="9444">
                  <c:v>44.674806009666447</c:v>
                </c:pt>
                <c:pt idx="9445">
                  <c:v>39.381881782589716</c:v>
                </c:pt>
                <c:pt idx="9446">
                  <c:v>59.292306958281308</c:v>
                </c:pt>
                <c:pt idx="9447">
                  <c:v>53.430136682182379</c:v>
                </c:pt>
                <c:pt idx="9448">
                  <c:v>43.087677912588141</c:v>
                </c:pt>
                <c:pt idx="9449">
                  <c:v>40.495853821344141</c:v>
                </c:pt>
                <c:pt idx="9450">
                  <c:v>60.484824578811136</c:v>
                </c:pt>
                <c:pt idx="9451">
                  <c:v>50.179345156696833</c:v>
                </c:pt>
                <c:pt idx="9452">
                  <c:v>47.167306191321373</c:v>
                </c:pt>
                <c:pt idx="9453">
                  <c:v>74.992960478528516</c:v>
                </c:pt>
                <c:pt idx="9454">
                  <c:v>92.111912415663596</c:v>
                </c:pt>
                <c:pt idx="9455">
                  <c:v>41.377800556518558</c:v>
                </c:pt>
                <c:pt idx="9456">
                  <c:v>36.598882425278489</c:v>
                </c:pt>
                <c:pt idx="9457">
                  <c:v>55.283288568243378</c:v>
                </c:pt>
                <c:pt idx="9458">
                  <c:v>46.214973436258092</c:v>
                </c:pt>
                <c:pt idx="9459">
                  <c:v>48.717723311880576</c:v>
                </c:pt>
                <c:pt idx="9460">
                  <c:v>58.419146977467399</c:v>
                </c:pt>
                <c:pt idx="9461">
                  <c:v>58.985830631765189</c:v>
                </c:pt>
                <c:pt idx="9462">
                  <c:v>78.773779752864897</c:v>
                </c:pt>
                <c:pt idx="9463">
                  <c:v>25.04257556306278</c:v>
                </c:pt>
                <c:pt idx="9464">
                  <c:v>60.870473679576605</c:v>
                </c:pt>
                <c:pt idx="9465">
                  <c:v>59.330574623945786</c:v>
                </c:pt>
                <c:pt idx="9466">
                  <c:v>40.573782779563338</c:v>
                </c:pt>
                <c:pt idx="9467">
                  <c:v>39.246289888864887</c:v>
                </c:pt>
                <c:pt idx="9468">
                  <c:v>47.433772972687393</c:v>
                </c:pt>
                <c:pt idx="9469">
                  <c:v>85.454018877202628</c:v>
                </c:pt>
                <c:pt idx="9470">
                  <c:v>25.646327569149271</c:v>
                </c:pt>
                <c:pt idx="9471">
                  <c:v>50.560789556478781</c:v>
                </c:pt>
                <c:pt idx="9472">
                  <c:v>27.542339743169482</c:v>
                </c:pt>
                <c:pt idx="9473">
                  <c:v>30.132164152884773</c:v>
                </c:pt>
                <c:pt idx="9474">
                  <c:v>54.303177112645933</c:v>
                </c:pt>
                <c:pt idx="9475">
                  <c:v>65.844134016475778</c:v>
                </c:pt>
                <c:pt idx="9476">
                  <c:v>47.699244617392139</c:v>
                </c:pt>
                <c:pt idx="9477">
                  <c:v>93.593601224949339</c:v>
                </c:pt>
                <c:pt idx="9478">
                  <c:v>33.630818434873881</c:v>
                </c:pt>
                <c:pt idx="9479">
                  <c:v>48.85943058380888</c:v>
                </c:pt>
                <c:pt idx="9480">
                  <c:v>34.796094096791201</c:v>
                </c:pt>
                <c:pt idx="9481">
                  <c:v>51.93864600475095</c:v>
                </c:pt>
                <c:pt idx="9482">
                  <c:v>55.965273282990047</c:v>
                </c:pt>
                <c:pt idx="9483">
                  <c:v>70.987415278544063</c:v>
                </c:pt>
                <c:pt idx="9484">
                  <c:v>56.333482293288696</c:v>
                </c:pt>
                <c:pt idx="9485">
                  <c:v>76.791867548065241</c:v>
                </c:pt>
                <c:pt idx="9486">
                  <c:v>54.369010178955875</c:v>
                </c:pt>
                <c:pt idx="9487">
                  <c:v>80.899722353154516</c:v>
                </c:pt>
                <c:pt idx="9488">
                  <c:v>69.19997690844265</c:v>
                </c:pt>
                <c:pt idx="9489">
                  <c:v>60.304805139063966</c:v>
                </c:pt>
                <c:pt idx="9490">
                  <c:v>46.229427831209172</c:v>
                </c:pt>
                <c:pt idx="9491">
                  <c:v>43.959539006299764</c:v>
                </c:pt>
                <c:pt idx="9492">
                  <c:v>42.209264183768909</c:v>
                </c:pt>
                <c:pt idx="9493">
                  <c:v>81.918783737962528</c:v>
                </c:pt>
                <c:pt idx="9494">
                  <c:v>56.475234067371382</c:v>
                </c:pt>
                <c:pt idx="9495">
                  <c:v>32.960606170003494</c:v>
                </c:pt>
                <c:pt idx="9496">
                  <c:v>76.878663142279464</c:v>
                </c:pt>
                <c:pt idx="9497">
                  <c:v>39.637148235481291</c:v>
                </c:pt>
                <c:pt idx="9498">
                  <c:v>56.063761445446048</c:v>
                </c:pt>
                <c:pt idx="9499">
                  <c:v>56.324695538928168</c:v>
                </c:pt>
                <c:pt idx="9500">
                  <c:v>64.279262500965501</c:v>
                </c:pt>
                <c:pt idx="9501">
                  <c:v>41.773296027584088</c:v>
                </c:pt>
                <c:pt idx="9502">
                  <c:v>53.26876576945206</c:v>
                </c:pt>
                <c:pt idx="9503">
                  <c:v>39.231611625107348</c:v>
                </c:pt>
                <c:pt idx="9504">
                  <c:v>33.854369857208582</c:v>
                </c:pt>
                <c:pt idx="9505">
                  <c:v>24.199383988090531</c:v>
                </c:pt>
                <c:pt idx="9506">
                  <c:v>69.28610080802855</c:v>
                </c:pt>
                <c:pt idx="9507">
                  <c:v>39.017474149607125</c:v>
                </c:pt>
                <c:pt idx="9508">
                  <c:v>42.894771335953031</c:v>
                </c:pt>
                <c:pt idx="9509">
                  <c:v>15.002612287807594</c:v>
                </c:pt>
                <c:pt idx="9510">
                  <c:v>37.186180354885195</c:v>
                </c:pt>
                <c:pt idx="9511">
                  <c:v>32.041331834753777</c:v>
                </c:pt>
                <c:pt idx="9512">
                  <c:v>83.226602418941226</c:v>
                </c:pt>
                <c:pt idx="9513">
                  <c:v>66.130891631117763</c:v>
                </c:pt>
                <c:pt idx="9514">
                  <c:v>72.11352771136211</c:v>
                </c:pt>
                <c:pt idx="9515">
                  <c:v>72.980124488150693</c:v>
                </c:pt>
                <c:pt idx="9516">
                  <c:v>40.385861579972705</c:v>
                </c:pt>
                <c:pt idx="9517">
                  <c:v>68.285643448083022</c:v>
                </c:pt>
                <c:pt idx="9518">
                  <c:v>87.777644876512738</c:v>
                </c:pt>
                <c:pt idx="9519">
                  <c:v>24.885797272627201</c:v>
                </c:pt>
                <c:pt idx="9520">
                  <c:v>37.509961819161504</c:v>
                </c:pt>
                <c:pt idx="9521">
                  <c:v>28.054390659631785</c:v>
                </c:pt>
                <c:pt idx="9522">
                  <c:v>72.216956748708213</c:v>
                </c:pt>
                <c:pt idx="9523">
                  <c:v>58.891815541253571</c:v>
                </c:pt>
                <c:pt idx="9524">
                  <c:v>38.034844801439618</c:v>
                </c:pt>
                <c:pt idx="9525">
                  <c:v>43.17038369319269</c:v>
                </c:pt>
                <c:pt idx="9526">
                  <c:v>33.776764341022357</c:v>
                </c:pt>
                <c:pt idx="9527">
                  <c:v>24.562015808350889</c:v>
                </c:pt>
                <c:pt idx="9528">
                  <c:v>77.158857552896123</c:v>
                </c:pt>
                <c:pt idx="9529">
                  <c:v>74.371708565673472</c:v>
                </c:pt>
                <c:pt idx="9530">
                  <c:v>81.189062339644806</c:v>
                </c:pt>
                <c:pt idx="9531">
                  <c:v>37.049737399879952</c:v>
                </c:pt>
                <c:pt idx="9532">
                  <c:v>50.483139538138175</c:v>
                </c:pt>
                <c:pt idx="9533">
                  <c:v>66.100191714346039</c:v>
                </c:pt>
                <c:pt idx="9534">
                  <c:v>53.79023063274883</c:v>
                </c:pt>
                <c:pt idx="9535">
                  <c:v>51.34973631492673</c:v>
                </c:pt>
                <c:pt idx="9536">
                  <c:v>95.016944835183395</c:v>
                </c:pt>
                <c:pt idx="9537">
                  <c:v>53.43080837681071</c:v>
                </c:pt>
                <c:pt idx="9538">
                  <c:v>33.855265420643377</c:v>
                </c:pt>
                <c:pt idx="9539">
                  <c:v>81.508206679471982</c:v>
                </c:pt>
                <c:pt idx="9540">
                  <c:v>50.642599773648527</c:v>
                </c:pt>
                <c:pt idx="9541">
                  <c:v>58.758582150570547</c:v>
                </c:pt>
                <c:pt idx="9542">
                  <c:v>25.813634493430978</c:v>
                </c:pt>
                <c:pt idx="9543">
                  <c:v>82.291933623151266</c:v>
                </c:pt>
                <c:pt idx="9544">
                  <c:v>38.641015126869647</c:v>
                </c:pt>
                <c:pt idx="9545">
                  <c:v>68.251525412329954</c:v>
                </c:pt>
                <c:pt idx="9546">
                  <c:v>32.223038082914414</c:v>
                </c:pt>
                <c:pt idx="9547">
                  <c:v>44.659291998775835</c:v>
                </c:pt>
                <c:pt idx="9548">
                  <c:v>65.713482997641037</c:v>
                </c:pt>
                <c:pt idx="9549">
                  <c:v>64.549147401312879</c:v>
                </c:pt>
                <c:pt idx="9550">
                  <c:v>75.613749251414362</c:v>
                </c:pt>
                <c:pt idx="9551">
                  <c:v>30.384176539299737</c:v>
                </c:pt>
                <c:pt idx="9552">
                  <c:v>68.461737126725239</c:v>
                </c:pt>
                <c:pt idx="9553">
                  <c:v>66.516928653194441</c:v>
                </c:pt>
                <c:pt idx="9554">
                  <c:v>77.303918464527555</c:v>
                </c:pt>
                <c:pt idx="9555">
                  <c:v>72.627533807198745</c:v>
                </c:pt>
                <c:pt idx="9556">
                  <c:v>25.235750510658733</c:v>
                </c:pt>
                <c:pt idx="9557">
                  <c:v>40.897240801806667</c:v>
                </c:pt>
                <c:pt idx="9558">
                  <c:v>35.739236773826462</c:v>
                </c:pt>
                <c:pt idx="9559">
                  <c:v>37.599384287378399</c:v>
                </c:pt>
                <c:pt idx="9560">
                  <c:v>26.858563901553218</c:v>
                </c:pt>
                <c:pt idx="9561">
                  <c:v>61.332697780386866</c:v>
                </c:pt>
                <c:pt idx="9562">
                  <c:v>50.839028787721091</c:v>
                </c:pt>
                <c:pt idx="9563">
                  <c:v>50.054002956939541</c:v>
                </c:pt>
                <c:pt idx="9564">
                  <c:v>58.608311993088179</c:v>
                </c:pt>
                <c:pt idx="9565">
                  <c:v>64.217798188143817</c:v>
                </c:pt>
                <c:pt idx="9566">
                  <c:v>80.99682745763802</c:v>
                </c:pt>
                <c:pt idx="9567">
                  <c:v>76.509035694528194</c:v>
                </c:pt>
                <c:pt idx="9568">
                  <c:v>27.961435185059695</c:v>
                </c:pt>
                <c:pt idx="9569">
                  <c:v>27.883785166719086</c:v>
                </c:pt>
                <c:pt idx="9570">
                  <c:v>44.552553823881013</c:v>
                </c:pt>
                <c:pt idx="9571">
                  <c:v>84.973459122490738</c:v>
                </c:pt>
                <c:pt idx="9572">
                  <c:v>73.973899093720519</c:v>
                </c:pt>
                <c:pt idx="9573">
                  <c:v>59.750565629270795</c:v>
                </c:pt>
                <c:pt idx="9574">
                  <c:v>51.875395310289292</c:v>
                </c:pt>
                <c:pt idx="9575">
                  <c:v>62.495869442319382</c:v>
                </c:pt>
                <c:pt idx="9576">
                  <c:v>37.540502346404992</c:v>
                </c:pt>
                <c:pt idx="9577">
                  <c:v>83.276294281886635</c:v>
                </c:pt>
                <c:pt idx="9578">
                  <c:v>72.508978680273259</c:v>
                </c:pt>
                <c:pt idx="9579">
                  <c:v>66.152565522366217</c:v>
                </c:pt>
                <c:pt idx="9580">
                  <c:v>24.382040870758107</c:v>
                </c:pt>
                <c:pt idx="9581">
                  <c:v>51.440109417650547</c:v>
                </c:pt>
                <c:pt idx="9582">
                  <c:v>54.834219975281911</c:v>
                </c:pt>
                <c:pt idx="9583">
                  <c:v>58.076761488328621</c:v>
                </c:pt>
                <c:pt idx="9584">
                  <c:v>15.109350462702423</c:v>
                </c:pt>
                <c:pt idx="9585">
                  <c:v>39.14807009736974</c:v>
                </c:pt>
                <c:pt idx="9586">
                  <c:v>78.796080836587308</c:v>
                </c:pt>
                <c:pt idx="9587">
                  <c:v>44.653400489378825</c:v>
                </c:pt>
                <c:pt idx="9588">
                  <c:v>68.938774443999677</c:v>
                </c:pt>
                <c:pt idx="9589">
                  <c:v>91.226443243051705</c:v>
                </c:pt>
                <c:pt idx="9590">
                  <c:v>92.005801433242709</c:v>
                </c:pt>
                <c:pt idx="9591">
                  <c:v>79.413396419419655</c:v>
                </c:pt>
                <c:pt idx="9592">
                  <c:v>23.019534380871789</c:v>
                </c:pt>
                <c:pt idx="9593">
                  <c:v>66.120805989654954</c:v>
                </c:pt>
                <c:pt idx="9594">
                  <c:v>30.453263672086294</c:v>
                </c:pt>
                <c:pt idx="9595">
                  <c:v>90.604131714257122</c:v>
                </c:pt>
                <c:pt idx="9596">
                  <c:v>18.78959144250182</c:v>
                </c:pt>
                <c:pt idx="9597">
                  <c:v>84.042044393177392</c:v>
                </c:pt>
                <c:pt idx="9598">
                  <c:v>69.135830650546183</c:v>
                </c:pt>
                <c:pt idx="9599">
                  <c:v>71.892603163030088</c:v>
                </c:pt>
                <c:pt idx="9600">
                  <c:v>70.993619661056314</c:v>
                </c:pt>
                <c:pt idx="9601">
                  <c:v>62.435300692932486</c:v>
                </c:pt>
                <c:pt idx="9602">
                  <c:v>55.989141624775584</c:v>
                </c:pt>
                <c:pt idx="9603">
                  <c:v>60.152848173168124</c:v>
                </c:pt>
                <c:pt idx="9604">
                  <c:v>66.441905508856493</c:v>
                </c:pt>
                <c:pt idx="9605">
                  <c:v>64.513342557146331</c:v>
                </c:pt>
                <c:pt idx="9606">
                  <c:v>90.419743521021701</c:v>
                </c:pt>
                <c:pt idx="9607">
                  <c:v>46.880548576679374</c:v>
                </c:pt>
                <c:pt idx="9608">
                  <c:v>85.810759188065958</c:v>
                </c:pt>
                <c:pt idx="9609">
                  <c:v>84.073535554927801</c:v>
                </c:pt>
                <c:pt idx="9610">
                  <c:v>30.78729483033014</c:v>
                </c:pt>
                <c:pt idx="9611">
                  <c:v>26.948265309648711</c:v>
                </c:pt>
                <c:pt idx="9612">
                  <c:v>39.944684177936949</c:v>
                </c:pt>
                <c:pt idx="9613">
                  <c:v>40.432702700108976</c:v>
                </c:pt>
                <c:pt idx="9614">
                  <c:v>79.653367984997516</c:v>
                </c:pt>
                <c:pt idx="9615">
                  <c:v>66.702212409864657</c:v>
                </c:pt>
                <c:pt idx="9616">
                  <c:v>40.734302631013236</c:v>
                </c:pt>
                <c:pt idx="9617">
                  <c:v>66.259875818662863</c:v>
                </c:pt>
                <c:pt idx="9618">
                  <c:v>43.114128626221948</c:v>
                </c:pt>
                <c:pt idx="9619">
                  <c:v>53.658952421440141</c:v>
                </c:pt>
                <c:pt idx="9620">
                  <c:v>72.914291421840744</c:v>
                </c:pt>
                <c:pt idx="9621">
                  <c:v>35.180175939493544</c:v>
                </c:pt>
                <c:pt idx="9622">
                  <c:v>83.00567787060919</c:v>
                </c:pt>
                <c:pt idx="9623">
                  <c:v>52.72143288284105</c:v>
                </c:pt>
                <c:pt idx="9624">
                  <c:v>81.180543956245117</c:v>
                </c:pt>
                <c:pt idx="9625">
                  <c:v>83.218979598976375</c:v>
                </c:pt>
                <c:pt idx="9626">
                  <c:v>54.9035754790293</c:v>
                </c:pt>
                <c:pt idx="9627">
                  <c:v>49.189720181038403</c:v>
                </c:pt>
                <c:pt idx="9628">
                  <c:v>24.989898004601613</c:v>
                </c:pt>
                <c:pt idx="9629">
                  <c:v>42.289496573957798</c:v>
                </c:pt>
                <c:pt idx="9630">
                  <c:v>42.613949732862437</c:v>
                </c:pt>
                <c:pt idx="9631">
                  <c:v>68.94991970140201</c:v>
                </c:pt>
                <c:pt idx="9632">
                  <c:v>27.819011716348669</c:v>
                </c:pt>
                <c:pt idx="9633">
                  <c:v>34.309329959567073</c:v>
                </c:pt>
                <c:pt idx="9634">
                  <c:v>54.539839540675032</c:v>
                </c:pt>
                <c:pt idx="9635">
                  <c:v>47.640243126068377</c:v>
                </c:pt>
                <c:pt idx="9636">
                  <c:v>72.753935622895582</c:v>
                </c:pt>
                <c:pt idx="9637">
                  <c:v>86.70716031819147</c:v>
                </c:pt>
                <c:pt idx="9638">
                  <c:v>44.17025836281865</c:v>
                </c:pt>
                <c:pt idx="9639">
                  <c:v>79.71719080086099</c:v>
                </c:pt>
                <c:pt idx="9640">
                  <c:v>79.340731778123541</c:v>
                </c:pt>
                <c:pt idx="9641">
                  <c:v>69.751578975315425</c:v>
                </c:pt>
                <c:pt idx="9642">
                  <c:v>80.355016340546172</c:v>
                </c:pt>
                <c:pt idx="9643">
                  <c:v>46.956467284452117</c:v>
                </c:pt>
                <c:pt idx="9644">
                  <c:v>73.130394645633061</c:v>
                </c:pt>
                <c:pt idx="9645">
                  <c:v>40.30888325626043</c:v>
                </c:pt>
                <c:pt idx="9646">
                  <c:v>65.971163024646543</c:v>
                </c:pt>
                <c:pt idx="9647">
                  <c:v>57.341562473199104</c:v>
                </c:pt>
                <c:pt idx="9648">
                  <c:v>95.55481927280556</c:v>
                </c:pt>
                <c:pt idx="9649">
                  <c:v>63.883303889930758</c:v>
                </c:pt>
                <c:pt idx="9650">
                  <c:v>52.598553504581673</c:v>
                </c:pt>
                <c:pt idx="9651">
                  <c:v>23.838230421584552</c:v>
                </c:pt>
                <c:pt idx="9652">
                  <c:v>60.585671244308948</c:v>
                </c:pt>
                <c:pt idx="9653">
                  <c:v>79.131634750739892</c:v>
                </c:pt>
                <c:pt idx="9654">
                  <c:v>31.873129347037263</c:v>
                </c:pt>
                <c:pt idx="9655">
                  <c:v>87.888532681318964</c:v>
                </c:pt>
                <c:pt idx="9656">
                  <c:v>69.817024120314173</c:v>
                </c:pt>
                <c:pt idx="9657">
                  <c:v>68.986456056498625</c:v>
                </c:pt>
                <c:pt idx="9658">
                  <c:v>91.3979442993992</c:v>
                </c:pt>
                <c:pt idx="9659">
                  <c:v>78.184750512690329</c:v>
                </c:pt>
                <c:pt idx="9660">
                  <c:v>38.465189819188275</c:v>
                </c:pt>
                <c:pt idx="9661">
                  <c:v>36.611142369692473</c:v>
                </c:pt>
                <c:pt idx="9662">
                  <c:v>56.846428773185792</c:v>
                </c:pt>
                <c:pt idx="9663">
                  <c:v>53.521405348340977</c:v>
                </c:pt>
                <c:pt idx="9664">
                  <c:v>74.976983327668719</c:v>
                </c:pt>
                <c:pt idx="9665">
                  <c:v>42.035125684501011</c:v>
                </c:pt>
                <c:pt idx="9666">
                  <c:v>60.408905871038385</c:v>
                </c:pt>
                <c:pt idx="9667">
                  <c:v>67.036826258428079</c:v>
                </c:pt>
                <c:pt idx="9668">
                  <c:v>73.36246445136743</c:v>
                </c:pt>
                <c:pt idx="9669">
                  <c:v>41.86519188621665</c:v>
                </c:pt>
                <c:pt idx="9670">
                  <c:v>64.220425062146489</c:v>
                </c:pt>
                <c:pt idx="9671">
                  <c:v>44.323110892149288</c:v>
                </c:pt>
                <c:pt idx="9672">
                  <c:v>29.768816135841707</c:v>
                </c:pt>
                <c:pt idx="9673">
                  <c:v>53.116764301401844</c:v>
                </c:pt>
                <c:pt idx="9674">
                  <c:v>39.190662014368094</c:v>
                </c:pt>
                <c:pt idx="9675">
                  <c:v>48.987399657568822</c:v>
                </c:pt>
                <c:pt idx="9676">
                  <c:v>55.683779985271123</c:v>
                </c:pt>
                <c:pt idx="9677">
                  <c:v>23.794742941151391</c:v>
                </c:pt>
                <c:pt idx="9678">
                  <c:v>41.032205503057561</c:v>
                </c:pt>
                <c:pt idx="9679">
                  <c:v>60.041960368361899</c:v>
                </c:pt>
                <c:pt idx="9680">
                  <c:v>79.100815283617806</c:v>
                </c:pt>
                <c:pt idx="9681">
                  <c:v>52.670322582443021</c:v>
                </c:pt>
                <c:pt idx="9682">
                  <c:v>49.669652743276338</c:v>
                </c:pt>
                <c:pt idx="9683">
                  <c:v>52.930584981296818</c:v>
                </c:pt>
                <c:pt idx="9684">
                  <c:v>69.480798511533251</c:v>
                </c:pt>
                <c:pt idx="9685">
                  <c:v>56.190790453616827</c:v>
                </c:pt>
                <c:pt idx="9686">
                  <c:v>87.27058990601266</c:v>
                </c:pt>
                <c:pt idx="9687">
                  <c:v>57.75566196912709</c:v>
                </c:pt>
                <c:pt idx="9688">
                  <c:v>49.224733780226281</c:v>
                </c:pt>
                <c:pt idx="9689">
                  <c:v>31.201349824103755</c:v>
                </c:pt>
                <c:pt idx="9690">
                  <c:v>36.873867590044185</c:v>
                </c:pt>
                <c:pt idx="9691">
                  <c:v>70.357480929784629</c:v>
                </c:pt>
                <c:pt idx="9692">
                  <c:v>39.957352191248027</c:v>
                </c:pt>
                <c:pt idx="9693">
                  <c:v>69.975185468722259</c:v>
                </c:pt>
                <c:pt idx="9694">
                  <c:v>39.722700013665374</c:v>
                </c:pt>
                <c:pt idx="9695">
                  <c:v>41.446260496831172</c:v>
                </c:pt>
                <c:pt idx="9696">
                  <c:v>38.775935325966152</c:v>
                </c:pt>
                <c:pt idx="9697">
                  <c:v>48.958590440893204</c:v>
                </c:pt>
                <c:pt idx="9698">
                  <c:v>74.193883576463392</c:v>
                </c:pt>
                <c:pt idx="9699">
                  <c:v>69.185522513491577</c:v>
                </c:pt>
                <c:pt idx="9700">
                  <c:v>61.132691257804723</c:v>
                </c:pt>
                <c:pt idx="9701">
                  <c:v>64.312081649616289</c:v>
                </c:pt>
                <c:pt idx="9702">
                  <c:v>63.051676210175692</c:v>
                </c:pt>
                <c:pt idx="9703">
                  <c:v>63.62366868355091</c:v>
                </c:pt>
                <c:pt idx="9704">
                  <c:v>66.172811853487786</c:v>
                </c:pt>
                <c:pt idx="9705">
                  <c:v>47.437295410124861</c:v>
                </c:pt>
                <c:pt idx="9706">
                  <c:v>34.028508356476479</c:v>
                </c:pt>
                <c:pt idx="9707">
                  <c:v>33.379969982854547</c:v>
                </c:pt>
                <c:pt idx="9708">
                  <c:v>38.869830866127415</c:v>
                </c:pt>
                <c:pt idx="9709">
                  <c:v>18.243198621479984</c:v>
                </c:pt>
                <c:pt idx="9710">
                  <c:v>29.243654213684998</c:v>
                </c:pt>
                <c:pt idx="9711">
                  <c:v>46.896958151004775</c:v>
                </c:pt>
                <c:pt idx="9712">
                  <c:v>29.704550327594887</c:v>
                </c:pt>
                <c:pt idx="9713">
                  <c:v>33.366814475005768</c:v>
                </c:pt>
                <c:pt idx="9714">
                  <c:v>36.71351179109903</c:v>
                </c:pt>
                <c:pt idx="9715">
                  <c:v>72.234665210135887</c:v>
                </c:pt>
                <c:pt idx="9716">
                  <c:v>21.727010587206824</c:v>
                </c:pt>
                <c:pt idx="9717">
                  <c:v>36.687956640900012</c:v>
                </c:pt>
                <c:pt idx="9718">
                  <c:v>30.501164408162097</c:v>
                </c:pt>
                <c:pt idx="9719">
                  <c:v>75.243181738073901</c:v>
                </c:pt>
                <c:pt idx="9720">
                  <c:v>40.17087304319206</c:v>
                </c:pt>
                <c:pt idx="9721">
                  <c:v>35.157874855771141</c:v>
                </c:pt>
                <c:pt idx="9722">
                  <c:v>20.430337163630448</c:v>
                </c:pt>
                <c:pt idx="9723">
                  <c:v>25.638436378223549</c:v>
                </c:pt>
                <c:pt idx="9724">
                  <c:v>45.719735417788684</c:v>
                </c:pt>
                <c:pt idx="9725">
                  <c:v>33.722087101032486</c:v>
                </c:pt>
                <c:pt idx="9726">
                  <c:v>64.968466712009558</c:v>
                </c:pt>
                <c:pt idx="9727">
                  <c:v>21.242301202583533</c:v>
                </c:pt>
                <c:pt idx="9728">
                  <c:v>40.23233735601373</c:v>
                </c:pt>
                <c:pt idx="9729">
                  <c:v>73.546016897469798</c:v>
                </c:pt>
                <c:pt idx="9730">
                  <c:v>38.490476598426447</c:v>
                </c:pt>
                <c:pt idx="9731">
                  <c:v>27.180290613228703</c:v>
                </c:pt>
                <c:pt idx="9732">
                  <c:v>40.240587368452566</c:v>
                </c:pt>
                <c:pt idx="9733">
                  <c:v>86.533649011397529</c:v>
                </c:pt>
                <c:pt idx="9734">
                  <c:v>74.894740687033377</c:v>
                </c:pt>
                <c:pt idx="9735">
                  <c:v>50.005206657428943</c:v>
                </c:pt>
                <c:pt idx="9736">
                  <c:v>32.673848555361502</c:v>
                </c:pt>
                <c:pt idx="9737">
                  <c:v>61.734711953323355</c:v>
                </c:pt>
                <c:pt idx="9738">
                  <c:v>39.388832907926265</c:v>
                </c:pt>
                <c:pt idx="9739">
                  <c:v>72.763349569730053</c:v>
                </c:pt>
                <c:pt idx="9740">
                  <c:v>58.647022651135984</c:v>
                </c:pt>
                <c:pt idx="9741">
                  <c:v>44.694305597963698</c:v>
                </c:pt>
                <c:pt idx="9742">
                  <c:v>48.150995155428404</c:v>
                </c:pt>
                <c:pt idx="9743">
                  <c:v>50.297900283622326</c:v>
                </c:pt>
                <c:pt idx="9744">
                  <c:v>70.296016616962945</c:v>
                </c:pt>
                <c:pt idx="9745">
                  <c:v>83.880628978292677</c:v>
                </c:pt>
                <c:pt idx="9746">
                  <c:v>25.579822808210992</c:v>
                </c:pt>
                <c:pt idx="9747">
                  <c:v>22.428042319199296</c:v>
                </c:pt>
                <c:pt idx="9748">
                  <c:v>70.284244167086655</c:v>
                </c:pt>
                <c:pt idx="9749">
                  <c:v>15.386066938035992</c:v>
                </c:pt>
                <c:pt idx="9750">
                  <c:v>50.476979657780312</c:v>
                </c:pt>
                <c:pt idx="9751">
                  <c:v>70.700926034862931</c:v>
                </c:pt>
                <c:pt idx="9752">
                  <c:v>45.555638057829199</c:v>
                </c:pt>
                <c:pt idx="9753">
                  <c:v>67.738310561472019</c:v>
                </c:pt>
                <c:pt idx="9754">
                  <c:v>66.011440940757481</c:v>
                </c:pt>
                <c:pt idx="9755">
                  <c:v>68.652912392792473</c:v>
                </c:pt>
                <c:pt idx="9756">
                  <c:v>69.355456311775953</c:v>
                </c:pt>
                <c:pt idx="9757">
                  <c:v>67.208327314775573</c:v>
                </c:pt>
                <c:pt idx="9758">
                  <c:v>51.035413299639274</c:v>
                </c:pt>
                <c:pt idx="9759">
                  <c:v>59.023526176027843</c:v>
                </c:pt>
                <c:pt idx="9760">
                  <c:v>62.509920513602964</c:v>
                </c:pt>
                <c:pt idx="9761">
                  <c:v>66.095206337301562</c:v>
                </c:pt>
                <c:pt idx="9762">
                  <c:v>73.768056132813498</c:v>
                </c:pt>
                <c:pt idx="9763">
                  <c:v>39.013896641097546</c:v>
                </c:pt>
                <c:pt idx="9764">
                  <c:v>51.532437699748684</c:v>
                </c:pt>
                <c:pt idx="9765">
                  <c:v>41.066114984151511</c:v>
                </c:pt>
                <c:pt idx="9766">
                  <c:v>44.138498830107395</c:v>
                </c:pt>
                <c:pt idx="9767">
                  <c:v>69.358765449324693</c:v>
                </c:pt>
                <c:pt idx="9768">
                  <c:v>70.776576371674835</c:v>
                </c:pt>
                <c:pt idx="9769">
                  <c:v>21.298501198482143</c:v>
                </c:pt>
                <c:pt idx="9770">
                  <c:v>39.088292592961544</c:v>
                </c:pt>
                <c:pt idx="9771">
                  <c:v>41.500992807893169</c:v>
                </c:pt>
                <c:pt idx="9772">
                  <c:v>39.685004469402728</c:v>
                </c:pt>
                <c:pt idx="9773">
                  <c:v>34.980437787872255</c:v>
                </c:pt>
                <c:pt idx="9774">
                  <c:v>47.764062569916931</c:v>
                </c:pt>
                <c:pt idx="9775">
                  <c:v>43.081796972108876</c:v>
                </c:pt>
                <c:pt idx="9776">
                  <c:v>29.847988910091061</c:v>
                </c:pt>
                <c:pt idx="9777">
                  <c:v>33.155975568136519</c:v>
                </c:pt>
                <c:pt idx="9778">
                  <c:v>70.853390642882374</c:v>
                </c:pt>
                <c:pt idx="9779">
                  <c:v>49.34855322407482</c:v>
                </c:pt>
                <c:pt idx="9780">
                  <c:v>58.751750575584367</c:v>
                </c:pt>
                <c:pt idx="9781">
                  <c:v>64.353658452829492</c:v>
                </c:pt>
                <c:pt idx="9782">
                  <c:v>48.026951842773386</c:v>
                </c:pt>
                <c:pt idx="9783">
                  <c:v>31.621072458467914</c:v>
                </c:pt>
                <c:pt idx="9784">
                  <c:v>44.44424839092305</c:v>
                </c:pt>
                <c:pt idx="9785">
                  <c:v>34.25665240110591</c:v>
                </c:pt>
                <c:pt idx="9786">
                  <c:v>71.942922218449425</c:v>
                </c:pt>
                <c:pt idx="9787">
                  <c:v>68.817313503192935</c:v>
                </c:pt>
                <c:pt idx="9788">
                  <c:v>45.381554629633428</c:v>
                </c:pt>
                <c:pt idx="9789">
                  <c:v>69.26995960466401</c:v>
                </c:pt>
                <c:pt idx="9790">
                  <c:v>69.600249201893547</c:v>
                </c:pt>
                <c:pt idx="9791">
                  <c:v>37.112943592187236</c:v>
                </c:pt>
                <c:pt idx="9792">
                  <c:v>36.517754471654797</c:v>
                </c:pt>
                <c:pt idx="9793">
                  <c:v>42.069243720254086</c:v>
                </c:pt>
                <c:pt idx="9794">
                  <c:v>39.523633556672408</c:v>
                </c:pt>
                <c:pt idx="9795">
                  <c:v>61.938599734856055</c:v>
                </c:pt>
                <c:pt idx="9796">
                  <c:v>68.141264799997657</c:v>
                </c:pt>
                <c:pt idx="9797">
                  <c:v>43.692012608994197</c:v>
                </c:pt>
                <c:pt idx="9798">
                  <c:v>77.021310479796966</c:v>
                </c:pt>
                <c:pt idx="9799">
                  <c:v>44.778115496662167</c:v>
                </c:pt>
                <c:pt idx="9800">
                  <c:v>61.685915653812756</c:v>
                </c:pt>
                <c:pt idx="9801">
                  <c:v>33.969894786463918</c:v>
                </c:pt>
                <c:pt idx="9802">
                  <c:v>48.081012459207052</c:v>
                </c:pt>
                <c:pt idx="9803">
                  <c:v>59.901895402692695</c:v>
                </c:pt>
                <c:pt idx="9804">
                  <c:v>71.582604399076502</c:v>
                </c:pt>
                <c:pt idx="9805">
                  <c:v>51.356612392067305</c:v>
                </c:pt>
                <c:pt idx="9806">
                  <c:v>49.154751084004928</c:v>
                </c:pt>
                <c:pt idx="9807">
                  <c:v>79.482483552206219</c:v>
                </c:pt>
                <c:pt idx="9808">
                  <c:v>59.035254123749745</c:v>
                </c:pt>
                <c:pt idx="9809">
                  <c:v>82.366956767489214</c:v>
                </c:pt>
                <c:pt idx="9810">
                  <c:v>48.951758865907017</c:v>
                </c:pt>
                <c:pt idx="9811">
                  <c:v>55.608368919621981</c:v>
                </c:pt>
                <c:pt idx="9812">
                  <c:v>77.392669238116099</c:v>
                </c:pt>
                <c:pt idx="9813">
                  <c:v>66.305149680736008</c:v>
                </c:pt>
                <c:pt idx="9814">
                  <c:v>49.591151663655324</c:v>
                </c:pt>
                <c:pt idx="9815">
                  <c:v>87.357653871187722</c:v>
                </c:pt>
                <c:pt idx="9816">
                  <c:v>22.088119651558433</c:v>
                </c:pt>
                <c:pt idx="9817">
                  <c:v>50.905757417465828</c:v>
                </c:pt>
                <c:pt idx="9818">
                  <c:v>23.213963713415637</c:v>
                </c:pt>
                <c:pt idx="9819">
                  <c:v>31.511080217096481</c:v>
                </c:pt>
                <c:pt idx="9820">
                  <c:v>36.159227779151465</c:v>
                </c:pt>
                <c:pt idx="9821">
                  <c:v>50.933994512739645</c:v>
                </c:pt>
                <c:pt idx="9822">
                  <c:v>50.193799551647899</c:v>
                </c:pt>
                <c:pt idx="9823">
                  <c:v>80.995931894203238</c:v>
                </c:pt>
                <c:pt idx="9824">
                  <c:v>66.310239376236595</c:v>
                </c:pt>
                <c:pt idx="9825">
                  <c:v>67.442407370956403</c:v>
                </c:pt>
                <c:pt idx="9826">
                  <c:v>54.554293935626106</c:v>
                </c:pt>
                <c:pt idx="9827">
                  <c:v>69.841907575884861</c:v>
                </c:pt>
                <c:pt idx="9828">
                  <c:v>81.432959666327591</c:v>
                </c:pt>
                <c:pt idx="9829">
                  <c:v>80.150068943073947</c:v>
                </c:pt>
                <c:pt idx="9830">
                  <c:v>34.216374484994986</c:v>
                </c:pt>
                <c:pt idx="9831">
                  <c:v>57.038663655192565</c:v>
                </c:pt>
                <c:pt idx="9832">
                  <c:v>75.933953207181091</c:v>
                </c:pt>
                <c:pt idx="9833">
                  <c:v>52.679736529277484</c:v>
                </c:pt>
                <c:pt idx="9834">
                  <c:v>30.518201174961447</c:v>
                </c:pt>
                <c:pt idx="9835">
                  <c:v>42.361265651819139</c:v>
                </c:pt>
                <c:pt idx="9836">
                  <c:v>32.278665957411206</c:v>
                </c:pt>
                <c:pt idx="9837">
                  <c:v>78.593133120643785</c:v>
                </c:pt>
                <c:pt idx="9838">
                  <c:v>26.570074976343371</c:v>
                </c:pt>
                <c:pt idx="9839">
                  <c:v>74.119532126753768</c:v>
                </c:pt>
                <c:pt idx="9840">
                  <c:v>82.928027852268585</c:v>
                </c:pt>
                <c:pt idx="9841">
                  <c:v>34.069413465061359</c:v>
                </c:pt>
                <c:pt idx="9842">
                  <c:v>60.380723846836709</c:v>
                </c:pt>
                <c:pt idx="9843">
                  <c:v>84.964940739091077</c:v>
                </c:pt>
                <c:pt idx="9844">
                  <c:v>90.987367240908668</c:v>
                </c:pt>
                <c:pt idx="9845">
                  <c:v>25.620100724321919</c:v>
                </c:pt>
                <c:pt idx="9846">
                  <c:v>78.653701870030659</c:v>
                </c:pt>
                <c:pt idx="9847">
                  <c:v>79.906843311019486</c:v>
                </c:pt>
                <c:pt idx="9848">
                  <c:v>30.275871106341786</c:v>
                </c:pt>
                <c:pt idx="9849">
                  <c:v>68.921737677200355</c:v>
                </c:pt>
                <c:pt idx="9850">
                  <c:v>61.356297751211557</c:v>
                </c:pt>
                <c:pt idx="9851">
                  <c:v>79.487747869129279</c:v>
                </c:pt>
                <c:pt idx="9852">
                  <c:v>55.786149406677673</c:v>
                </c:pt>
                <c:pt idx="9853">
                  <c:v>77.274785805818951</c:v>
                </c:pt>
                <c:pt idx="9854">
                  <c:v>27.794083758623607</c:v>
                </c:pt>
                <c:pt idx="9855">
                  <c:v>68.470882702598871</c:v>
                </c:pt>
                <c:pt idx="9856">
                  <c:v>39.300654255739531</c:v>
                </c:pt>
                <c:pt idx="9857">
                  <c:v>43.944696690037489</c:v>
                </c:pt>
                <c:pt idx="9858">
                  <c:v>38.489849405952491</c:v>
                </c:pt>
                <c:pt idx="9859">
                  <c:v>33.310614479107151</c:v>
                </c:pt>
                <c:pt idx="9860">
                  <c:v>56.330855419286031</c:v>
                </c:pt>
                <c:pt idx="9861">
                  <c:v>47.522523746275958</c:v>
                </c:pt>
                <c:pt idx="9862">
                  <c:v>75.84577455499435</c:v>
                </c:pt>
                <c:pt idx="9863">
                  <c:v>71.466676146153674</c:v>
                </c:pt>
                <c:pt idx="9864">
                  <c:v>20.826459827169923</c:v>
                </c:pt>
                <c:pt idx="9865">
                  <c:v>77.454133550937797</c:v>
                </c:pt>
                <c:pt idx="9866">
                  <c:v>90.008315401250741</c:v>
                </c:pt>
                <c:pt idx="9867">
                  <c:v>79.192471871087619</c:v>
                </c:pt>
                <c:pt idx="9868">
                  <c:v>35.175807186005279</c:v>
                </c:pt>
                <c:pt idx="9869">
                  <c:v>59.227533507910898</c:v>
                </c:pt>
                <c:pt idx="9870">
                  <c:v>66.870414897581156</c:v>
                </c:pt>
                <c:pt idx="9871">
                  <c:v>71.733814622148032</c:v>
                </c:pt>
                <c:pt idx="9872">
                  <c:v>89.246889541293882</c:v>
                </c:pt>
                <c:pt idx="9873">
                  <c:v>50.337238134144073</c:v>
                </c:pt>
                <c:pt idx="9874">
                  <c:v>36.317389127559558</c:v>
                </c:pt>
                <c:pt idx="9875">
                  <c:v>54.825701591882222</c:v>
                </c:pt>
                <c:pt idx="9876">
                  <c:v>74.596837814989058</c:v>
                </c:pt>
                <c:pt idx="9877">
                  <c:v>40.929672029146261</c:v>
                </c:pt>
                <c:pt idx="9878">
                  <c:v>53.1525691455684</c:v>
                </c:pt>
                <c:pt idx="9879">
                  <c:v>65.631727851543403</c:v>
                </c:pt>
                <c:pt idx="9880">
                  <c:v>54.521907210440887</c:v>
                </c:pt>
                <c:pt idx="9881">
                  <c:v>53.610156121929535</c:v>
                </c:pt>
                <c:pt idx="9882">
                  <c:v>50.554853544927383</c:v>
                </c:pt>
                <c:pt idx="9883">
                  <c:v>67.535990038002453</c:v>
                </c:pt>
                <c:pt idx="9884">
                  <c:v>46.478534403742884</c:v>
                </c:pt>
                <c:pt idx="9885">
                  <c:v>70.749453963412691</c:v>
                </c:pt>
                <c:pt idx="9886">
                  <c:v>62.637889587362906</c:v>
                </c:pt>
                <c:pt idx="9887">
                  <c:v>77.693209553080834</c:v>
                </c:pt>
                <c:pt idx="9888">
                  <c:v>69.604617955381798</c:v>
                </c:pt>
                <c:pt idx="9889">
                  <c:v>82.129891015792623</c:v>
                </c:pt>
                <c:pt idx="9890">
                  <c:v>51.969465471873036</c:v>
                </c:pt>
                <c:pt idx="9891">
                  <c:v>53.705793541576412</c:v>
                </c:pt>
                <c:pt idx="9892">
                  <c:v>70.169614801266107</c:v>
                </c:pt>
                <c:pt idx="9893">
                  <c:v>76.725138918320511</c:v>
                </c:pt>
                <c:pt idx="9894">
                  <c:v>65.972058588081339</c:v>
                </c:pt>
                <c:pt idx="9895">
                  <c:v>70.886836984007104</c:v>
                </c:pt>
                <c:pt idx="9896">
                  <c:v>62.45260583069269</c:v>
                </c:pt>
                <c:pt idx="9897">
                  <c:v>41.664602673314931</c:v>
                </c:pt>
                <c:pt idx="9898">
                  <c:v>66.439950329482144</c:v>
                </c:pt>
                <c:pt idx="9899">
                  <c:v>50.260204739359672</c:v>
                </c:pt>
                <c:pt idx="9900">
                  <c:v>39.499765214886878</c:v>
                </c:pt>
                <c:pt idx="9901">
                  <c:v>50.539558657613647</c:v>
                </c:pt>
                <c:pt idx="9902">
                  <c:v>79.361346053432442</c:v>
                </c:pt>
                <c:pt idx="9903">
                  <c:v>72.915814177749496</c:v>
                </c:pt>
                <c:pt idx="9904">
                  <c:v>60.876797612439212</c:v>
                </c:pt>
                <c:pt idx="9905">
                  <c:v>53.901118437555056</c:v>
                </c:pt>
                <c:pt idx="9906">
                  <c:v>44.968395199294605</c:v>
                </c:pt>
                <c:pt idx="9907">
                  <c:v>54.463920832902289</c:v>
                </c:pt>
                <c:pt idx="9908">
                  <c:v>48.958590440893204</c:v>
                </c:pt>
                <c:pt idx="9909">
                  <c:v>35.338964480375587</c:v>
                </c:pt>
                <c:pt idx="9910">
                  <c:v>36.808825768712936</c:v>
                </c:pt>
                <c:pt idx="9911">
                  <c:v>60.038218807347576</c:v>
                </c:pt>
                <c:pt idx="9912">
                  <c:v>48.867993469362929</c:v>
                </c:pt>
                <c:pt idx="9913">
                  <c:v>30.367303825005138</c:v>
                </c:pt>
                <c:pt idx="9914">
                  <c:v>33.733859550908761</c:v>
                </c:pt>
                <c:pt idx="9915">
                  <c:v>87.148337720227232</c:v>
                </c:pt>
                <c:pt idx="9916">
                  <c:v>19.113104535817278</c:v>
                </c:pt>
                <c:pt idx="9917">
                  <c:v>83.437441325810497</c:v>
                </c:pt>
                <c:pt idx="9918">
                  <c:v>61.662047312027219</c:v>
                </c:pt>
                <c:pt idx="9919">
                  <c:v>77.530052258710526</c:v>
                </c:pt>
                <c:pt idx="9920">
                  <c:v>30.99965649310813</c:v>
                </c:pt>
                <c:pt idx="9921">
                  <c:v>73.345383182413698</c:v>
                </c:pt>
                <c:pt idx="9922">
                  <c:v>92.861297454783326</c:v>
                </c:pt>
                <c:pt idx="9923">
                  <c:v>43.47265531872528</c:v>
                </c:pt>
                <c:pt idx="9924">
                  <c:v>68.9949744398983</c:v>
                </c:pt>
                <c:pt idx="9925">
                  <c:v>41.640062636901078</c:v>
                </c:pt>
                <c:pt idx="9926">
                  <c:v>67.950089533930424</c:v>
                </c:pt>
                <c:pt idx="9927">
                  <c:v>71.455575390905722</c:v>
                </c:pt>
                <c:pt idx="9928">
                  <c:v>57.834163048748124</c:v>
                </c:pt>
                <c:pt idx="9929">
                  <c:v>53.879932040844324</c:v>
                </c:pt>
                <c:pt idx="9930">
                  <c:v>79.013124125968773</c:v>
                </c:pt>
                <c:pt idx="9931">
                  <c:v>79.806265016482513</c:v>
                </c:pt>
                <c:pt idx="9932">
                  <c:v>72.964610477260095</c:v>
                </c:pt>
                <c:pt idx="9933">
                  <c:v>62.174366599450366</c:v>
                </c:pt>
                <c:pt idx="9934">
                  <c:v>65.576995540481391</c:v>
                </c:pt>
                <c:pt idx="9935">
                  <c:v>38.739906612993138</c:v>
                </c:pt>
                <c:pt idx="9936">
                  <c:v>48.336278912098635</c:v>
                </c:pt>
                <c:pt idx="9937">
                  <c:v>52.727637265353295</c:v>
                </c:pt>
                <c:pt idx="9938">
                  <c:v>52.501448400098184</c:v>
                </c:pt>
                <c:pt idx="9939">
                  <c:v>37.4055821473085</c:v>
                </c:pt>
                <c:pt idx="9940">
                  <c:v>88.289919661781511</c:v>
                </c:pt>
                <c:pt idx="9941">
                  <c:v>35.01982014054839</c:v>
                </c:pt>
                <c:pt idx="9942">
                  <c:v>90.758551501650899</c:v>
                </c:pt>
                <c:pt idx="9943">
                  <c:v>74.994647286942012</c:v>
                </c:pt>
                <c:pt idx="9944">
                  <c:v>69.306660012265354</c:v>
                </c:pt>
                <c:pt idx="9945">
                  <c:v>73.564784974836996</c:v>
                </c:pt>
                <c:pt idx="9946">
                  <c:v>60.653698761155972</c:v>
                </c:pt>
                <c:pt idx="9947">
                  <c:v>44.972544829206015</c:v>
                </c:pt>
                <c:pt idx="9948">
                  <c:v>74.103286604933118</c:v>
                </c:pt>
                <c:pt idx="9949">
                  <c:v>76.627814690260152</c:v>
                </c:pt>
                <c:pt idx="9950">
                  <c:v>70.624738956129335</c:v>
                </c:pt>
                <c:pt idx="9951">
                  <c:v>32.699448207714902</c:v>
                </c:pt>
                <c:pt idx="9952">
                  <c:v>35.754586732212331</c:v>
                </c:pt>
                <c:pt idx="9953">
                  <c:v>61.139522832790917</c:v>
                </c:pt>
                <c:pt idx="9954">
                  <c:v>87.031513903869595</c:v>
                </c:pt>
                <c:pt idx="9955">
                  <c:v>85.45554163311138</c:v>
                </c:pt>
                <c:pt idx="9956">
                  <c:v>63.942813023378122</c:v>
                </c:pt>
                <c:pt idx="9957">
                  <c:v>55.973000421411037</c:v>
                </c:pt>
                <c:pt idx="9958">
                  <c:v>60.468415004485735</c:v>
                </c:pt>
                <c:pt idx="9959">
                  <c:v>72.846891097467662</c:v>
                </c:pt>
                <c:pt idx="9960">
                  <c:v>60.97221590850922</c:v>
                </c:pt>
                <c:pt idx="9961">
                  <c:v>50.75286038598081</c:v>
                </c:pt>
                <c:pt idx="9962">
                  <c:v>63.725410912483525</c:v>
                </c:pt>
                <c:pt idx="9963">
                  <c:v>68.960900906299614</c:v>
                </c:pt>
                <c:pt idx="9964">
                  <c:v>63.142944876334298</c:v>
                </c:pt>
                <c:pt idx="9965">
                  <c:v>71.769455413809851</c:v>
                </c:pt>
                <c:pt idx="9966">
                  <c:v>14.478520550508168</c:v>
                </c:pt>
                <c:pt idx="9967">
                  <c:v>86.229854629956179</c:v>
                </c:pt>
                <c:pt idx="9968">
                  <c:v>72.821335947268651</c:v>
                </c:pt>
                <c:pt idx="9969">
                  <c:v>40.787920255063568</c:v>
                </c:pt>
                <c:pt idx="9970">
                  <c:v>55.608368919621981</c:v>
                </c:pt>
                <c:pt idx="9971">
                  <c:v>57.790003873686636</c:v>
                </c:pt>
                <c:pt idx="9972">
                  <c:v>57.183669495751872</c:v>
                </c:pt>
                <c:pt idx="9973">
                  <c:v>32.379244251948172</c:v>
                </c:pt>
                <c:pt idx="9974">
                  <c:v>76.545064407501215</c:v>
                </c:pt>
                <c:pt idx="9975">
                  <c:v>60.233707755830956</c:v>
                </c:pt>
                <c:pt idx="9976">
                  <c:v>89.951000718340453</c:v>
                </c:pt>
                <c:pt idx="9977">
                  <c:v>81.195893914631</c:v>
                </c:pt>
                <c:pt idx="9978">
                  <c:v>67.805710885845073</c:v>
                </c:pt>
                <c:pt idx="9979">
                  <c:v>22.176298303745163</c:v>
                </c:pt>
                <c:pt idx="9980">
                  <c:v>20.050624074416369</c:v>
                </c:pt>
                <c:pt idx="9981">
                  <c:v>45.99097902154007</c:v>
                </c:pt>
                <c:pt idx="9982">
                  <c:v>43.285013059013238</c:v>
                </c:pt>
                <c:pt idx="9983">
                  <c:v>81.631398930846586</c:v>
                </c:pt>
                <c:pt idx="9984">
                  <c:v>32.755703274685644</c:v>
                </c:pt>
                <c:pt idx="9985">
                  <c:v>92.945062851327435</c:v>
                </c:pt>
                <c:pt idx="9986">
                  <c:v>23.088621513658346</c:v>
                </c:pt>
                <c:pt idx="9987">
                  <c:v>70.050432481866679</c:v>
                </c:pt>
                <c:pt idx="9988">
                  <c:v>21.457289739364178</c:v>
                </c:pt>
                <c:pt idx="9989">
                  <c:v>25.284546810169328</c:v>
                </c:pt>
                <c:pt idx="9990">
                  <c:v>39.533047503506879</c:v>
                </c:pt>
                <c:pt idx="9991">
                  <c:v>83.729463257375528</c:v>
                </c:pt>
                <c:pt idx="9992">
                  <c:v>50.241481164146848</c:v>
                </c:pt>
                <c:pt idx="9993">
                  <c:v>56.003864390687497</c:v>
                </c:pt>
                <c:pt idx="9994">
                  <c:v>34.347652696303669</c:v>
                </c:pt>
                <c:pt idx="9995">
                  <c:v>21.603410266935139</c:v>
                </c:pt>
                <c:pt idx="9996">
                  <c:v>56.501460912198723</c:v>
                </c:pt>
                <c:pt idx="9997">
                  <c:v>72.998728513013162</c:v>
                </c:pt>
                <c:pt idx="9998">
                  <c:v>94.366182911226289</c:v>
                </c:pt>
                <c:pt idx="9999">
                  <c:v>65.297696693299557</c:v>
                </c:pt>
              </c:numCache>
            </c:numRef>
          </c:xVal>
          <c:yVal>
            <c:numRef>
              <c:f>'PI~HS+SQ+PS+SH+Extracurrilcular'!$C$29:$C$10028</c:f>
              <c:numCache>
                <c:formatCode>General</c:formatCode>
                <c:ptCount val="10000"/>
                <c:pt idx="0">
                  <c:v>-0.85200883832290231</c:v>
                </c:pt>
                <c:pt idx="1">
                  <c:v>1.8422128074034418</c:v>
                </c:pt>
                <c:pt idx="2">
                  <c:v>-5.2832290467023313E-2</c:v>
                </c:pt>
                <c:pt idx="3">
                  <c:v>-0.55120081277954114</c:v>
                </c:pt>
                <c:pt idx="4">
                  <c:v>-1.0913394459132064</c:v>
                </c:pt>
                <c:pt idx="5">
                  <c:v>1.5909242964331938</c:v>
                </c:pt>
                <c:pt idx="6">
                  <c:v>-1.4194915191394415</c:v>
                </c:pt>
                <c:pt idx="7">
                  <c:v>3.7242435673933585</c:v>
                </c:pt>
                <c:pt idx="8">
                  <c:v>-1.8408373033064294</c:v>
                </c:pt>
                <c:pt idx="9">
                  <c:v>-0.89922225879513462</c:v>
                </c:pt>
                <c:pt idx="10">
                  <c:v>-0.31702955794310128</c:v>
                </c:pt>
                <c:pt idx="11">
                  <c:v>0.52446766085148511</c:v>
                </c:pt>
                <c:pt idx="12">
                  <c:v>-6.2407180931540296E-2</c:v>
                </c:pt>
                <c:pt idx="13">
                  <c:v>-0.2185545679698464</c:v>
                </c:pt>
                <c:pt idx="14">
                  <c:v>2.4400412263179447</c:v>
                </c:pt>
                <c:pt idx="15">
                  <c:v>-4.4612833022607461</c:v>
                </c:pt>
                <c:pt idx="16">
                  <c:v>-1.3265485566679018</c:v>
                </c:pt>
                <c:pt idx="17">
                  <c:v>-1.9367623380915688</c:v>
                </c:pt>
                <c:pt idx="18">
                  <c:v>-0.90517826262729528</c:v>
                </c:pt>
                <c:pt idx="19">
                  <c:v>3.0641951162133552</c:v>
                </c:pt>
                <c:pt idx="20">
                  <c:v>-1.7189220237077194</c:v>
                </c:pt>
                <c:pt idx="21">
                  <c:v>-0.13702448575813264</c:v>
                </c:pt>
                <c:pt idx="22">
                  <c:v>0.89499067203753668</c:v>
                </c:pt>
                <c:pt idx="23">
                  <c:v>-1.9099119239924391</c:v>
                </c:pt>
                <c:pt idx="24">
                  <c:v>-5.0726087495425247</c:v>
                </c:pt>
                <c:pt idx="25">
                  <c:v>-4.7902306327488304</c:v>
                </c:pt>
                <c:pt idx="26">
                  <c:v>2.6186613850687337</c:v>
                </c:pt>
                <c:pt idx="27">
                  <c:v>1.1912085034088875</c:v>
                </c:pt>
                <c:pt idx="28">
                  <c:v>-0.68143895866620596</c:v>
                </c:pt>
                <c:pt idx="29">
                  <c:v>-0.96494250683159066</c:v>
                </c:pt>
                <c:pt idx="30">
                  <c:v>-2.1660660862145278</c:v>
                </c:pt>
                <c:pt idx="31">
                  <c:v>0.16187174005005289</c:v>
                </c:pt>
                <c:pt idx="32">
                  <c:v>1.2798089900063019</c:v>
                </c:pt>
                <c:pt idx="33">
                  <c:v>-2.2110061509756633</c:v>
                </c:pt>
                <c:pt idx="34">
                  <c:v>0.35028103622701678</c:v>
                </c:pt>
                <c:pt idx="35">
                  <c:v>-2.1316366062015391</c:v>
                </c:pt>
                <c:pt idx="36">
                  <c:v>0.15015807216921928</c:v>
                </c:pt>
                <c:pt idx="37">
                  <c:v>-1.1605945557665223</c:v>
                </c:pt>
                <c:pt idx="38">
                  <c:v>1.6268046655978523</c:v>
                </c:pt>
                <c:pt idx="39">
                  <c:v>0.16101933763545162</c:v>
                </c:pt>
                <c:pt idx="40">
                  <c:v>-2.4713689437235402</c:v>
                </c:pt>
                <c:pt idx="41">
                  <c:v>-0.2879862424284525</c:v>
                </c:pt>
                <c:pt idx="42">
                  <c:v>2.341147972453939</c:v>
                </c:pt>
                <c:pt idx="43">
                  <c:v>-2.03730762293754</c:v>
                </c:pt>
                <c:pt idx="44">
                  <c:v>-0.43916581658032783</c:v>
                </c:pt>
                <c:pt idx="45">
                  <c:v>-1.0008997070896513</c:v>
                </c:pt>
                <c:pt idx="46">
                  <c:v>0.4531199030733184</c:v>
                </c:pt>
                <c:pt idx="47">
                  <c:v>-0.76708802186968228</c:v>
                </c:pt>
                <c:pt idx="48">
                  <c:v>0.75991138477265707</c:v>
                </c:pt>
                <c:pt idx="49">
                  <c:v>-1.6242766318474509</c:v>
                </c:pt>
                <c:pt idx="50">
                  <c:v>-0.28707329027790252</c:v>
                </c:pt>
                <c:pt idx="51">
                  <c:v>-0.96107738318374913</c:v>
                </c:pt>
                <c:pt idx="52">
                  <c:v>3.3952691386235614</c:v>
                </c:pt>
                <c:pt idx="53">
                  <c:v>0.87684047163958212</c:v>
                </c:pt>
                <c:pt idx="54">
                  <c:v>1.5233955328113922</c:v>
                </c:pt>
                <c:pt idx="55">
                  <c:v>3.8538567303098574</c:v>
                </c:pt>
                <c:pt idx="56">
                  <c:v>0.46723152409285973</c:v>
                </c:pt>
                <c:pt idx="57">
                  <c:v>-0.48688295461413844</c:v>
                </c:pt>
                <c:pt idx="58">
                  <c:v>-2.0262494992254005</c:v>
                </c:pt>
                <c:pt idx="59">
                  <c:v>-2.5164680966530639</c:v>
                </c:pt>
                <c:pt idx="60">
                  <c:v>-4.6394742341418009</c:v>
                </c:pt>
                <c:pt idx="61">
                  <c:v>2.1842466337123199</c:v>
                </c:pt>
                <c:pt idx="62">
                  <c:v>0.66403438762293376</c:v>
                </c:pt>
                <c:pt idx="63">
                  <c:v>-0.25297087550006836</c:v>
                </c:pt>
                <c:pt idx="64">
                  <c:v>-0.27543113511200801</c:v>
                </c:pt>
                <c:pt idx="65">
                  <c:v>-1.6019341548453667</c:v>
                </c:pt>
                <c:pt idx="66">
                  <c:v>0.8668261242727695</c:v>
                </c:pt>
                <c:pt idx="67">
                  <c:v>-0.98973706097157788</c:v>
                </c:pt>
                <c:pt idx="68">
                  <c:v>-0.85290440175769788</c:v>
                </c:pt>
                <c:pt idx="69">
                  <c:v>-2.3889614348961317</c:v>
                </c:pt>
                <c:pt idx="70">
                  <c:v>-2.0899402526379873</c:v>
                </c:pt>
                <c:pt idx="71">
                  <c:v>2.0884764035111871</c:v>
                </c:pt>
                <c:pt idx="72">
                  <c:v>1.9024387828587948</c:v>
                </c:pt>
                <c:pt idx="73">
                  <c:v>-2.8139291420059465</c:v>
                </c:pt>
                <c:pt idx="74">
                  <c:v>1.4686595985472195</c:v>
                </c:pt>
                <c:pt idx="75">
                  <c:v>-1.0991608918644999</c:v>
                </c:pt>
                <c:pt idx="76">
                  <c:v>-0.94711811825573733</c:v>
                </c:pt>
                <c:pt idx="77">
                  <c:v>2.5054991897573302</c:v>
                </c:pt>
                <c:pt idx="78">
                  <c:v>-0.52255439519561619</c:v>
                </c:pt>
                <c:pt idx="79">
                  <c:v>-0.70312359427470028</c:v>
                </c:pt>
                <c:pt idx="80">
                  <c:v>-3.0341713390707667</c:v>
                </c:pt>
                <c:pt idx="81">
                  <c:v>-0.83763136218639289</c:v>
                </c:pt>
                <c:pt idx="82">
                  <c:v>-1.2913976293329341</c:v>
                </c:pt>
                <c:pt idx="83">
                  <c:v>1.1578763216918304</c:v>
                </c:pt>
                <c:pt idx="84">
                  <c:v>-0.79590612744367206</c:v>
                </c:pt>
                <c:pt idx="85">
                  <c:v>2.1397729055162245</c:v>
                </c:pt>
                <c:pt idx="86">
                  <c:v>0.67597792344066931</c:v>
                </c:pt>
                <c:pt idx="87">
                  <c:v>0.45772341013147866</c:v>
                </c:pt>
                <c:pt idx="88">
                  <c:v>1.8867705604150231</c:v>
                </c:pt>
                <c:pt idx="89">
                  <c:v>8.600819107057589E-2</c:v>
                </c:pt>
                <c:pt idx="90">
                  <c:v>2.0028237171055459</c:v>
                </c:pt>
                <c:pt idx="91">
                  <c:v>0.16064414704376873</c:v>
                </c:pt>
                <c:pt idx="92">
                  <c:v>5.5632230659298898E-2</c:v>
                </c:pt>
                <c:pt idx="93">
                  <c:v>-1.3124368479272164</c:v>
                </c:pt>
                <c:pt idx="94">
                  <c:v>-1.1892784420681153</c:v>
                </c:pt>
                <c:pt idx="95">
                  <c:v>2.2988717159484828</c:v>
                </c:pt>
                <c:pt idx="96">
                  <c:v>0.47534244064406295</c:v>
                </c:pt>
                <c:pt idx="97">
                  <c:v>-3.6464235917378147</c:v>
                </c:pt>
                <c:pt idx="98">
                  <c:v>1.7118564371436804</c:v>
                </c:pt>
                <c:pt idx="99">
                  <c:v>0.6061866793656101</c:v>
                </c:pt>
                <c:pt idx="100">
                  <c:v>-1.583075019225948</c:v>
                </c:pt>
                <c:pt idx="101">
                  <c:v>3.4195361460803326</c:v>
                </c:pt>
                <c:pt idx="102">
                  <c:v>3.0497669988764251</c:v>
                </c:pt>
                <c:pt idx="103">
                  <c:v>1.7700432084092057</c:v>
                </c:pt>
                <c:pt idx="104">
                  <c:v>0.51299348275233569</c:v>
                </c:pt>
                <c:pt idx="105">
                  <c:v>0.98068348929203353</c:v>
                </c:pt>
                <c:pt idx="106">
                  <c:v>-4.2833023337569642</c:v>
                </c:pt>
                <c:pt idx="107">
                  <c:v>1.05472104624927</c:v>
                </c:pt>
                <c:pt idx="108">
                  <c:v>0.19211792007842377</c:v>
                </c:pt>
                <c:pt idx="109">
                  <c:v>0.42579042168964065</c:v>
                </c:pt>
                <c:pt idx="110">
                  <c:v>0.44160848438107791</c:v>
                </c:pt>
                <c:pt idx="111">
                  <c:v>-1.407436932788741</c:v>
                </c:pt>
                <c:pt idx="112">
                  <c:v>-2.2891676532610035</c:v>
                </c:pt>
                <c:pt idx="113">
                  <c:v>0.40685185141180469</c:v>
                </c:pt>
                <c:pt idx="114">
                  <c:v>-2.6214675009369728</c:v>
                </c:pt>
                <c:pt idx="115">
                  <c:v>0.36008268575373847</c:v>
                </c:pt>
                <c:pt idx="116">
                  <c:v>-2.4934305376642456</c:v>
                </c:pt>
                <c:pt idx="117">
                  <c:v>1.6362541379671995</c:v>
                </c:pt>
                <c:pt idx="118">
                  <c:v>-2.5939038680320223</c:v>
                </c:pt>
                <c:pt idx="119">
                  <c:v>-0.33554066909169933</c:v>
                </c:pt>
                <c:pt idx="120">
                  <c:v>0.13492982095521455</c:v>
                </c:pt>
                <c:pt idx="121">
                  <c:v>2.245428295732097</c:v>
                </c:pt>
                <c:pt idx="122">
                  <c:v>0.81337656501032995</c:v>
                </c:pt>
                <c:pt idx="123">
                  <c:v>-2.1563879993213391</c:v>
                </c:pt>
                <c:pt idx="124">
                  <c:v>-1.6475088922606602</c:v>
                </c:pt>
                <c:pt idx="125">
                  <c:v>2.5323713638777434</c:v>
                </c:pt>
                <c:pt idx="126">
                  <c:v>0.115133816342464</c:v>
                </c:pt>
                <c:pt idx="127">
                  <c:v>-0.65046031565459828</c:v>
                </c:pt>
                <c:pt idx="128">
                  <c:v>-1.0228862376774686</c:v>
                </c:pt>
                <c:pt idx="129">
                  <c:v>-2.6050615498137546</c:v>
                </c:pt>
                <c:pt idx="130">
                  <c:v>3.7656686748972703</c:v>
                </c:pt>
                <c:pt idx="131">
                  <c:v>0.16100371666021829</c:v>
                </c:pt>
                <c:pt idx="132">
                  <c:v>-2.6647154915884244</c:v>
                </c:pt>
                <c:pt idx="133">
                  <c:v>1.2186322923228801</c:v>
                </c:pt>
                <c:pt idx="134">
                  <c:v>0.94121711180042666</c:v>
                </c:pt>
                <c:pt idx="135">
                  <c:v>-2.6491739406528581</c:v>
                </c:pt>
                <c:pt idx="136">
                  <c:v>-0.88222865301598574</c:v>
                </c:pt>
                <c:pt idx="137">
                  <c:v>0.6345709527558796</c:v>
                </c:pt>
                <c:pt idx="138">
                  <c:v>1.3366267751530074</c:v>
                </c:pt>
                <c:pt idx="139">
                  <c:v>-1.1359723499988235</c:v>
                </c:pt>
                <c:pt idx="140">
                  <c:v>-4.1946574327263164</c:v>
                </c:pt>
                <c:pt idx="141">
                  <c:v>0.58408784483179943</c:v>
                </c:pt>
                <c:pt idx="142">
                  <c:v>1.8933519012594786</c:v>
                </c:pt>
                <c:pt idx="143">
                  <c:v>-0.40927743842791386</c:v>
                </c:pt>
                <c:pt idx="144">
                  <c:v>-0.8111169022207747</c:v>
                </c:pt>
                <c:pt idx="145">
                  <c:v>3.2587679159503438</c:v>
                </c:pt>
                <c:pt idx="146">
                  <c:v>-4.0853799592822817</c:v>
                </c:pt>
                <c:pt idx="147">
                  <c:v>1.3822385345424877</c:v>
                </c:pt>
                <c:pt idx="148">
                  <c:v>1.5314259073458771</c:v>
                </c:pt>
                <c:pt idx="149">
                  <c:v>-1.3759613920135649</c:v>
                </c:pt>
                <c:pt idx="150">
                  <c:v>-5.1343851873760684</c:v>
                </c:pt>
                <c:pt idx="151">
                  <c:v>1.1910169108591973</c:v>
                </c:pt>
                <c:pt idx="152">
                  <c:v>0.72491340656003445</c:v>
                </c:pt>
                <c:pt idx="153">
                  <c:v>2.4456326961972934</c:v>
                </c:pt>
                <c:pt idx="154">
                  <c:v>-0.73116147053126213</c:v>
                </c:pt>
                <c:pt idx="155">
                  <c:v>0.52303285432023472</c:v>
                </c:pt>
                <c:pt idx="156">
                  <c:v>-3.8190668751419423</c:v>
                </c:pt>
                <c:pt idx="157">
                  <c:v>1.4736249833109234</c:v>
                </c:pt>
                <c:pt idx="158">
                  <c:v>-3.0653354355860358</c:v>
                </c:pt>
                <c:pt idx="159">
                  <c:v>-0.31179765768020928</c:v>
                </c:pt>
                <c:pt idx="160">
                  <c:v>-2.5764576912014121</c:v>
                </c:pt>
                <c:pt idx="161">
                  <c:v>0.22890590313321013</c:v>
                </c:pt>
                <c:pt idx="162">
                  <c:v>-0.67065150313982258</c:v>
                </c:pt>
                <c:pt idx="163">
                  <c:v>-0.16776178352638738</c:v>
                </c:pt>
                <c:pt idx="164">
                  <c:v>-0.53770572759505342</c:v>
                </c:pt>
                <c:pt idx="165">
                  <c:v>0.19832407033118216</c:v>
                </c:pt>
                <c:pt idx="166">
                  <c:v>2.6562555883643668</c:v>
                </c:pt>
                <c:pt idx="167">
                  <c:v>1.5056689345646035</c:v>
                </c:pt>
                <c:pt idx="168">
                  <c:v>-0.94496682873885618</c:v>
                </c:pt>
                <c:pt idx="169">
                  <c:v>-1.065299822330033</c:v>
                </c:pt>
                <c:pt idx="170">
                  <c:v>2.151670171439072</c:v>
                </c:pt>
                <c:pt idx="171">
                  <c:v>-2.1035549758939709</c:v>
                </c:pt>
                <c:pt idx="172">
                  <c:v>0.14068408992626757</c:v>
                </c:pt>
                <c:pt idx="173">
                  <c:v>-3.3249639098890142</c:v>
                </c:pt>
                <c:pt idx="174">
                  <c:v>-0.22863132053428004</c:v>
                </c:pt>
                <c:pt idx="175">
                  <c:v>-2.4628505603238722</c:v>
                </c:pt>
                <c:pt idx="176">
                  <c:v>-1.4140524053516188</c:v>
                </c:pt>
                <c:pt idx="177">
                  <c:v>-5.4803090816605504E-2</c:v>
                </c:pt>
                <c:pt idx="178">
                  <c:v>1.5557534645385971</c:v>
                </c:pt>
                <c:pt idx="179">
                  <c:v>-1.6011514974051977</c:v>
                </c:pt>
                <c:pt idx="180">
                  <c:v>2.4109067121476855</c:v>
                </c:pt>
                <c:pt idx="181">
                  <c:v>-2.3701111004539506</c:v>
                </c:pt>
                <c:pt idx="182">
                  <c:v>1.4640668885313488</c:v>
                </c:pt>
                <c:pt idx="183">
                  <c:v>-1.1524207140388967</c:v>
                </c:pt>
                <c:pt idx="184">
                  <c:v>1.8151725684951359</c:v>
                </c:pt>
                <c:pt idx="185">
                  <c:v>-0.60597273422379772</c:v>
                </c:pt>
                <c:pt idx="186">
                  <c:v>-1.7036547641600883</c:v>
                </c:pt>
                <c:pt idx="187">
                  <c:v>1.4652963369992875</c:v>
                </c:pt>
                <c:pt idx="188">
                  <c:v>1.2735188149380576</c:v>
                </c:pt>
                <c:pt idx="189">
                  <c:v>-1.3790281495248564</c:v>
                </c:pt>
                <c:pt idx="190">
                  <c:v>1.4040840260598699</c:v>
                </c:pt>
                <c:pt idx="191">
                  <c:v>-0.15096636197039004</c:v>
                </c:pt>
                <c:pt idx="192">
                  <c:v>0.7566765624734586</c:v>
                </c:pt>
                <c:pt idx="193">
                  <c:v>1.1822177321192733</c:v>
                </c:pt>
                <c:pt idx="194">
                  <c:v>-2.5338476373839356</c:v>
                </c:pt>
                <c:pt idx="195">
                  <c:v>-0.21639010597021979</c:v>
                </c:pt>
                <c:pt idx="196">
                  <c:v>-2.8623521063865098</c:v>
                </c:pt>
                <c:pt idx="197">
                  <c:v>-2.2023876800219995</c:v>
                </c:pt>
                <c:pt idx="198">
                  <c:v>-0.49712768424532783</c:v>
                </c:pt>
                <c:pt idx="199">
                  <c:v>1.7858292134628471</c:v>
                </c:pt>
                <c:pt idx="200">
                  <c:v>-0.50765817355311427</c:v>
                </c:pt>
                <c:pt idx="201">
                  <c:v>-0.61748770355399074</c:v>
                </c:pt>
                <c:pt idx="202">
                  <c:v>-0.70684642543908183</c:v>
                </c:pt>
                <c:pt idx="203">
                  <c:v>0.5382304566145848</c:v>
                </c:pt>
                <c:pt idx="204">
                  <c:v>-2.3567839923362328</c:v>
                </c:pt>
                <c:pt idx="205">
                  <c:v>-3.1276718367629819</c:v>
                </c:pt>
                <c:pt idx="206">
                  <c:v>2.881550657925203</c:v>
                </c:pt>
                <c:pt idx="207">
                  <c:v>0.81694704008320684</c:v>
                </c:pt>
                <c:pt idx="208">
                  <c:v>-1.4122456575067837</c:v>
                </c:pt>
                <c:pt idx="209">
                  <c:v>-1.6354699268851931</c:v>
                </c:pt>
                <c:pt idx="210">
                  <c:v>-1.4139306981797475</c:v>
                </c:pt>
                <c:pt idx="211">
                  <c:v>-2.5407849972069059</c:v>
                </c:pt>
                <c:pt idx="212">
                  <c:v>-0.56481065942030995</c:v>
                </c:pt>
                <c:pt idx="213">
                  <c:v>0.2226978974187972</c:v>
                </c:pt>
                <c:pt idx="214">
                  <c:v>2.3961665575200186</c:v>
                </c:pt>
                <c:pt idx="215">
                  <c:v>-0.1372693816394488</c:v>
                </c:pt>
                <c:pt idx="216">
                  <c:v>1.6172226539754817</c:v>
                </c:pt>
                <c:pt idx="217">
                  <c:v>-0.36835596076443267</c:v>
                </c:pt>
                <c:pt idx="218">
                  <c:v>-0.60432145134517157</c:v>
                </c:pt>
                <c:pt idx="219">
                  <c:v>0.10024523018529408</c:v>
                </c:pt>
                <c:pt idx="220">
                  <c:v>1.7326316560826456</c:v>
                </c:pt>
                <c:pt idx="221">
                  <c:v>-0.8903052974453729</c:v>
                </c:pt>
                <c:pt idx="222">
                  <c:v>0.49007948639703613</c:v>
                </c:pt>
                <c:pt idx="223">
                  <c:v>0.20113993331852242</c:v>
                </c:pt>
                <c:pt idx="224">
                  <c:v>-6.4485302762875563E-3</c:v>
                </c:pt>
                <c:pt idx="225">
                  <c:v>2.2073172901132807</c:v>
                </c:pt>
                <c:pt idx="226">
                  <c:v>0.35758567985512002</c:v>
                </c:pt>
                <c:pt idx="227">
                  <c:v>-0.48191690946822519</c:v>
                </c:pt>
                <c:pt idx="228">
                  <c:v>-3.9304700901226397E-2</c:v>
                </c:pt>
                <c:pt idx="229">
                  <c:v>-4.0805280735440306</c:v>
                </c:pt>
                <c:pt idx="230">
                  <c:v>-0.52742538470786826</c:v>
                </c:pt>
                <c:pt idx="231">
                  <c:v>-1.757198578270561</c:v>
                </c:pt>
                <c:pt idx="232">
                  <c:v>-0.39101484636279338</c:v>
                </c:pt>
                <c:pt idx="233">
                  <c:v>-0.26519891758136538</c:v>
                </c:pt>
                <c:pt idx="234">
                  <c:v>0.82145749302409854</c:v>
                </c:pt>
                <c:pt idx="235">
                  <c:v>4.4435330148357437</c:v>
                </c:pt>
                <c:pt idx="236">
                  <c:v>2.5214549396182235</c:v>
                </c:pt>
                <c:pt idx="237">
                  <c:v>-4.6854973357085328E-2</c:v>
                </c:pt>
                <c:pt idx="238">
                  <c:v>1.3656591276886658</c:v>
                </c:pt>
                <c:pt idx="239">
                  <c:v>-0.73010858666859946</c:v>
                </c:pt>
                <c:pt idx="240">
                  <c:v>0.10448731216536089</c:v>
                </c:pt>
                <c:pt idx="241">
                  <c:v>0.43578663223734537</c:v>
                </c:pt>
                <c:pt idx="242">
                  <c:v>-2.1754476163888228</c:v>
                </c:pt>
                <c:pt idx="243">
                  <c:v>-1.1772094881551993</c:v>
                </c:pt>
                <c:pt idx="244">
                  <c:v>-3.0873507596318461</c:v>
                </c:pt>
                <c:pt idx="245">
                  <c:v>-0.20009158217780509</c:v>
                </c:pt>
                <c:pt idx="246">
                  <c:v>-0.2454964870646883</c:v>
                </c:pt>
                <c:pt idx="247">
                  <c:v>-0.63679043360534138</c:v>
                </c:pt>
                <c:pt idx="248">
                  <c:v>-1.8616125222454087</c:v>
                </c:pt>
                <c:pt idx="249">
                  <c:v>-0.19285771831821563</c:v>
                </c:pt>
                <c:pt idx="250">
                  <c:v>-3.3111723131241888E-2</c:v>
                </c:pt>
                <c:pt idx="251">
                  <c:v>0.43965537908735541</c:v>
                </c:pt>
                <c:pt idx="252">
                  <c:v>0.11451417163271316</c:v>
                </c:pt>
                <c:pt idx="253">
                  <c:v>-0.83544942374984998</c:v>
                </c:pt>
                <c:pt idx="254">
                  <c:v>0.25394054008571842</c:v>
                </c:pt>
                <c:pt idx="255">
                  <c:v>1.0476961109728649</c:v>
                </c:pt>
                <c:pt idx="256">
                  <c:v>-0.93519331228792169</c:v>
                </c:pt>
                <c:pt idx="257">
                  <c:v>-1.7062335128061932</c:v>
                </c:pt>
                <c:pt idx="258">
                  <c:v>-0.46409377430541099</c:v>
                </c:pt>
                <c:pt idx="259">
                  <c:v>0.2868015086225455</c:v>
                </c:pt>
                <c:pt idx="260">
                  <c:v>1.0194074075437385</c:v>
                </c:pt>
                <c:pt idx="261">
                  <c:v>2.0351997856518622</c:v>
                </c:pt>
                <c:pt idx="262">
                  <c:v>-1.3648161346112317</c:v>
                </c:pt>
                <c:pt idx="263">
                  <c:v>4.0409076970068796</c:v>
                </c:pt>
                <c:pt idx="264">
                  <c:v>-1.9246952396403216</c:v>
                </c:pt>
                <c:pt idx="265">
                  <c:v>-0.91550339387180202</c:v>
                </c:pt>
                <c:pt idx="266">
                  <c:v>2.0081186829482789</c:v>
                </c:pt>
                <c:pt idx="267">
                  <c:v>-3.3740495922783964</c:v>
                </c:pt>
                <c:pt idx="268">
                  <c:v>2.7123141222489267E-2</c:v>
                </c:pt>
                <c:pt idx="269">
                  <c:v>-0.47586622418168645</c:v>
                </c:pt>
                <c:pt idx="270">
                  <c:v>-3.0947970149914426</c:v>
                </c:pt>
                <c:pt idx="271">
                  <c:v>-3.2540717969981472</c:v>
                </c:pt>
                <c:pt idx="272">
                  <c:v>1.9541691170475772</c:v>
                </c:pt>
                <c:pt idx="273">
                  <c:v>1.030134006994075</c:v>
                </c:pt>
                <c:pt idx="274">
                  <c:v>1.4982226792050142</c:v>
                </c:pt>
                <c:pt idx="275">
                  <c:v>-2.0302040537883244</c:v>
                </c:pt>
                <c:pt idx="276">
                  <c:v>0.32010252709247311</c:v>
                </c:pt>
                <c:pt idx="277">
                  <c:v>4.5137673390152599</c:v>
                </c:pt>
                <c:pt idx="278">
                  <c:v>-0.26934980090581462</c:v>
                </c:pt>
                <c:pt idx="279">
                  <c:v>0.19290730959544788</c:v>
                </c:pt>
                <c:pt idx="280">
                  <c:v>0.51407449969079266</c:v>
                </c:pt>
                <c:pt idx="281">
                  <c:v>0.25211817126565705</c:v>
                </c:pt>
                <c:pt idx="282">
                  <c:v>-1.2805382193283421</c:v>
                </c:pt>
                <c:pt idx="283">
                  <c:v>-7.7388680802570775E-2</c:v>
                </c:pt>
                <c:pt idx="284">
                  <c:v>3.4957837745498779</c:v>
                </c:pt>
                <c:pt idx="285">
                  <c:v>-0.43681093674069871</c:v>
                </c:pt>
                <c:pt idx="286">
                  <c:v>2.483485633452041</c:v>
                </c:pt>
                <c:pt idx="287">
                  <c:v>6.0790432124993146</c:v>
                </c:pt>
                <c:pt idx="288">
                  <c:v>-1.736741535668358</c:v>
                </c:pt>
                <c:pt idx="289">
                  <c:v>0.67413379459930667</c:v>
                </c:pt>
                <c:pt idx="290">
                  <c:v>-2.6912088519149648</c:v>
                </c:pt>
                <c:pt idx="291">
                  <c:v>-0.29983732617753844</c:v>
                </c:pt>
                <c:pt idx="292">
                  <c:v>5.1857525939361331</c:v>
                </c:pt>
                <c:pt idx="293">
                  <c:v>1.6461020573888163</c:v>
                </c:pt>
                <c:pt idx="294">
                  <c:v>0.58825797233365051</c:v>
                </c:pt>
                <c:pt idx="295">
                  <c:v>-2.3623071309395556</c:v>
                </c:pt>
                <c:pt idx="296">
                  <c:v>-1.1415349386990314</c:v>
                </c:pt>
                <c:pt idx="297">
                  <c:v>-1.7559584731637301</c:v>
                </c:pt>
                <c:pt idx="298">
                  <c:v>-1.6817522583877746</c:v>
                </c:pt>
                <c:pt idx="299">
                  <c:v>1.7041225666458217</c:v>
                </c:pt>
                <c:pt idx="300">
                  <c:v>1.6996715560825777</c:v>
                </c:pt>
                <c:pt idx="301">
                  <c:v>-3.1099617223134146E-2</c:v>
                </c:pt>
                <c:pt idx="302">
                  <c:v>-0.92222754152718522</c:v>
                </c:pt>
                <c:pt idx="303">
                  <c:v>1.3514407397205446</c:v>
                </c:pt>
                <c:pt idx="304">
                  <c:v>3.1710618180780585</c:v>
                </c:pt>
                <c:pt idx="305">
                  <c:v>2.3777479861612107</c:v>
                </c:pt>
                <c:pt idx="306">
                  <c:v>0.24561374923575841</c:v>
                </c:pt>
                <c:pt idx="307">
                  <c:v>2.1713857744385052</c:v>
                </c:pt>
                <c:pt idx="308">
                  <c:v>2.2168992140145036</c:v>
                </c:pt>
                <c:pt idx="309">
                  <c:v>0.49792617516837367</c:v>
                </c:pt>
                <c:pt idx="310">
                  <c:v>0.6210042671353051</c:v>
                </c:pt>
                <c:pt idx="311">
                  <c:v>-1.1929274632926337</c:v>
                </c:pt>
                <c:pt idx="312">
                  <c:v>1.5125241250337353</c:v>
                </c:pt>
                <c:pt idx="313">
                  <c:v>-0.87182971183163716</c:v>
                </c:pt>
                <c:pt idx="314">
                  <c:v>-1.4865509250426499</c:v>
                </c:pt>
                <c:pt idx="315">
                  <c:v>-2.3277641519011283</c:v>
                </c:pt>
                <c:pt idx="316">
                  <c:v>-0.19950569526239548</c:v>
                </c:pt>
                <c:pt idx="317">
                  <c:v>-1.8447504645896871</c:v>
                </c:pt>
                <c:pt idx="318">
                  <c:v>5.7647681471261194</c:v>
                </c:pt>
                <c:pt idx="319">
                  <c:v>1.0359380286587836</c:v>
                </c:pt>
                <c:pt idx="320">
                  <c:v>-0.87275777964774903</c:v>
                </c:pt>
                <c:pt idx="321">
                  <c:v>-0.10842062714579015</c:v>
                </c:pt>
                <c:pt idx="322">
                  <c:v>1.4465475038094979</c:v>
                </c:pt>
                <c:pt idx="323">
                  <c:v>0.38871667895825368</c:v>
                </c:pt>
                <c:pt idx="324">
                  <c:v>-1.8154550945105399</c:v>
                </c:pt>
                <c:pt idx="325">
                  <c:v>-0.32485285935604225</c:v>
                </c:pt>
                <c:pt idx="326">
                  <c:v>-0.79408190316194549</c:v>
                </c:pt>
                <c:pt idx="327">
                  <c:v>-0.44245229971711808</c:v>
                </c:pt>
                <c:pt idx="328">
                  <c:v>-1.9371219077080326</c:v>
                </c:pt>
                <c:pt idx="329">
                  <c:v>1.2926962146153897</c:v>
                </c:pt>
                <c:pt idx="330">
                  <c:v>1.1344760842118546</c:v>
                </c:pt>
                <c:pt idx="331">
                  <c:v>1.1456626471727276</c:v>
                </c:pt>
                <c:pt idx="332">
                  <c:v>-3.6617796891697374</c:v>
                </c:pt>
                <c:pt idx="333">
                  <c:v>-0.46166738175081434</c:v>
                </c:pt>
                <c:pt idx="334">
                  <c:v>2.1162148332809139</c:v>
                </c:pt>
                <c:pt idx="335">
                  <c:v>0.34304591895438818</c:v>
                </c:pt>
                <c:pt idx="336">
                  <c:v>-2.0713362277755181</c:v>
                </c:pt>
                <c:pt idx="337">
                  <c:v>3.4122885167071502</c:v>
                </c:pt>
                <c:pt idx="338">
                  <c:v>-4.984616804272477</c:v>
                </c:pt>
                <c:pt idx="339">
                  <c:v>-0.14760124496082483</c:v>
                </c:pt>
                <c:pt idx="340">
                  <c:v>3.5115942894771095</c:v>
                </c:pt>
                <c:pt idx="341">
                  <c:v>-2.6883011825720473</c:v>
                </c:pt>
                <c:pt idx="342">
                  <c:v>-0.55844667441220963</c:v>
                </c:pt>
                <c:pt idx="343">
                  <c:v>-2.51037796126964</c:v>
                </c:pt>
                <c:pt idx="344">
                  <c:v>2.4872503632057885</c:v>
                </c:pt>
                <c:pt idx="345">
                  <c:v>-1.6758301000710958</c:v>
                </c:pt>
                <c:pt idx="346">
                  <c:v>2.2836434647344817</c:v>
                </c:pt>
                <c:pt idx="347">
                  <c:v>2.7016441241726596</c:v>
                </c:pt>
                <c:pt idx="348">
                  <c:v>-2.2267615071096145</c:v>
                </c:pt>
                <c:pt idx="349">
                  <c:v>-3.1338010682011799</c:v>
                </c:pt>
                <c:pt idx="350">
                  <c:v>0.87784108696470753</c:v>
                </c:pt>
                <c:pt idx="351">
                  <c:v>1.2373473677183213</c:v>
                </c:pt>
                <c:pt idx="352">
                  <c:v>-7.4148467560689824E-2</c:v>
                </c:pt>
                <c:pt idx="353">
                  <c:v>-0.38989644842781956</c:v>
                </c:pt>
                <c:pt idx="354">
                  <c:v>3.3263411817265478</c:v>
                </c:pt>
                <c:pt idx="355">
                  <c:v>-0.15190996304060889</c:v>
                </c:pt>
                <c:pt idx="356">
                  <c:v>2.8773498815036902</c:v>
                </c:pt>
                <c:pt idx="357">
                  <c:v>-0.78107305910214819</c:v>
                </c:pt>
                <c:pt idx="358">
                  <c:v>5.1201248856894779</c:v>
                </c:pt>
                <c:pt idx="359">
                  <c:v>-1.5548624338257468</c:v>
                </c:pt>
                <c:pt idx="360">
                  <c:v>2.6763068441374855</c:v>
                </c:pt>
                <c:pt idx="361">
                  <c:v>-2.4721690776005971</c:v>
                </c:pt>
                <c:pt idx="362">
                  <c:v>1.6048768292843363</c:v>
                </c:pt>
                <c:pt idx="363">
                  <c:v>0.10582781116627871</c:v>
                </c:pt>
                <c:pt idx="364">
                  <c:v>0.12748356559562168</c:v>
                </c:pt>
                <c:pt idx="365">
                  <c:v>0.87969587244495528</c:v>
                </c:pt>
                <c:pt idx="366">
                  <c:v>0.68137076733360402</c:v>
                </c:pt>
                <c:pt idx="367">
                  <c:v>0.61022525874403755</c:v>
                </c:pt>
                <c:pt idx="368">
                  <c:v>-3.7195624763855726</c:v>
                </c:pt>
                <c:pt idx="369">
                  <c:v>2.8813634366810277</c:v>
                </c:pt>
                <c:pt idx="370">
                  <c:v>2.5545440083514137</c:v>
                </c:pt>
                <c:pt idx="371">
                  <c:v>0.11497338703989612</c:v>
                </c:pt>
                <c:pt idx="372">
                  <c:v>0.68711821650664717</c:v>
                </c:pt>
                <c:pt idx="373">
                  <c:v>2.9704501644031041</c:v>
                </c:pt>
                <c:pt idx="374">
                  <c:v>1.762553792029415</c:v>
                </c:pt>
                <c:pt idx="375">
                  <c:v>-0.62493758211575567</c:v>
                </c:pt>
                <c:pt idx="376">
                  <c:v>-2.1133885277533722</c:v>
                </c:pt>
                <c:pt idx="377">
                  <c:v>1.5216403931218849</c:v>
                </c:pt>
                <c:pt idx="378">
                  <c:v>0.33371548260792849</c:v>
                </c:pt>
                <c:pt idx="379">
                  <c:v>-0.30032844391742231</c:v>
                </c:pt>
                <c:pt idx="380">
                  <c:v>-1.6966622455438483</c:v>
                </c:pt>
                <c:pt idx="381">
                  <c:v>-0.33764754417532572</c:v>
                </c:pt>
                <c:pt idx="382">
                  <c:v>0.87688363265976932</c:v>
                </c:pt>
                <c:pt idx="383">
                  <c:v>-0.37145159945487904</c:v>
                </c:pt>
                <c:pt idx="384">
                  <c:v>-0.42208640308827228</c:v>
                </c:pt>
                <c:pt idx="385">
                  <c:v>0.22019769492434449</c:v>
                </c:pt>
                <c:pt idx="386">
                  <c:v>0.87902241007610371</c:v>
                </c:pt>
                <c:pt idx="387">
                  <c:v>-3.2659246484877471</c:v>
                </c:pt>
                <c:pt idx="388">
                  <c:v>-0.7045552042100951</c:v>
                </c:pt>
                <c:pt idx="389">
                  <c:v>-2.10127087582282</c:v>
                </c:pt>
                <c:pt idx="390">
                  <c:v>3.0907863256999235E-2</c:v>
                </c:pt>
                <c:pt idx="391">
                  <c:v>-1.141207873463884</c:v>
                </c:pt>
                <c:pt idx="392">
                  <c:v>1.4016056713078413</c:v>
                </c:pt>
                <c:pt idx="393">
                  <c:v>-0.35191648562275191</c:v>
                </c:pt>
                <c:pt idx="394">
                  <c:v>-1.3790744194197586</c:v>
                </c:pt>
                <c:pt idx="395">
                  <c:v>-1.9468390906559918</c:v>
                </c:pt>
                <c:pt idx="396">
                  <c:v>0.28095441365874763</c:v>
                </c:pt>
                <c:pt idx="397">
                  <c:v>-2.8920191315763333</c:v>
                </c:pt>
                <c:pt idx="398">
                  <c:v>5.4776205042543324E-2</c:v>
                </c:pt>
                <c:pt idx="399">
                  <c:v>-0.17812252802689699</c:v>
                </c:pt>
                <c:pt idx="400">
                  <c:v>-1.1467207094704399</c:v>
                </c:pt>
                <c:pt idx="401">
                  <c:v>0.76110832885929014</c:v>
                </c:pt>
                <c:pt idx="402">
                  <c:v>-1.3250942045994094</c:v>
                </c:pt>
                <c:pt idx="403">
                  <c:v>0.27823996420265473</c:v>
                </c:pt>
                <c:pt idx="404">
                  <c:v>-0.69138541652024088</c:v>
                </c:pt>
                <c:pt idx="405">
                  <c:v>-1.9257655122187316</c:v>
                </c:pt>
                <c:pt idx="406">
                  <c:v>0.21578578041587448</c:v>
                </c:pt>
                <c:pt idx="407">
                  <c:v>1.9430612406417822</c:v>
                </c:pt>
                <c:pt idx="408">
                  <c:v>5.7457996760319787</c:v>
                </c:pt>
                <c:pt idx="409">
                  <c:v>-0.90341815860143271</c:v>
                </c:pt>
                <c:pt idx="410">
                  <c:v>1.48077473463389</c:v>
                </c:pt>
                <c:pt idx="411">
                  <c:v>-0.41766915031937657</c:v>
                </c:pt>
                <c:pt idx="412">
                  <c:v>1.3101297916243055</c:v>
                </c:pt>
                <c:pt idx="413">
                  <c:v>2.9013805080534496</c:v>
                </c:pt>
                <c:pt idx="414">
                  <c:v>-8.3119334290671532E-2</c:v>
                </c:pt>
                <c:pt idx="415">
                  <c:v>1.7992937374487852</c:v>
                </c:pt>
                <c:pt idx="416">
                  <c:v>1.0638630866418595</c:v>
                </c:pt>
                <c:pt idx="417">
                  <c:v>0.33990963508762206</c:v>
                </c:pt>
                <c:pt idx="418">
                  <c:v>-1.2718143901442431</c:v>
                </c:pt>
                <c:pt idx="419">
                  <c:v>-1.0436440679006864</c:v>
                </c:pt>
                <c:pt idx="420">
                  <c:v>-2.5937446921424936</c:v>
                </c:pt>
                <c:pt idx="421">
                  <c:v>1.979850938754808</c:v>
                </c:pt>
                <c:pt idx="422">
                  <c:v>3.7574329422994879</c:v>
                </c:pt>
                <c:pt idx="423">
                  <c:v>-2.7807134894856915</c:v>
                </c:pt>
                <c:pt idx="424">
                  <c:v>1.7948853584213467</c:v>
                </c:pt>
                <c:pt idx="425">
                  <c:v>-0.53486098342857247</c:v>
                </c:pt>
                <c:pt idx="426">
                  <c:v>-1.427066301468912</c:v>
                </c:pt>
                <c:pt idx="427">
                  <c:v>0.77539474674360065</c:v>
                </c:pt>
                <c:pt idx="428">
                  <c:v>-1.2219815758495756</c:v>
                </c:pt>
                <c:pt idx="429">
                  <c:v>-1.4364231075632006E-2</c:v>
                </c:pt>
                <c:pt idx="430">
                  <c:v>-0.58104611763289427</c:v>
                </c:pt>
                <c:pt idx="431">
                  <c:v>-0.64427230222094778</c:v>
                </c:pt>
                <c:pt idx="432">
                  <c:v>2.3107965219162878</c:v>
                </c:pt>
                <c:pt idx="433">
                  <c:v>-3.9653020764480509</c:v>
                </c:pt>
                <c:pt idx="434">
                  <c:v>-1.1426946421925557</c:v>
                </c:pt>
                <c:pt idx="435">
                  <c:v>-3.6343408723113342</c:v>
                </c:pt>
                <c:pt idx="436">
                  <c:v>0.81181819584557857</c:v>
                </c:pt>
                <c:pt idx="437">
                  <c:v>-0.72388319223843212</c:v>
                </c:pt>
                <c:pt idx="438">
                  <c:v>-0.99674520056304772</c:v>
                </c:pt>
                <c:pt idx="439">
                  <c:v>0.93526858814847458</c:v>
                </c:pt>
                <c:pt idx="440">
                  <c:v>1.5767681732592678</c:v>
                </c:pt>
                <c:pt idx="441">
                  <c:v>2.0646920139769236</c:v>
                </c:pt>
                <c:pt idx="442">
                  <c:v>5.8961054467703491</c:v>
                </c:pt>
                <c:pt idx="443">
                  <c:v>-1.0242662744964264</c:v>
                </c:pt>
                <c:pt idx="444">
                  <c:v>-1.7141065669128039</c:v>
                </c:pt>
                <c:pt idx="445">
                  <c:v>-4.2403962793841288E-2</c:v>
                </c:pt>
                <c:pt idx="446">
                  <c:v>0.35222525262234683</c:v>
                </c:pt>
                <c:pt idx="447">
                  <c:v>3.997858332341842</c:v>
                </c:pt>
                <c:pt idx="448">
                  <c:v>0.64355692613363402</c:v>
                </c:pt>
                <c:pt idx="449">
                  <c:v>-1.5389746261598987</c:v>
                </c:pt>
                <c:pt idx="450">
                  <c:v>-2.1958939146310001</c:v>
                </c:pt>
                <c:pt idx="451">
                  <c:v>1.3164253727921675</c:v>
                </c:pt>
                <c:pt idx="452">
                  <c:v>-0.43203596981700088</c:v>
                </c:pt>
                <c:pt idx="453">
                  <c:v>3.258090169997125</c:v>
                </c:pt>
                <c:pt idx="454">
                  <c:v>1.3368379132399753</c:v>
                </c:pt>
                <c:pt idx="455">
                  <c:v>-2.0089557662074498</c:v>
                </c:pt>
                <c:pt idx="456">
                  <c:v>-2.03960734398391</c:v>
                </c:pt>
                <c:pt idx="457">
                  <c:v>1.0471157027212854</c:v>
                </c:pt>
                <c:pt idx="458">
                  <c:v>-0.87165500268800145</c:v>
                </c:pt>
                <c:pt idx="459">
                  <c:v>2.8714294909275253</c:v>
                </c:pt>
                <c:pt idx="460">
                  <c:v>0.75172503094449183</c:v>
                </c:pt>
                <c:pt idx="461">
                  <c:v>0.12645956291209615</c:v>
                </c:pt>
                <c:pt idx="462">
                  <c:v>-2.2345210621907832</c:v>
                </c:pt>
                <c:pt idx="463">
                  <c:v>-1.0628658820112449</c:v>
                </c:pt>
                <c:pt idx="464">
                  <c:v>0.32507219544055488</c:v>
                </c:pt>
                <c:pt idx="465">
                  <c:v>-3.5643706881905217</c:v>
                </c:pt>
                <c:pt idx="466">
                  <c:v>1.1128184743208465</c:v>
                </c:pt>
                <c:pt idx="467">
                  <c:v>1.8503866491310674</c:v>
                </c:pt>
                <c:pt idx="468">
                  <c:v>-0.67591767552454485</c:v>
                </c:pt>
                <c:pt idx="469">
                  <c:v>2.2003091505218038</c:v>
                </c:pt>
                <c:pt idx="470">
                  <c:v>2.0970254358305169</c:v>
                </c:pt>
                <c:pt idx="471">
                  <c:v>0.95816630314631368</c:v>
                </c:pt>
                <c:pt idx="472">
                  <c:v>-0.45392285461407766</c:v>
                </c:pt>
                <c:pt idx="473">
                  <c:v>2.5377178501546354</c:v>
                </c:pt>
                <c:pt idx="474">
                  <c:v>-2.6188424823959693</c:v>
                </c:pt>
                <c:pt idx="475">
                  <c:v>0.28988211936855635</c:v>
                </c:pt>
                <c:pt idx="476">
                  <c:v>-1.5161103824982547</c:v>
                </c:pt>
                <c:pt idx="477">
                  <c:v>-1.7124589072363605</c:v>
                </c:pt>
                <c:pt idx="478">
                  <c:v>0.80082322543439943</c:v>
                </c:pt>
                <c:pt idx="479">
                  <c:v>-1.7066495671931818</c:v>
                </c:pt>
                <c:pt idx="480">
                  <c:v>-2.9536118836467438</c:v>
                </c:pt>
                <c:pt idx="481">
                  <c:v>4.1038313262334043</c:v>
                </c:pt>
                <c:pt idx="482">
                  <c:v>-1.4138520116246696</c:v>
                </c:pt>
                <c:pt idx="483">
                  <c:v>-2.2135435940632249</c:v>
                </c:pt>
                <c:pt idx="484">
                  <c:v>2.4032532432631513</c:v>
                </c:pt>
                <c:pt idx="485">
                  <c:v>-0.71294514836103673</c:v>
                </c:pt>
                <c:pt idx="486">
                  <c:v>-2.3462121974699102</c:v>
                </c:pt>
                <c:pt idx="487">
                  <c:v>-1.6362526720465027</c:v>
                </c:pt>
                <c:pt idx="488">
                  <c:v>-1.3148085234517914</c:v>
                </c:pt>
                <c:pt idx="489">
                  <c:v>-1.7948838925006712</c:v>
                </c:pt>
                <c:pt idx="490">
                  <c:v>-1.9611866659762143</c:v>
                </c:pt>
                <c:pt idx="491">
                  <c:v>-1.3220886572062831</c:v>
                </c:pt>
                <c:pt idx="492">
                  <c:v>2.4748849929773939</c:v>
                </c:pt>
                <c:pt idx="493">
                  <c:v>4.6920998826278009</c:v>
                </c:pt>
                <c:pt idx="494">
                  <c:v>2.1182375958279103</c:v>
                </c:pt>
                <c:pt idx="495">
                  <c:v>-0.49429545217938653</c:v>
                </c:pt>
                <c:pt idx="496">
                  <c:v>-2.5179508881374488</c:v>
                </c:pt>
                <c:pt idx="497">
                  <c:v>1.4003455739202444</c:v>
                </c:pt>
                <c:pt idx="498">
                  <c:v>-2.0723386108411717</c:v>
                </c:pt>
                <c:pt idx="499">
                  <c:v>-0.99464551920148381</c:v>
                </c:pt>
                <c:pt idx="500">
                  <c:v>2.9179310337281166</c:v>
                </c:pt>
                <c:pt idx="501">
                  <c:v>3.7450476675114714</c:v>
                </c:pt>
                <c:pt idx="502">
                  <c:v>0.49314624390834183</c:v>
                </c:pt>
                <c:pt idx="503">
                  <c:v>2.8506542719885566</c:v>
                </c:pt>
                <c:pt idx="504">
                  <c:v>2.8246634341441563</c:v>
                </c:pt>
                <c:pt idx="505">
                  <c:v>1.1505980433989933</c:v>
                </c:pt>
                <c:pt idx="506">
                  <c:v>-0.90596277552911886</c:v>
                </c:pt>
                <c:pt idx="507">
                  <c:v>-0.67340681639120703</c:v>
                </c:pt>
                <c:pt idx="508">
                  <c:v>0.21011390892321913</c:v>
                </c:pt>
                <c:pt idx="509">
                  <c:v>-3.0074455223992516</c:v>
                </c:pt>
                <c:pt idx="510">
                  <c:v>-1.2851415859831121</c:v>
                </c:pt>
                <c:pt idx="511">
                  <c:v>0.81920752467138414</c:v>
                </c:pt>
                <c:pt idx="512">
                  <c:v>-1.1573472213667912</c:v>
                </c:pt>
                <c:pt idx="513">
                  <c:v>3.2062775787333635</c:v>
                </c:pt>
                <c:pt idx="514">
                  <c:v>0.36173345430486847</c:v>
                </c:pt>
                <c:pt idx="515">
                  <c:v>1.1671379124347681</c:v>
                </c:pt>
                <c:pt idx="516">
                  <c:v>-0.12250168696681385</c:v>
                </c:pt>
                <c:pt idx="517">
                  <c:v>1.1932294982153877</c:v>
                </c:pt>
                <c:pt idx="518">
                  <c:v>-2.0744773882574776</c:v>
                </c:pt>
                <c:pt idx="519">
                  <c:v>1.3171636157990747</c:v>
                </c:pt>
                <c:pt idx="520">
                  <c:v>1.5243907420369176</c:v>
                </c:pt>
                <c:pt idx="521">
                  <c:v>2.6479119141083203</c:v>
                </c:pt>
                <c:pt idx="522">
                  <c:v>-3.9254779848016241</c:v>
                </c:pt>
                <c:pt idx="523">
                  <c:v>-1.5376576022385109</c:v>
                </c:pt>
                <c:pt idx="524">
                  <c:v>-3.2297123374727335</c:v>
                </c:pt>
                <c:pt idx="525">
                  <c:v>-1.7323727821800929</c:v>
                </c:pt>
                <c:pt idx="526">
                  <c:v>8.0898894902716734E-3</c:v>
                </c:pt>
                <c:pt idx="527">
                  <c:v>0.99367990897243885</c:v>
                </c:pt>
                <c:pt idx="528">
                  <c:v>4.817115017149959</c:v>
                </c:pt>
                <c:pt idx="529">
                  <c:v>2.5058761480895413</c:v>
                </c:pt>
                <c:pt idx="530">
                  <c:v>-1.116187002024958</c:v>
                </c:pt>
                <c:pt idx="531">
                  <c:v>1.414430917325646</c:v>
                </c:pt>
                <c:pt idx="532">
                  <c:v>2.578821672447063</c:v>
                </c:pt>
                <c:pt idx="533">
                  <c:v>-0.19435916094917616</c:v>
                </c:pt>
                <c:pt idx="534">
                  <c:v>-0.2275748134694453</c:v>
                </c:pt>
                <c:pt idx="535">
                  <c:v>-0.75421650595697542</c:v>
                </c:pt>
                <c:pt idx="536">
                  <c:v>0.42222180207843962</c:v>
                </c:pt>
                <c:pt idx="537">
                  <c:v>0.86693531934408696</c:v>
                </c:pt>
                <c:pt idx="538">
                  <c:v>0.67132643142934967</c:v>
                </c:pt>
                <c:pt idx="539">
                  <c:v>3.6709993661942093</c:v>
                </c:pt>
                <c:pt idx="540">
                  <c:v>2.1507283381093814</c:v>
                </c:pt>
                <c:pt idx="541">
                  <c:v>-3.2501279867952348</c:v>
                </c:pt>
                <c:pt idx="542">
                  <c:v>-3.3465086137853746</c:v>
                </c:pt>
                <c:pt idx="543">
                  <c:v>0.41772763049497996</c:v>
                </c:pt>
                <c:pt idx="544">
                  <c:v>-0.41743314333643866</c:v>
                </c:pt>
                <c:pt idx="545">
                  <c:v>-3.2328103369345058</c:v>
                </c:pt>
                <c:pt idx="546">
                  <c:v>-3.7635763287922543</c:v>
                </c:pt>
                <c:pt idx="547">
                  <c:v>4.9720728981526463E-2</c:v>
                </c:pt>
                <c:pt idx="548">
                  <c:v>0.41415892316263125</c:v>
                </c:pt>
                <c:pt idx="549">
                  <c:v>0.54892188955241039</c:v>
                </c:pt>
                <c:pt idx="550">
                  <c:v>-0.97144878432314385</c:v>
                </c:pt>
                <c:pt idx="551">
                  <c:v>-1.0839376049868577</c:v>
                </c:pt>
                <c:pt idx="552">
                  <c:v>-0.53844707947666848</c:v>
                </c:pt>
                <c:pt idx="553">
                  <c:v>0.97281043518542276</c:v>
                </c:pt>
                <c:pt idx="554">
                  <c:v>-2.6910551546892698</c:v>
                </c:pt>
                <c:pt idx="555">
                  <c:v>-0.42986468801936439</c:v>
                </c:pt>
                <c:pt idx="556">
                  <c:v>1.8706449780257088</c:v>
                </c:pt>
                <c:pt idx="557">
                  <c:v>-0.86244330504212741</c:v>
                </c:pt>
                <c:pt idx="558">
                  <c:v>0.33775406198635949</c:v>
                </c:pt>
                <c:pt idx="559">
                  <c:v>1.3287319610251203</c:v>
                </c:pt>
                <c:pt idx="560">
                  <c:v>-1.0723260987406249</c:v>
                </c:pt>
                <c:pt idx="561">
                  <c:v>2.5597276439043526E-2</c:v>
                </c:pt>
                <c:pt idx="562">
                  <c:v>-2.8581993676004203</c:v>
                </c:pt>
                <c:pt idx="563">
                  <c:v>1.0860513520907773</c:v>
                </c:pt>
                <c:pt idx="564">
                  <c:v>-1.0856909303733175E-2</c:v>
                </c:pt>
                <c:pt idx="565">
                  <c:v>2.0066906084938978</c:v>
                </c:pt>
                <c:pt idx="566">
                  <c:v>2.1028720164668186</c:v>
                </c:pt>
                <c:pt idx="567">
                  <c:v>1.8539264752842826</c:v>
                </c:pt>
                <c:pt idx="568">
                  <c:v>2.2249513485702792</c:v>
                </c:pt>
                <c:pt idx="569">
                  <c:v>-1.8695211896080224</c:v>
                </c:pt>
                <c:pt idx="570">
                  <c:v>1.0984078334208114</c:v>
                </c:pt>
                <c:pt idx="571">
                  <c:v>1.0393782090212653</c:v>
                </c:pt>
                <c:pt idx="572">
                  <c:v>-0.73755669748984332</c:v>
                </c:pt>
                <c:pt idx="573">
                  <c:v>2.7577863728699157</c:v>
                </c:pt>
                <c:pt idx="574">
                  <c:v>-0.20384565529266752</c:v>
                </c:pt>
                <c:pt idx="575">
                  <c:v>1.4221929208992918</c:v>
                </c:pt>
                <c:pt idx="576">
                  <c:v>2.1411396821312891</c:v>
                </c:pt>
                <c:pt idx="577">
                  <c:v>0.4170360313070276</c:v>
                </c:pt>
                <c:pt idx="578">
                  <c:v>3.813030167876633</c:v>
                </c:pt>
                <c:pt idx="579">
                  <c:v>4.4669764133359138</c:v>
                </c:pt>
                <c:pt idx="580">
                  <c:v>-0.38351869790614046</c:v>
                </c:pt>
                <c:pt idx="581">
                  <c:v>2.1780062113377383</c:v>
                </c:pt>
                <c:pt idx="582">
                  <c:v>4.9720348111819774</c:v>
                </c:pt>
                <c:pt idx="583">
                  <c:v>-1.4747496817083743</c:v>
                </c:pt>
                <c:pt idx="584">
                  <c:v>-5.636175753231953</c:v>
                </c:pt>
                <c:pt idx="585">
                  <c:v>2.3400488186963884</c:v>
                </c:pt>
                <c:pt idx="586">
                  <c:v>-0.75424892261715115</c:v>
                </c:pt>
                <c:pt idx="587">
                  <c:v>-2.3128661625181195</c:v>
                </c:pt>
                <c:pt idx="588">
                  <c:v>-1.1695578747323196</c:v>
                </c:pt>
                <c:pt idx="589">
                  <c:v>-2.9188143868821896</c:v>
                </c:pt>
                <c:pt idx="590">
                  <c:v>3.6613625848595532</c:v>
                </c:pt>
                <c:pt idx="591">
                  <c:v>3.3795884918003836</c:v>
                </c:pt>
                <c:pt idx="592">
                  <c:v>-0.66328564939354351</c:v>
                </c:pt>
                <c:pt idx="593">
                  <c:v>-0.64337177444981108</c:v>
                </c:pt>
                <c:pt idx="594">
                  <c:v>0.6758063231717415</c:v>
                </c:pt>
                <c:pt idx="595">
                  <c:v>3.6527637998465678</c:v>
                </c:pt>
                <c:pt idx="596">
                  <c:v>-1.7319171899750785</c:v>
                </c:pt>
                <c:pt idx="597">
                  <c:v>-0.10113345995457479</c:v>
                </c:pt>
                <c:pt idx="598">
                  <c:v>2.3795884918003836</c:v>
                </c:pt>
                <c:pt idx="599">
                  <c:v>-0.88810588257194212</c:v>
                </c:pt>
                <c:pt idx="600">
                  <c:v>-1.7092066962214076</c:v>
                </c:pt>
                <c:pt idx="601">
                  <c:v>0.61833246437193168</c:v>
                </c:pt>
                <c:pt idx="602">
                  <c:v>-3.2809938115333637</c:v>
                </c:pt>
                <c:pt idx="603">
                  <c:v>0.9092685023833269</c:v>
                </c:pt>
                <c:pt idx="604">
                  <c:v>-0.121720797267173</c:v>
                </c:pt>
                <c:pt idx="605">
                  <c:v>1.349397984892768</c:v>
                </c:pt>
                <c:pt idx="606">
                  <c:v>-1.5793365670863153</c:v>
                </c:pt>
                <c:pt idx="607">
                  <c:v>0.95374905037743929</c:v>
                </c:pt>
                <c:pt idx="608">
                  <c:v>0.10172134227507001</c:v>
                </c:pt>
                <c:pt idx="609">
                  <c:v>-2.4416215169204136</c:v>
                </c:pt>
                <c:pt idx="610">
                  <c:v>-1.9216932627670928</c:v>
                </c:pt>
                <c:pt idx="611">
                  <c:v>2.8412584619732115</c:v>
                </c:pt>
                <c:pt idx="612">
                  <c:v>1.5635161284944559</c:v>
                </c:pt>
                <c:pt idx="613">
                  <c:v>-3.541742451511837</c:v>
                </c:pt>
                <c:pt idx="614">
                  <c:v>-0.33766744873495469</c:v>
                </c:pt>
                <c:pt idx="615">
                  <c:v>0.53097208288137665</c:v>
                </c:pt>
                <c:pt idx="616">
                  <c:v>0.83454859415887483</c:v>
                </c:pt>
                <c:pt idx="617">
                  <c:v>0.69424228324629667</c:v>
                </c:pt>
                <c:pt idx="618">
                  <c:v>1.3606630940053037</c:v>
                </c:pt>
                <c:pt idx="619">
                  <c:v>-0.5295948110438502</c:v>
                </c:pt>
                <c:pt idx="620">
                  <c:v>2.7326731545258554E-2</c:v>
                </c:pt>
                <c:pt idx="621">
                  <c:v>-1.9523873995151462</c:v>
                </c:pt>
                <c:pt idx="622">
                  <c:v>-0.48643987450967074</c:v>
                </c:pt>
                <c:pt idx="623">
                  <c:v>-4.6822078505927962</c:v>
                </c:pt>
                <c:pt idx="624">
                  <c:v>-2.3948799700106349</c:v>
                </c:pt>
                <c:pt idx="625">
                  <c:v>-1.5463026571463985</c:v>
                </c:pt>
                <c:pt idx="626">
                  <c:v>-1.3268511120294377</c:v>
                </c:pt>
                <c:pt idx="627">
                  <c:v>1.5355804138724807</c:v>
                </c:pt>
                <c:pt idx="628">
                  <c:v>-3.6100275949596679</c:v>
                </c:pt>
                <c:pt idx="629">
                  <c:v>-1.0632770597830188</c:v>
                </c:pt>
                <c:pt idx="630">
                  <c:v>1.2554970537888153</c:v>
                </c:pt>
                <c:pt idx="631">
                  <c:v>-2.6553015447539536</c:v>
                </c:pt>
                <c:pt idx="632">
                  <c:v>2.6103825791719117</c:v>
                </c:pt>
                <c:pt idx="633">
                  <c:v>0.88907917035976425</c:v>
                </c:pt>
                <c:pt idx="634">
                  <c:v>1.1364077885066592</c:v>
                </c:pt>
                <c:pt idx="635">
                  <c:v>-1.4116309771333775</c:v>
                </c:pt>
                <c:pt idx="636">
                  <c:v>-0.98339358257171838</c:v>
                </c:pt>
                <c:pt idx="637">
                  <c:v>-0.48221155804318983</c:v>
                </c:pt>
                <c:pt idx="638">
                  <c:v>1.62405608442333</c:v>
                </c:pt>
                <c:pt idx="639">
                  <c:v>1.1943460406886999</c:v>
                </c:pt>
                <c:pt idx="640">
                  <c:v>0.79230121883256288</c:v>
                </c:pt>
                <c:pt idx="641">
                  <c:v>-0.72218749492656897</c:v>
                </c:pt>
                <c:pt idx="642">
                  <c:v>-1.6662845173920715</c:v>
                </c:pt>
                <c:pt idx="643">
                  <c:v>2.3030106014998637</c:v>
                </c:pt>
                <c:pt idx="644">
                  <c:v>-0.29491997904924361</c:v>
                </c:pt>
                <c:pt idx="645">
                  <c:v>-3.0684303261731145</c:v>
                </c:pt>
                <c:pt idx="646">
                  <c:v>-1.9409301048220868</c:v>
                </c:pt>
                <c:pt idx="647">
                  <c:v>-1.5441621119895501</c:v>
                </c:pt>
                <c:pt idx="648">
                  <c:v>-0.45941037996139755</c:v>
                </c:pt>
                <c:pt idx="649">
                  <c:v>-0.12080775739547533</c:v>
                </c:pt>
                <c:pt idx="650">
                  <c:v>-2.322825132472687</c:v>
                </c:pt>
                <c:pt idx="651">
                  <c:v>-1.4247576915241709</c:v>
                </c:pt>
                <c:pt idx="652">
                  <c:v>-0.94679282076108962</c:v>
                </c:pt>
                <c:pt idx="653">
                  <c:v>-0.44410483600876205</c:v>
                </c:pt>
                <c:pt idx="654">
                  <c:v>-1.1917874457397915</c:v>
                </c:pt>
                <c:pt idx="655">
                  <c:v>5.3876356620198038</c:v>
                </c:pt>
                <c:pt idx="656">
                  <c:v>-0.31613088563361202</c:v>
                </c:pt>
                <c:pt idx="657">
                  <c:v>-1.0109697275772191</c:v>
                </c:pt>
                <c:pt idx="658">
                  <c:v>-2.5220645308687679</c:v>
                </c:pt>
                <c:pt idx="659">
                  <c:v>1.712687219940392</c:v>
                </c:pt>
                <c:pt idx="660">
                  <c:v>-3.8124855342974939</c:v>
                </c:pt>
                <c:pt idx="661">
                  <c:v>-3.6701083354813591</c:v>
                </c:pt>
                <c:pt idx="662">
                  <c:v>-0.28100446817225588</c:v>
                </c:pt>
                <c:pt idx="663">
                  <c:v>1.3375992574023599</c:v>
                </c:pt>
                <c:pt idx="664">
                  <c:v>3.4317394699826309E-2</c:v>
                </c:pt>
                <c:pt idx="665">
                  <c:v>3.967040632960277</c:v>
                </c:pt>
                <c:pt idx="666">
                  <c:v>-1.1922185280711943</c:v>
                </c:pt>
                <c:pt idx="667">
                  <c:v>-0.67862671888103421</c:v>
                </c:pt>
                <c:pt idx="668">
                  <c:v>-0.23823382974710938</c:v>
                </c:pt>
                <c:pt idx="669">
                  <c:v>0.38653474052171077</c:v>
                </c:pt>
                <c:pt idx="670">
                  <c:v>-0.56122952770855505</c:v>
                </c:pt>
                <c:pt idx="671">
                  <c:v>-0.36837098870886109</c:v>
                </c:pt>
                <c:pt idx="672">
                  <c:v>-2.9362604759916593</c:v>
                </c:pt>
                <c:pt idx="673">
                  <c:v>1.4082517927903808</c:v>
                </c:pt>
                <c:pt idx="674">
                  <c:v>1.5186996263668391</c:v>
                </c:pt>
                <c:pt idx="675">
                  <c:v>-0.77964498464778131</c:v>
                </c:pt>
                <c:pt idx="676">
                  <c:v>-0.39557690745901652</c:v>
                </c:pt>
                <c:pt idx="677">
                  <c:v>2.8424847138453089</c:v>
                </c:pt>
                <c:pt idx="678">
                  <c:v>-1.9607634904313684</c:v>
                </c:pt>
                <c:pt idx="679">
                  <c:v>0.67099263411734711</c:v>
                </c:pt>
                <c:pt idx="680">
                  <c:v>-0.30317711264593328</c:v>
                </c:pt>
                <c:pt idx="681">
                  <c:v>3.5447566386657599</c:v>
                </c:pt>
                <c:pt idx="682">
                  <c:v>3.7738581376001292</c:v>
                </c:pt>
                <c:pt idx="683">
                  <c:v>1.2847462416942221</c:v>
                </c:pt>
                <c:pt idx="684">
                  <c:v>7.5746325047176413</c:v>
                </c:pt>
                <c:pt idx="685">
                  <c:v>5.0850531658753084E-2</c:v>
                </c:pt>
                <c:pt idx="686">
                  <c:v>-8.6332555717884958</c:v>
                </c:pt>
                <c:pt idx="687">
                  <c:v>-0.96080976032626353</c:v>
                </c:pt>
                <c:pt idx="688">
                  <c:v>-1.0504631307863264</c:v>
                </c:pt>
                <c:pt idx="689">
                  <c:v>3.1446061401079035</c:v>
                </c:pt>
                <c:pt idx="690">
                  <c:v>-0.16403835933117961</c:v>
                </c:pt>
                <c:pt idx="691">
                  <c:v>3.0830692797771917</c:v>
                </c:pt>
                <c:pt idx="692">
                  <c:v>1.2649146238254616</c:v>
                </c:pt>
                <c:pt idx="693">
                  <c:v>0.45858832464662669</c:v>
                </c:pt>
                <c:pt idx="694">
                  <c:v>0.66090884811620754</c:v>
                </c:pt>
                <c:pt idx="695">
                  <c:v>0.36552179954156827</c:v>
                </c:pt>
                <c:pt idx="696">
                  <c:v>2.5235222043195975</c:v>
                </c:pt>
                <c:pt idx="697">
                  <c:v>-0.46454625763573176</c:v>
                </c:pt>
                <c:pt idx="698">
                  <c:v>-1.2794678590287845</c:v>
                </c:pt>
                <c:pt idx="699">
                  <c:v>1.0740664229933543</c:v>
                </c:pt>
                <c:pt idx="700">
                  <c:v>0.21493337800128387</c:v>
                </c:pt>
                <c:pt idx="701">
                  <c:v>-0.48272844808752779</c:v>
                </c:pt>
                <c:pt idx="702">
                  <c:v>4.5023345541958264</c:v>
                </c:pt>
                <c:pt idx="703">
                  <c:v>1.9055193936048198</c:v>
                </c:pt>
                <c:pt idx="704">
                  <c:v>-1.5211244652795912</c:v>
                </c:pt>
                <c:pt idx="705">
                  <c:v>0.78328282879463274</c:v>
                </c:pt>
                <c:pt idx="706">
                  <c:v>-1.7834385955806766</c:v>
                </c:pt>
                <c:pt idx="707">
                  <c:v>-2.2618164118560316</c:v>
                </c:pt>
                <c:pt idx="708">
                  <c:v>1.3222738088901096</c:v>
                </c:pt>
                <c:pt idx="709">
                  <c:v>-1.7720790912166819</c:v>
                </c:pt>
                <c:pt idx="710">
                  <c:v>0.21784777942106359</c:v>
                </c:pt>
                <c:pt idx="711">
                  <c:v>-2.2737047888805009</c:v>
                </c:pt>
                <c:pt idx="712">
                  <c:v>-0.67216174694802078</c:v>
                </c:pt>
                <c:pt idx="713">
                  <c:v>-0.67538516450495933</c:v>
                </c:pt>
                <c:pt idx="714">
                  <c:v>-0.10623692096874038</c:v>
                </c:pt>
                <c:pt idx="715">
                  <c:v>4.4485115720822108</c:v>
                </c:pt>
                <c:pt idx="716">
                  <c:v>2.8197112422329589</c:v>
                </c:pt>
                <c:pt idx="717">
                  <c:v>-0.57070040107680597</c:v>
                </c:pt>
                <c:pt idx="718">
                  <c:v>-0.88004671457946415</c:v>
                </c:pt>
                <c:pt idx="719">
                  <c:v>-1.2863709467299103</c:v>
                </c:pt>
                <c:pt idx="720">
                  <c:v>-1.875362805907983</c:v>
                </c:pt>
                <c:pt idx="721">
                  <c:v>-0.50487406684372615</c:v>
                </c:pt>
                <c:pt idx="722">
                  <c:v>2.7356318652153533</c:v>
                </c:pt>
                <c:pt idx="723">
                  <c:v>-6.6389598599413375</c:v>
                </c:pt>
                <c:pt idx="724">
                  <c:v>1.9367229402169812</c:v>
                </c:pt>
                <c:pt idx="725">
                  <c:v>2.1343650336788897</c:v>
                </c:pt>
                <c:pt idx="726">
                  <c:v>-4.1723957991007978</c:v>
                </c:pt>
                <c:pt idx="727">
                  <c:v>0.3079176460313704</c:v>
                </c:pt>
                <c:pt idx="728">
                  <c:v>-0.75286535031716539</c:v>
                </c:pt>
                <c:pt idx="729">
                  <c:v>8.1344701286184318E-2</c:v>
                </c:pt>
                <c:pt idx="730">
                  <c:v>0.89269095099116669</c:v>
                </c:pt>
                <c:pt idx="731">
                  <c:v>0.19430473513016011</c:v>
                </c:pt>
                <c:pt idx="732">
                  <c:v>-2.5602876943788715</c:v>
                </c:pt>
                <c:pt idx="733">
                  <c:v>3.7877626328158698</c:v>
                </c:pt>
                <c:pt idx="734">
                  <c:v>-1.3587498283494526</c:v>
                </c:pt>
                <c:pt idx="735">
                  <c:v>5.0548758508332696</c:v>
                </c:pt>
                <c:pt idx="736">
                  <c:v>-1.8449046761428676</c:v>
                </c:pt>
                <c:pt idx="737">
                  <c:v>-1.7375530742876748</c:v>
                </c:pt>
                <c:pt idx="738">
                  <c:v>0.79719220062557383</c:v>
                </c:pt>
                <c:pt idx="739">
                  <c:v>1.9039628799017123</c:v>
                </c:pt>
                <c:pt idx="740">
                  <c:v>2.8715064097420822</c:v>
                </c:pt>
                <c:pt idx="741">
                  <c:v>-2.4001461423953572</c:v>
                </c:pt>
                <c:pt idx="742">
                  <c:v>-0.18792232209194992</c:v>
                </c:pt>
                <c:pt idx="743">
                  <c:v>3.5310543399563414</c:v>
                </c:pt>
                <c:pt idx="744">
                  <c:v>-0.78644591071430625</c:v>
                </c:pt>
                <c:pt idx="745">
                  <c:v>2.0247821146175724</c:v>
                </c:pt>
                <c:pt idx="746">
                  <c:v>-3.9550249301566964</c:v>
                </c:pt>
                <c:pt idx="747">
                  <c:v>-3.3911384089963192</c:v>
                </c:pt>
                <c:pt idx="748">
                  <c:v>1.7467326204633054</c:v>
                </c:pt>
                <c:pt idx="749">
                  <c:v>-0.63044147654166238</c:v>
                </c:pt>
                <c:pt idx="750">
                  <c:v>1.1493860713679425</c:v>
                </c:pt>
                <c:pt idx="751">
                  <c:v>-1.665801385142089</c:v>
                </c:pt>
                <c:pt idx="752">
                  <c:v>-3.0935244932244359</c:v>
                </c:pt>
                <c:pt idx="753">
                  <c:v>0.35403200046718553</c:v>
                </c:pt>
                <c:pt idx="754">
                  <c:v>-2.8956842881035811</c:v>
                </c:pt>
                <c:pt idx="755">
                  <c:v>0.14302511653119154</c:v>
                </c:pt>
                <c:pt idx="756">
                  <c:v>-2.3056341541201704</c:v>
                </c:pt>
                <c:pt idx="757">
                  <c:v>1.8057537450454433</c:v>
                </c:pt>
                <c:pt idx="758">
                  <c:v>-0.99727230548300838</c:v>
                </c:pt>
                <c:pt idx="759">
                  <c:v>-0.25617867208178779</c:v>
                </c:pt>
                <c:pt idx="760">
                  <c:v>1.2711363950534533</c:v>
                </c:pt>
                <c:pt idx="761">
                  <c:v>2.4096203371459453</c:v>
                </c:pt>
                <c:pt idx="762">
                  <c:v>0.25470943201230511</c:v>
                </c:pt>
                <c:pt idx="763">
                  <c:v>3.954090483174781</c:v>
                </c:pt>
                <c:pt idx="764">
                  <c:v>3.548606141338368</c:v>
                </c:pt>
                <c:pt idx="765">
                  <c:v>-1.0649211489395682</c:v>
                </c:pt>
                <c:pt idx="766">
                  <c:v>-2.2325071885421579</c:v>
                </c:pt>
                <c:pt idx="767">
                  <c:v>-2.1573622493111984</c:v>
                </c:pt>
                <c:pt idx="768">
                  <c:v>3.7704899117158561</c:v>
                </c:pt>
                <c:pt idx="769">
                  <c:v>-2.4912179503080623</c:v>
                </c:pt>
                <c:pt idx="770">
                  <c:v>-0.70302757168613894</c:v>
                </c:pt>
                <c:pt idx="771">
                  <c:v>-7.2908362453844688E-2</c:v>
                </c:pt>
                <c:pt idx="772">
                  <c:v>3.9447569379536134</c:v>
                </c:pt>
                <c:pt idx="773">
                  <c:v>-2.8944135340770885</c:v>
                </c:pt>
                <c:pt idx="774">
                  <c:v>2.4451020406393766</c:v>
                </c:pt>
                <c:pt idx="775">
                  <c:v>-0.32142770693798539</c:v>
                </c:pt>
                <c:pt idx="776">
                  <c:v>-0.12524314698347894</c:v>
                </c:pt>
                <c:pt idx="777">
                  <c:v>-0.15724943103770883</c:v>
                </c:pt>
                <c:pt idx="778">
                  <c:v>-1.4403814118135614</c:v>
                </c:pt>
                <c:pt idx="779">
                  <c:v>-1.0013571547563345</c:v>
                </c:pt>
                <c:pt idx="780">
                  <c:v>-1.7938815094350105</c:v>
                </c:pt>
                <c:pt idx="781">
                  <c:v>-3.0261673298715692</c:v>
                </c:pt>
                <c:pt idx="782">
                  <c:v>-2.5712737758916688</c:v>
                </c:pt>
                <c:pt idx="783">
                  <c:v>2.5487453249471272</c:v>
                </c:pt>
                <c:pt idx="784">
                  <c:v>-0.97952660346222231</c:v>
                </c:pt>
                <c:pt idx="785">
                  <c:v>1.5993160083246494</c:v>
                </c:pt>
                <c:pt idx="786">
                  <c:v>-0.65135950229155526</c:v>
                </c:pt>
                <c:pt idx="787">
                  <c:v>-8.2334821388855062E-2</c:v>
                </c:pt>
                <c:pt idx="788">
                  <c:v>7.6263982405130548E-2</c:v>
                </c:pt>
                <c:pt idx="789">
                  <c:v>1.1662805456838328</c:v>
                </c:pt>
                <c:pt idx="790">
                  <c:v>-1.7382980493714655</c:v>
                </c:pt>
                <c:pt idx="791">
                  <c:v>-0.38312188769656075</c:v>
                </c:pt>
                <c:pt idx="792">
                  <c:v>2.0553603242174248</c:v>
                </c:pt>
                <c:pt idx="793">
                  <c:v>1.9668833125324028</c:v>
                </c:pt>
                <c:pt idx="794">
                  <c:v>3.3895456062933107</c:v>
                </c:pt>
                <c:pt idx="795">
                  <c:v>-1.5931481485881953</c:v>
                </c:pt>
                <c:pt idx="796">
                  <c:v>-1.6444527913882609</c:v>
                </c:pt>
                <c:pt idx="797">
                  <c:v>-0.18310285301387808</c:v>
                </c:pt>
                <c:pt idx="798">
                  <c:v>-3.0875991383119157</c:v>
                </c:pt>
                <c:pt idx="799">
                  <c:v>1.5182903040567055</c:v>
                </c:pt>
                <c:pt idx="800">
                  <c:v>0.34391579780587733</c:v>
                </c:pt>
                <c:pt idx="801">
                  <c:v>-0.2396131184626995</c:v>
                </c:pt>
                <c:pt idx="802">
                  <c:v>2.2064456435212776</c:v>
                </c:pt>
                <c:pt idx="803">
                  <c:v>-1.120920663390109</c:v>
                </c:pt>
                <c:pt idx="804">
                  <c:v>1.9341676666503957</c:v>
                </c:pt>
                <c:pt idx="805">
                  <c:v>3.4959260670333379</c:v>
                </c:pt>
                <c:pt idx="806">
                  <c:v>1.0152702897328822</c:v>
                </c:pt>
                <c:pt idx="807">
                  <c:v>0.22622210259676478</c:v>
                </c:pt>
                <c:pt idx="808">
                  <c:v>-0.10221270915252489</c:v>
                </c:pt>
                <c:pt idx="809">
                  <c:v>-2.8543235873136936</c:v>
                </c:pt>
                <c:pt idx="810">
                  <c:v>-0.48683668471924335</c:v>
                </c:pt>
                <c:pt idx="811">
                  <c:v>3.7574005256393264</c:v>
                </c:pt>
                <c:pt idx="812">
                  <c:v>4.4152399401010882</c:v>
                </c:pt>
                <c:pt idx="813">
                  <c:v>0.50675919942381142</c:v>
                </c:pt>
                <c:pt idx="814">
                  <c:v>-0.93875882302444325</c:v>
                </c:pt>
                <c:pt idx="815">
                  <c:v>2.1834314718908487</c:v>
                </c:pt>
                <c:pt idx="816">
                  <c:v>0.3309512804581658</c:v>
                </c:pt>
                <c:pt idx="817">
                  <c:v>1.5598083252744743</c:v>
                </c:pt>
                <c:pt idx="818">
                  <c:v>-1.6333809021625427</c:v>
                </c:pt>
                <c:pt idx="819">
                  <c:v>0.23734736771832132</c:v>
                </c:pt>
                <c:pt idx="820">
                  <c:v>-1.163396138912816</c:v>
                </c:pt>
                <c:pt idx="821">
                  <c:v>0.33358570222502237</c:v>
                </c:pt>
                <c:pt idx="822">
                  <c:v>-1.5180139537172721</c:v>
                </c:pt>
                <c:pt idx="823">
                  <c:v>6.6961086103631828E-2</c:v>
                </c:pt>
                <c:pt idx="824">
                  <c:v>0.98176878981487903</c:v>
                </c:pt>
                <c:pt idx="825">
                  <c:v>1.1829758796858272</c:v>
                </c:pt>
                <c:pt idx="826">
                  <c:v>-0.26267243747280133</c:v>
                </c:pt>
                <c:pt idx="827">
                  <c:v>3.0364597953183363</c:v>
                </c:pt>
                <c:pt idx="828">
                  <c:v>-2.4481241712097912</c:v>
                </c:pt>
                <c:pt idx="829">
                  <c:v>-3.4832662096463736</c:v>
                </c:pt>
                <c:pt idx="830">
                  <c:v>-1.224917378268259</c:v>
                </c:pt>
                <c:pt idx="831">
                  <c:v>0.15339466220893172</c:v>
                </c:pt>
                <c:pt idx="832">
                  <c:v>3.17047769890317</c:v>
                </c:pt>
                <c:pt idx="833">
                  <c:v>-0.50186134561047169</c:v>
                </c:pt>
                <c:pt idx="834">
                  <c:v>-1.7464826354591168</c:v>
                </c:pt>
                <c:pt idx="835">
                  <c:v>-1.0305223178462519</c:v>
                </c:pt>
                <c:pt idx="836">
                  <c:v>0.21813043022297052</c:v>
                </c:pt>
                <c:pt idx="837">
                  <c:v>-2.5350507205166153</c:v>
                </c:pt>
                <c:pt idx="838">
                  <c:v>4.3517047393758581</c:v>
                </c:pt>
                <c:pt idx="839">
                  <c:v>-5.2326356277908843</c:v>
                </c:pt>
                <c:pt idx="840">
                  <c:v>-1.1980976130887981</c:v>
                </c:pt>
                <c:pt idx="841">
                  <c:v>-1.1268104050466121</c:v>
                </c:pt>
                <c:pt idx="842">
                  <c:v>-1.7013941391684853</c:v>
                </c:pt>
                <c:pt idx="843">
                  <c:v>1.6071627848171488</c:v>
                </c:pt>
                <c:pt idx="844">
                  <c:v>-1.5528858534525085</c:v>
                </c:pt>
                <c:pt idx="845">
                  <c:v>1.3948958034935259</c:v>
                </c:pt>
                <c:pt idx="846">
                  <c:v>3.3096026867043378</c:v>
                </c:pt>
                <c:pt idx="847">
                  <c:v>2.9475535567635518</c:v>
                </c:pt>
                <c:pt idx="848">
                  <c:v>0.48311761670046849</c:v>
                </c:pt>
                <c:pt idx="849">
                  <c:v>-0.32094457468801352</c:v>
                </c:pt>
                <c:pt idx="850">
                  <c:v>1.8497768453728725</c:v>
                </c:pt>
                <c:pt idx="851">
                  <c:v>-0.45375302208566026</c:v>
                </c:pt>
                <c:pt idx="852">
                  <c:v>-1.4883732938627077</c:v>
                </c:pt>
                <c:pt idx="853">
                  <c:v>-1.4947403877455088</c:v>
                </c:pt>
                <c:pt idx="854">
                  <c:v>0.34611150175598837</c:v>
                </c:pt>
                <c:pt idx="855">
                  <c:v>-2.0292928693782954</c:v>
                </c:pt>
                <c:pt idx="856">
                  <c:v>-1.783567034829403</c:v>
                </c:pt>
                <c:pt idx="857">
                  <c:v>4.6061885348272718</c:v>
                </c:pt>
                <c:pt idx="858">
                  <c:v>0.9703409693317866</c:v>
                </c:pt>
                <c:pt idx="859">
                  <c:v>0.61284138838666991</c:v>
                </c:pt>
                <c:pt idx="860">
                  <c:v>-0.96883879372656523</c:v>
                </c:pt>
                <c:pt idx="861">
                  <c:v>1.7506258771869199</c:v>
                </c:pt>
                <c:pt idx="862">
                  <c:v>-1.8711172411291557</c:v>
                </c:pt>
                <c:pt idx="863">
                  <c:v>-2.6204164725359718</c:v>
                </c:pt>
                <c:pt idx="864">
                  <c:v>-1.0531042846300522</c:v>
                </c:pt>
                <c:pt idx="865">
                  <c:v>-2.2485589609916019</c:v>
                </c:pt>
                <c:pt idx="866">
                  <c:v>1.1188523639224641</c:v>
                </c:pt>
                <c:pt idx="867">
                  <c:v>0.86014824651227428</c:v>
                </c:pt>
                <c:pt idx="868">
                  <c:v>0.47998711285738693</c:v>
                </c:pt>
                <c:pt idx="869">
                  <c:v>1.2852324828189126</c:v>
                </c:pt>
                <c:pt idx="870">
                  <c:v>1.0082333566834194</c:v>
                </c:pt>
                <c:pt idx="871">
                  <c:v>-1.7733085396846349</c:v>
                </c:pt>
                <c:pt idx="872">
                  <c:v>0.97840376052644729</c:v>
                </c:pt>
                <c:pt idx="873">
                  <c:v>0.52476416488809718</c:v>
                </c:pt>
                <c:pt idx="874">
                  <c:v>-1.5771791385234053</c:v>
                </c:pt>
                <c:pt idx="875">
                  <c:v>-0.46145136704864598</c:v>
                </c:pt>
                <c:pt idx="876">
                  <c:v>2.2257927880058759</c:v>
                </c:pt>
                <c:pt idx="877">
                  <c:v>-2.4394534317186043</c:v>
                </c:pt>
                <c:pt idx="878">
                  <c:v>1.137270935281272</c:v>
                </c:pt>
                <c:pt idx="879">
                  <c:v>0.20566113061946112</c:v>
                </c:pt>
                <c:pt idx="880">
                  <c:v>-0.43899783951357563</c:v>
                </c:pt>
                <c:pt idx="881">
                  <c:v>-0.20617106092234394</c:v>
                </c:pt>
                <c:pt idx="882">
                  <c:v>0.74239014458915165</c:v>
                </c:pt>
                <c:pt idx="883">
                  <c:v>-3.2465775040031417</c:v>
                </c:pt>
                <c:pt idx="884">
                  <c:v>0.73434549021361306</c:v>
                </c:pt>
                <c:pt idx="885">
                  <c:v>-1.6624313915173019</c:v>
                </c:pt>
                <c:pt idx="886">
                  <c:v>2.0381398716549484</c:v>
                </c:pt>
                <c:pt idx="887">
                  <c:v>-2.6615202071072623</c:v>
                </c:pt>
                <c:pt idx="888">
                  <c:v>-4.3987006792252359</c:v>
                </c:pt>
                <c:pt idx="889">
                  <c:v>-3.428936114893574</c:v>
                </c:pt>
                <c:pt idx="890">
                  <c:v>-0.58046199845801283</c:v>
                </c:pt>
                <c:pt idx="891">
                  <c:v>-3.5539405050556852</c:v>
                </c:pt>
                <c:pt idx="892">
                  <c:v>-2.7056344534080239</c:v>
                </c:pt>
                <c:pt idx="893">
                  <c:v>-1.7583319164288191</c:v>
                </c:pt>
                <c:pt idx="894">
                  <c:v>1.4903958949932985</c:v>
                </c:pt>
                <c:pt idx="895">
                  <c:v>-1.506997223284813</c:v>
                </c:pt>
                <c:pt idx="896">
                  <c:v>-0.36771314731525706</c:v>
                </c:pt>
                <c:pt idx="897">
                  <c:v>-0.81882197926063327</c:v>
                </c:pt>
                <c:pt idx="898">
                  <c:v>-3.1331738757272305</c:v>
                </c:pt>
                <c:pt idx="899">
                  <c:v>0.52166918657987082</c:v>
                </c:pt>
                <c:pt idx="900">
                  <c:v>4.6724274406485904</c:v>
                </c:pt>
                <c:pt idx="901">
                  <c:v>-3.4244611874875304</c:v>
                </c:pt>
                <c:pt idx="902">
                  <c:v>-2.1986905334409244</c:v>
                </c:pt>
                <c:pt idx="903">
                  <c:v>-2.5406703234717511</c:v>
                </c:pt>
                <c:pt idx="904">
                  <c:v>-0.74030704640488665</c:v>
                </c:pt>
                <c:pt idx="905">
                  <c:v>-2.7876860158211514</c:v>
                </c:pt>
                <c:pt idx="906">
                  <c:v>2.0629536699723445</c:v>
                </c:pt>
                <c:pt idx="907">
                  <c:v>3.2189006632837334</c:v>
                </c:pt>
                <c:pt idx="908">
                  <c:v>1.4358315609980679</c:v>
                </c:pt>
                <c:pt idx="909">
                  <c:v>2.0962498118270716</c:v>
                </c:pt>
                <c:pt idx="910">
                  <c:v>0.46513901657142753</c:v>
                </c:pt>
                <c:pt idx="911">
                  <c:v>2.3661040632547952</c:v>
                </c:pt>
                <c:pt idx="912">
                  <c:v>-0.5745722568015168</c:v>
                </c:pt>
                <c:pt idx="913">
                  <c:v>-1.5688198432921183</c:v>
                </c:pt>
                <c:pt idx="914">
                  <c:v>1.3633380056433708</c:v>
                </c:pt>
                <c:pt idx="915">
                  <c:v>-0.70684642543908183</c:v>
                </c:pt>
                <c:pt idx="916">
                  <c:v>4.3707074299095545</c:v>
                </c:pt>
                <c:pt idx="917">
                  <c:v>2.3264389720556125</c:v>
                </c:pt>
                <c:pt idx="918">
                  <c:v>-1.6066144403146723</c:v>
                </c:pt>
                <c:pt idx="919">
                  <c:v>-0.51523295588257412</c:v>
                </c:pt>
                <c:pt idx="920">
                  <c:v>-0.57100178172863991</c:v>
                </c:pt>
                <c:pt idx="921">
                  <c:v>-1.5151169410132539</c:v>
                </c:pt>
                <c:pt idx="922">
                  <c:v>1.834581098540184</c:v>
                </c:pt>
                <c:pt idx="923">
                  <c:v>-1.5020599715968928</c:v>
                </c:pt>
                <c:pt idx="924">
                  <c:v>-0.61394973286243726</c:v>
                </c:pt>
                <c:pt idx="925">
                  <c:v>-1.1568454469880152</c:v>
                </c:pt>
                <c:pt idx="926">
                  <c:v>-0.91398818572724849</c:v>
                </c:pt>
                <c:pt idx="927">
                  <c:v>1.550646380322263</c:v>
                </c:pt>
                <c:pt idx="928">
                  <c:v>1.330508200353691</c:v>
                </c:pt>
                <c:pt idx="929">
                  <c:v>-1.144349033945872</c:v>
                </c:pt>
                <c:pt idx="930">
                  <c:v>2.4110333836558979</c:v>
                </c:pt>
                <c:pt idx="931">
                  <c:v>1.4288408978434859</c:v>
                </c:pt>
                <c:pt idx="932">
                  <c:v>0.66976991772625638</c:v>
                </c:pt>
                <c:pt idx="933">
                  <c:v>2.3718208635081837</c:v>
                </c:pt>
                <c:pt idx="934">
                  <c:v>2.3344039729211943</c:v>
                </c:pt>
                <c:pt idx="935">
                  <c:v>0.718595098416003</c:v>
                </c:pt>
                <c:pt idx="936">
                  <c:v>0.55042851015843297</c:v>
                </c:pt>
                <c:pt idx="937">
                  <c:v>-3.4698604676558631</c:v>
                </c:pt>
                <c:pt idx="938">
                  <c:v>0.87408515838819767</c:v>
                </c:pt>
                <c:pt idx="939">
                  <c:v>1.0299504089520752</c:v>
                </c:pt>
                <c:pt idx="940">
                  <c:v>1.1179429472529421</c:v>
                </c:pt>
                <c:pt idx="941">
                  <c:v>-2.2719842226726712</c:v>
                </c:pt>
                <c:pt idx="942">
                  <c:v>-1.1790468849196856</c:v>
                </c:pt>
                <c:pt idx="943">
                  <c:v>1.5357502464009016</c:v>
                </c:pt>
                <c:pt idx="944">
                  <c:v>-0.52585635890422111</c:v>
                </c:pt>
                <c:pt idx="945">
                  <c:v>0.38810376632536503</c:v>
                </c:pt>
                <c:pt idx="946">
                  <c:v>-4.7950087085472148</c:v>
                </c:pt>
                <c:pt idx="947">
                  <c:v>-0.10479684874131578</c:v>
                </c:pt>
                <c:pt idx="948">
                  <c:v>1.2744143783728532</c:v>
                </c:pt>
                <c:pt idx="949">
                  <c:v>0.66417668010638664</c:v>
                </c:pt>
                <c:pt idx="950">
                  <c:v>-0.15824464026322005</c:v>
                </c:pt>
                <c:pt idx="951">
                  <c:v>-2.1674635117492329</c:v>
                </c:pt>
                <c:pt idx="952">
                  <c:v>-3.4273400633724407</c:v>
                </c:pt>
                <c:pt idx="953">
                  <c:v>-1.1259130738713026</c:v>
                </c:pt>
                <c:pt idx="954">
                  <c:v>2.6643446571731531</c:v>
                </c:pt>
                <c:pt idx="955">
                  <c:v>0.21598802960447472</c:v>
                </c:pt>
                <c:pt idx="956">
                  <c:v>1.2728520846460754</c:v>
                </c:pt>
                <c:pt idx="957">
                  <c:v>2.5416706369770594</c:v>
                </c:pt>
                <c:pt idx="958">
                  <c:v>0.52832967562460453</c:v>
                </c:pt>
                <c:pt idx="959">
                  <c:v>1.615738094750597</c:v>
                </c:pt>
                <c:pt idx="960">
                  <c:v>2.1971445149602999</c:v>
                </c:pt>
                <c:pt idx="961">
                  <c:v>-3.2747839503572891</c:v>
                </c:pt>
                <c:pt idx="962">
                  <c:v>-1.2261485944767259</c:v>
                </c:pt>
                <c:pt idx="963">
                  <c:v>-3.0592954069383751</c:v>
                </c:pt>
                <c:pt idx="964">
                  <c:v>-3.3584551797744808</c:v>
                </c:pt>
                <c:pt idx="965">
                  <c:v>-1.085962222995505</c:v>
                </c:pt>
                <c:pt idx="966">
                  <c:v>-0.31324135310980949</c:v>
                </c:pt>
                <c:pt idx="967">
                  <c:v>-3.5305522653487742</c:v>
                </c:pt>
                <c:pt idx="968">
                  <c:v>0.84699088320183336</c:v>
                </c:pt>
                <c:pt idx="969">
                  <c:v>-0.5860464349006449</c:v>
                </c:pt>
                <c:pt idx="970">
                  <c:v>2.7354332392289251</c:v>
                </c:pt>
                <c:pt idx="971">
                  <c:v>0.4586452511804282</c:v>
                </c:pt>
                <c:pt idx="972">
                  <c:v>0.33543871996474195</c:v>
                </c:pt>
                <c:pt idx="973">
                  <c:v>-4.2532402042574802E-2</c:v>
                </c:pt>
                <c:pt idx="974">
                  <c:v>-0.22596137323255761</c:v>
                </c:pt>
                <c:pt idx="975">
                  <c:v>1.2181855890162367</c:v>
                </c:pt>
                <c:pt idx="976">
                  <c:v>1.8766116384967688</c:v>
                </c:pt>
                <c:pt idx="977">
                  <c:v>-2.326947222339129</c:v>
                </c:pt>
                <c:pt idx="978">
                  <c:v>-1.7002327206167251</c:v>
                </c:pt>
                <c:pt idx="979">
                  <c:v>0.35868163701684352</c:v>
                </c:pt>
                <c:pt idx="980">
                  <c:v>0.2962617253518971</c:v>
                </c:pt>
                <c:pt idx="981">
                  <c:v>1.3205887682171422</c:v>
                </c:pt>
                <c:pt idx="982">
                  <c:v>-1.3034953767038431</c:v>
                </c:pt>
                <c:pt idx="983">
                  <c:v>2.3404203860859099</c:v>
                </c:pt>
                <c:pt idx="984">
                  <c:v>-0.75611259699576294</c:v>
                </c:pt>
                <c:pt idx="985">
                  <c:v>-0.4456564730966619</c:v>
                </c:pt>
                <c:pt idx="986">
                  <c:v>1.8119791394756248</c:v>
                </c:pt>
                <c:pt idx="987">
                  <c:v>1.4471141465474915</c:v>
                </c:pt>
                <c:pt idx="988">
                  <c:v>4.1687927459513503</c:v>
                </c:pt>
                <c:pt idx="989">
                  <c:v>1.8855699931262109</c:v>
                </c:pt>
                <c:pt idx="990">
                  <c:v>2.3819246417900928</c:v>
                </c:pt>
                <c:pt idx="991">
                  <c:v>-0.31740163966010471</c:v>
                </c:pt>
                <c:pt idx="992">
                  <c:v>3.0720543170852466</c:v>
                </c:pt>
                <c:pt idx="993">
                  <c:v>0.35819539589217442</c:v>
                </c:pt>
                <c:pt idx="994">
                  <c:v>-4.5206796174346096</c:v>
                </c:pt>
                <c:pt idx="995">
                  <c:v>1.2446719159060535</c:v>
                </c:pt>
                <c:pt idx="996">
                  <c:v>1.0742501087565017</c:v>
                </c:pt>
                <c:pt idx="997">
                  <c:v>-2.2225607306881159</c:v>
                </c:pt>
                <c:pt idx="998">
                  <c:v>0.29497845922486476</c:v>
                </c:pt>
                <c:pt idx="999">
                  <c:v>0.55045915907808762</c:v>
                </c:pt>
                <c:pt idx="1000">
                  <c:v>1.9681590308952508</c:v>
                </c:pt>
                <c:pt idx="1001">
                  <c:v>0.75947318128339703</c:v>
                </c:pt>
                <c:pt idx="1002">
                  <c:v>0.26181973323838292</c:v>
                </c:pt>
                <c:pt idx="1003">
                  <c:v>-3.1454019178085275</c:v>
                </c:pt>
                <c:pt idx="1004">
                  <c:v>-4.2140729962081025</c:v>
                </c:pt>
                <c:pt idx="1005">
                  <c:v>2.9713343230956539</c:v>
                </c:pt>
                <c:pt idx="1006">
                  <c:v>0.4525069904404333</c:v>
                </c:pt>
                <c:pt idx="1007">
                  <c:v>-4.5498853380927073E-2</c:v>
                </c:pt>
                <c:pt idx="1008">
                  <c:v>0.80235797911621631</c:v>
                </c:pt>
                <c:pt idx="1009">
                  <c:v>-0.5096041050067015</c:v>
                </c:pt>
                <c:pt idx="1010">
                  <c:v>-4.437456266033756</c:v>
                </c:pt>
                <c:pt idx="1011">
                  <c:v>1.7174496747635501</c:v>
                </c:pt>
                <c:pt idx="1012">
                  <c:v>2.0039570552637826</c:v>
                </c:pt>
                <c:pt idx="1013">
                  <c:v>-1.017273755880197</c:v>
                </c:pt>
                <c:pt idx="1014">
                  <c:v>-0.2686390979438471</c:v>
                </c:pt>
                <c:pt idx="1015">
                  <c:v>-0.79862234464029314</c:v>
                </c:pt>
                <c:pt idx="1016">
                  <c:v>4.0915876631768526</c:v>
                </c:pt>
                <c:pt idx="1017">
                  <c:v>2.2176730702774421</c:v>
                </c:pt>
                <c:pt idx="1018">
                  <c:v>-1.2498759849129897</c:v>
                </c:pt>
                <c:pt idx="1019">
                  <c:v>0.93355475401750709</c:v>
                </c:pt>
                <c:pt idx="1020">
                  <c:v>-1.9231262138366745</c:v>
                </c:pt>
                <c:pt idx="1021">
                  <c:v>-1.4591409016422432</c:v>
                </c:pt>
                <c:pt idx="1022">
                  <c:v>-0.50635189399174863</c:v>
                </c:pt>
                <c:pt idx="1023">
                  <c:v>-1.6707692857496568</c:v>
                </c:pt>
                <c:pt idx="1024">
                  <c:v>-2.9379436612029508</c:v>
                </c:pt>
                <c:pt idx="1025">
                  <c:v>2.5209278346982558</c:v>
                </c:pt>
                <c:pt idx="1026">
                  <c:v>0.36827038071609053</c:v>
                </c:pt>
                <c:pt idx="1027">
                  <c:v>2.9194844385565162</c:v>
                </c:pt>
                <c:pt idx="1028">
                  <c:v>-0.48984940595249071</c:v>
                </c:pt>
                <c:pt idx="1029">
                  <c:v>-2.945627779007161</c:v>
                </c:pt>
                <c:pt idx="1030">
                  <c:v>2.1231592265405936</c:v>
                </c:pt>
                <c:pt idx="1031">
                  <c:v>0.32846182232376009</c:v>
                </c:pt>
                <c:pt idx="1032">
                  <c:v>-1.0804818036491355</c:v>
                </c:pt>
                <c:pt idx="1033">
                  <c:v>2.6937080044862221</c:v>
                </c:pt>
                <c:pt idx="1034">
                  <c:v>-2.6469547616232205</c:v>
                </c:pt>
                <c:pt idx="1035">
                  <c:v>2.2878856344356819</c:v>
                </c:pt>
                <c:pt idx="1036">
                  <c:v>1.0683909282985127</c:v>
                </c:pt>
                <c:pt idx="1037">
                  <c:v>0.24734000774611786</c:v>
                </c:pt>
                <c:pt idx="1038">
                  <c:v>-3.0613093683081587</c:v>
                </c:pt>
                <c:pt idx="1039">
                  <c:v>2.0286490060059208</c:v>
                </c:pt>
                <c:pt idx="1040">
                  <c:v>1.858920653505983</c:v>
                </c:pt>
                <c:pt idx="1041">
                  <c:v>0.86973379361567282</c:v>
                </c:pt>
                <c:pt idx="1042">
                  <c:v>-0.16309290279930622</c:v>
                </c:pt>
                <c:pt idx="1043">
                  <c:v>-2.6937264431251648</c:v>
                </c:pt>
                <c:pt idx="1044">
                  <c:v>-2.605275796775409</c:v>
                </c:pt>
                <c:pt idx="1045">
                  <c:v>-1.9316108394419871</c:v>
                </c:pt>
                <c:pt idx="1046">
                  <c:v>-3.6457950581297069</c:v>
                </c:pt>
                <c:pt idx="1047">
                  <c:v>-3.5087085415718917</c:v>
                </c:pt>
                <c:pt idx="1048">
                  <c:v>-0.96044531409459211</c:v>
                </c:pt>
                <c:pt idx="1049">
                  <c:v>-2.246594892718889</c:v>
                </c:pt>
                <c:pt idx="1050">
                  <c:v>-0.11351209038689092</c:v>
                </c:pt>
                <c:pt idx="1051">
                  <c:v>-0.25259568490837125</c:v>
                </c:pt>
                <c:pt idx="1052">
                  <c:v>-2.8968314794965515</c:v>
                </c:pt>
                <c:pt idx="1053">
                  <c:v>1.2347368627942643</c:v>
                </c:pt>
                <c:pt idx="1054">
                  <c:v>1.6189009625715869</c:v>
                </c:pt>
                <c:pt idx="1055">
                  <c:v>-4.5583915156189221</c:v>
                </c:pt>
                <c:pt idx="1056">
                  <c:v>2.6714856073188855</c:v>
                </c:pt>
                <c:pt idx="1057">
                  <c:v>1.1171428133758781</c:v>
                </c:pt>
                <c:pt idx="1058">
                  <c:v>0.7163950231603593</c:v>
                </c:pt>
                <c:pt idx="1059">
                  <c:v>2.5862177333497414</c:v>
                </c:pt>
                <c:pt idx="1060">
                  <c:v>-0.32560672333819696</c:v>
                </c:pt>
                <c:pt idx="1061">
                  <c:v>-1.9705771377311407</c:v>
                </c:pt>
                <c:pt idx="1062">
                  <c:v>-3.3428008105654214</c:v>
                </c:pt>
                <c:pt idx="1063">
                  <c:v>-0.39907586981693299</c:v>
                </c:pt>
                <c:pt idx="1064">
                  <c:v>-4.4087148005161225E-2</c:v>
                </c:pt>
                <c:pt idx="1065">
                  <c:v>-3.4211320576580277</c:v>
                </c:pt>
                <c:pt idx="1066">
                  <c:v>-0.79194446687979791</c:v>
                </c:pt>
                <c:pt idx="1067">
                  <c:v>3.2431441956609603</c:v>
                </c:pt>
                <c:pt idx="1068">
                  <c:v>1.3103302730723811</c:v>
                </c:pt>
                <c:pt idx="1069">
                  <c:v>-3.1579463684860869</c:v>
                </c:pt>
                <c:pt idx="1070">
                  <c:v>0.65207716499496016</c:v>
                </c:pt>
                <c:pt idx="1071">
                  <c:v>1.531867646316158</c:v>
                </c:pt>
                <c:pt idx="1072">
                  <c:v>2.4572371690068167</c:v>
                </c:pt>
                <c:pt idx="1073">
                  <c:v>0.94876552879462395</c:v>
                </c:pt>
                <c:pt idx="1074">
                  <c:v>2.5430391813326239</c:v>
                </c:pt>
                <c:pt idx="1075">
                  <c:v>1.4328739985580867</c:v>
                </c:pt>
                <c:pt idx="1076">
                  <c:v>-5.5587603718407763E-2</c:v>
                </c:pt>
                <c:pt idx="1077">
                  <c:v>1.1038462664566708</c:v>
                </c:pt>
                <c:pt idx="1078">
                  <c:v>-0.13183523218796722</c:v>
                </c:pt>
                <c:pt idx="1079">
                  <c:v>0.6383094048955229</c:v>
                </c:pt>
                <c:pt idx="1080">
                  <c:v>1.0903600701705756</c:v>
                </c:pt>
                <c:pt idx="1081">
                  <c:v>-0.22889717565124101</c:v>
                </c:pt>
                <c:pt idx="1082">
                  <c:v>0.69991601020063854</c:v>
                </c:pt>
                <c:pt idx="1083">
                  <c:v>-1.3310127397138984</c:v>
                </c:pt>
                <c:pt idx="1084">
                  <c:v>-0.68377821753060175</c:v>
                </c:pt>
                <c:pt idx="1085">
                  <c:v>-0.55514819350234745</c:v>
                </c:pt>
                <c:pt idx="1086">
                  <c:v>-1.1353625462406214</c:v>
                </c:pt>
                <c:pt idx="1087">
                  <c:v>2.7831147640067329</c:v>
                </c:pt>
                <c:pt idx="1088">
                  <c:v>0.87765311761718934</c:v>
                </c:pt>
                <c:pt idx="1089">
                  <c:v>1.2207554487639669</c:v>
                </c:pt>
                <c:pt idx="1090">
                  <c:v>0.85302417977261769</c:v>
                </c:pt>
                <c:pt idx="1091">
                  <c:v>0.8328347600279109</c:v>
                </c:pt>
                <c:pt idx="1092">
                  <c:v>-2.2902841957343085</c:v>
                </c:pt>
                <c:pt idx="1093">
                  <c:v>2.7496840438572292</c:v>
                </c:pt>
                <c:pt idx="1094">
                  <c:v>4.1084634863461744</c:v>
                </c:pt>
                <c:pt idx="1095">
                  <c:v>1.6536749842566039</c:v>
                </c:pt>
                <c:pt idx="1096">
                  <c:v>-1.4176510135002616</c:v>
                </c:pt>
                <c:pt idx="1097">
                  <c:v>1.4000316811678601</c:v>
                </c:pt>
                <c:pt idx="1098">
                  <c:v>-1.3488821447716219</c:v>
                </c:pt>
                <c:pt idx="1099">
                  <c:v>-0.55301252496072095</c:v>
                </c:pt>
                <c:pt idx="1100">
                  <c:v>-5.3567377224413377</c:v>
                </c:pt>
                <c:pt idx="1101">
                  <c:v>3.0111566470015632</c:v>
                </c:pt>
                <c:pt idx="1102">
                  <c:v>1.1515092278090258</c:v>
                </c:pt>
                <c:pt idx="1103">
                  <c:v>0.91153942997169679</c:v>
                </c:pt>
                <c:pt idx="1104">
                  <c:v>1.4514722433968785</c:v>
                </c:pt>
                <c:pt idx="1105">
                  <c:v>0.91591892782000173</c:v>
                </c:pt>
                <c:pt idx="1106">
                  <c:v>2.2394057435213313</c:v>
                </c:pt>
                <c:pt idx="1107">
                  <c:v>3.0993909723090454</c:v>
                </c:pt>
                <c:pt idx="1108">
                  <c:v>-0.14792839791709866</c:v>
                </c:pt>
                <c:pt idx="1109">
                  <c:v>-3.4706413573555039</c:v>
                </c:pt>
                <c:pt idx="1110">
                  <c:v>-2.0276469247600915</c:v>
                </c:pt>
                <c:pt idx="1111">
                  <c:v>1.0785893880347999</c:v>
                </c:pt>
                <c:pt idx="1112">
                  <c:v>-2.2176283556154033</c:v>
                </c:pt>
                <c:pt idx="1113">
                  <c:v>-0.27245795169679354</c:v>
                </c:pt>
                <c:pt idx="1114">
                  <c:v>5.1264545985757479</c:v>
                </c:pt>
                <c:pt idx="1115">
                  <c:v>2.0011586687133445</c:v>
                </c:pt>
                <c:pt idx="1116">
                  <c:v>-4.2620577570993987</c:v>
                </c:pt>
                <c:pt idx="1117">
                  <c:v>5.029022428857111</c:v>
                </c:pt>
                <c:pt idx="1118">
                  <c:v>3.1825754462740861</c:v>
                </c:pt>
                <c:pt idx="1119">
                  <c:v>1.0764644638532133</c:v>
                </c:pt>
                <c:pt idx="1120">
                  <c:v>0.78441002790683712</c:v>
                </c:pt>
                <c:pt idx="1121">
                  <c:v>-2.3848086961100492</c:v>
                </c:pt>
                <c:pt idx="1122">
                  <c:v>-0.76932688683999118</c:v>
                </c:pt>
                <c:pt idx="1123">
                  <c:v>-4.4932607051358318</c:v>
                </c:pt>
                <c:pt idx="1124">
                  <c:v>2.0406663517635195</c:v>
                </c:pt>
                <c:pt idx="1125">
                  <c:v>7.8606864471694848E-2</c:v>
                </c:pt>
                <c:pt idx="1126">
                  <c:v>-1.1705410136205643</c:v>
                </c:pt>
                <c:pt idx="1127">
                  <c:v>2.0598281304656041</c:v>
                </c:pt>
                <c:pt idx="1128">
                  <c:v>0.73977963966508753</c:v>
                </c:pt>
                <c:pt idx="1129">
                  <c:v>3.5306845554642621</c:v>
                </c:pt>
                <c:pt idx="1130">
                  <c:v>-1.3187559041746084</c:v>
                </c:pt>
                <c:pt idx="1131">
                  <c:v>2.6750360901109858</c:v>
                </c:pt>
                <c:pt idx="1132">
                  <c:v>0.92898018082074429</c:v>
                </c:pt>
                <c:pt idx="1133">
                  <c:v>-1.6420548382495639</c:v>
                </c:pt>
                <c:pt idx="1134">
                  <c:v>0.99135391031194331</c:v>
                </c:pt>
                <c:pt idx="1135">
                  <c:v>0.37186713340307875</c:v>
                </c:pt>
                <c:pt idx="1136">
                  <c:v>1.215090698429151</c:v>
                </c:pt>
                <c:pt idx="1137">
                  <c:v>-2.0022815116491302</c:v>
                </c:pt>
                <c:pt idx="1138">
                  <c:v>-4.5209084505774229</c:v>
                </c:pt>
                <c:pt idx="1139">
                  <c:v>-0.83483288791478572</c:v>
                </c:pt>
                <c:pt idx="1140">
                  <c:v>1.0288939018872298</c:v>
                </c:pt>
                <c:pt idx="1141">
                  <c:v>1.3008838218565906</c:v>
                </c:pt>
                <c:pt idx="1142">
                  <c:v>-0.44597288169291716</c:v>
                </c:pt>
                <c:pt idx="1143">
                  <c:v>0.62540538460148554</c:v>
                </c:pt>
                <c:pt idx="1144">
                  <c:v>-0.3286934731302722</c:v>
                </c:pt>
                <c:pt idx="1145">
                  <c:v>-0.15566041295329569</c:v>
                </c:pt>
                <c:pt idx="1146">
                  <c:v>2.2609654753621271</c:v>
                </c:pt>
                <c:pt idx="1147">
                  <c:v>-3.0552754787065517</c:v>
                </c:pt>
                <c:pt idx="1148">
                  <c:v>3.4325949709583412</c:v>
                </c:pt>
                <c:pt idx="1149">
                  <c:v>8.3540492957446588E-2</c:v>
                </c:pt>
                <c:pt idx="1150">
                  <c:v>3.9937123256326004</c:v>
                </c:pt>
                <c:pt idx="1151">
                  <c:v>3.8742723796323588</c:v>
                </c:pt>
                <c:pt idx="1152">
                  <c:v>-4.5008217219517128</c:v>
                </c:pt>
                <c:pt idx="1153">
                  <c:v>-0.11595099504201301</c:v>
                </c:pt>
                <c:pt idx="1154">
                  <c:v>-2.1060658350273016</c:v>
                </c:pt>
                <c:pt idx="1155">
                  <c:v>-0.74296019802167734</c:v>
                </c:pt>
                <c:pt idx="1156">
                  <c:v>0.62759094624018985</c:v>
                </c:pt>
                <c:pt idx="1157">
                  <c:v>3.2251517422971858</c:v>
                </c:pt>
                <c:pt idx="1158">
                  <c:v>-2.5131030673646251</c:v>
                </c:pt>
                <c:pt idx="1159">
                  <c:v>4.823905286577606</c:v>
                </c:pt>
                <c:pt idx="1160">
                  <c:v>-1.0467065418275894</c:v>
                </c:pt>
                <c:pt idx="1161">
                  <c:v>-2.6326821969736471</c:v>
                </c:pt>
                <c:pt idx="1162">
                  <c:v>2.5961460543846755</c:v>
                </c:pt>
                <c:pt idx="1163">
                  <c:v>-6.1468456476546862E-2</c:v>
                </c:pt>
                <c:pt idx="1164">
                  <c:v>4.0790161867818284</c:v>
                </c:pt>
                <c:pt idx="1165">
                  <c:v>-1.9396718628961338</c:v>
                </c:pt>
                <c:pt idx="1166">
                  <c:v>-3.4228265604561159E-2</c:v>
                </c:pt>
                <c:pt idx="1167">
                  <c:v>2.4033320175393698</c:v>
                </c:pt>
                <c:pt idx="1168">
                  <c:v>-1.3604655179420746</c:v>
                </c:pt>
                <c:pt idx="1169">
                  <c:v>2.2223400955428474</c:v>
                </c:pt>
                <c:pt idx="1170">
                  <c:v>1.1433108762077779</c:v>
                </c:pt>
                <c:pt idx="1171">
                  <c:v>-2.2861314569482118</c:v>
                </c:pt>
                <c:pt idx="1172">
                  <c:v>2.6967531423796345</c:v>
                </c:pt>
                <c:pt idx="1173">
                  <c:v>-0.69324020200048864</c:v>
                </c:pt>
                <c:pt idx="1174">
                  <c:v>2.6898428808383841</c:v>
                </c:pt>
                <c:pt idx="1175">
                  <c:v>-1.5186411461912215</c:v>
                </c:pt>
                <c:pt idx="1176">
                  <c:v>-2.7059063598499193</c:v>
                </c:pt>
                <c:pt idx="1177">
                  <c:v>-0.78077041601946462</c:v>
                </c:pt>
                <c:pt idx="1178">
                  <c:v>-0.17762066592698034</c:v>
                </c:pt>
                <c:pt idx="1179">
                  <c:v>7.2508141549747052E-2</c:v>
                </c:pt>
                <c:pt idx="1180">
                  <c:v>1.5922790752751865</c:v>
                </c:pt>
                <c:pt idx="1181">
                  <c:v>3.644384600055659</c:v>
                </c:pt>
                <c:pt idx="1182">
                  <c:v>-0.40385083674063083</c:v>
                </c:pt>
                <c:pt idx="1183">
                  <c:v>3.3487658280824633</c:v>
                </c:pt>
                <c:pt idx="1184">
                  <c:v>1.6748751464809359</c:v>
                </c:pt>
                <c:pt idx="1185">
                  <c:v>0.26325846433164202</c:v>
                </c:pt>
                <c:pt idx="1186">
                  <c:v>0.4124326646522718</c:v>
                </c:pt>
                <c:pt idx="1187">
                  <c:v>0.44307919037123611</c:v>
                </c:pt>
                <c:pt idx="1188">
                  <c:v>1.8664972035759604</c:v>
                </c:pt>
                <c:pt idx="1189">
                  <c:v>2.7693608571419901</c:v>
                </c:pt>
                <c:pt idx="1190">
                  <c:v>-2.4182639261331502</c:v>
                </c:pt>
                <c:pt idx="1191">
                  <c:v>1.691901256641394</c:v>
                </c:pt>
                <c:pt idx="1192">
                  <c:v>1.0000114773203705</c:v>
                </c:pt>
                <c:pt idx="1193">
                  <c:v>1.2520719013707549</c:v>
                </c:pt>
                <c:pt idx="1194">
                  <c:v>-0.2667536635439518</c:v>
                </c:pt>
                <c:pt idx="1195">
                  <c:v>1.7910491159526458</c:v>
                </c:pt>
                <c:pt idx="1196">
                  <c:v>2.0396639686978588</c:v>
                </c:pt>
                <c:pt idx="1197">
                  <c:v>-0.18181647801213785</c:v>
                </c:pt>
                <c:pt idx="1198">
                  <c:v>1.9619029875454217</c:v>
                </c:pt>
                <c:pt idx="1199">
                  <c:v>-1.1942569993145753</c:v>
                </c:pt>
                <c:pt idx="1200">
                  <c:v>-0.38526428831506365</c:v>
                </c:pt>
                <c:pt idx="1201">
                  <c:v>0.4485578419770988</c:v>
                </c:pt>
                <c:pt idx="1202">
                  <c:v>-0.47713201387182735</c:v>
                </c:pt>
                <c:pt idx="1203">
                  <c:v>-0.51458939433003081</c:v>
                </c:pt>
                <c:pt idx="1204">
                  <c:v>-1.4246310200159513</c:v>
                </c:pt>
                <c:pt idx="1205">
                  <c:v>0.86746968582531281</c:v>
                </c:pt>
                <c:pt idx="1206">
                  <c:v>4.0198479718043423</c:v>
                </c:pt>
                <c:pt idx="1207">
                  <c:v>1.1612677163155354</c:v>
                </c:pt>
                <c:pt idx="1208">
                  <c:v>-0.31703141340474872</c:v>
                </c:pt>
                <c:pt idx="1209">
                  <c:v>2.9917699646989249</c:v>
                </c:pt>
                <c:pt idx="1210">
                  <c:v>-0.3385071204300516</c:v>
                </c:pt>
                <c:pt idx="1211">
                  <c:v>1.6042088455793362</c:v>
                </c:pt>
                <c:pt idx="1212">
                  <c:v>1.1870588734974916</c:v>
                </c:pt>
                <c:pt idx="1213">
                  <c:v>-3.0409043756245353</c:v>
                </c:pt>
                <c:pt idx="1214">
                  <c:v>0.4141433899085456</c:v>
                </c:pt>
                <c:pt idx="1215">
                  <c:v>4.6789012137588202</c:v>
                </c:pt>
                <c:pt idx="1216">
                  <c:v>-1.2783562808918134</c:v>
                </c:pt>
                <c:pt idx="1217">
                  <c:v>3.6835045804135831</c:v>
                </c:pt>
                <c:pt idx="1218">
                  <c:v>1.7218028949977224</c:v>
                </c:pt>
                <c:pt idx="1219">
                  <c:v>-0.68702731967086805</c:v>
                </c:pt>
                <c:pt idx="1220">
                  <c:v>0.25318667610356016</c:v>
                </c:pt>
                <c:pt idx="1221">
                  <c:v>-1.8598040066600632</c:v>
                </c:pt>
                <c:pt idx="1222">
                  <c:v>1.4088928384990496</c:v>
                </c:pt>
                <c:pt idx="1223">
                  <c:v>-1.5356611173056365</c:v>
                </c:pt>
                <c:pt idx="1224">
                  <c:v>1.1220800650637983</c:v>
                </c:pt>
                <c:pt idx="1225">
                  <c:v>3.805926686448565</c:v>
                </c:pt>
                <c:pt idx="1226">
                  <c:v>-0.58447244476065663</c:v>
                </c:pt>
                <c:pt idx="1227">
                  <c:v>0.67868696679715868</c:v>
                </c:pt>
                <c:pt idx="1228">
                  <c:v>-2.8098497713964576</c:v>
                </c:pt>
                <c:pt idx="1229">
                  <c:v>-5.817886446507714E-2</c:v>
                </c:pt>
                <c:pt idx="1230">
                  <c:v>-1.6058424395133954</c:v>
                </c:pt>
                <c:pt idx="1231">
                  <c:v>0.37954222190548847</c:v>
                </c:pt>
                <c:pt idx="1232">
                  <c:v>-0.56561079329736685</c:v>
                </c:pt>
                <c:pt idx="1233">
                  <c:v>-1.4422037806336334</c:v>
                </c:pt>
                <c:pt idx="1234">
                  <c:v>0.22761952813148412</c:v>
                </c:pt>
                <c:pt idx="1235">
                  <c:v>-5.255407924693543</c:v>
                </c:pt>
                <c:pt idx="1236">
                  <c:v>-1.9557938220832725</c:v>
                </c:pt>
                <c:pt idx="1237">
                  <c:v>4.7247298085180276</c:v>
                </c:pt>
                <c:pt idx="1238">
                  <c:v>-0.65459920120595427</c:v>
                </c:pt>
                <c:pt idx="1239">
                  <c:v>-0.40171340045847614</c:v>
                </c:pt>
                <c:pt idx="1240">
                  <c:v>1.1893230690089993</c:v>
                </c:pt>
                <c:pt idx="1241">
                  <c:v>2.4330487077017011</c:v>
                </c:pt>
                <c:pt idx="1242">
                  <c:v>3.3234982930217143</c:v>
                </c:pt>
                <c:pt idx="1243">
                  <c:v>-0.24995638652632124</c:v>
                </c:pt>
                <c:pt idx="1244">
                  <c:v>-0.21643141152877021</c:v>
                </c:pt>
                <c:pt idx="1245">
                  <c:v>0.63578040894305943</c:v>
                </c:pt>
                <c:pt idx="1246">
                  <c:v>4.4031468773098936E-2</c:v>
                </c:pt>
                <c:pt idx="1247">
                  <c:v>0.39305478352686052</c:v>
                </c:pt>
                <c:pt idx="1248">
                  <c:v>1.595231246772471</c:v>
                </c:pt>
                <c:pt idx="1249">
                  <c:v>0.97568931107033308</c:v>
                </c:pt>
                <c:pt idx="1250">
                  <c:v>0.57603178571400804</c:v>
                </c:pt>
                <c:pt idx="1251">
                  <c:v>5.4781354362518329</c:v>
                </c:pt>
                <c:pt idx="1252">
                  <c:v>4.2702203340282026</c:v>
                </c:pt>
                <c:pt idx="1253">
                  <c:v>1.3572891758185008</c:v>
                </c:pt>
                <c:pt idx="1254">
                  <c:v>2.8871439832662134</c:v>
                </c:pt>
                <c:pt idx="1255">
                  <c:v>-1.5615277994856953</c:v>
                </c:pt>
                <c:pt idx="1256">
                  <c:v>0.61976239428796021</c:v>
                </c:pt>
                <c:pt idx="1257">
                  <c:v>1.804970999884155</c:v>
                </c:pt>
                <c:pt idx="1258">
                  <c:v>3.1552669241260674</c:v>
                </c:pt>
                <c:pt idx="1259">
                  <c:v>-2.1798199930792634</c:v>
                </c:pt>
                <c:pt idx="1260">
                  <c:v>-1.6091102715035959</c:v>
                </c:pt>
                <c:pt idx="1261">
                  <c:v>0.42632641550797246</c:v>
                </c:pt>
                <c:pt idx="1262">
                  <c:v>3.0108739961996562</c:v>
                </c:pt>
                <c:pt idx="1263">
                  <c:v>0.62512273379957861</c:v>
                </c:pt>
                <c:pt idx="1264">
                  <c:v>2.3905408155188397</c:v>
                </c:pt>
                <c:pt idx="1265">
                  <c:v>-0.30082719714263817</c:v>
                </c:pt>
                <c:pt idx="1266">
                  <c:v>1.2939344642605661</c:v>
                </c:pt>
                <c:pt idx="1267">
                  <c:v>-1.7627366570971503</c:v>
                </c:pt>
                <c:pt idx="1268">
                  <c:v>-1.5592311873140261</c:v>
                </c:pt>
                <c:pt idx="1269">
                  <c:v>9.456973549045955E-2</c:v>
                </c:pt>
                <c:pt idx="1270">
                  <c:v>-1.6786267188810342</c:v>
                </c:pt>
                <c:pt idx="1271">
                  <c:v>-2.388545292788006</c:v>
                </c:pt>
                <c:pt idx="1272">
                  <c:v>-0.72791991615520146</c:v>
                </c:pt>
                <c:pt idx="1273">
                  <c:v>-2.7686246310131537</c:v>
                </c:pt>
                <c:pt idx="1274">
                  <c:v>0.11772684482963314</c:v>
                </c:pt>
                <c:pt idx="1275">
                  <c:v>0.16010453002324709</c:v>
                </c:pt>
                <c:pt idx="1276">
                  <c:v>-1.2002645235809268</c:v>
                </c:pt>
                <c:pt idx="1277">
                  <c:v>-0.4567728493198473</c:v>
                </c:pt>
                <c:pt idx="1278">
                  <c:v>-1.0778994318008586</c:v>
                </c:pt>
                <c:pt idx="1279">
                  <c:v>2.9988500587685962</c:v>
                </c:pt>
                <c:pt idx="1280">
                  <c:v>0.75848331031829375</c:v>
                </c:pt>
                <c:pt idx="1281">
                  <c:v>4.2188202616704018</c:v>
                </c:pt>
                <c:pt idx="1282">
                  <c:v>-1.1168820840116851</c:v>
                </c:pt>
                <c:pt idx="1283">
                  <c:v>-0.99468682476003778</c:v>
                </c:pt>
                <c:pt idx="1284">
                  <c:v>2.6270050593248016</c:v>
                </c:pt>
                <c:pt idx="1285">
                  <c:v>-5.5337888553884937</c:v>
                </c:pt>
                <c:pt idx="1286">
                  <c:v>1.1466062482429322</c:v>
                </c:pt>
                <c:pt idx="1287">
                  <c:v>0.26745924075314065</c:v>
                </c:pt>
                <c:pt idx="1288">
                  <c:v>0.19122235664362108</c:v>
                </c:pt>
                <c:pt idx="1289">
                  <c:v>-0.2431986214799835</c:v>
                </c:pt>
                <c:pt idx="1290">
                  <c:v>1.2395773437902733</c:v>
                </c:pt>
                <c:pt idx="1291">
                  <c:v>-4.1596708592559395</c:v>
                </c:pt>
                <c:pt idx="1292">
                  <c:v>-1.6529123927924729</c:v>
                </c:pt>
                <c:pt idx="1293">
                  <c:v>4.290496799741959</c:v>
                </c:pt>
                <c:pt idx="1294">
                  <c:v>0.41937705791194446</c:v>
                </c:pt>
                <c:pt idx="1295">
                  <c:v>-2.4006839916753506</c:v>
                </c:pt>
                <c:pt idx="1296">
                  <c:v>0.25442854895091216</c:v>
                </c:pt>
                <c:pt idx="1297">
                  <c:v>1.3345306444294067</c:v>
                </c:pt>
                <c:pt idx="1298">
                  <c:v>0.45229629411672079</c:v>
                </c:pt>
                <c:pt idx="1299">
                  <c:v>-0.62767727439189969</c:v>
                </c:pt>
                <c:pt idx="1300">
                  <c:v>-1.3305727684841244</c:v>
                </c:pt>
                <c:pt idx="1301">
                  <c:v>-2.3937364018198366</c:v>
                </c:pt>
                <c:pt idx="1302">
                  <c:v>-4.0956512728676842</c:v>
                </c:pt>
                <c:pt idx="1303">
                  <c:v>-1.879276054912367</c:v>
                </c:pt>
                <c:pt idx="1304">
                  <c:v>2.598188809212445</c:v>
                </c:pt>
                <c:pt idx="1305">
                  <c:v>-1.1471763016754579</c:v>
                </c:pt>
                <c:pt idx="1306">
                  <c:v>-5.5711166351926522E-2</c:v>
                </c:pt>
                <c:pt idx="1307">
                  <c:v>-2.6986480738378482</c:v>
                </c:pt>
                <c:pt idx="1308">
                  <c:v>-0.11054563904853865</c:v>
                </c:pt>
                <c:pt idx="1309">
                  <c:v>-0.48420804297607845</c:v>
                </c:pt>
                <c:pt idx="1310">
                  <c:v>-0.66858238297677985</c:v>
                </c:pt>
                <c:pt idx="1311">
                  <c:v>-0.80294306049314912</c:v>
                </c:pt>
                <c:pt idx="1312">
                  <c:v>-0.78396746824114416</c:v>
                </c:pt>
                <c:pt idx="1313">
                  <c:v>-0.95781844009194117</c:v>
                </c:pt>
                <c:pt idx="1314">
                  <c:v>-0.13721059964400695</c:v>
                </c:pt>
                <c:pt idx="1315">
                  <c:v>-4.8487441152074098</c:v>
                </c:pt>
                <c:pt idx="1316">
                  <c:v>-3.361092710416024</c:v>
                </c:pt>
                <c:pt idx="1317">
                  <c:v>-1.2493434738934184</c:v>
                </c:pt>
                <c:pt idx="1318">
                  <c:v>2.3233747303881955</c:v>
                </c:pt>
                <c:pt idx="1319">
                  <c:v>-2.7232702796055435</c:v>
                </c:pt>
                <c:pt idx="1320">
                  <c:v>1.3465732330070495</c:v>
                </c:pt>
                <c:pt idx="1321">
                  <c:v>3.2026177604665449</c:v>
                </c:pt>
                <c:pt idx="1322">
                  <c:v>-0.16219733936451064</c:v>
                </c:pt>
                <c:pt idx="1323">
                  <c:v>-0.69664662456861848</c:v>
                </c:pt>
                <c:pt idx="1324">
                  <c:v>0.71773728990179819</c:v>
                </c:pt>
                <c:pt idx="1325">
                  <c:v>0.68941431435083445</c:v>
                </c:pt>
                <c:pt idx="1326">
                  <c:v>-1.0989466449028384</c:v>
                </c:pt>
                <c:pt idx="1327">
                  <c:v>1.0015836119987043</c:v>
                </c:pt>
                <c:pt idx="1328">
                  <c:v>-1.4604272766439834</c:v>
                </c:pt>
                <c:pt idx="1329">
                  <c:v>3.0701670272236896</c:v>
                </c:pt>
                <c:pt idx="1330">
                  <c:v>-0.53633709551835906</c:v>
                </c:pt>
                <c:pt idx="1331">
                  <c:v>0.87856858561160323</c:v>
                </c:pt>
                <c:pt idx="1332">
                  <c:v>3.5823752641138604</c:v>
                </c:pt>
                <c:pt idx="1333">
                  <c:v>-0.67521356423603152</c:v>
                </c:pt>
                <c:pt idx="1334">
                  <c:v>-1.9321433504615726</c:v>
                </c:pt>
                <c:pt idx="1335">
                  <c:v>-1.018560130881923</c:v>
                </c:pt>
                <c:pt idx="1336">
                  <c:v>0.14706007270743271</c:v>
                </c:pt>
                <c:pt idx="1337">
                  <c:v>4.8682396738257694E-3</c:v>
                </c:pt>
                <c:pt idx="1338">
                  <c:v>-0.55904758927201925</c:v>
                </c:pt>
                <c:pt idx="1339">
                  <c:v>0.86619893179882013</c:v>
                </c:pt>
                <c:pt idx="1340">
                  <c:v>0.57552992361409139</c:v>
                </c:pt>
                <c:pt idx="1341">
                  <c:v>-0.90016594758647983</c:v>
                </c:pt>
                <c:pt idx="1342">
                  <c:v>0.31029962415271939</c:v>
                </c:pt>
                <c:pt idx="1343">
                  <c:v>-1.6898576962751513</c:v>
                </c:pt>
                <c:pt idx="1344">
                  <c:v>-0.49395587484370651</c:v>
                </c:pt>
                <c:pt idx="1345">
                  <c:v>-4.3242399467231536</c:v>
                </c:pt>
                <c:pt idx="1346">
                  <c:v>-1.3438861110882669</c:v>
                </c:pt>
                <c:pt idx="1347">
                  <c:v>2.0949821666752655</c:v>
                </c:pt>
                <c:pt idx="1348">
                  <c:v>1.7126284379449501</c:v>
                </c:pt>
                <c:pt idx="1349">
                  <c:v>1.598040377682949</c:v>
                </c:pt>
                <c:pt idx="1350">
                  <c:v>1.1062011462963284</c:v>
                </c:pt>
                <c:pt idx="1351">
                  <c:v>-0.93192724803825655</c:v>
                </c:pt>
                <c:pt idx="1352">
                  <c:v>-2.8425204885177493</c:v>
                </c:pt>
                <c:pt idx="1353">
                  <c:v>-0.46469468916522771</c:v>
                </c:pt>
                <c:pt idx="1354">
                  <c:v>-6.1612398850595724</c:v>
                </c:pt>
                <c:pt idx="1355">
                  <c:v>1.8511885507486383</c:v>
                </c:pt>
                <c:pt idx="1356">
                  <c:v>0.18582765728903894</c:v>
                </c:pt>
                <c:pt idx="1357">
                  <c:v>2.1157542767395512</c:v>
                </c:pt>
                <c:pt idx="1358">
                  <c:v>-0.6572673807671805</c:v>
                </c:pt>
                <c:pt idx="1359">
                  <c:v>-3.1361595712429917</c:v>
                </c:pt>
                <c:pt idx="1360">
                  <c:v>0.85142627278983696</c:v>
                </c:pt>
                <c:pt idx="1361">
                  <c:v>-6.7512409686216301E-2</c:v>
                </c:pt>
                <c:pt idx="1362">
                  <c:v>-0.25863571355601778</c:v>
                </c:pt>
                <c:pt idx="1363">
                  <c:v>0.79620061460222757</c:v>
                </c:pt>
                <c:pt idx="1364">
                  <c:v>-0.6187158108877604</c:v>
                </c:pt>
                <c:pt idx="1365">
                  <c:v>0.54365571716769523</c:v>
                </c:pt>
                <c:pt idx="1366">
                  <c:v>0.91376267396678656</c:v>
                </c:pt>
                <c:pt idx="1367">
                  <c:v>3.3553987770822431</c:v>
                </c:pt>
                <c:pt idx="1368">
                  <c:v>1.7679897969425582</c:v>
                </c:pt>
                <c:pt idx="1369">
                  <c:v>-2.5407418361866974</c:v>
                </c:pt>
                <c:pt idx="1370">
                  <c:v>-0.59621424571727744</c:v>
                </c:pt>
                <c:pt idx="1371">
                  <c:v>-1.8008415236699307</c:v>
                </c:pt>
                <c:pt idx="1372">
                  <c:v>2.2719359358996911</c:v>
                </c:pt>
                <c:pt idx="1373">
                  <c:v>-0.75953960487547079</c:v>
                </c:pt>
                <c:pt idx="1374">
                  <c:v>-0.93844737876453621</c:v>
                </c:pt>
                <c:pt idx="1375">
                  <c:v>0.31653390748125787</c:v>
                </c:pt>
                <c:pt idx="1376">
                  <c:v>0.76873114882416971</c:v>
                </c:pt>
                <c:pt idx="1377">
                  <c:v>-2.7472977972806021</c:v>
                </c:pt>
                <c:pt idx="1378">
                  <c:v>-0.2405873684525659</c:v>
                </c:pt>
                <c:pt idx="1379">
                  <c:v>2.4848937156256348</c:v>
                </c:pt>
                <c:pt idx="1380">
                  <c:v>-1.0548443963751453</c:v>
                </c:pt>
                <c:pt idx="1381">
                  <c:v>3.9402627663701679</c:v>
                </c:pt>
                <c:pt idx="1382">
                  <c:v>-1.5619865005654106</c:v>
                </c:pt>
                <c:pt idx="1383">
                  <c:v>-1.2885835340861078</c:v>
                </c:pt>
                <c:pt idx="1384">
                  <c:v>1.5912088026967552</c:v>
                </c:pt>
                <c:pt idx="1385">
                  <c:v>-0.10947713421062844</c:v>
                </c:pt>
                <c:pt idx="1386">
                  <c:v>-0.60909465052834832</c:v>
                </c:pt>
                <c:pt idx="1387">
                  <c:v>-2.1365688935531182</c:v>
                </c:pt>
                <c:pt idx="1388">
                  <c:v>-1.3127394910098928</c:v>
                </c:pt>
                <c:pt idx="1389">
                  <c:v>3.8765653686018666</c:v>
                </c:pt>
                <c:pt idx="1390">
                  <c:v>0.16874824379695497</c:v>
                </c:pt>
                <c:pt idx="1391">
                  <c:v>0.70784850668488986</c:v>
                </c:pt>
                <c:pt idx="1392">
                  <c:v>-1.6453394659246854</c:v>
                </c:pt>
                <c:pt idx="1393">
                  <c:v>1.1483799957858309E-2</c:v>
                </c:pt>
                <c:pt idx="1394">
                  <c:v>-0.86001107978160007</c:v>
                </c:pt>
                <c:pt idx="1395">
                  <c:v>-2.7954949496718982</c:v>
                </c:pt>
                <c:pt idx="1396">
                  <c:v>-1.7756526751642596</c:v>
                </c:pt>
                <c:pt idx="1397">
                  <c:v>-0.86362286041300251</c:v>
                </c:pt>
                <c:pt idx="1398">
                  <c:v>3.965648171761913</c:v>
                </c:pt>
                <c:pt idx="1399">
                  <c:v>4.1530938745879062</c:v>
                </c:pt>
                <c:pt idx="1400">
                  <c:v>-3.7844675626005539</c:v>
                </c:pt>
                <c:pt idx="1401">
                  <c:v>-2.0574250004829082</c:v>
                </c:pt>
                <c:pt idx="1402">
                  <c:v>0.20945110319325266</c:v>
                </c:pt>
                <c:pt idx="1403">
                  <c:v>0.13607390347348769</c:v>
                </c:pt>
                <c:pt idx="1404">
                  <c:v>-0.10920514004760662</c:v>
                </c:pt>
                <c:pt idx="1405">
                  <c:v>3.3459848302477795</c:v>
                </c:pt>
                <c:pt idx="1406">
                  <c:v>-0.86148719187137601</c:v>
                </c:pt>
                <c:pt idx="1407">
                  <c:v>3.7300403953359904</c:v>
                </c:pt>
                <c:pt idx="1408">
                  <c:v>1.6882329912394596</c:v>
                </c:pt>
                <c:pt idx="1409">
                  <c:v>-0.46445334392186766</c:v>
                </c:pt>
                <c:pt idx="1410">
                  <c:v>-1.6749434255346785</c:v>
                </c:pt>
                <c:pt idx="1411">
                  <c:v>-1.6038334424799814</c:v>
                </c:pt>
                <c:pt idx="1412">
                  <c:v>4.1986223421083295</c:v>
                </c:pt>
                <c:pt idx="1413">
                  <c:v>1.2070296749750185</c:v>
                </c:pt>
                <c:pt idx="1414">
                  <c:v>1.002198292372114</c:v>
                </c:pt>
                <c:pt idx="1415">
                  <c:v>-4.6341924407818311</c:v>
                </c:pt>
                <c:pt idx="1416">
                  <c:v>-1.5274253847078683</c:v>
                </c:pt>
                <c:pt idx="1417">
                  <c:v>-0.74401308188433291</c:v>
                </c:pt>
                <c:pt idx="1418">
                  <c:v>5.5362091957945836E-2</c:v>
                </c:pt>
                <c:pt idx="1419">
                  <c:v>-0.71352430319957705</c:v>
                </c:pt>
                <c:pt idx="1420">
                  <c:v>-0.7094875792828077</c:v>
                </c:pt>
                <c:pt idx="1421">
                  <c:v>0.49127643048367631</c:v>
                </c:pt>
                <c:pt idx="1422">
                  <c:v>2.0727085352766892</c:v>
                </c:pt>
                <c:pt idx="1423">
                  <c:v>-1.7020963949953369</c:v>
                </c:pt>
                <c:pt idx="1424">
                  <c:v>-2.5333332631834722</c:v>
                </c:pt>
                <c:pt idx="1425">
                  <c:v>-1.284031775586655</c:v>
                </c:pt>
                <c:pt idx="1426">
                  <c:v>-2.0323859922248602</c:v>
                </c:pt>
                <c:pt idx="1427">
                  <c:v>-0.23502292429069627</c:v>
                </c:pt>
                <c:pt idx="1428">
                  <c:v>3.6362648823272181</c:v>
                </c:pt>
                <c:pt idx="1429">
                  <c:v>-0.74293392040754469</c:v>
                </c:pt>
                <c:pt idx="1430">
                  <c:v>-2.6512754774760765</c:v>
                </c:pt>
                <c:pt idx="1431">
                  <c:v>-1.1426622255323764</c:v>
                </c:pt>
                <c:pt idx="1432">
                  <c:v>3.3228529637286464</c:v>
                </c:pt>
                <c:pt idx="1433">
                  <c:v>-0.83714326560004793</c:v>
                </c:pt>
                <c:pt idx="1434">
                  <c:v>-1.4762346826965214</c:v>
                </c:pt>
                <c:pt idx="1435">
                  <c:v>-3.1442031182602364</c:v>
                </c:pt>
                <c:pt idx="1436">
                  <c:v>-1.0004423471441299</c:v>
                </c:pt>
                <c:pt idx="1437">
                  <c:v>-3.4351152394288391</c:v>
                </c:pt>
                <c:pt idx="1438">
                  <c:v>-6.053551204522023E-2</c:v>
                </c:pt>
                <c:pt idx="1439">
                  <c:v>-0.68641574817216622</c:v>
                </c:pt>
                <c:pt idx="1440">
                  <c:v>-4.6613522300405066</c:v>
                </c:pt>
                <c:pt idx="1441">
                  <c:v>3.4229186518056665</c:v>
                </c:pt>
                <c:pt idx="1442">
                  <c:v>4.0532912040543891</c:v>
                </c:pt>
                <c:pt idx="1443">
                  <c:v>0.62083266686639149</c:v>
                </c:pt>
                <c:pt idx="1444">
                  <c:v>3.5503606206456624</c:v>
                </c:pt>
                <c:pt idx="1445">
                  <c:v>0.84279507111666874</c:v>
                </c:pt>
                <c:pt idx="1446">
                  <c:v>-3.6447229300896211</c:v>
                </c:pt>
                <c:pt idx="1447">
                  <c:v>-0.15363630927212313</c:v>
                </c:pt>
                <c:pt idx="1448">
                  <c:v>-1.1172416536281453</c:v>
                </c:pt>
                <c:pt idx="1449">
                  <c:v>-3.3277335029814736</c:v>
                </c:pt>
                <c:pt idx="1450">
                  <c:v>-0.27247719587420249</c:v>
                </c:pt>
                <c:pt idx="1451">
                  <c:v>-0.99594868988816287</c:v>
                </c:pt>
                <c:pt idx="1452">
                  <c:v>0.1633140943454805</c:v>
                </c:pt>
                <c:pt idx="1453">
                  <c:v>1.0441869337393115</c:v>
                </c:pt>
                <c:pt idx="1454">
                  <c:v>3.919973788555879</c:v>
                </c:pt>
                <c:pt idx="1455">
                  <c:v>-5.9027784080896595E-2</c:v>
                </c:pt>
                <c:pt idx="1456">
                  <c:v>-2.2743283581522746</c:v>
                </c:pt>
                <c:pt idx="1457">
                  <c:v>-1.3548433991430642</c:v>
                </c:pt>
                <c:pt idx="1458">
                  <c:v>-1.3153926426266764</c:v>
                </c:pt>
                <c:pt idx="1459">
                  <c:v>4.7688902369925614</c:v>
                </c:pt>
                <c:pt idx="1460">
                  <c:v>-7.8346135107494774E-2</c:v>
                </c:pt>
                <c:pt idx="1461">
                  <c:v>1.1653813590468616</c:v>
                </c:pt>
                <c:pt idx="1462">
                  <c:v>2.3106591937691832</c:v>
                </c:pt>
                <c:pt idx="1463">
                  <c:v>2.3322309233830509</c:v>
                </c:pt>
                <c:pt idx="1464">
                  <c:v>0.82587474579298714</c:v>
                </c:pt>
                <c:pt idx="1465">
                  <c:v>-1.0949099209860762</c:v>
                </c:pt>
                <c:pt idx="1466">
                  <c:v>-1.445702742991557</c:v>
                </c:pt>
                <c:pt idx="1467">
                  <c:v>-2.4078907572532415</c:v>
                </c:pt>
                <c:pt idx="1468">
                  <c:v>2.0604566640737403</c:v>
                </c:pt>
                <c:pt idx="1469">
                  <c:v>5.6922145563629556</c:v>
                </c:pt>
                <c:pt idx="1470">
                  <c:v>2.9324875903137837</c:v>
                </c:pt>
                <c:pt idx="1471">
                  <c:v>0.35015436471880435</c:v>
                </c:pt>
                <c:pt idx="1472">
                  <c:v>-2.3290198779832068</c:v>
                </c:pt>
                <c:pt idx="1473">
                  <c:v>-1.2171553746946344</c:v>
                </c:pt>
                <c:pt idx="1474">
                  <c:v>1.0746811910879117</c:v>
                </c:pt>
                <c:pt idx="1475">
                  <c:v>-0.71612229602309441</c:v>
                </c:pt>
                <c:pt idx="1476">
                  <c:v>-0.47264280662473368</c:v>
                </c:pt>
                <c:pt idx="1477">
                  <c:v>0.93355475401750709</c:v>
                </c:pt>
                <c:pt idx="1478">
                  <c:v>0.67807043096210151</c:v>
                </c:pt>
                <c:pt idx="1479">
                  <c:v>4.4218466114867283</c:v>
                </c:pt>
                <c:pt idx="1480">
                  <c:v>4.8796958724449553</c:v>
                </c:pt>
                <c:pt idx="1481">
                  <c:v>-0.92448988157703127</c:v>
                </c:pt>
                <c:pt idx="1482">
                  <c:v>1.5967877604755643</c:v>
                </c:pt>
                <c:pt idx="1483">
                  <c:v>-3.2887671321281005</c:v>
                </c:pt>
                <c:pt idx="1484">
                  <c:v>2.1014030782171602</c:v>
                </c:pt>
                <c:pt idx="1485">
                  <c:v>1.1843858173210862</c:v>
                </c:pt>
                <c:pt idx="1486">
                  <c:v>-1.3445115358216952</c:v>
                </c:pt>
                <c:pt idx="1487">
                  <c:v>1.9981477152206111</c:v>
                </c:pt>
                <c:pt idx="1488">
                  <c:v>-2.3130533837622806</c:v>
                </c:pt>
                <c:pt idx="1489">
                  <c:v>9.5797328496736611E-2</c:v>
                </c:pt>
                <c:pt idx="1490">
                  <c:v>-0.14655976584039365</c:v>
                </c:pt>
                <c:pt idx="1491">
                  <c:v>-3.7881616003069496</c:v>
                </c:pt>
                <c:pt idx="1492">
                  <c:v>0.31252960022465714</c:v>
                </c:pt>
                <c:pt idx="1493">
                  <c:v>-1.5375291629897845</c:v>
                </c:pt>
                <c:pt idx="1494">
                  <c:v>-0.95144245731076182</c:v>
                </c:pt>
                <c:pt idx="1495">
                  <c:v>0.24434299520925151</c:v>
                </c:pt>
                <c:pt idx="1496">
                  <c:v>-3.0780015934354594</c:v>
                </c:pt>
                <c:pt idx="1497">
                  <c:v>-0.92268313373221389</c:v>
                </c:pt>
                <c:pt idx="1498">
                  <c:v>-0.21654246206173866</c:v>
                </c:pt>
                <c:pt idx="1499">
                  <c:v>-0.37126548556901184</c:v>
                </c:pt>
                <c:pt idx="1500">
                  <c:v>-1.5135191217516137</c:v>
                </c:pt>
                <c:pt idx="1501">
                  <c:v>-2.697886729675453</c:v>
                </c:pt>
                <c:pt idx="1502">
                  <c:v>-1.6218426915286699</c:v>
                </c:pt>
                <c:pt idx="1503">
                  <c:v>-4.2064244039387688</c:v>
                </c:pt>
                <c:pt idx="1504">
                  <c:v>-2.2027579062773555</c:v>
                </c:pt>
                <c:pt idx="1505">
                  <c:v>2.8451667466412403</c:v>
                </c:pt>
                <c:pt idx="1506">
                  <c:v>-3.3938968311223903</c:v>
                </c:pt>
                <c:pt idx="1507">
                  <c:v>1.704110054545275</c:v>
                </c:pt>
                <c:pt idx="1508">
                  <c:v>-3.1261832125726556</c:v>
                </c:pt>
                <c:pt idx="1509">
                  <c:v>1.1199945909790898</c:v>
                </c:pt>
                <c:pt idx="1510">
                  <c:v>5.4412244048910026</c:v>
                </c:pt>
                <c:pt idx="1511">
                  <c:v>1.4703265024010754</c:v>
                </c:pt>
                <c:pt idx="1512">
                  <c:v>-0.70735005527951245</c:v>
                </c:pt>
                <c:pt idx="1513">
                  <c:v>-0.61153355518348462</c:v>
                </c:pt>
                <c:pt idx="1514">
                  <c:v>1.9865450978727495</c:v>
                </c:pt>
                <c:pt idx="1515">
                  <c:v>0.89371815027053714</c:v>
                </c:pt>
                <c:pt idx="1516">
                  <c:v>0.31556394107578001</c:v>
                </c:pt>
                <c:pt idx="1517">
                  <c:v>-1.0873920651903966</c:v>
                </c:pt>
                <c:pt idx="1518">
                  <c:v>0.1944607144238546</c:v>
                </c:pt>
                <c:pt idx="1519">
                  <c:v>-4.0391673727541288</c:v>
                </c:pt>
                <c:pt idx="1520">
                  <c:v>-1.0721994272324054</c:v>
                </c:pt>
                <c:pt idx="1521">
                  <c:v>4.0756493020317208</c:v>
                </c:pt>
                <c:pt idx="1522">
                  <c:v>1.820767661576653</c:v>
                </c:pt>
                <c:pt idx="1523">
                  <c:v>-4.7668279716901907E-2</c:v>
                </c:pt>
                <c:pt idx="1524">
                  <c:v>-1.7271372587150324</c:v>
                </c:pt>
                <c:pt idx="1525">
                  <c:v>4.1448762788092495</c:v>
                </c:pt>
                <c:pt idx="1526">
                  <c:v>-1.2021036880859128</c:v>
                </c:pt>
                <c:pt idx="1527">
                  <c:v>-2.0729376702393267</c:v>
                </c:pt>
                <c:pt idx="1528">
                  <c:v>0.46365039238109773</c:v>
                </c:pt>
                <c:pt idx="1529">
                  <c:v>-1.0861056901886563</c:v>
                </c:pt>
                <c:pt idx="1530">
                  <c:v>-3.6633319192884386</c:v>
                </c:pt>
                <c:pt idx="1531">
                  <c:v>-3.0134962076857903</c:v>
                </c:pt>
                <c:pt idx="1532">
                  <c:v>4.1361521471383611E-2</c:v>
                </c:pt>
                <c:pt idx="1533">
                  <c:v>-1.9592225977035085</c:v>
                </c:pt>
                <c:pt idx="1534">
                  <c:v>-3.4723263980284713</c:v>
                </c:pt>
                <c:pt idx="1535">
                  <c:v>-3.1514988729899684</c:v>
                </c:pt>
                <c:pt idx="1536">
                  <c:v>1.4609339464598747E-2</c:v>
                </c:pt>
                <c:pt idx="1537">
                  <c:v>-0.18803337262492192</c:v>
                </c:pt>
                <c:pt idx="1538">
                  <c:v>1.7204054694630031</c:v>
                </c:pt>
                <c:pt idx="1539">
                  <c:v>-2.2123071121585411</c:v>
                </c:pt>
                <c:pt idx="1540">
                  <c:v>-0.57691328340643011</c:v>
                </c:pt>
                <c:pt idx="1541">
                  <c:v>-1.6836622026612815</c:v>
                </c:pt>
                <c:pt idx="1542">
                  <c:v>0.66169150555636236</c:v>
                </c:pt>
                <c:pt idx="1543">
                  <c:v>0.4663378161197187</c:v>
                </c:pt>
                <c:pt idx="1544">
                  <c:v>1.0266814022521942</c:v>
                </c:pt>
                <c:pt idx="1545">
                  <c:v>2.3088199415430495</c:v>
                </c:pt>
                <c:pt idx="1546">
                  <c:v>6.1897162907499137E-2</c:v>
                </c:pt>
                <c:pt idx="1547">
                  <c:v>1.9098700102739734</c:v>
                </c:pt>
                <c:pt idx="1548">
                  <c:v>-2.4566732035291139</c:v>
                </c:pt>
                <c:pt idx="1549">
                  <c:v>-3.0120538533903698</c:v>
                </c:pt>
                <c:pt idx="1550">
                  <c:v>2.8440394598079024</c:v>
                </c:pt>
                <c:pt idx="1551">
                  <c:v>0.42764520716988841</c:v>
                </c:pt>
                <c:pt idx="1552">
                  <c:v>1.2454257798882225</c:v>
                </c:pt>
                <c:pt idx="1553">
                  <c:v>1.9086317606287935</c:v>
                </c:pt>
                <c:pt idx="1554">
                  <c:v>-1.9957464406995626</c:v>
                </c:pt>
                <c:pt idx="1555">
                  <c:v>-1.6397768772244703</c:v>
                </c:pt>
                <c:pt idx="1556">
                  <c:v>1.5313832606531435</c:v>
                </c:pt>
                <c:pt idx="1557">
                  <c:v>-0.89140621894344463</c:v>
                </c:pt>
                <c:pt idx="1558">
                  <c:v>-0.61550986976770616</c:v>
                </c:pt>
                <c:pt idx="1559">
                  <c:v>-3.0058764965956115</c:v>
                </c:pt>
                <c:pt idx="1560">
                  <c:v>2.2531315173102868</c:v>
                </c:pt>
                <c:pt idx="1561">
                  <c:v>-0.65484595254893918</c:v>
                </c:pt>
                <c:pt idx="1562">
                  <c:v>1.7002862364559803</c:v>
                </c:pt>
                <c:pt idx="1563">
                  <c:v>0.65735650986245275</c:v>
                </c:pt>
                <c:pt idx="1564">
                  <c:v>3.0813585545209179</c:v>
                </c:pt>
                <c:pt idx="1565">
                  <c:v>-3.630116179047036</c:v>
                </c:pt>
                <c:pt idx="1566">
                  <c:v>-6.2331068409711463</c:v>
                </c:pt>
                <c:pt idx="1567">
                  <c:v>3.8317538308105981</c:v>
                </c:pt>
                <c:pt idx="1568">
                  <c:v>1.7855806943793482</c:v>
                </c:pt>
                <c:pt idx="1569">
                  <c:v>-2.1469402946925129</c:v>
                </c:pt>
                <c:pt idx="1570">
                  <c:v>-1.6245517348851664</c:v>
                </c:pt>
                <c:pt idx="1571">
                  <c:v>-4.5543355535301089E-2</c:v>
                </c:pt>
                <c:pt idx="1572">
                  <c:v>-0.62801508398707995</c:v>
                </c:pt>
                <c:pt idx="1573">
                  <c:v>-1.7457768091123747</c:v>
                </c:pt>
                <c:pt idx="1574">
                  <c:v>-2.0957388483211403</c:v>
                </c:pt>
                <c:pt idx="1575">
                  <c:v>-0.40434204220165526</c:v>
                </c:pt>
                <c:pt idx="1576">
                  <c:v>1.0536507736708529</c:v>
                </c:pt>
                <c:pt idx="1577">
                  <c:v>-0.26473081327580417</c:v>
                </c:pt>
                <c:pt idx="1578">
                  <c:v>-1.0972473243888174</c:v>
                </c:pt>
                <c:pt idx="1579">
                  <c:v>-1.5522405241594441</c:v>
                </c:pt>
                <c:pt idx="1580">
                  <c:v>4.7310626302790055</c:v>
                </c:pt>
                <c:pt idx="1581">
                  <c:v>-0.89198848265667152</c:v>
                </c:pt>
                <c:pt idx="1582">
                  <c:v>0.98128078094968885</c:v>
                </c:pt>
                <c:pt idx="1583">
                  <c:v>4.6113418012173639</c:v>
                </c:pt>
                <c:pt idx="1584">
                  <c:v>1.2472938255723705</c:v>
                </c:pt>
                <c:pt idx="1585">
                  <c:v>1.0962498118270716</c:v>
                </c:pt>
                <c:pt idx="1586">
                  <c:v>3.0293494940922514</c:v>
                </c:pt>
                <c:pt idx="1587">
                  <c:v>2.7275264273279731</c:v>
                </c:pt>
                <c:pt idx="1588">
                  <c:v>-0.27786641656496158</c:v>
                </c:pt>
                <c:pt idx="1589">
                  <c:v>-2.4592850495873506</c:v>
                </c:pt>
                <c:pt idx="1590">
                  <c:v>-0.24363918574059085</c:v>
                </c:pt>
                <c:pt idx="1591">
                  <c:v>1.3085324141259349</c:v>
                </c:pt>
                <c:pt idx="1592">
                  <c:v>-0.45947478667540764</c:v>
                </c:pt>
                <c:pt idx="1593">
                  <c:v>-0.3719641181936737</c:v>
                </c:pt>
                <c:pt idx="1594">
                  <c:v>2.8228367817397029</c:v>
                </c:pt>
                <c:pt idx="1595">
                  <c:v>1.8997669800954213</c:v>
                </c:pt>
                <c:pt idx="1596">
                  <c:v>1.2001913679119696</c:v>
                </c:pt>
                <c:pt idx="1597">
                  <c:v>-2.3060741253499515</c:v>
                </c:pt>
                <c:pt idx="1598">
                  <c:v>-0.16170044160094932</c:v>
                </c:pt>
                <c:pt idx="1599">
                  <c:v>1.0324643769601067</c:v>
                </c:pt>
                <c:pt idx="1600">
                  <c:v>1.3238272137185163</c:v>
                </c:pt>
                <c:pt idx="1601">
                  <c:v>3.6527637998465678</c:v>
                </c:pt>
                <c:pt idx="1602">
                  <c:v>1.1901363753688088</c:v>
                </c:pt>
                <c:pt idx="1603">
                  <c:v>-1.066904461389683</c:v>
                </c:pt>
                <c:pt idx="1604">
                  <c:v>4.2990415484769002</c:v>
                </c:pt>
                <c:pt idx="1605">
                  <c:v>-0.37270918099860495</c:v>
                </c:pt>
                <c:pt idx="1606">
                  <c:v>2.2891438763616208</c:v>
                </c:pt>
                <c:pt idx="1607">
                  <c:v>-0.98060762040067573</c:v>
                </c:pt>
                <c:pt idx="1608">
                  <c:v>-1.5655107057433781</c:v>
                </c:pt>
                <c:pt idx="1609">
                  <c:v>-2.5023439635329794</c:v>
                </c:pt>
                <c:pt idx="1610">
                  <c:v>-2.8300259309372748</c:v>
                </c:pt>
                <c:pt idx="1611">
                  <c:v>-0.80470850277943384</c:v>
                </c:pt>
                <c:pt idx="1612">
                  <c:v>2.7701129533836379</c:v>
                </c:pt>
                <c:pt idx="1613">
                  <c:v>7.5951857393249611E-2</c:v>
                </c:pt>
                <c:pt idx="1614">
                  <c:v>-3.5017435630006375</c:v>
                </c:pt>
                <c:pt idx="1615">
                  <c:v>1.575903258744134</c:v>
                </c:pt>
                <c:pt idx="1616">
                  <c:v>0.42883727464130317</c:v>
                </c:pt>
                <c:pt idx="1617">
                  <c:v>2.8899280899755979</c:v>
                </c:pt>
                <c:pt idx="1618">
                  <c:v>-1.3366234537706703</c:v>
                </c:pt>
                <c:pt idx="1619">
                  <c:v>-2.21003804003184</c:v>
                </c:pt>
                <c:pt idx="1620">
                  <c:v>3.6173768655286693</c:v>
                </c:pt>
                <c:pt idx="1621">
                  <c:v>2.3911555836133829</c:v>
                </c:pt>
                <c:pt idx="1622">
                  <c:v>-3.5460493141299665</c:v>
                </c:pt>
                <c:pt idx="1623">
                  <c:v>0.97061110803315387</c:v>
                </c:pt>
                <c:pt idx="1624">
                  <c:v>-3.8037275733949656</c:v>
                </c:pt>
                <c:pt idx="1625">
                  <c:v>2.0110438287280772</c:v>
                </c:pt>
                <c:pt idx="1626">
                  <c:v>-2.7219995255790508</c:v>
                </c:pt>
                <c:pt idx="1627">
                  <c:v>-2.5740722501632547</c:v>
                </c:pt>
                <c:pt idx="1628">
                  <c:v>2.7523109178598837</c:v>
                </c:pt>
                <c:pt idx="1629">
                  <c:v>0.45505337510863342</c:v>
                </c:pt>
                <c:pt idx="1630">
                  <c:v>1.6960796800107971</c:v>
                </c:pt>
                <c:pt idx="1631">
                  <c:v>-1.4075942532166081</c:v>
                </c:pt>
                <c:pt idx="1632">
                  <c:v>4.083726772016405E-3</c:v>
                </c:pt>
                <c:pt idx="1633">
                  <c:v>3.0105419666281605</c:v>
                </c:pt>
                <c:pt idx="1634">
                  <c:v>1.1210185936626118</c:v>
                </c:pt>
                <c:pt idx="1635">
                  <c:v>4.4268575853933783</c:v>
                </c:pt>
                <c:pt idx="1636">
                  <c:v>-0.71820769754358338</c:v>
                </c:pt>
                <c:pt idx="1637">
                  <c:v>2.4050102384143202</c:v>
                </c:pt>
                <c:pt idx="1638">
                  <c:v>2.2281320468702859</c:v>
                </c:pt>
                <c:pt idx="1639">
                  <c:v>0.40421069756808237</c:v>
                </c:pt>
                <c:pt idx="1640">
                  <c:v>2.7090922349939035</c:v>
                </c:pt>
                <c:pt idx="1641">
                  <c:v>-1.5341333970605433</c:v>
                </c:pt>
                <c:pt idx="1642">
                  <c:v>1.6717496069741955</c:v>
                </c:pt>
                <c:pt idx="1643">
                  <c:v>-2.0582095133847247</c:v>
                </c:pt>
                <c:pt idx="1644">
                  <c:v>-2.3615465348805316</c:v>
                </c:pt>
                <c:pt idx="1645">
                  <c:v>0.46946158788594516</c:v>
                </c:pt>
                <c:pt idx="1646">
                  <c:v>-0.11725727460337509</c:v>
                </c:pt>
                <c:pt idx="1647">
                  <c:v>-1.8951020243903507</c:v>
                </c:pt>
                <c:pt idx="1648">
                  <c:v>1.7289807793964656</c:v>
                </c:pt>
                <c:pt idx="1649">
                  <c:v>3.2754433453927234</c:v>
                </c:pt>
                <c:pt idx="1650">
                  <c:v>-0.89584160853145534</c:v>
                </c:pt>
                <c:pt idx="1651">
                  <c:v>1.7537101111351134</c:v>
                </c:pt>
                <c:pt idx="1652">
                  <c:v>-1.1430933078637864</c:v>
                </c:pt>
                <c:pt idx="1653">
                  <c:v>-0.67277828278308505</c:v>
                </c:pt>
                <c:pt idx="1654">
                  <c:v>2.7953924019200826E-2</c:v>
                </c:pt>
                <c:pt idx="1655">
                  <c:v>1.5803818093523461</c:v>
                </c:pt>
                <c:pt idx="1656">
                  <c:v>-0.61007386485456649</c:v>
                </c:pt>
                <c:pt idx="1657">
                  <c:v>-3.7765746039343213</c:v>
                </c:pt>
                <c:pt idx="1658">
                  <c:v>2.3005429033867273</c:v>
                </c:pt>
                <c:pt idx="1659">
                  <c:v>0.55940610896530529</c:v>
                </c:pt>
                <c:pt idx="1660">
                  <c:v>-4.9150171527471258</c:v>
                </c:pt>
                <c:pt idx="1661">
                  <c:v>3.0347766101070164</c:v>
                </c:pt>
                <c:pt idx="1662">
                  <c:v>2.6618950958791316</c:v>
                </c:pt>
                <c:pt idx="1663">
                  <c:v>-1.8962989684769909</c:v>
                </c:pt>
                <c:pt idx="1664">
                  <c:v>-2.4211302899175138</c:v>
                </c:pt>
                <c:pt idx="1665">
                  <c:v>2.8111927711121467</c:v>
                </c:pt>
                <c:pt idx="1666">
                  <c:v>2.3802156842743329</c:v>
                </c:pt>
                <c:pt idx="1667">
                  <c:v>0.9375928190684597</c:v>
                </c:pt>
                <c:pt idx="1668">
                  <c:v>-0.45926942861211728</c:v>
                </c:pt>
                <c:pt idx="1669">
                  <c:v>-1.7224876221653815</c:v>
                </c:pt>
                <c:pt idx="1670">
                  <c:v>1.124931842667003</c:v>
                </c:pt>
                <c:pt idx="1671">
                  <c:v>-1.753771570390839</c:v>
                </c:pt>
                <c:pt idx="1672">
                  <c:v>-1.5649373309285153</c:v>
                </c:pt>
                <c:pt idx="1673">
                  <c:v>1.9786108336479735</c:v>
                </c:pt>
                <c:pt idx="1674">
                  <c:v>1.6937649310200058</c:v>
                </c:pt>
                <c:pt idx="1675">
                  <c:v>2.9323146489106691</c:v>
                </c:pt>
                <c:pt idx="1676">
                  <c:v>-3.8238311854267515</c:v>
                </c:pt>
                <c:pt idx="1677">
                  <c:v>-0.93798682222316643</c:v>
                </c:pt>
                <c:pt idx="1678">
                  <c:v>-0.54093869443259734</c:v>
                </c:pt>
                <c:pt idx="1679">
                  <c:v>0.1080097496028003</c:v>
                </c:pt>
                <c:pt idx="1680">
                  <c:v>-2.4703035477603379</c:v>
                </c:pt>
                <c:pt idx="1681">
                  <c:v>1.2028231185298353</c:v>
                </c:pt>
                <c:pt idx="1682">
                  <c:v>3.7114471148335539</c:v>
                </c:pt>
                <c:pt idx="1683">
                  <c:v>-2.845020691012202</c:v>
                </c:pt>
                <c:pt idx="1684">
                  <c:v>0.29438116756720945</c:v>
                </c:pt>
                <c:pt idx="1685">
                  <c:v>3.0158062835512283</c:v>
                </c:pt>
                <c:pt idx="1686">
                  <c:v>-0.57732757005288704</c:v>
                </c:pt>
                <c:pt idx="1687">
                  <c:v>-1.5816775936912357</c:v>
                </c:pt>
                <c:pt idx="1688">
                  <c:v>0.6908260197266145</c:v>
                </c:pt>
                <c:pt idx="1689">
                  <c:v>1.9505772409757896</c:v>
                </c:pt>
                <c:pt idx="1690">
                  <c:v>-2.2095392868066241</c:v>
                </c:pt>
                <c:pt idx="1691">
                  <c:v>1.6598847577115237</c:v>
                </c:pt>
                <c:pt idx="1692">
                  <c:v>-0.61449111762345865</c:v>
                </c:pt>
                <c:pt idx="1693">
                  <c:v>-1.465989953065332</c:v>
                </c:pt>
                <c:pt idx="1694">
                  <c:v>-3.3796122686997592</c:v>
                </c:pt>
                <c:pt idx="1695">
                  <c:v>-1.6961760044191863</c:v>
                </c:pt>
                <c:pt idx="1696">
                  <c:v>-0.81199929317281772</c:v>
                </c:pt>
                <c:pt idx="1697">
                  <c:v>-2.0780322423551141</c:v>
                </c:pt>
                <c:pt idx="1698">
                  <c:v>1.3364676869846299</c:v>
                </c:pt>
                <c:pt idx="1699">
                  <c:v>0.29995701647132478</c:v>
                </c:pt>
                <c:pt idx="1700">
                  <c:v>2.3174080699171355</c:v>
                </c:pt>
                <c:pt idx="1701">
                  <c:v>1.3462856178688014</c:v>
                </c:pt>
                <c:pt idx="1702">
                  <c:v>-1.2460108612651482</c:v>
                </c:pt>
                <c:pt idx="1703">
                  <c:v>-0.38710479395423647</c:v>
                </c:pt>
                <c:pt idx="1704">
                  <c:v>-1.5167557117913333</c:v>
                </c:pt>
                <c:pt idx="1705">
                  <c:v>-3.1519957707535298</c:v>
                </c:pt>
                <c:pt idx="1706">
                  <c:v>0.96808211208070105</c:v>
                </c:pt>
                <c:pt idx="1707">
                  <c:v>0.25676780781530795</c:v>
                </c:pt>
                <c:pt idx="1708">
                  <c:v>-1.2906237730700028</c:v>
                </c:pt>
                <c:pt idx="1709">
                  <c:v>1.6488524063038454</c:v>
                </c:pt>
                <c:pt idx="1710">
                  <c:v>-0.83557113092172131</c:v>
                </c:pt>
                <c:pt idx="1711">
                  <c:v>2.3914022472352201</c:v>
                </c:pt>
                <c:pt idx="1712">
                  <c:v>-0.435283304216739</c:v>
                </c:pt>
                <c:pt idx="1713">
                  <c:v>-2.7327767662297973</c:v>
                </c:pt>
                <c:pt idx="1714">
                  <c:v>2.9991159138855821</c:v>
                </c:pt>
                <c:pt idx="1715">
                  <c:v>0.27966803865702161</c:v>
                </c:pt>
                <c:pt idx="1716">
                  <c:v>-1.570501775090392</c:v>
                </c:pt>
                <c:pt idx="1717">
                  <c:v>-0.9576948774584082</c:v>
                </c:pt>
                <c:pt idx="1718">
                  <c:v>-1.349906147455151</c:v>
                </c:pt>
                <c:pt idx="1719">
                  <c:v>2.4335043876278704</c:v>
                </c:pt>
                <c:pt idx="1720">
                  <c:v>-4.4213018901864558</c:v>
                </c:pt>
                <c:pt idx="1721">
                  <c:v>0.38884511820698719</c:v>
                </c:pt>
                <c:pt idx="1722">
                  <c:v>-3.5818323982752389</c:v>
                </c:pt>
                <c:pt idx="1723">
                  <c:v>-3.4530631906382112</c:v>
                </c:pt>
                <c:pt idx="1724">
                  <c:v>0.69876524828774222</c:v>
                </c:pt>
                <c:pt idx="1725">
                  <c:v>-2.4880767898260814</c:v>
                </c:pt>
                <c:pt idx="1726">
                  <c:v>1.5576371311979926</c:v>
                </c:pt>
                <c:pt idx="1727">
                  <c:v>2.2199816802221761</c:v>
                </c:pt>
                <c:pt idx="1728">
                  <c:v>-0.54770370588327921</c:v>
                </c:pt>
                <c:pt idx="1729">
                  <c:v>1.3296912707917024</c:v>
                </c:pt>
                <c:pt idx="1730">
                  <c:v>3.1445816302342848</c:v>
                </c:pt>
                <c:pt idx="1731">
                  <c:v>-1.8734276188144108</c:v>
                </c:pt>
                <c:pt idx="1732">
                  <c:v>1.622687452346625</c:v>
                </c:pt>
                <c:pt idx="1733">
                  <c:v>-1.9999098361245444</c:v>
                </c:pt>
                <c:pt idx="1734">
                  <c:v>-0.48500817685314246</c:v>
                </c:pt>
                <c:pt idx="1735">
                  <c:v>-1.2681115512606311</c:v>
                </c:pt>
                <c:pt idx="1736">
                  <c:v>-1.6209937719128504</c:v>
                </c:pt>
                <c:pt idx="1737">
                  <c:v>-0.64909353903955491</c:v>
                </c:pt>
                <c:pt idx="1738">
                  <c:v>-0.9752178853824276</c:v>
                </c:pt>
                <c:pt idx="1739">
                  <c:v>-0.68594630273241464</c:v>
                </c:pt>
                <c:pt idx="1740">
                  <c:v>2.0428069846415013</c:v>
                </c:pt>
                <c:pt idx="1741">
                  <c:v>-3.0703246494713881</c:v>
                </c:pt>
                <c:pt idx="1742">
                  <c:v>0.9519067769977454</c:v>
                </c:pt>
                <c:pt idx="1743">
                  <c:v>-2.4149853497829277</c:v>
                </c:pt>
                <c:pt idx="1744">
                  <c:v>-1.8902896764701325</c:v>
                </c:pt>
                <c:pt idx="1745">
                  <c:v>-3.3686368438258256</c:v>
                </c:pt>
                <c:pt idx="1746">
                  <c:v>2.0084369470061887</c:v>
                </c:pt>
                <c:pt idx="1747">
                  <c:v>-0.27822598618142536</c:v>
                </c:pt>
                <c:pt idx="1748">
                  <c:v>-1.7872641814104782</c:v>
                </c:pt>
                <c:pt idx="1749">
                  <c:v>0.37898809126804878</c:v>
                </c:pt>
                <c:pt idx="1750">
                  <c:v>-0.95007205749354284</c:v>
                </c:pt>
                <c:pt idx="1751">
                  <c:v>2.3100187410913264</c:v>
                </c:pt>
                <c:pt idx="1752">
                  <c:v>-1.6613486068383239</c:v>
                </c:pt>
                <c:pt idx="1753">
                  <c:v>-0.74682532166951887</c:v>
                </c:pt>
                <c:pt idx="1754">
                  <c:v>1.2474529137407444</c:v>
                </c:pt>
                <c:pt idx="1755">
                  <c:v>-1.8881521524668443</c:v>
                </c:pt>
                <c:pt idx="1756">
                  <c:v>-1.3563999128461575</c:v>
                </c:pt>
                <c:pt idx="1757">
                  <c:v>-2.7914138113218812</c:v>
                </c:pt>
                <c:pt idx="1758">
                  <c:v>-1.6411591870936206</c:v>
                </c:pt>
                <c:pt idx="1759">
                  <c:v>-3.1981132340640457</c:v>
                </c:pt>
                <c:pt idx="1760">
                  <c:v>-2.3311412666837725</c:v>
                </c:pt>
                <c:pt idx="1761">
                  <c:v>-2.5449790415515459</c:v>
                </c:pt>
                <c:pt idx="1762">
                  <c:v>-1.6955043975120105</c:v>
                </c:pt>
                <c:pt idx="1763">
                  <c:v>1.9532753213533027</c:v>
                </c:pt>
                <c:pt idx="1764">
                  <c:v>0.44204267558716026</c:v>
                </c:pt>
                <c:pt idx="1765">
                  <c:v>2.7783455771067125</c:v>
                </c:pt>
                <c:pt idx="1766">
                  <c:v>-0.64377044012103823</c:v>
                </c:pt>
                <c:pt idx="1767">
                  <c:v>-2.1042572317208084</c:v>
                </c:pt>
                <c:pt idx="1768">
                  <c:v>-0.63576819866233336</c:v>
                </c:pt>
                <c:pt idx="1769">
                  <c:v>-1.5751820605597047</c:v>
                </c:pt>
                <c:pt idx="1770">
                  <c:v>0.92396424257776033</c:v>
                </c:pt>
                <c:pt idx="1771">
                  <c:v>-3.155692917334612</c:v>
                </c:pt>
                <c:pt idx="1772">
                  <c:v>-9.9890245973053737E-2</c:v>
                </c:pt>
                <c:pt idx="1773">
                  <c:v>2.9826782064844011</c:v>
                </c:pt>
                <c:pt idx="1774">
                  <c:v>-1.986457824239146</c:v>
                </c:pt>
                <c:pt idx="1775">
                  <c:v>-1.0975367072675937</c:v>
                </c:pt>
                <c:pt idx="1776">
                  <c:v>-4.0867035748771343</c:v>
                </c:pt>
                <c:pt idx="1777">
                  <c:v>2.241088928732637</c:v>
                </c:pt>
                <c:pt idx="1778">
                  <c:v>0.25183055612738769</c:v>
                </c:pt>
                <c:pt idx="1779">
                  <c:v>-1.1970411060239599</c:v>
                </c:pt>
                <c:pt idx="1780">
                  <c:v>-0.13548610887414725</c:v>
                </c:pt>
                <c:pt idx="1781">
                  <c:v>-0.29633302555919272</c:v>
                </c:pt>
                <c:pt idx="1782">
                  <c:v>-1.7019266501880566</c:v>
                </c:pt>
                <c:pt idx="1783">
                  <c:v>-2.651100768332455</c:v>
                </c:pt>
                <c:pt idx="1784">
                  <c:v>0.48821084768206902</c:v>
                </c:pt>
                <c:pt idx="1785">
                  <c:v>0.30104476548663683</c:v>
                </c:pt>
                <c:pt idx="1786">
                  <c:v>-0.48643987450967074</c:v>
                </c:pt>
                <c:pt idx="1787">
                  <c:v>-0.22086680111677737</c:v>
                </c:pt>
                <c:pt idx="1788">
                  <c:v>2.4978133568948806</c:v>
                </c:pt>
                <c:pt idx="1789">
                  <c:v>0.5961748478426756</c:v>
                </c:pt>
                <c:pt idx="1790">
                  <c:v>-2.4590317065709328</c:v>
                </c:pt>
                <c:pt idx="1791">
                  <c:v>2.6857346442066685</c:v>
                </c:pt>
                <c:pt idx="1792">
                  <c:v>1.7501702849819054</c:v>
                </c:pt>
                <c:pt idx="1793">
                  <c:v>1.3022386006985869</c:v>
                </c:pt>
                <c:pt idx="1794">
                  <c:v>-1.2760084344888867</c:v>
                </c:pt>
                <c:pt idx="1795">
                  <c:v>1.9193284592628217</c:v>
                </c:pt>
                <c:pt idx="1796">
                  <c:v>-0.11150309335346265</c:v>
                </c:pt>
                <c:pt idx="1797">
                  <c:v>-2.1017571169475104</c:v>
                </c:pt>
                <c:pt idx="1798">
                  <c:v>0.91920178775460926</c:v>
                </c:pt>
                <c:pt idx="1799">
                  <c:v>1.5933475801130754</c:v>
                </c:pt>
                <c:pt idx="1800">
                  <c:v>0.81316046258702102</c:v>
                </c:pt>
                <c:pt idx="1801">
                  <c:v>-3.4133964194196551</c:v>
                </c:pt>
                <c:pt idx="1802">
                  <c:v>0.91280832853654204</c:v>
                </c:pt>
                <c:pt idx="1803">
                  <c:v>-0.77176579149511326</c:v>
                </c:pt>
                <c:pt idx="1804">
                  <c:v>-3.3113402977346738</c:v>
                </c:pt>
                <c:pt idx="1805">
                  <c:v>1.2872121720668339</c:v>
                </c:pt>
                <c:pt idx="1806">
                  <c:v>1.326310532806886</c:v>
                </c:pt>
                <c:pt idx="1807">
                  <c:v>0.1255002531455105</c:v>
                </c:pt>
                <c:pt idx="1808">
                  <c:v>-2.4493798972918768</c:v>
                </c:pt>
                <c:pt idx="1809">
                  <c:v>2.449946378613447</c:v>
                </c:pt>
                <c:pt idx="1810">
                  <c:v>1.5800492654533684</c:v>
                </c:pt>
                <c:pt idx="1811">
                  <c:v>1.4892361914997849</c:v>
                </c:pt>
                <c:pt idx="1812">
                  <c:v>2.2367525919045477</c:v>
                </c:pt>
                <c:pt idx="1813">
                  <c:v>2.1488735526291407</c:v>
                </c:pt>
                <c:pt idx="1814">
                  <c:v>1.0354699243532224</c:v>
                </c:pt>
                <c:pt idx="1815">
                  <c:v>-2.4665776077212485</c:v>
                </c:pt>
                <c:pt idx="1816">
                  <c:v>-0.9520877866038191</c:v>
                </c:pt>
                <c:pt idx="1817">
                  <c:v>-1.5225218908143034</c:v>
                </c:pt>
                <c:pt idx="1818">
                  <c:v>2.6376515635018905</c:v>
                </c:pt>
                <c:pt idx="1819">
                  <c:v>0.38749396256716295</c:v>
                </c:pt>
                <c:pt idx="1820">
                  <c:v>-1.6139052307080561</c:v>
                </c:pt>
                <c:pt idx="1821">
                  <c:v>-1.447713707025855E-2</c:v>
                </c:pt>
                <c:pt idx="1822">
                  <c:v>3.0453982453881565</c:v>
                </c:pt>
                <c:pt idx="1823">
                  <c:v>1.2792099306081397</c:v>
                </c:pt>
                <c:pt idx="1824">
                  <c:v>2.263134901698109</c:v>
                </c:pt>
                <c:pt idx="1825">
                  <c:v>-2.4889075726228072</c:v>
                </c:pt>
                <c:pt idx="1826">
                  <c:v>-0.84148086485897977</c:v>
                </c:pt>
                <c:pt idx="1827">
                  <c:v>-1.4500252265849269</c:v>
                </c:pt>
                <c:pt idx="1828">
                  <c:v>3.4055943575892016</c:v>
                </c:pt>
                <c:pt idx="1829">
                  <c:v>-0.31584823483169089</c:v>
                </c:pt>
                <c:pt idx="1830">
                  <c:v>-1.0931013176795901</c:v>
                </c:pt>
                <c:pt idx="1831">
                  <c:v>-3.8281692899953654</c:v>
                </c:pt>
                <c:pt idx="1832">
                  <c:v>2.9039891575158485</c:v>
                </c:pt>
                <c:pt idx="1833">
                  <c:v>2.3961647897795046</c:v>
                </c:pt>
                <c:pt idx="1834">
                  <c:v>-4.3977912625557209</c:v>
                </c:pt>
                <c:pt idx="1835">
                  <c:v>7.3325071111739248E-2</c:v>
                </c:pt>
                <c:pt idx="1836">
                  <c:v>1.9641023146977119</c:v>
                </c:pt>
                <c:pt idx="1837">
                  <c:v>0.5170039290549937</c:v>
                </c:pt>
                <c:pt idx="1838">
                  <c:v>-1.1249712405415977</c:v>
                </c:pt>
                <c:pt idx="1839">
                  <c:v>-1.8270577118584015</c:v>
                </c:pt>
                <c:pt idx="1840">
                  <c:v>2.2229961691959446</c:v>
                </c:pt>
                <c:pt idx="1841">
                  <c:v>1.6542790079911214</c:v>
                </c:pt>
                <c:pt idx="1842">
                  <c:v>1.0983953213202611</c:v>
                </c:pt>
                <c:pt idx="1843">
                  <c:v>2.0754963529093828</c:v>
                </c:pt>
                <c:pt idx="1844">
                  <c:v>4.2032937386792639</c:v>
                </c:pt>
                <c:pt idx="1845">
                  <c:v>-0.91765830659083747</c:v>
                </c:pt>
                <c:pt idx="1846">
                  <c:v>-0.79019998382918288</c:v>
                </c:pt>
                <c:pt idx="1847">
                  <c:v>-0.72203017449869833</c:v>
                </c:pt>
                <c:pt idx="1848">
                  <c:v>-2.284119351040097</c:v>
                </c:pt>
                <c:pt idx="1849">
                  <c:v>2.695639708781016</c:v>
                </c:pt>
                <c:pt idx="1850">
                  <c:v>3.0989353801040238</c:v>
                </c:pt>
                <c:pt idx="1851">
                  <c:v>1.9303025430025613</c:v>
                </c:pt>
                <c:pt idx="1852">
                  <c:v>3.3986498766083884</c:v>
                </c:pt>
                <c:pt idx="1853">
                  <c:v>0.71124352451079176</c:v>
                </c:pt>
                <c:pt idx="1854">
                  <c:v>0.39135597734032501</c:v>
                </c:pt>
                <c:pt idx="1855">
                  <c:v>1.5014642335810748</c:v>
                </c:pt>
                <c:pt idx="1856">
                  <c:v>-0.89461216006350242</c:v>
                </c:pt>
                <c:pt idx="1857">
                  <c:v>-2.4132715156519566</c:v>
                </c:pt>
                <c:pt idx="1858">
                  <c:v>1.489357150660453E-3</c:v>
                </c:pt>
                <c:pt idx="1859">
                  <c:v>-0.88438490686921511</c:v>
                </c:pt>
                <c:pt idx="1860">
                  <c:v>4.2014208163799083</c:v>
                </c:pt>
                <c:pt idx="1861">
                  <c:v>-2.7319584955336325</c:v>
                </c:pt>
                <c:pt idx="1862">
                  <c:v>0.14315178803940398</c:v>
                </c:pt>
                <c:pt idx="1863">
                  <c:v>0.11064728024434345</c:v>
                </c:pt>
                <c:pt idx="1864">
                  <c:v>-1.6870273196708681</c:v>
                </c:pt>
                <c:pt idx="1865">
                  <c:v>-1.0841896068691028</c:v>
                </c:pt>
                <c:pt idx="1866">
                  <c:v>0.43134813377464809</c:v>
                </c:pt>
                <c:pt idx="1867">
                  <c:v>-1.8669231967845121</c:v>
                </c:pt>
                <c:pt idx="1868">
                  <c:v>0.69736605501253734</c:v>
                </c:pt>
                <c:pt idx="1869">
                  <c:v>3.4323073558200861</c:v>
                </c:pt>
                <c:pt idx="1870">
                  <c:v>-0.94699641108386601</c:v>
                </c:pt>
                <c:pt idx="1871">
                  <c:v>1.4955833808229499</c:v>
                </c:pt>
                <c:pt idx="1872">
                  <c:v>3.5893215128352054</c:v>
                </c:pt>
                <c:pt idx="1873">
                  <c:v>1.607049878822508</c:v>
                </c:pt>
                <c:pt idx="1874">
                  <c:v>-1.8077123351143101</c:v>
                </c:pt>
                <c:pt idx="1875">
                  <c:v>-3.5237513392822493</c:v>
                </c:pt>
                <c:pt idx="1876">
                  <c:v>-0.57252773423323333</c:v>
                </c:pt>
                <c:pt idx="1877">
                  <c:v>0.34040653285117628</c:v>
                </c:pt>
                <c:pt idx="1878">
                  <c:v>-3.9246952396403216</c:v>
                </c:pt>
                <c:pt idx="1879">
                  <c:v>-0.27572578368699396</c:v>
                </c:pt>
                <c:pt idx="1880">
                  <c:v>-1.3356642317252181</c:v>
                </c:pt>
                <c:pt idx="1881">
                  <c:v>0.22810139795060991</c:v>
                </c:pt>
                <c:pt idx="1882">
                  <c:v>-0.15409190147713758</c:v>
                </c:pt>
                <c:pt idx="1883">
                  <c:v>-0.12327554322975232</c:v>
                </c:pt>
                <c:pt idx="1884">
                  <c:v>1.4839874955519541</c:v>
                </c:pt>
                <c:pt idx="1885">
                  <c:v>-2.0126703892254341</c:v>
                </c:pt>
                <c:pt idx="1886">
                  <c:v>-3.6994175587952327</c:v>
                </c:pt>
                <c:pt idx="1887">
                  <c:v>1.7135720390151619</c:v>
                </c:pt>
                <c:pt idx="1888">
                  <c:v>0.84619260478642389</c:v>
                </c:pt>
                <c:pt idx="1889">
                  <c:v>1.2576652267117581</c:v>
                </c:pt>
                <c:pt idx="1890">
                  <c:v>-1.5475734111728912</c:v>
                </c:pt>
                <c:pt idx="1891">
                  <c:v>1.6772180285475145</c:v>
                </c:pt>
                <c:pt idx="1892">
                  <c:v>-2.2857562663565076</c:v>
                </c:pt>
                <c:pt idx="1893">
                  <c:v>-0.23996017597860941</c:v>
                </c:pt>
                <c:pt idx="1894">
                  <c:v>2.8397126049090033</c:v>
                </c:pt>
                <c:pt idx="1895">
                  <c:v>0.86124605913566654</c:v>
                </c:pt>
                <c:pt idx="1896">
                  <c:v>-0.4549487127592613</c:v>
                </c:pt>
                <c:pt idx="1897">
                  <c:v>-0.16045722761941761</c:v>
                </c:pt>
                <c:pt idx="1898">
                  <c:v>-2.6439384171877975</c:v>
                </c:pt>
                <c:pt idx="1899">
                  <c:v>3.5077291658292751</c:v>
                </c:pt>
                <c:pt idx="1900">
                  <c:v>2.3526484281672069</c:v>
                </c:pt>
                <c:pt idx="1901">
                  <c:v>1.1923232781416999</c:v>
                </c:pt>
                <c:pt idx="1902">
                  <c:v>8.3665823331486422E-2</c:v>
                </c:pt>
                <c:pt idx="1903">
                  <c:v>-1.2486158875253892</c:v>
                </c:pt>
                <c:pt idx="1904">
                  <c:v>-1.2504725284672844</c:v>
                </c:pt>
                <c:pt idx="1905">
                  <c:v>2.5417834552505383</c:v>
                </c:pt>
                <c:pt idx="1906">
                  <c:v>-3.3594126340794119</c:v>
                </c:pt>
                <c:pt idx="1907">
                  <c:v>1.4539506858700335</c:v>
                </c:pt>
                <c:pt idx="1908">
                  <c:v>-3.5631305830836872</c:v>
                </c:pt>
                <c:pt idx="1909">
                  <c:v>-2.3529799230026072E-2</c:v>
                </c:pt>
                <c:pt idx="1910">
                  <c:v>-0.5679086588820752</c:v>
                </c:pt>
                <c:pt idx="1911">
                  <c:v>-2.6761746417431311</c:v>
                </c:pt>
                <c:pt idx="1912">
                  <c:v>-1.7473115627941809</c:v>
                </c:pt>
                <c:pt idx="1913">
                  <c:v>1.5755694614321243</c:v>
                </c:pt>
                <c:pt idx="1914">
                  <c:v>2.758016973753243</c:v>
                </c:pt>
                <c:pt idx="1915">
                  <c:v>0.44653188283426459</c:v>
                </c:pt>
                <c:pt idx="1916">
                  <c:v>-1.5860464349006449</c:v>
                </c:pt>
                <c:pt idx="1917">
                  <c:v>-2.12218956195494</c:v>
                </c:pt>
                <c:pt idx="1918">
                  <c:v>-2.0248983435855763</c:v>
                </c:pt>
                <c:pt idx="1919">
                  <c:v>-0.4283081743162569</c:v>
                </c:pt>
                <c:pt idx="1920">
                  <c:v>0.31326918436576534</c:v>
                </c:pt>
                <c:pt idx="1921">
                  <c:v>2.1825754462740861</c:v>
                </c:pt>
                <c:pt idx="1922">
                  <c:v>9.3283360488719325E-2</c:v>
                </c:pt>
                <c:pt idx="1923">
                  <c:v>-1.0069592812745896</c:v>
                </c:pt>
                <c:pt idx="1924">
                  <c:v>-2.7685010683796207</c:v>
                </c:pt>
                <c:pt idx="1925">
                  <c:v>-0.36434315369046288</c:v>
                </c:pt>
                <c:pt idx="1926">
                  <c:v>-3.811875730539299</c:v>
                </c:pt>
                <c:pt idx="1927">
                  <c:v>-0.93624981935276708</c:v>
                </c:pt>
                <c:pt idx="1928">
                  <c:v>-2.5779480304499813</c:v>
                </c:pt>
                <c:pt idx="1929">
                  <c:v>-8.4992256590034287E-2</c:v>
                </c:pt>
                <c:pt idx="1930">
                  <c:v>0.40070337579619775</c:v>
                </c:pt>
                <c:pt idx="1931">
                  <c:v>0.48962203873036003</c:v>
                </c:pt>
                <c:pt idx="1932">
                  <c:v>1.7121746134804425</c:v>
                </c:pt>
                <c:pt idx="1933">
                  <c:v>-1.4706307007166117</c:v>
                </c:pt>
                <c:pt idx="1934">
                  <c:v>2.8375613153921222</c:v>
                </c:pt>
                <c:pt idx="1935">
                  <c:v>1.7086486405619539</c:v>
                </c:pt>
                <c:pt idx="1936">
                  <c:v>1.0053544807985162</c:v>
                </c:pt>
                <c:pt idx="1937">
                  <c:v>2.5845590580120543</c:v>
                </c:pt>
                <c:pt idx="1938">
                  <c:v>0.81858395539961037</c:v>
                </c:pt>
                <c:pt idx="1939">
                  <c:v>-3.0888479136166325E-2</c:v>
                </c:pt>
                <c:pt idx="1940">
                  <c:v>2.319318014190646</c:v>
                </c:pt>
                <c:pt idx="1941">
                  <c:v>-2.045386035107434</c:v>
                </c:pt>
                <c:pt idx="1942">
                  <c:v>-0.41949328687994836</c:v>
                </c:pt>
                <c:pt idx="1943">
                  <c:v>2.530468453040946</c:v>
                </c:pt>
                <c:pt idx="1944">
                  <c:v>-0.89895035235326759</c:v>
                </c:pt>
                <c:pt idx="1945">
                  <c:v>-1.4122012430735467</c:v>
                </c:pt>
                <c:pt idx="1946">
                  <c:v>-2.0233262089072568</c:v>
                </c:pt>
                <c:pt idx="1947">
                  <c:v>0.96100919185114719</c:v>
                </c:pt>
                <c:pt idx="1948">
                  <c:v>-0.78907092925531686</c:v>
                </c:pt>
                <c:pt idx="1949">
                  <c:v>1.1906094440107324</c:v>
                </c:pt>
                <c:pt idx="1950">
                  <c:v>3.617846223247259</c:v>
                </c:pt>
                <c:pt idx="1951">
                  <c:v>1.8369070972006938</c:v>
                </c:pt>
                <c:pt idx="1952">
                  <c:v>-5.0915291830012528</c:v>
                </c:pt>
                <c:pt idx="1953">
                  <c:v>1.0837120932263815</c:v>
                </c:pt>
                <c:pt idx="1954">
                  <c:v>1.0565759194506654</c:v>
                </c:pt>
                <c:pt idx="1955">
                  <c:v>-0.22209439412306864</c:v>
                </c:pt>
                <c:pt idx="1956">
                  <c:v>2.4122472111486104</c:v>
                </c:pt>
                <c:pt idx="1957">
                  <c:v>0.82871090242096557</c:v>
                </c:pt>
                <c:pt idx="1958">
                  <c:v>-4.1252876491378743</c:v>
                </c:pt>
                <c:pt idx="1959">
                  <c:v>0.37183900032728445</c:v>
                </c:pt>
                <c:pt idx="1960">
                  <c:v>-0.41820514413770127</c:v>
                </c:pt>
                <c:pt idx="1961">
                  <c:v>-1.4887772779124191</c:v>
                </c:pt>
                <c:pt idx="1962">
                  <c:v>0.57803715954526069</c:v>
                </c:pt>
                <c:pt idx="1963">
                  <c:v>1.441852938499121</c:v>
                </c:pt>
                <c:pt idx="1964">
                  <c:v>1.2855614035157004</c:v>
                </c:pt>
                <c:pt idx="1965">
                  <c:v>1.1763386471016624</c:v>
                </c:pt>
                <c:pt idx="1966">
                  <c:v>-1.9370631257125872</c:v>
                </c:pt>
                <c:pt idx="1967">
                  <c:v>-2.2428390518635268</c:v>
                </c:pt>
                <c:pt idx="1968">
                  <c:v>0.91906260414585006</c:v>
                </c:pt>
                <c:pt idx="1969">
                  <c:v>2.3022386006985869</c:v>
                </c:pt>
                <c:pt idx="1970">
                  <c:v>0.67673001968232427</c:v>
                </c:pt>
                <c:pt idx="1971">
                  <c:v>-4.2783669375307056</c:v>
                </c:pt>
                <c:pt idx="1972">
                  <c:v>0.70057199613258092</c:v>
                </c:pt>
                <c:pt idx="1973">
                  <c:v>-3.2482749690555082</c:v>
                </c:pt>
                <c:pt idx="1974">
                  <c:v>1.3188054954518549</c:v>
                </c:pt>
                <c:pt idx="1975">
                  <c:v>-1.2149734362580915</c:v>
                </c:pt>
                <c:pt idx="1976">
                  <c:v>0.83627679585204362</c:v>
                </c:pt>
                <c:pt idx="1977">
                  <c:v>4.6325569913861031</c:v>
                </c:pt>
                <c:pt idx="1978">
                  <c:v>-0.56650946560685611</c:v>
                </c:pt>
                <c:pt idx="1979">
                  <c:v>-1.5832173117093902</c:v>
                </c:pt>
                <c:pt idx="1980">
                  <c:v>-1.4225707887512868</c:v>
                </c:pt>
                <c:pt idx="1981">
                  <c:v>-2.8041280068067138</c:v>
                </c:pt>
                <c:pt idx="1982">
                  <c:v>-2.022300350762066</c:v>
                </c:pt>
                <c:pt idx="1983">
                  <c:v>2.2373348556177746</c:v>
                </c:pt>
                <c:pt idx="1984">
                  <c:v>-4.10643917015733</c:v>
                </c:pt>
                <c:pt idx="1985">
                  <c:v>-0.83902878772109091</c:v>
                </c:pt>
                <c:pt idx="1986">
                  <c:v>0.52924573664986241</c:v>
                </c:pt>
                <c:pt idx="1987">
                  <c:v>-1.3178728528403667</c:v>
                </c:pt>
                <c:pt idx="1988">
                  <c:v>2.6370386508690018</c:v>
                </c:pt>
                <c:pt idx="1989">
                  <c:v>-0.13628624275119705</c:v>
                </c:pt>
                <c:pt idx="1990">
                  <c:v>-0.89691373657152695</c:v>
                </c:pt>
                <c:pt idx="1991">
                  <c:v>0.21224957746484563</c:v>
                </c:pt>
                <c:pt idx="1992">
                  <c:v>0.61878805657694613</c:v>
                </c:pt>
                <c:pt idx="1993">
                  <c:v>-0.50030297644572386</c:v>
                </c:pt>
                <c:pt idx="1994">
                  <c:v>0.12924056074679413</c:v>
                </c:pt>
                <c:pt idx="1995">
                  <c:v>-4.2040047434610628</c:v>
                </c:pt>
                <c:pt idx="1996">
                  <c:v>-2.0022971326243706</c:v>
                </c:pt>
                <c:pt idx="1997">
                  <c:v>1.1329946338616566</c:v>
                </c:pt>
                <c:pt idx="1998">
                  <c:v>1.5706478307194516</c:v>
                </c:pt>
                <c:pt idx="1999">
                  <c:v>2.2023626497096132</c:v>
                </c:pt>
                <c:pt idx="2000">
                  <c:v>-2.7391954682679085</c:v>
                </c:pt>
                <c:pt idx="2001">
                  <c:v>-1.3792136030285178</c:v>
                </c:pt>
                <c:pt idx="2002">
                  <c:v>3.4366017940588165</c:v>
                </c:pt>
                <c:pt idx="2003">
                  <c:v>-0.66271715119390251</c:v>
                </c:pt>
                <c:pt idx="2004">
                  <c:v>1.0193767586240909</c:v>
                </c:pt>
                <c:pt idx="2005">
                  <c:v>7.2280444714168368</c:v>
                </c:pt>
                <c:pt idx="2006">
                  <c:v>1.9306278404971877</c:v>
                </c:pt>
                <c:pt idx="2007">
                  <c:v>-0.77404989156624993</c:v>
                </c:pt>
                <c:pt idx="2008">
                  <c:v>-3.0919128055835188E-2</c:v>
                </c:pt>
                <c:pt idx="2009">
                  <c:v>1.3371411493534708</c:v>
                </c:pt>
                <c:pt idx="2010">
                  <c:v>-3.8355760952580624</c:v>
                </c:pt>
                <c:pt idx="2011">
                  <c:v>0.64539971384080985</c:v>
                </c:pt>
                <c:pt idx="2012">
                  <c:v>-0.93476836900256899</c:v>
                </c:pt>
                <c:pt idx="2013">
                  <c:v>-0.58492803696567108</c:v>
                </c:pt>
                <c:pt idx="2014">
                  <c:v>0.19194808755000281</c:v>
                </c:pt>
                <c:pt idx="2015">
                  <c:v>3.220841256476902</c:v>
                </c:pt>
                <c:pt idx="2016">
                  <c:v>0.4477613313022033</c:v>
                </c:pt>
                <c:pt idx="2017">
                  <c:v>0.34478603069948122</c:v>
                </c:pt>
                <c:pt idx="2018">
                  <c:v>1.3854662356838219</c:v>
                </c:pt>
                <c:pt idx="2019">
                  <c:v>0.47718160514907026</c:v>
                </c:pt>
                <c:pt idx="2020">
                  <c:v>0.82175576480125301</c:v>
                </c:pt>
                <c:pt idx="2021">
                  <c:v>-0.4014577602171272</c:v>
                </c:pt>
                <c:pt idx="2022">
                  <c:v>2.6659011708762463</c:v>
                </c:pt>
                <c:pt idx="2023">
                  <c:v>2.3826659936717078</c:v>
                </c:pt>
                <c:pt idx="2024">
                  <c:v>0.88450282942248748</c:v>
                </c:pt>
                <c:pt idx="2025">
                  <c:v>-4.5830426025657687</c:v>
                </c:pt>
                <c:pt idx="2026">
                  <c:v>0.35403200046718553</c:v>
                </c:pt>
                <c:pt idx="2027">
                  <c:v>-3.9578521978862824</c:v>
                </c:pt>
                <c:pt idx="2028">
                  <c:v>1.1067959221100878</c:v>
                </c:pt>
                <c:pt idx="2029">
                  <c:v>3.6852651987669276</c:v>
                </c:pt>
                <c:pt idx="2030">
                  <c:v>2.036143386722074</c:v>
                </c:pt>
                <c:pt idx="2031">
                  <c:v>-0.43355695798521765</c:v>
                </c:pt>
                <c:pt idx="2032">
                  <c:v>-0.46034146893104833</c:v>
                </c:pt>
                <c:pt idx="2033">
                  <c:v>-3.2204574788066544</c:v>
                </c:pt>
                <c:pt idx="2034">
                  <c:v>0.12756048441018208</c:v>
                </c:pt>
                <c:pt idx="2035">
                  <c:v>-0.67183282625121876</c:v>
                </c:pt>
                <c:pt idx="2036">
                  <c:v>-2.5682375795788914</c:v>
                </c:pt>
                <c:pt idx="2037">
                  <c:v>-2.2460912628784797</c:v>
                </c:pt>
                <c:pt idx="2038">
                  <c:v>-2.5773551100978622</c:v>
                </c:pt>
                <c:pt idx="2039">
                  <c:v>3.9742078607201421</c:v>
                </c:pt>
                <c:pt idx="2040">
                  <c:v>0.48277307502841893</c:v>
                </c:pt>
                <c:pt idx="2041">
                  <c:v>1.1289290287657394</c:v>
                </c:pt>
                <c:pt idx="2042">
                  <c:v>1.8557812607645232</c:v>
                </c:pt>
                <c:pt idx="2043">
                  <c:v>3.3965808441664933</c:v>
                </c:pt>
                <c:pt idx="2044">
                  <c:v>3.4527123485037094</c:v>
                </c:pt>
                <c:pt idx="2045">
                  <c:v>1.7675017003562203</c:v>
                </c:pt>
                <c:pt idx="2046">
                  <c:v>-3.5386169120050965</c:v>
                </c:pt>
                <c:pt idx="2047">
                  <c:v>1.7787225354389307</c:v>
                </c:pt>
                <c:pt idx="2048">
                  <c:v>-1.2318528826295747</c:v>
                </c:pt>
                <c:pt idx="2049">
                  <c:v>-2.3600362033511857</c:v>
                </c:pt>
                <c:pt idx="2050">
                  <c:v>-1.1370444780389022</c:v>
                </c:pt>
                <c:pt idx="2051">
                  <c:v>0.68787518936350267</c:v>
                </c:pt>
                <c:pt idx="2052">
                  <c:v>-4.8007323285986132</c:v>
                </c:pt>
                <c:pt idx="2053">
                  <c:v>0.66252228835308813</c:v>
                </c:pt>
                <c:pt idx="2054">
                  <c:v>2.5935373172011396</c:v>
                </c:pt>
                <c:pt idx="2055">
                  <c:v>-5.0323286795347144E-2</c:v>
                </c:pt>
                <c:pt idx="2056">
                  <c:v>-2.3573236093567402</c:v>
                </c:pt>
                <c:pt idx="2057">
                  <c:v>1.4027976510581368</c:v>
                </c:pt>
                <c:pt idx="2058">
                  <c:v>0.142912210536565</c:v>
                </c:pt>
                <c:pt idx="2059">
                  <c:v>3.9348393612787405</c:v>
                </c:pt>
                <c:pt idx="2060">
                  <c:v>-4.3634493579961813</c:v>
                </c:pt>
                <c:pt idx="2061">
                  <c:v>-4.7598560134717474</c:v>
                </c:pt>
                <c:pt idx="2062">
                  <c:v>-0.29773045109391205</c:v>
                </c:pt>
                <c:pt idx="2063">
                  <c:v>-0.95538449977314599</c:v>
                </c:pt>
                <c:pt idx="2064">
                  <c:v>0.9069185868800389</c:v>
                </c:pt>
                <c:pt idx="2065">
                  <c:v>1.0834959908030726</c:v>
                </c:pt>
                <c:pt idx="2066">
                  <c:v>3.3283639442735335</c:v>
                </c:pt>
                <c:pt idx="2067">
                  <c:v>-9.5705343019929501E-3</c:v>
                </c:pt>
                <c:pt idx="2068">
                  <c:v>0.92181480852255504</c:v>
                </c:pt>
                <c:pt idx="2069">
                  <c:v>-2.644394009392812</c:v>
                </c:pt>
                <c:pt idx="2070">
                  <c:v>5.0880514602258273</c:v>
                </c:pt>
                <c:pt idx="2071">
                  <c:v>1.8904765958944765</c:v>
                </c:pt>
                <c:pt idx="2072">
                  <c:v>2.228430318647419</c:v>
                </c:pt>
                <c:pt idx="2073">
                  <c:v>-1.5579772289724581</c:v>
                </c:pt>
                <c:pt idx="2074">
                  <c:v>2.5214638285166018</c:v>
                </c:pt>
                <c:pt idx="2075">
                  <c:v>2.157402592667701</c:v>
                </c:pt>
                <c:pt idx="2076">
                  <c:v>1.3462549689491254</c:v>
                </c:pt>
                <c:pt idx="2077">
                  <c:v>-0.19839226166376989</c:v>
                </c:pt>
                <c:pt idx="2078">
                  <c:v>-2.3753448561785007</c:v>
                </c:pt>
                <c:pt idx="2079">
                  <c:v>-0.47168106873542115</c:v>
                </c:pt>
                <c:pt idx="2080">
                  <c:v>-1.9123903664656012</c:v>
                </c:pt>
                <c:pt idx="2081">
                  <c:v>0.64932185174357215</c:v>
                </c:pt>
                <c:pt idx="2082">
                  <c:v>-2.4177802008523486</c:v>
                </c:pt>
                <c:pt idx="2083">
                  <c:v>-1.2103519327842349</c:v>
                </c:pt>
                <c:pt idx="2084">
                  <c:v>-3.8895207845435493</c:v>
                </c:pt>
                <c:pt idx="2085">
                  <c:v>1.4198789200118611</c:v>
                </c:pt>
                <c:pt idx="2086">
                  <c:v>1.3193042486770636</c:v>
                </c:pt>
                <c:pt idx="2087">
                  <c:v>-0.62292547620764083</c:v>
                </c:pt>
                <c:pt idx="2088">
                  <c:v>-4.5757554353745675</c:v>
                </c:pt>
                <c:pt idx="2089">
                  <c:v>-3.6577554773535113</c:v>
                </c:pt>
                <c:pt idx="2090">
                  <c:v>1.7289346535136474E-3</c:v>
                </c:pt>
                <c:pt idx="2091">
                  <c:v>1.9490776538064836</c:v>
                </c:pt>
                <c:pt idx="2092">
                  <c:v>-2.1514507476334046</c:v>
                </c:pt>
                <c:pt idx="2093">
                  <c:v>2.1602192037583876</c:v>
                </c:pt>
                <c:pt idx="2094">
                  <c:v>3.1679224253365987</c:v>
                </c:pt>
                <c:pt idx="2095">
                  <c:v>0.52195369284345361</c:v>
                </c:pt>
                <c:pt idx="2096">
                  <c:v>2.6065192232645842</c:v>
                </c:pt>
                <c:pt idx="2097">
                  <c:v>-2.2769569998954537</c:v>
                </c:pt>
                <c:pt idx="2098">
                  <c:v>-4.0900170837313929</c:v>
                </c:pt>
                <c:pt idx="2099">
                  <c:v>4.0060652714816065</c:v>
                </c:pt>
                <c:pt idx="2100">
                  <c:v>-1.8874516643805066</c:v>
                </c:pt>
                <c:pt idx="2101">
                  <c:v>2.0237580242128956</c:v>
                </c:pt>
                <c:pt idx="2102">
                  <c:v>1.3035075869845656</c:v>
                </c:pt>
                <c:pt idx="2103">
                  <c:v>3.1467005030909796</c:v>
                </c:pt>
                <c:pt idx="2104">
                  <c:v>1.0421784510333794</c:v>
                </c:pt>
                <c:pt idx="2105">
                  <c:v>-2.7169081500590977</c:v>
                </c:pt>
                <c:pt idx="2106">
                  <c:v>-0.5774974025813151</c:v>
                </c:pt>
                <c:pt idx="2107">
                  <c:v>1.8355079039254676</c:v>
                </c:pt>
                <c:pt idx="2108">
                  <c:v>-0.91848546618538762</c:v>
                </c:pt>
                <c:pt idx="2109">
                  <c:v>1.9402609986296682</c:v>
                </c:pt>
                <c:pt idx="2110">
                  <c:v>0.41163429851572175</c:v>
                </c:pt>
                <c:pt idx="2111">
                  <c:v>1.8271881465122135</c:v>
                </c:pt>
                <c:pt idx="2112">
                  <c:v>2.7859252360513871</c:v>
                </c:pt>
                <c:pt idx="2113">
                  <c:v>0.32046209670892267</c:v>
                </c:pt>
                <c:pt idx="2114">
                  <c:v>-0.18803337262492192</c:v>
                </c:pt>
                <c:pt idx="2115">
                  <c:v>-1.0318841301249506</c:v>
                </c:pt>
                <c:pt idx="2116">
                  <c:v>-1.9051426493712853</c:v>
                </c:pt>
                <c:pt idx="2117">
                  <c:v>3.6862226530718516</c:v>
                </c:pt>
                <c:pt idx="2118">
                  <c:v>-0.18683953741297898</c:v>
                </c:pt>
                <c:pt idx="2119">
                  <c:v>-0.33334059383605563</c:v>
                </c:pt>
                <c:pt idx="2120">
                  <c:v>-0.50589444632507252</c:v>
                </c:pt>
                <c:pt idx="2121">
                  <c:v>0.14904329743642108</c:v>
                </c:pt>
                <c:pt idx="2122">
                  <c:v>-0.96234813721024892</c:v>
                </c:pt>
                <c:pt idx="2123">
                  <c:v>-1.5317803726825687</c:v>
                </c:pt>
                <c:pt idx="2124">
                  <c:v>-2.4808447814281465</c:v>
                </c:pt>
                <c:pt idx="2125">
                  <c:v>0.15500995790746686</c:v>
                </c:pt>
                <c:pt idx="2126">
                  <c:v>2.6815231234251158</c:v>
                </c:pt>
                <c:pt idx="2127">
                  <c:v>-1.1333041704376114</c:v>
                </c:pt>
                <c:pt idx="2128">
                  <c:v>1.0259136850353201</c:v>
                </c:pt>
                <c:pt idx="2129">
                  <c:v>0.78999446434946208</c:v>
                </c:pt>
                <c:pt idx="2130">
                  <c:v>1.2063579803466808</c:v>
                </c:pt>
                <c:pt idx="2131">
                  <c:v>3.6387343481808614</c:v>
                </c:pt>
                <c:pt idx="2132">
                  <c:v>1.3727195358176694</c:v>
                </c:pt>
                <c:pt idx="2133">
                  <c:v>-0.25309443813359422</c:v>
                </c:pt>
                <c:pt idx="2134">
                  <c:v>1.1408551758677206</c:v>
                </c:pt>
                <c:pt idx="2135">
                  <c:v>2.0939286897817766</c:v>
                </c:pt>
                <c:pt idx="2136">
                  <c:v>3.473482690827467</c:v>
                </c:pt>
                <c:pt idx="2137">
                  <c:v>-0.24979906609843283</c:v>
                </c:pt>
                <c:pt idx="2138">
                  <c:v>-7.1066001353003116E-2</c:v>
                </c:pt>
                <c:pt idx="2139">
                  <c:v>6.6484821800484895</c:v>
                </c:pt>
                <c:pt idx="2140">
                  <c:v>0.22221165629411388</c:v>
                </c:pt>
                <c:pt idx="2141">
                  <c:v>-0.33241202071026521</c:v>
                </c:pt>
                <c:pt idx="2142">
                  <c:v>-1.3974887071941851</c:v>
                </c:pt>
                <c:pt idx="2143">
                  <c:v>-6.1009755396835175E-2</c:v>
                </c:pt>
                <c:pt idx="2144">
                  <c:v>-0.49775310897876324</c:v>
                </c:pt>
                <c:pt idx="2145">
                  <c:v>0.3533741590735815</c:v>
                </c:pt>
                <c:pt idx="2146">
                  <c:v>0.74009353241748244</c:v>
                </c:pt>
                <c:pt idx="2147">
                  <c:v>-3.7601849341685423</c:v>
                </c:pt>
                <c:pt idx="2148">
                  <c:v>-3.1609234764633243</c:v>
                </c:pt>
                <c:pt idx="2149">
                  <c:v>-0.35520111329786985</c:v>
                </c:pt>
                <c:pt idx="2150">
                  <c:v>-0.878366638242845</c:v>
                </c:pt>
                <c:pt idx="2151">
                  <c:v>-1.7054308630852688</c:v>
                </c:pt>
                <c:pt idx="2152">
                  <c:v>-4.1237311354347668</c:v>
                </c:pt>
                <c:pt idx="2153">
                  <c:v>3.0282396836958014</c:v>
                </c:pt>
                <c:pt idx="2154">
                  <c:v>3.3637762091326309</c:v>
                </c:pt>
                <c:pt idx="2155">
                  <c:v>1.1222960797659738</c:v>
                </c:pt>
                <c:pt idx="2156">
                  <c:v>-1.0405448060080857</c:v>
                </c:pt>
                <c:pt idx="2157">
                  <c:v>3.352177214986952</c:v>
                </c:pt>
                <c:pt idx="2158">
                  <c:v>-1.3669717954336384</c:v>
                </c:pt>
                <c:pt idx="2159">
                  <c:v>0.65514392250625519</c:v>
                </c:pt>
                <c:pt idx="2160">
                  <c:v>-1.8816477304369315</c:v>
                </c:pt>
                <c:pt idx="2161">
                  <c:v>0.47793184592906357</c:v>
                </c:pt>
                <c:pt idx="2162">
                  <c:v>1.0186371744829756</c:v>
                </c:pt>
                <c:pt idx="2163">
                  <c:v>-2.7664907302120127</c:v>
                </c:pt>
                <c:pt idx="2164">
                  <c:v>-0.95272883231248784</c:v>
                </c:pt>
                <c:pt idx="2165">
                  <c:v>0.39649858709151431</c:v>
                </c:pt>
                <c:pt idx="2166">
                  <c:v>-2.821163005865543</c:v>
                </c:pt>
                <c:pt idx="2167">
                  <c:v>-1.7692718157678726</c:v>
                </c:pt>
                <c:pt idx="2168">
                  <c:v>0.59817378126803078</c:v>
                </c:pt>
                <c:pt idx="2169">
                  <c:v>-1.382653783390996</c:v>
                </c:pt>
                <c:pt idx="2170">
                  <c:v>-2.3414016172901881</c:v>
                </c:pt>
                <c:pt idx="2171">
                  <c:v>0.33701085464308989</c:v>
                </c:pt>
                <c:pt idx="2172">
                  <c:v>0.95412772376788624</c:v>
                </c:pt>
                <c:pt idx="2173">
                  <c:v>5.0623527551125136</c:v>
                </c:pt>
                <c:pt idx="2174">
                  <c:v>0.35522894455382925</c:v>
                </c:pt>
                <c:pt idx="2175">
                  <c:v>-4.4809265225609352E-3</c:v>
                </c:pt>
                <c:pt idx="2176">
                  <c:v>-0.94506285132743528</c:v>
                </c:pt>
                <c:pt idx="2177">
                  <c:v>2.1482587845345975</c:v>
                </c:pt>
                <c:pt idx="2178">
                  <c:v>0.27812714592916876</c:v>
                </c:pt>
                <c:pt idx="2179">
                  <c:v>1.6682134040231631</c:v>
                </c:pt>
                <c:pt idx="2180">
                  <c:v>0.94676904386174243</c:v>
                </c:pt>
                <c:pt idx="2181">
                  <c:v>2.182487870820637</c:v>
                </c:pt>
                <c:pt idx="2182">
                  <c:v>0.87100454764217261</c:v>
                </c:pt>
                <c:pt idx="2183">
                  <c:v>-3.2830009531051303</c:v>
                </c:pt>
                <c:pt idx="2184">
                  <c:v>-8.9245082930119679E-2</c:v>
                </c:pt>
                <c:pt idx="2185">
                  <c:v>-0.21250573814496931</c:v>
                </c:pt>
                <c:pt idx="2186">
                  <c:v>1.0499260870448097</c:v>
                </c:pt>
                <c:pt idx="2187">
                  <c:v>0.24849076965899997</c:v>
                </c:pt>
                <c:pt idx="2188">
                  <c:v>3.1720054191482632</c:v>
                </c:pt>
                <c:pt idx="2189">
                  <c:v>0.51623007279204103</c:v>
                </c:pt>
                <c:pt idx="2190">
                  <c:v>1.4923418264468857</c:v>
                </c:pt>
                <c:pt idx="2191">
                  <c:v>-2.0797848662007539</c:v>
                </c:pt>
                <c:pt idx="2192">
                  <c:v>2.8725924820477644E-2</c:v>
                </c:pt>
                <c:pt idx="2193">
                  <c:v>-0.95221445811203864</c:v>
                </c:pt>
                <c:pt idx="2194">
                  <c:v>-4.649222066009429</c:v>
                </c:pt>
                <c:pt idx="2195">
                  <c:v>-3.188833506501993</c:v>
                </c:pt>
                <c:pt idx="2196">
                  <c:v>1.6606549907722865</c:v>
                </c:pt>
                <c:pt idx="2197">
                  <c:v>1.5358937135940494</c:v>
                </c:pt>
                <c:pt idx="2198">
                  <c:v>-0.74052314882819914</c:v>
                </c:pt>
                <c:pt idx="2199">
                  <c:v>-1.3974748539594657</c:v>
                </c:pt>
                <c:pt idx="2200">
                  <c:v>-1.9427524736421447</c:v>
                </c:pt>
                <c:pt idx="2201">
                  <c:v>1.4891683019870072</c:v>
                </c:pt>
                <c:pt idx="2202">
                  <c:v>-2.0893753776405148</c:v>
                </c:pt>
                <c:pt idx="2203">
                  <c:v>-1.0063075789270144</c:v>
                </c:pt>
                <c:pt idx="2204">
                  <c:v>1.9964765277823773</c:v>
                </c:pt>
                <c:pt idx="2205">
                  <c:v>1.8871421278045375</c:v>
                </c:pt>
                <c:pt idx="2206">
                  <c:v>-0.80240166057519957</c:v>
                </c:pt>
                <c:pt idx="2207">
                  <c:v>-0.33857863314499781</c:v>
                </c:pt>
                <c:pt idx="2208">
                  <c:v>1.2589227205343576</c:v>
                </c:pt>
                <c:pt idx="2209">
                  <c:v>-1.1939124576425328</c:v>
                </c:pt>
                <c:pt idx="2210">
                  <c:v>-0.44875447255843426</c:v>
                </c:pt>
                <c:pt idx="2211">
                  <c:v>4.0180110638843303E-2</c:v>
                </c:pt>
                <c:pt idx="2212">
                  <c:v>1.3101710971828453</c:v>
                </c:pt>
                <c:pt idx="2213">
                  <c:v>2.921296150737696</c:v>
                </c:pt>
                <c:pt idx="2214">
                  <c:v>2.589040717494953</c:v>
                </c:pt>
                <c:pt idx="2215">
                  <c:v>2.0700422111771388</c:v>
                </c:pt>
                <c:pt idx="2216">
                  <c:v>-1.779158743523098</c:v>
                </c:pt>
                <c:pt idx="2217">
                  <c:v>2.9870331944590873</c:v>
                </c:pt>
                <c:pt idx="2218">
                  <c:v>-1.3917424327308296</c:v>
                </c:pt>
                <c:pt idx="2219">
                  <c:v>-3.4370163825251225</c:v>
                </c:pt>
                <c:pt idx="2220">
                  <c:v>-1.8129303821424685</c:v>
                </c:pt>
                <c:pt idx="2221">
                  <c:v>1.8363412579446958E-2</c:v>
                </c:pt>
                <c:pt idx="2222">
                  <c:v>-3.6899968798839069</c:v>
                </c:pt>
                <c:pt idx="2223">
                  <c:v>1.3974066626268637</c:v>
                </c:pt>
                <c:pt idx="2224">
                  <c:v>1.7424346467435328</c:v>
                </c:pt>
                <c:pt idx="2225">
                  <c:v>-0.84618039450571914</c:v>
                </c:pt>
                <c:pt idx="2226">
                  <c:v>-2.7209292530006195</c:v>
                </c:pt>
                <c:pt idx="2227">
                  <c:v>1.739295254002073</c:v>
                </c:pt>
                <c:pt idx="2228">
                  <c:v>-2.2361754539440852</c:v>
                </c:pt>
                <c:pt idx="2229">
                  <c:v>-3.059326055858044</c:v>
                </c:pt>
                <c:pt idx="2230">
                  <c:v>-7.1336227775518068E-2</c:v>
                </c:pt>
                <c:pt idx="2231">
                  <c:v>-7.3734180914215131E-2</c:v>
                </c:pt>
                <c:pt idx="2232">
                  <c:v>0.85706578030460179</c:v>
                </c:pt>
                <c:pt idx="2233">
                  <c:v>2.0232455054741081</c:v>
                </c:pt>
                <c:pt idx="2234">
                  <c:v>2.0017552122676463</c:v>
                </c:pt>
                <c:pt idx="2235">
                  <c:v>-2.5145893943300308</c:v>
                </c:pt>
                <c:pt idx="2236">
                  <c:v>-4.4236585377666131</c:v>
                </c:pt>
                <c:pt idx="2237">
                  <c:v>1.0985758104875636</c:v>
                </c:pt>
                <c:pt idx="2238">
                  <c:v>-0.29436222520962474</c:v>
                </c:pt>
                <c:pt idx="2239">
                  <c:v>-1.1003596914127911</c:v>
                </c:pt>
                <c:pt idx="2240">
                  <c:v>-0.54662092120430827</c:v>
                </c:pt>
                <c:pt idx="2241">
                  <c:v>-1.2467491042720837</c:v>
                </c:pt>
                <c:pt idx="2242">
                  <c:v>3.229616606095167</c:v>
                </c:pt>
                <c:pt idx="2243">
                  <c:v>-4.0414314805445031</c:v>
                </c:pt>
                <c:pt idx="2244">
                  <c:v>0.44789865944931506</c:v>
                </c:pt>
                <c:pt idx="2245">
                  <c:v>-2.4343895085224574</c:v>
                </c:pt>
                <c:pt idx="2246">
                  <c:v>-1.3745621110171982</c:v>
                </c:pt>
                <c:pt idx="2247">
                  <c:v>-1.3156627813280437</c:v>
                </c:pt>
                <c:pt idx="2248">
                  <c:v>-2.274031941836796</c:v>
                </c:pt>
                <c:pt idx="2249">
                  <c:v>-0.37817574711026936</c:v>
                </c:pt>
                <c:pt idx="2250">
                  <c:v>-5.8805023067844786</c:v>
                </c:pt>
                <c:pt idx="2251">
                  <c:v>-3.4825586155591139</c:v>
                </c:pt>
                <c:pt idx="2252">
                  <c:v>-3.3014401097755268</c:v>
                </c:pt>
                <c:pt idx="2253">
                  <c:v>-2.5385994355682016</c:v>
                </c:pt>
                <c:pt idx="2254">
                  <c:v>-1.9945344686685189</c:v>
                </c:pt>
                <c:pt idx="2255">
                  <c:v>0.44609191160448347</c:v>
                </c:pt>
                <c:pt idx="2256">
                  <c:v>-1.3560817365093811</c:v>
                </c:pt>
                <c:pt idx="2257">
                  <c:v>-2.2401317762475443</c:v>
                </c:pt>
                <c:pt idx="2258">
                  <c:v>-1.5139622018560885</c:v>
                </c:pt>
                <c:pt idx="2259">
                  <c:v>-1.5409885875296716</c:v>
                </c:pt>
                <c:pt idx="2260">
                  <c:v>-0.9573628478869125</c:v>
                </c:pt>
                <c:pt idx="2261">
                  <c:v>-0.66234196060219119</c:v>
                </c:pt>
                <c:pt idx="2262">
                  <c:v>-1.6396333223101749</c:v>
                </c:pt>
                <c:pt idx="2263">
                  <c:v>-3.0132957262377147</c:v>
                </c:pt>
                <c:pt idx="2264">
                  <c:v>5.5521180126319791E-2</c:v>
                </c:pt>
                <c:pt idx="2265">
                  <c:v>1.4506539727007066</c:v>
                </c:pt>
                <c:pt idx="2266">
                  <c:v>-2.4119149690694712</c:v>
                </c:pt>
                <c:pt idx="2267">
                  <c:v>-0.57543902677831227</c:v>
                </c:pt>
                <c:pt idx="2268">
                  <c:v>-0.87418148279658681</c:v>
                </c:pt>
                <c:pt idx="2269">
                  <c:v>0.72010896542637681</c:v>
                </c:pt>
                <c:pt idx="2270">
                  <c:v>-1.7576865871357654</c:v>
                </c:pt>
                <c:pt idx="2271">
                  <c:v>-0.36200700370075367</c:v>
                </c:pt>
                <c:pt idx="2272">
                  <c:v>-0.17700413009191607</c:v>
                </c:pt>
                <c:pt idx="2273">
                  <c:v>0.92401236793430996</c:v>
                </c:pt>
                <c:pt idx="2274">
                  <c:v>-2.4394791163018965</c:v>
                </c:pt>
                <c:pt idx="2275">
                  <c:v>0.25910883442023191</c:v>
                </c:pt>
                <c:pt idx="2276">
                  <c:v>-0.73335902994301705</c:v>
                </c:pt>
                <c:pt idx="2277">
                  <c:v>1.0127150161663181</c:v>
                </c:pt>
                <c:pt idx="2278">
                  <c:v>-0.63406887814831236</c:v>
                </c:pt>
                <c:pt idx="2279">
                  <c:v>2.7310950469391742</c:v>
                </c:pt>
                <c:pt idx="2280">
                  <c:v>-3.4211302899175138</c:v>
                </c:pt>
                <c:pt idx="2281">
                  <c:v>1.2633762469414762</c:v>
                </c:pt>
                <c:pt idx="2282">
                  <c:v>0.71140084493865174</c:v>
                </c:pt>
                <c:pt idx="2283">
                  <c:v>1.0787210238793747</c:v>
                </c:pt>
                <c:pt idx="2284">
                  <c:v>2.6130681474488711</c:v>
                </c:pt>
                <c:pt idx="2285">
                  <c:v>-3.7669613503614627</c:v>
                </c:pt>
                <c:pt idx="2286">
                  <c:v>4.5836215082667451</c:v>
                </c:pt>
                <c:pt idx="2287">
                  <c:v>1.5493756262957703</c:v>
                </c:pt>
                <c:pt idx="2288">
                  <c:v>3.8920637585172244</c:v>
                </c:pt>
                <c:pt idx="2289">
                  <c:v>3.4729658007831432</c:v>
                </c:pt>
                <c:pt idx="2290">
                  <c:v>1.3596390913217817</c:v>
                </c:pt>
                <c:pt idx="2291">
                  <c:v>0.44868813668749397</c:v>
                </c:pt>
                <c:pt idx="2292">
                  <c:v>1.1075697783730192</c:v>
                </c:pt>
                <c:pt idx="2293">
                  <c:v>-4.2531299636684565</c:v>
                </c:pt>
                <c:pt idx="2294">
                  <c:v>-1.9830884908422775E-2</c:v>
                </c:pt>
                <c:pt idx="2295">
                  <c:v>1.8895654114844405</c:v>
                </c:pt>
                <c:pt idx="2296">
                  <c:v>2.9388959897551103</c:v>
                </c:pt>
                <c:pt idx="2297">
                  <c:v>-1.0400767017025174</c:v>
                </c:pt>
                <c:pt idx="2298">
                  <c:v>0.8729860046306186</c:v>
                </c:pt>
                <c:pt idx="2299">
                  <c:v>1.3997351771312196</c:v>
                </c:pt>
                <c:pt idx="2300">
                  <c:v>-0.26939119418550206</c:v>
                </c:pt>
                <c:pt idx="2301">
                  <c:v>-1.967080030834893</c:v>
                </c:pt>
                <c:pt idx="2302">
                  <c:v>-0.95880831105703379</c:v>
                </c:pt>
                <c:pt idx="2303">
                  <c:v>-2.0614653476018532</c:v>
                </c:pt>
                <c:pt idx="2304">
                  <c:v>-3.1932870329090974</c:v>
                </c:pt>
                <c:pt idx="2305">
                  <c:v>-0.15380925067522355</c:v>
                </c:pt>
                <c:pt idx="2306">
                  <c:v>4.9386493261333015</c:v>
                </c:pt>
                <c:pt idx="2307">
                  <c:v>0.32432907581844006</c:v>
                </c:pt>
                <c:pt idx="2308">
                  <c:v>-1.1445170110126242</c:v>
                </c:pt>
                <c:pt idx="2309">
                  <c:v>0.2859023219855743</c:v>
                </c:pt>
                <c:pt idx="2310">
                  <c:v>-1.5872558910878354</c:v>
                </c:pt>
                <c:pt idx="2311">
                  <c:v>-3.5285725761008351</c:v>
                </c:pt>
                <c:pt idx="2312">
                  <c:v>-1.2580604832795075</c:v>
                </c:pt>
                <c:pt idx="2313">
                  <c:v>-2.5640417674937339</c:v>
                </c:pt>
                <c:pt idx="2314">
                  <c:v>-4.0712202129061836</c:v>
                </c:pt>
                <c:pt idx="2315">
                  <c:v>-1.312578547379843</c:v>
                </c:pt>
                <c:pt idx="2316">
                  <c:v>1.0720813428027327</c:v>
                </c:pt>
                <c:pt idx="2317">
                  <c:v>0.99667700923046709</c:v>
                </c:pt>
                <c:pt idx="2318">
                  <c:v>0.75801520601272898</c:v>
                </c:pt>
                <c:pt idx="2319">
                  <c:v>3.3148225891941649</c:v>
                </c:pt>
                <c:pt idx="2320">
                  <c:v>-1.1607981460892915</c:v>
                </c:pt>
                <c:pt idx="2321">
                  <c:v>0.7010325526739507</c:v>
                </c:pt>
                <c:pt idx="2322">
                  <c:v>-0.57190230949979082</c:v>
                </c:pt>
                <c:pt idx="2323">
                  <c:v>2.9265928843209252</c:v>
                </c:pt>
                <c:pt idx="2324">
                  <c:v>-1.5320661323591622</c:v>
                </c:pt>
                <c:pt idx="2325">
                  <c:v>1.4654355206080538</c:v>
                </c:pt>
                <c:pt idx="2326">
                  <c:v>0.3800890127661205</c:v>
                </c:pt>
                <c:pt idx="2327">
                  <c:v>2.8152295827500566</c:v>
                </c:pt>
                <c:pt idx="2328">
                  <c:v>0.28009660514456414</c:v>
                </c:pt>
                <c:pt idx="2329">
                  <c:v>-0.23593410870073228</c:v>
                </c:pt>
                <c:pt idx="2330">
                  <c:v>-0.33613721264599405</c:v>
                </c:pt>
                <c:pt idx="2331">
                  <c:v>-0.7547507847170607</c:v>
                </c:pt>
                <c:pt idx="2332">
                  <c:v>-4.1726421086805203</c:v>
                </c:pt>
                <c:pt idx="2333">
                  <c:v>-1.5286423210752673</c:v>
                </c:pt>
                <c:pt idx="2334">
                  <c:v>-1.393451895556268</c:v>
                </c:pt>
                <c:pt idx="2335">
                  <c:v>-1.9907785400919948</c:v>
                </c:pt>
                <c:pt idx="2336">
                  <c:v>-0.77284043537907365</c:v>
                </c:pt>
                <c:pt idx="2337">
                  <c:v>-2.0026122878075938</c:v>
                </c:pt>
                <c:pt idx="2338">
                  <c:v>-0.56481065942030995</c:v>
                </c:pt>
                <c:pt idx="2339">
                  <c:v>1.3555734862258646</c:v>
                </c:pt>
                <c:pt idx="2340">
                  <c:v>0.91959859796417476</c:v>
                </c:pt>
                <c:pt idx="2341">
                  <c:v>3.5684089657491285</c:v>
                </c:pt>
                <c:pt idx="2342">
                  <c:v>0.75169800522699859</c:v>
                </c:pt>
                <c:pt idx="2343">
                  <c:v>-3.4364713594050045</c:v>
                </c:pt>
                <c:pt idx="2344">
                  <c:v>-0.53091360270575905</c:v>
                </c:pt>
                <c:pt idx="2345">
                  <c:v>-1.7016301461514303</c:v>
                </c:pt>
                <c:pt idx="2346">
                  <c:v>-1.4735508821600689</c:v>
                </c:pt>
                <c:pt idx="2347">
                  <c:v>2.430709536558453</c:v>
                </c:pt>
                <c:pt idx="2348">
                  <c:v>0.42205196955001867</c:v>
                </c:pt>
                <c:pt idx="2349">
                  <c:v>0.15553706282743462</c:v>
                </c:pt>
                <c:pt idx="2350">
                  <c:v>-2.8793888731858601</c:v>
                </c:pt>
                <c:pt idx="2351">
                  <c:v>0.13904346368653364</c:v>
                </c:pt>
                <c:pt idx="2352">
                  <c:v>4.901508947302176</c:v>
                </c:pt>
                <c:pt idx="2353">
                  <c:v>-1.3323724828922394</c:v>
                </c:pt>
                <c:pt idx="2354">
                  <c:v>-0.88238597344385994</c:v>
                </c:pt>
                <c:pt idx="2355">
                  <c:v>2.7127178688600537</c:v>
                </c:pt>
                <c:pt idx="2356">
                  <c:v>-0.85465065254883754</c:v>
                </c:pt>
                <c:pt idx="2357">
                  <c:v>-0.49008889573418912</c:v>
                </c:pt>
                <c:pt idx="2358">
                  <c:v>-0.47680805751137711</c:v>
                </c:pt>
                <c:pt idx="2359">
                  <c:v>0.7803594507553413</c:v>
                </c:pt>
                <c:pt idx="2360">
                  <c:v>-1.8144153831306227</c:v>
                </c:pt>
                <c:pt idx="2361">
                  <c:v>2.2597253702552962</c:v>
                </c:pt>
                <c:pt idx="2362">
                  <c:v>-0.48315515911340867</c:v>
                </c:pt>
                <c:pt idx="2363">
                  <c:v>0.2872445887270203</c:v>
                </c:pt>
                <c:pt idx="2364">
                  <c:v>-1.2553119021049923</c:v>
                </c:pt>
                <c:pt idx="2365">
                  <c:v>-2.9762682534012299</c:v>
                </c:pt>
                <c:pt idx="2366">
                  <c:v>-4.1838837427135189</c:v>
                </c:pt>
                <c:pt idx="2367">
                  <c:v>0.62311062789147087</c:v>
                </c:pt>
                <c:pt idx="2368">
                  <c:v>-3.2674967831660808</c:v>
                </c:pt>
                <c:pt idx="2369">
                  <c:v>1.6635944163931669</c:v>
                </c:pt>
                <c:pt idx="2370">
                  <c:v>0.449946378613447</c:v>
                </c:pt>
                <c:pt idx="2371">
                  <c:v>3.7392646050824183</c:v>
                </c:pt>
                <c:pt idx="2372">
                  <c:v>-1.4453275523998457</c:v>
                </c:pt>
                <c:pt idx="2373">
                  <c:v>3.5478323727965773</c:v>
                </c:pt>
                <c:pt idx="2374">
                  <c:v>-0.28559894592864055</c:v>
                </c:pt>
                <c:pt idx="2375">
                  <c:v>1.3825549431387358</c:v>
                </c:pt>
                <c:pt idx="2376">
                  <c:v>1.3338714619016301</c:v>
                </c:pt>
                <c:pt idx="2377">
                  <c:v>-3.9663243113910482</c:v>
                </c:pt>
                <c:pt idx="2378">
                  <c:v>6.2047192972897562</c:v>
                </c:pt>
                <c:pt idx="2379">
                  <c:v>3.0458893631280404</c:v>
                </c:pt>
                <c:pt idx="2380">
                  <c:v>1.2398631034668668</c:v>
                </c:pt>
                <c:pt idx="2381">
                  <c:v>3.0314901269702403</c:v>
                </c:pt>
                <c:pt idx="2382">
                  <c:v>9.9378460208498609E-2</c:v>
                </c:pt>
                <c:pt idx="2383">
                  <c:v>2.1820604116914062</c:v>
                </c:pt>
                <c:pt idx="2384">
                  <c:v>0.28170827764092365</c:v>
                </c:pt>
                <c:pt idx="2385">
                  <c:v>-1.8772639490042593</c:v>
                </c:pt>
                <c:pt idx="2386">
                  <c:v>-0.28113365552432867</c:v>
                </c:pt>
                <c:pt idx="2387">
                  <c:v>-1.2786509294667923</c:v>
                </c:pt>
                <c:pt idx="2388">
                  <c:v>1.2908275759004226</c:v>
                </c:pt>
                <c:pt idx="2389">
                  <c:v>-2.4806718400250389</c:v>
                </c:pt>
                <c:pt idx="2390">
                  <c:v>0.3537493496652786</c:v>
                </c:pt>
                <c:pt idx="2391">
                  <c:v>-2.851540734017334</c:v>
                </c:pt>
                <c:pt idx="2392">
                  <c:v>2.0285529834173701</c:v>
                </c:pt>
                <c:pt idx="2393">
                  <c:v>-2.2424097372726237</c:v>
                </c:pt>
                <c:pt idx="2394">
                  <c:v>0.9208885961680835</c:v>
                </c:pt>
                <c:pt idx="2395">
                  <c:v>0.40749718070485841</c:v>
                </c:pt>
                <c:pt idx="2396">
                  <c:v>2.6728630405728211</c:v>
                </c:pt>
                <c:pt idx="2397">
                  <c:v>-0.6808549272124651</c:v>
                </c:pt>
                <c:pt idx="2398">
                  <c:v>1.7330068466743427</c:v>
                </c:pt>
                <c:pt idx="2399">
                  <c:v>8.4476036450666925E-3</c:v>
                </c:pt>
                <c:pt idx="2400">
                  <c:v>1.0507412488662879</c:v>
                </c:pt>
                <c:pt idx="2401">
                  <c:v>-3.6535289286275514</c:v>
                </c:pt>
                <c:pt idx="2402">
                  <c:v>-0.85528104161861762</c:v>
                </c:pt>
                <c:pt idx="2403">
                  <c:v>-1.0126130842920134E-3</c:v>
                </c:pt>
                <c:pt idx="2404">
                  <c:v>2.4891683019870072</c:v>
                </c:pt>
                <c:pt idx="2405">
                  <c:v>0.16688094621616756</c:v>
                </c:pt>
                <c:pt idx="2406">
                  <c:v>-2.9522163135736932</c:v>
                </c:pt>
                <c:pt idx="2407">
                  <c:v>0.90568737067157912</c:v>
                </c:pt>
                <c:pt idx="2408">
                  <c:v>-1.5981423268098993</c:v>
                </c:pt>
                <c:pt idx="2409">
                  <c:v>-1.983500261799179</c:v>
                </c:pt>
                <c:pt idx="2410">
                  <c:v>0.15743324158735561</c:v>
                </c:pt>
                <c:pt idx="2411">
                  <c:v>0.3245841865753718</c:v>
                </c:pt>
                <c:pt idx="2412">
                  <c:v>-1.8162720240725321</c:v>
                </c:pt>
                <c:pt idx="2413">
                  <c:v>-3.3355406690916993</c:v>
                </c:pt>
                <c:pt idx="2414">
                  <c:v>-0.33254045995899162</c:v>
                </c:pt>
                <c:pt idx="2415">
                  <c:v>-0.78184254405954334</c:v>
                </c:pt>
                <c:pt idx="2416">
                  <c:v>2.9433470003183686</c:v>
                </c:pt>
                <c:pt idx="2417">
                  <c:v>8.4326773599784133E-2</c:v>
                </c:pt>
                <c:pt idx="2418">
                  <c:v>2.2200567435750713</c:v>
                </c:pt>
                <c:pt idx="2419">
                  <c:v>4.6367560000671091</c:v>
                </c:pt>
                <c:pt idx="2420">
                  <c:v>-2.7573576664389492</c:v>
                </c:pt>
                <c:pt idx="2421">
                  <c:v>2.8335245914753528</c:v>
                </c:pt>
                <c:pt idx="2422">
                  <c:v>1.8925318628227856</c:v>
                </c:pt>
                <c:pt idx="2423">
                  <c:v>-4.2877990211842771</c:v>
                </c:pt>
                <c:pt idx="2424">
                  <c:v>-0.79722315136505983</c:v>
                </c:pt>
                <c:pt idx="2425">
                  <c:v>1.7906895463361963</c:v>
                </c:pt>
                <c:pt idx="2426">
                  <c:v>1.0114855676983723</c:v>
                </c:pt>
                <c:pt idx="2427">
                  <c:v>3.3394233939629459</c:v>
                </c:pt>
                <c:pt idx="2428">
                  <c:v>0.80811039262561479</c:v>
                </c:pt>
                <c:pt idx="2429">
                  <c:v>-2.6894861288856262</c:v>
                </c:pt>
                <c:pt idx="2430">
                  <c:v>1.7868514484058409</c:v>
                </c:pt>
                <c:pt idx="2431">
                  <c:v>-2.6534267669929505</c:v>
                </c:pt>
                <c:pt idx="2432">
                  <c:v>-1.10561024282228</c:v>
                </c:pt>
                <c:pt idx="2433">
                  <c:v>1.8097779568616801</c:v>
                </c:pt>
                <c:pt idx="2434">
                  <c:v>1.8282140046573829</c:v>
                </c:pt>
                <c:pt idx="2435">
                  <c:v>0.17855123445785637</c:v>
                </c:pt>
                <c:pt idx="2436">
                  <c:v>-0.96900811192750069</c:v>
                </c:pt>
                <c:pt idx="2437">
                  <c:v>1.3981584950499837E-3</c:v>
                </c:pt>
                <c:pt idx="2438">
                  <c:v>0.15468289267232649</c:v>
                </c:pt>
                <c:pt idx="2439">
                  <c:v>-1.1177560278286052</c:v>
                </c:pt>
                <c:pt idx="2440">
                  <c:v>2.0688465205035413</c:v>
                </c:pt>
                <c:pt idx="2441">
                  <c:v>-0.79232676347243114</c:v>
                </c:pt>
                <c:pt idx="2442">
                  <c:v>-0.7381339968667362</c:v>
                </c:pt>
                <c:pt idx="2443">
                  <c:v>-0.83741525976307685</c:v>
                </c:pt>
                <c:pt idx="2444">
                  <c:v>1.4315943556332158</c:v>
                </c:pt>
                <c:pt idx="2445">
                  <c:v>0.44621858311269591</c:v>
                </c:pt>
                <c:pt idx="2446">
                  <c:v>0.31581246015927888</c:v>
                </c:pt>
                <c:pt idx="2447">
                  <c:v>-2.0854959741516197</c:v>
                </c:pt>
                <c:pt idx="2448">
                  <c:v>0.80699872676750317</c:v>
                </c:pt>
                <c:pt idx="2449">
                  <c:v>1.0650906796481578</c:v>
                </c:pt>
                <c:pt idx="2450">
                  <c:v>-0.37714271512496111</c:v>
                </c:pt>
                <c:pt idx="2451">
                  <c:v>-0.22127746456106934</c:v>
                </c:pt>
                <c:pt idx="2452">
                  <c:v>2.3031089213133313</c:v>
                </c:pt>
                <c:pt idx="2453">
                  <c:v>-1.5512830698545201</c:v>
                </c:pt>
                <c:pt idx="2454">
                  <c:v>-1.9028803970425834</c:v>
                </c:pt>
                <c:pt idx="2455">
                  <c:v>5.5959383615586944E-2</c:v>
                </c:pt>
                <c:pt idx="2456">
                  <c:v>1.1423779317764726</c:v>
                </c:pt>
                <c:pt idx="2457">
                  <c:v>-6.0691649459778745</c:v>
                </c:pt>
                <c:pt idx="2458">
                  <c:v>-0.62768978649245355</c:v>
                </c:pt>
                <c:pt idx="2459">
                  <c:v>-1.3254231252962043</c:v>
                </c:pt>
                <c:pt idx="2460">
                  <c:v>0.36172456540649733</c:v>
                </c:pt>
                <c:pt idx="2461">
                  <c:v>-0.40599146961861265</c:v>
                </c:pt>
                <c:pt idx="2462">
                  <c:v>2.6513201044169676</c:v>
                </c:pt>
                <c:pt idx="2463">
                  <c:v>1.5710752898486788</c:v>
                </c:pt>
                <c:pt idx="2464">
                  <c:v>-0.72407041348260748</c:v>
                </c:pt>
                <c:pt idx="2465">
                  <c:v>-1.5528702324772681</c:v>
                </c:pt>
                <c:pt idx="2466">
                  <c:v>0.45229629411672079</c:v>
                </c:pt>
                <c:pt idx="2467">
                  <c:v>-0.8690174720464654</c:v>
                </c:pt>
                <c:pt idx="2468">
                  <c:v>-0.68714510228071646</c:v>
                </c:pt>
                <c:pt idx="2469">
                  <c:v>-2.5913107518237126</c:v>
                </c:pt>
                <c:pt idx="2470">
                  <c:v>-6.1340017227813348E-2</c:v>
                </c:pt>
                <c:pt idx="2471">
                  <c:v>-0.56877366111837091</c:v>
                </c:pt>
                <c:pt idx="2472">
                  <c:v>-0.68672904789372069</c:v>
                </c:pt>
                <c:pt idx="2473">
                  <c:v>-7.578720031251251</c:v>
                </c:pt>
                <c:pt idx="2474">
                  <c:v>8.9861316945345493E-2</c:v>
                </c:pt>
                <c:pt idx="2475">
                  <c:v>-1.5184802902823193</c:v>
                </c:pt>
                <c:pt idx="2476">
                  <c:v>1.342716998257572</c:v>
                </c:pt>
                <c:pt idx="2477">
                  <c:v>7.0367508671765222E-2</c:v>
                </c:pt>
                <c:pt idx="2478">
                  <c:v>-3.211291910652271</c:v>
                </c:pt>
                <c:pt idx="2479">
                  <c:v>-0.30222276721568164</c:v>
                </c:pt>
                <c:pt idx="2480">
                  <c:v>0.66772967874236144</c:v>
                </c:pt>
                <c:pt idx="2481">
                  <c:v>4.7104878050669612</c:v>
                </c:pt>
                <c:pt idx="2482">
                  <c:v>1.0406200818686102</c:v>
                </c:pt>
                <c:pt idx="2483">
                  <c:v>-3.0033625285875871</c:v>
                </c:pt>
                <c:pt idx="2484">
                  <c:v>4.2369073964885509</c:v>
                </c:pt>
                <c:pt idx="2485">
                  <c:v>-0.22147971374965891</c:v>
                </c:pt>
                <c:pt idx="2486">
                  <c:v>-0.81253357193289588</c:v>
                </c:pt>
                <c:pt idx="2487">
                  <c:v>3.630047987714434</c:v>
                </c:pt>
                <c:pt idx="2488">
                  <c:v>-1.1214175611536703</c:v>
                </c:pt>
                <c:pt idx="2489">
                  <c:v>-0.74377535984315557</c:v>
                </c:pt>
                <c:pt idx="2490">
                  <c:v>-2.8690762540419001</c:v>
                </c:pt>
                <c:pt idx="2491">
                  <c:v>0.2065278128750947</c:v>
                </c:pt>
                <c:pt idx="2492">
                  <c:v>0.16327982222365023</c:v>
                </c:pt>
                <c:pt idx="2493">
                  <c:v>-1.2769677442554723</c:v>
                </c:pt>
                <c:pt idx="2494">
                  <c:v>0.27063638841519122</c:v>
                </c:pt>
                <c:pt idx="2495">
                  <c:v>-1.6901146624937553</c:v>
                </c:pt>
                <c:pt idx="2496">
                  <c:v>2.550428510158433</c:v>
                </c:pt>
                <c:pt idx="2497">
                  <c:v>-0.13615957124299172</c:v>
                </c:pt>
                <c:pt idx="2498">
                  <c:v>-1.9775301185293443</c:v>
                </c:pt>
                <c:pt idx="2499">
                  <c:v>-3.0328002788713349</c:v>
                </c:pt>
                <c:pt idx="2500">
                  <c:v>-0.34806512748849627</c:v>
                </c:pt>
                <c:pt idx="2501">
                  <c:v>1.7992937374487852</c:v>
                </c:pt>
                <c:pt idx="2502">
                  <c:v>0.20808618203986384</c:v>
                </c:pt>
                <c:pt idx="2503">
                  <c:v>3.5356079539174488</c:v>
                </c:pt>
                <c:pt idx="2504">
                  <c:v>4.4999646464117653</c:v>
                </c:pt>
                <c:pt idx="2505">
                  <c:v>-2.3090423444288177</c:v>
                </c:pt>
                <c:pt idx="2506">
                  <c:v>-3.2016156792207369</c:v>
                </c:pt>
                <c:pt idx="2507">
                  <c:v>-2.025511256218465</c:v>
                </c:pt>
                <c:pt idx="2508">
                  <c:v>1.5157439193885196</c:v>
                </c:pt>
                <c:pt idx="2509">
                  <c:v>0.6558156171345928</c:v>
                </c:pt>
                <c:pt idx="2510">
                  <c:v>2.2838902160774595</c:v>
                </c:pt>
                <c:pt idx="2511">
                  <c:v>-2.437295410124861</c:v>
                </c:pt>
                <c:pt idx="2512">
                  <c:v>-4.0471958918269593</c:v>
                </c:pt>
                <c:pt idx="2513">
                  <c:v>-1.345425829106432</c:v>
                </c:pt>
                <c:pt idx="2514">
                  <c:v>1.4217355609537634</c:v>
                </c:pt>
                <c:pt idx="2515">
                  <c:v>0.2180019909742299</c:v>
                </c:pt>
                <c:pt idx="2516">
                  <c:v>2.797522889062904</c:v>
                </c:pt>
                <c:pt idx="2517">
                  <c:v>-1.3404729564432643</c:v>
                </c:pt>
                <c:pt idx="2518">
                  <c:v>2.4025150002562299</c:v>
                </c:pt>
                <c:pt idx="2519">
                  <c:v>-1.3683403397892064</c:v>
                </c:pt>
                <c:pt idx="2520">
                  <c:v>1.8285410698925375</c:v>
                </c:pt>
                <c:pt idx="2521">
                  <c:v>1.3218986182984125</c:v>
                </c:pt>
                <c:pt idx="2522">
                  <c:v>3.5312134281247296</c:v>
                </c:pt>
                <c:pt idx="2523">
                  <c:v>-2.9179032024721572</c:v>
                </c:pt>
                <c:pt idx="2524">
                  <c:v>3.2261914536771101</c:v>
                </c:pt>
                <c:pt idx="2525">
                  <c:v>0.75576537806342969</c:v>
                </c:pt>
                <c:pt idx="2526">
                  <c:v>8.6323258532658542E-2</c:v>
                </c:pt>
                <c:pt idx="2527">
                  <c:v>-0.10299722205434136</c:v>
                </c:pt>
                <c:pt idx="2528">
                  <c:v>-0.10511148959705707</c:v>
                </c:pt>
                <c:pt idx="2529">
                  <c:v>-0.21621539682659829</c:v>
                </c:pt>
                <c:pt idx="2530">
                  <c:v>-3.1329859063797016</c:v>
                </c:pt>
                <c:pt idx="2531">
                  <c:v>0.49871202920438407</c:v>
                </c:pt>
                <c:pt idx="2532">
                  <c:v>0.20528770776827088</c:v>
                </c:pt>
                <c:pt idx="2533">
                  <c:v>-1.0366978191793521</c:v>
                </c:pt>
                <c:pt idx="2534">
                  <c:v>-0.24377902973155585</c:v>
                </c:pt>
                <c:pt idx="2535">
                  <c:v>2.682763228531968</c:v>
                </c:pt>
                <c:pt idx="2536">
                  <c:v>-1.58476894879729</c:v>
                </c:pt>
                <c:pt idx="2537">
                  <c:v>-2.0148847443221314</c:v>
                </c:pt>
                <c:pt idx="2538">
                  <c:v>-1.9086963287592198</c:v>
                </c:pt>
                <c:pt idx="2539">
                  <c:v>-4.2791820993521839</c:v>
                </c:pt>
                <c:pt idx="2540">
                  <c:v>3.2423614504996578</c:v>
                </c:pt>
                <c:pt idx="2541">
                  <c:v>-2.1575014329199576</c:v>
                </c:pt>
                <c:pt idx="2542">
                  <c:v>2.3436156705670683</c:v>
                </c:pt>
                <c:pt idx="2543">
                  <c:v>-2.9391015969559788</c:v>
                </c:pt>
                <c:pt idx="2544">
                  <c:v>-1.7012656121986254</c:v>
                </c:pt>
                <c:pt idx="2545">
                  <c:v>0.14167033768919168</c:v>
                </c:pt>
                <c:pt idx="2546">
                  <c:v>1.0257545968669177</c:v>
                </c:pt>
                <c:pt idx="2547">
                  <c:v>0.23922029001766987</c:v>
                </c:pt>
                <c:pt idx="2548">
                  <c:v>-3.1623120130996654</c:v>
                </c:pt>
                <c:pt idx="2549">
                  <c:v>0.45978703647377728</c:v>
                </c:pt>
                <c:pt idx="2550">
                  <c:v>2.4298271456064242</c:v>
                </c:pt>
                <c:pt idx="2551">
                  <c:v>0.49720044426199195</c:v>
                </c:pt>
                <c:pt idx="2552">
                  <c:v>4.802977030795148</c:v>
                </c:pt>
                <c:pt idx="2553">
                  <c:v>0.59556193520978695</c:v>
                </c:pt>
                <c:pt idx="2554">
                  <c:v>1.93034208082058</c:v>
                </c:pt>
                <c:pt idx="2555">
                  <c:v>1.4361436860099417</c:v>
                </c:pt>
                <c:pt idx="2556">
                  <c:v>-1.2076681322477754</c:v>
                </c:pt>
                <c:pt idx="2557">
                  <c:v>-0.515685439212902</c:v>
                </c:pt>
                <c:pt idx="2558">
                  <c:v>1.9303006875408926</c:v>
                </c:pt>
                <c:pt idx="2559">
                  <c:v>-0.21487489782567337</c:v>
                </c:pt>
                <c:pt idx="2560">
                  <c:v>0.99602093557734861</c:v>
                </c:pt>
                <c:pt idx="2561">
                  <c:v>-1.2560377207325075</c:v>
                </c:pt>
                <c:pt idx="2562">
                  <c:v>1.476236148617204</c:v>
                </c:pt>
                <c:pt idx="2563">
                  <c:v>-0.10420030518702106</c:v>
                </c:pt>
                <c:pt idx="2564">
                  <c:v>1.9054887446851581</c:v>
                </c:pt>
                <c:pt idx="2565">
                  <c:v>2.0525085466142272</c:v>
                </c:pt>
                <c:pt idx="2566">
                  <c:v>1.6159950609691904</c:v>
                </c:pt>
                <c:pt idx="2567">
                  <c:v>3.288932024545943E-2</c:v>
                </c:pt>
                <c:pt idx="2568">
                  <c:v>-0.75747048471245648</c:v>
                </c:pt>
                <c:pt idx="2569">
                  <c:v>-4.5529986717259874</c:v>
                </c:pt>
                <c:pt idx="2570">
                  <c:v>0.48616757852681758</c:v>
                </c:pt>
                <c:pt idx="2571">
                  <c:v>2.1650404405770018</c:v>
                </c:pt>
                <c:pt idx="2572">
                  <c:v>-2.4780343093834887</c:v>
                </c:pt>
                <c:pt idx="2573">
                  <c:v>-0.42200237827277931</c:v>
                </c:pt>
                <c:pt idx="2574">
                  <c:v>-0.77437704452253797</c:v>
                </c:pt>
                <c:pt idx="2575">
                  <c:v>1.2210999904360094</c:v>
                </c:pt>
                <c:pt idx="2576">
                  <c:v>0.66417668010638664</c:v>
                </c:pt>
                <c:pt idx="2577">
                  <c:v>-2.0634738303077853</c:v>
                </c:pt>
                <c:pt idx="2578">
                  <c:v>3.4373712790162259</c:v>
                </c:pt>
                <c:pt idx="2579">
                  <c:v>-3.1278806776250292</c:v>
                </c:pt>
                <c:pt idx="2580">
                  <c:v>-1.0306902949130077</c:v>
                </c:pt>
                <c:pt idx="2581">
                  <c:v>-3.1957365942031117</c:v>
                </c:pt>
                <c:pt idx="2582">
                  <c:v>0.73390551898383194</c:v>
                </c:pt>
                <c:pt idx="2583">
                  <c:v>1.2182162379359056</c:v>
                </c:pt>
                <c:pt idx="2584">
                  <c:v>-0.17639121745902742</c:v>
                </c:pt>
                <c:pt idx="2585">
                  <c:v>-2.9268771780768503</c:v>
                </c:pt>
                <c:pt idx="2586">
                  <c:v>-2.0148504722003082</c:v>
                </c:pt>
                <c:pt idx="2587">
                  <c:v>1.4365711451391618</c:v>
                </c:pt>
                <c:pt idx="2588">
                  <c:v>0.33757926512159031</c:v>
                </c:pt>
                <c:pt idx="2589">
                  <c:v>-0.55519446339724254</c:v>
                </c:pt>
                <c:pt idx="2590">
                  <c:v>-1.4333173804823787</c:v>
                </c:pt>
                <c:pt idx="2591">
                  <c:v>7.9516193420083425E-2</c:v>
                </c:pt>
                <c:pt idx="2592">
                  <c:v>1.6415772368856949</c:v>
                </c:pt>
                <c:pt idx="2593">
                  <c:v>-0.63765186532172891</c:v>
                </c:pt>
                <c:pt idx="2594">
                  <c:v>0.95186361597752978</c:v>
                </c:pt>
                <c:pt idx="2595">
                  <c:v>-3.5127496367942115</c:v>
                </c:pt>
                <c:pt idx="2596">
                  <c:v>2.7397988838425107</c:v>
                </c:pt>
                <c:pt idx="2597">
                  <c:v>-0.25031772388329188</c:v>
                </c:pt>
                <c:pt idx="2598">
                  <c:v>-1.7684547984847256</c:v>
                </c:pt>
                <c:pt idx="2599">
                  <c:v>0.65824066855499552</c:v>
                </c:pt>
                <c:pt idx="2600">
                  <c:v>0.56343920967989192</c:v>
                </c:pt>
                <c:pt idx="2601">
                  <c:v>-2.7271510242286183</c:v>
                </c:pt>
                <c:pt idx="2602">
                  <c:v>-0.27946609128827049</c:v>
                </c:pt>
                <c:pt idx="2603">
                  <c:v>-1.2207233339236296</c:v>
                </c:pt>
                <c:pt idx="2604">
                  <c:v>-2.6500047234495838</c:v>
                </c:pt>
                <c:pt idx="2605">
                  <c:v>-0.64254099165307821</c:v>
                </c:pt>
                <c:pt idx="2606">
                  <c:v>-2.0172040109057576</c:v>
                </c:pt>
                <c:pt idx="2607">
                  <c:v>-2.8978555699012318</c:v>
                </c:pt>
                <c:pt idx="2608">
                  <c:v>0.94104551153148464</c:v>
                </c:pt>
                <c:pt idx="2609">
                  <c:v>0.48241536087361681</c:v>
                </c:pt>
                <c:pt idx="2610">
                  <c:v>-0.22540361939294939</c:v>
                </c:pt>
                <c:pt idx="2611">
                  <c:v>-4.6627496555752117</c:v>
                </c:pt>
                <c:pt idx="2612">
                  <c:v>-0.15112545013877821</c:v>
                </c:pt>
                <c:pt idx="2613">
                  <c:v>1.7733562755002197</c:v>
                </c:pt>
                <c:pt idx="2614">
                  <c:v>2.3084861442310256</c:v>
                </c:pt>
                <c:pt idx="2615">
                  <c:v>2.2742445458444251</c:v>
                </c:pt>
                <c:pt idx="2616">
                  <c:v>-2.2965832597009239</c:v>
                </c:pt>
                <c:pt idx="2617">
                  <c:v>-1.4052243454325435</c:v>
                </c:pt>
                <c:pt idx="2618">
                  <c:v>-0.49059075783411288</c:v>
                </c:pt>
                <c:pt idx="2619">
                  <c:v>-0.46096512592397687</c:v>
                </c:pt>
                <c:pt idx="2620">
                  <c:v>0.17789339306425234</c:v>
                </c:pt>
                <c:pt idx="2621">
                  <c:v>2.3179512375755991</c:v>
                </c:pt>
                <c:pt idx="2622">
                  <c:v>0.34840625846601014</c:v>
                </c:pt>
                <c:pt idx="2623">
                  <c:v>2.0334991240036544</c:v>
                </c:pt>
                <c:pt idx="2624">
                  <c:v>-2.1416616102072368</c:v>
                </c:pt>
                <c:pt idx="2625">
                  <c:v>-0.86519685055300499</c:v>
                </c:pt>
                <c:pt idx="2626">
                  <c:v>-0.50901118465458239</c:v>
                </c:pt>
                <c:pt idx="2627">
                  <c:v>0.19291982169599464</c:v>
                </c:pt>
                <c:pt idx="2628">
                  <c:v>-2.4614224858695053</c:v>
                </c:pt>
                <c:pt idx="2629">
                  <c:v>4.1074412514031593</c:v>
                </c:pt>
                <c:pt idx="2630">
                  <c:v>0.16662146415370671</c:v>
                </c:pt>
                <c:pt idx="2631">
                  <c:v>-2.1899344280000577</c:v>
                </c:pt>
                <c:pt idx="2632">
                  <c:v>-1.8576184450213589</c:v>
                </c:pt>
                <c:pt idx="2633">
                  <c:v>0.43904246645446676</c:v>
                </c:pt>
                <c:pt idx="2634">
                  <c:v>1.0634092621773732</c:v>
                </c:pt>
                <c:pt idx="2635">
                  <c:v>2.0814017155411335</c:v>
                </c:pt>
                <c:pt idx="2636">
                  <c:v>-0.37950121816676585</c:v>
                </c:pt>
                <c:pt idx="2637">
                  <c:v>1.4735182163623364</c:v>
                </c:pt>
                <c:pt idx="2638">
                  <c:v>0.69968717705782524</c:v>
                </c:pt>
                <c:pt idx="2639">
                  <c:v>0.13076828099188731</c:v>
                </c:pt>
                <c:pt idx="2640">
                  <c:v>-0.75985601347174736</c:v>
                </c:pt>
                <c:pt idx="2641">
                  <c:v>-0.29788643038759588</c:v>
                </c:pt>
                <c:pt idx="2642">
                  <c:v>-9.5865519829345658E-2</c:v>
                </c:pt>
                <c:pt idx="2643">
                  <c:v>-0.35502699718506392</c:v>
                </c:pt>
                <c:pt idx="2644">
                  <c:v>1.2636745187186236</c:v>
                </c:pt>
                <c:pt idx="2645">
                  <c:v>3.2954647003495268</c:v>
                </c:pt>
                <c:pt idx="2646">
                  <c:v>-2.1550212227062815</c:v>
                </c:pt>
                <c:pt idx="2647">
                  <c:v>0.3273790376447856</c:v>
                </c:pt>
                <c:pt idx="2648">
                  <c:v>0.47562509144597698</c:v>
                </c:pt>
                <c:pt idx="2649">
                  <c:v>-0.37760016279165143</c:v>
                </c:pt>
                <c:pt idx="2650">
                  <c:v>1.9757643744232212</c:v>
                </c:pt>
                <c:pt idx="2651">
                  <c:v>-0.78450886815909371</c:v>
                </c:pt>
                <c:pt idx="2652">
                  <c:v>1.1141871063975657</c:v>
                </c:pt>
                <c:pt idx="2653">
                  <c:v>2.6565982745747618</c:v>
                </c:pt>
                <c:pt idx="2654">
                  <c:v>0.36470663772008294</c:v>
                </c:pt>
                <c:pt idx="2655">
                  <c:v>-0.4905876489594192</c:v>
                </c:pt>
                <c:pt idx="2656">
                  <c:v>1.1081688377711885</c:v>
                </c:pt>
                <c:pt idx="2657">
                  <c:v>-0.46421733693892975</c:v>
                </c:pt>
                <c:pt idx="2658">
                  <c:v>-1.1391939120941146</c:v>
                </c:pt>
                <c:pt idx="2659">
                  <c:v>0.79318789336898021</c:v>
                </c:pt>
                <c:pt idx="2660">
                  <c:v>1.0242424975970579</c:v>
                </c:pt>
                <c:pt idx="2661">
                  <c:v>-0.19721270629289478</c:v>
                </c:pt>
                <c:pt idx="2662">
                  <c:v>1.1136990098112278</c:v>
                </c:pt>
                <c:pt idx="2663">
                  <c:v>4.5072411569640849</c:v>
                </c:pt>
                <c:pt idx="2664">
                  <c:v>2.103497441200247</c:v>
                </c:pt>
                <c:pt idx="2665">
                  <c:v>-1.2932506470726537</c:v>
                </c:pt>
                <c:pt idx="2666">
                  <c:v>-5.6644110783253154E-2</c:v>
                </c:pt>
                <c:pt idx="2667">
                  <c:v>1.0272804616503635</c:v>
                </c:pt>
                <c:pt idx="2668">
                  <c:v>-1.3827378082064783</c:v>
                </c:pt>
                <c:pt idx="2669">
                  <c:v>1.425458392118145</c:v>
                </c:pt>
                <c:pt idx="2670">
                  <c:v>-1.0656625008211833</c:v>
                </c:pt>
                <c:pt idx="2671">
                  <c:v>1.544913959093634</c:v>
                </c:pt>
                <c:pt idx="2672">
                  <c:v>4.2914542540468972</c:v>
                </c:pt>
                <c:pt idx="2673">
                  <c:v>0.11999459097908982</c:v>
                </c:pt>
                <c:pt idx="2674">
                  <c:v>0.62049878183323415</c:v>
                </c:pt>
                <c:pt idx="2675">
                  <c:v>0.24282778706470509</c:v>
                </c:pt>
                <c:pt idx="2676">
                  <c:v>-2.2701325460671171</c:v>
                </c:pt>
                <c:pt idx="2677">
                  <c:v>-1.9074406026771413</c:v>
                </c:pt>
                <c:pt idx="2678">
                  <c:v>1.1541485261910935</c:v>
                </c:pt>
                <c:pt idx="2679">
                  <c:v>0.64869819475065071</c:v>
                </c:pt>
                <c:pt idx="2680">
                  <c:v>-0.3673038250051377</c:v>
                </c:pt>
                <c:pt idx="2681">
                  <c:v>1.8925349716974793</c:v>
                </c:pt>
                <c:pt idx="2682">
                  <c:v>1.3325989401346163</c:v>
                </c:pt>
                <c:pt idx="2683">
                  <c:v>5.0512772426846198</c:v>
                </c:pt>
                <c:pt idx="2684">
                  <c:v>-1.7359983283250884</c:v>
                </c:pt>
                <c:pt idx="2685">
                  <c:v>-0.97724073565057523</c:v>
                </c:pt>
                <c:pt idx="2686">
                  <c:v>3.2913294380003322</c:v>
                </c:pt>
                <c:pt idx="2687">
                  <c:v>3.8546678271658976</c:v>
                </c:pt>
                <c:pt idx="2688">
                  <c:v>-1.4995797613832167</c:v>
                </c:pt>
                <c:pt idx="2689">
                  <c:v>-1.1856972226352127</c:v>
                </c:pt>
                <c:pt idx="2690">
                  <c:v>5.6589684964237108E-2</c:v>
                </c:pt>
                <c:pt idx="2691">
                  <c:v>3.3061775342862774</c:v>
                </c:pt>
                <c:pt idx="2692">
                  <c:v>9.8061436287103732E-2</c:v>
                </c:pt>
                <c:pt idx="2693">
                  <c:v>-0.12618321257265563</c:v>
                </c:pt>
                <c:pt idx="2694">
                  <c:v>-0.25974729169299593</c:v>
                </c:pt>
                <c:pt idx="2695">
                  <c:v>0.41895388236710573</c:v>
                </c:pt>
                <c:pt idx="2696">
                  <c:v>0.56225788656849573</c:v>
                </c:pt>
                <c:pt idx="2697">
                  <c:v>4.1385266613633505</c:v>
                </c:pt>
                <c:pt idx="2698">
                  <c:v>2.6654061285743467</c:v>
                </c:pt>
                <c:pt idx="2699">
                  <c:v>-2.1122893739958002</c:v>
                </c:pt>
                <c:pt idx="2700">
                  <c:v>-0.73174735744665043</c:v>
                </c:pt>
                <c:pt idx="2701">
                  <c:v>-0.33398415538860604</c:v>
                </c:pt>
                <c:pt idx="2702">
                  <c:v>-0.45911210818424308</c:v>
                </c:pt>
                <c:pt idx="2703">
                  <c:v>1.4690059956809307</c:v>
                </c:pt>
                <c:pt idx="2704">
                  <c:v>3.2759402431562989</c:v>
                </c:pt>
                <c:pt idx="2705">
                  <c:v>-1.4012115383585666</c:v>
                </c:pt>
                <c:pt idx="2706">
                  <c:v>-0.33195642850525076</c:v>
                </c:pt>
                <c:pt idx="2707">
                  <c:v>1.7476900747682365</c:v>
                </c:pt>
                <c:pt idx="2708">
                  <c:v>2.5611787250917075</c:v>
                </c:pt>
                <c:pt idx="2709">
                  <c:v>-1.1653619749260287</c:v>
                </c:pt>
                <c:pt idx="2710">
                  <c:v>0.5094123510405808</c:v>
                </c:pt>
                <c:pt idx="2711">
                  <c:v>-1.161824004234461</c:v>
                </c:pt>
                <c:pt idx="2712">
                  <c:v>2.0286778871850615</c:v>
                </c:pt>
                <c:pt idx="2713">
                  <c:v>-1.0641059871180829</c:v>
                </c:pt>
                <c:pt idx="2714">
                  <c:v>0.33650899254317324</c:v>
                </c:pt>
                <c:pt idx="2715">
                  <c:v>-1.145289011813901</c:v>
                </c:pt>
                <c:pt idx="2716">
                  <c:v>-1.8187379544451403</c:v>
                </c:pt>
                <c:pt idx="2717">
                  <c:v>-1.4611242140923508</c:v>
                </c:pt>
                <c:pt idx="2718">
                  <c:v>-0.66661477922305323</c:v>
                </c:pt>
                <c:pt idx="2719">
                  <c:v>2.9098832704778772</c:v>
                </c:pt>
                <c:pt idx="2720">
                  <c:v>-0.63278435860824089</c:v>
                </c:pt>
                <c:pt idx="2721">
                  <c:v>0.33013124202147992</c:v>
                </c:pt>
                <c:pt idx="2722">
                  <c:v>-1.122941658196595</c:v>
                </c:pt>
                <c:pt idx="2723">
                  <c:v>1.8948778537640578</c:v>
                </c:pt>
                <c:pt idx="2724">
                  <c:v>2.5168159597074578</c:v>
                </c:pt>
                <c:pt idx="2725">
                  <c:v>1.5659718288345061</c:v>
                </c:pt>
                <c:pt idx="2726">
                  <c:v>-1.0238106822914048</c:v>
                </c:pt>
                <c:pt idx="2727">
                  <c:v>-1.1370426225772547</c:v>
                </c:pt>
                <c:pt idx="2728">
                  <c:v>-1.8645714258195625</c:v>
                </c:pt>
                <c:pt idx="2729">
                  <c:v>1.7636259200694937</c:v>
                </c:pt>
                <c:pt idx="2730">
                  <c:v>-0.93613514561761235</c:v>
                </c:pt>
                <c:pt idx="2731">
                  <c:v>2.2345488934467426</c:v>
                </c:pt>
                <c:pt idx="2732">
                  <c:v>-1.9294840597987388</c:v>
                </c:pt>
                <c:pt idx="2733">
                  <c:v>-0.16515313406398135</c:v>
                </c:pt>
                <c:pt idx="2734">
                  <c:v>-1.2902485824782985</c:v>
                </c:pt>
                <c:pt idx="2735">
                  <c:v>-1.0298182065577492</c:v>
                </c:pt>
                <c:pt idx="2736">
                  <c:v>-3.2744875340418105</c:v>
                </c:pt>
                <c:pt idx="2737">
                  <c:v>-2.8418235510693677</c:v>
                </c:pt>
                <c:pt idx="2738">
                  <c:v>2.3197861184962072</c:v>
                </c:pt>
                <c:pt idx="2739">
                  <c:v>-1.2708925490953291</c:v>
                </c:pt>
                <c:pt idx="2740">
                  <c:v>1.0575008693742731</c:v>
                </c:pt>
                <c:pt idx="2741">
                  <c:v>-0.20042050287461421</c:v>
                </c:pt>
                <c:pt idx="2742">
                  <c:v>-0.98690090434361366</c:v>
                </c:pt>
                <c:pt idx="2743">
                  <c:v>-0.95073486322348799</c:v>
                </c:pt>
                <c:pt idx="2744">
                  <c:v>-0.51790290318430365</c:v>
                </c:pt>
                <c:pt idx="2745">
                  <c:v>1.763904947669225</c:v>
                </c:pt>
                <c:pt idx="2746">
                  <c:v>-2.1043839032290208</c:v>
                </c:pt>
                <c:pt idx="2747">
                  <c:v>-0.2317244433808483</c:v>
                </c:pt>
                <c:pt idx="2748">
                  <c:v>0.41587461275526039</c:v>
                </c:pt>
                <c:pt idx="2749">
                  <c:v>1.4001583526760655</c:v>
                </c:pt>
                <c:pt idx="2750">
                  <c:v>2.436900065835971</c:v>
                </c:pt>
                <c:pt idx="2751">
                  <c:v>-0.20519681093247755</c:v>
                </c:pt>
                <c:pt idx="2752">
                  <c:v>-2.4198204398362435</c:v>
                </c:pt>
                <c:pt idx="2753">
                  <c:v>1.2193669121276365</c:v>
                </c:pt>
                <c:pt idx="2754">
                  <c:v>0.16040280180040156</c:v>
                </c:pt>
                <c:pt idx="2755">
                  <c:v>2.7123870927015901</c:v>
                </c:pt>
                <c:pt idx="2756">
                  <c:v>0.35712823218844392</c:v>
                </c:pt>
                <c:pt idx="2757">
                  <c:v>2.1694896833997177</c:v>
                </c:pt>
                <c:pt idx="2758">
                  <c:v>-1.0013379105789255</c:v>
                </c:pt>
                <c:pt idx="2759">
                  <c:v>2.5203024099648133</c:v>
                </c:pt>
                <c:pt idx="2760">
                  <c:v>-9.1058562851820568E-2</c:v>
                </c:pt>
                <c:pt idx="2761">
                  <c:v>0.44049681852295919</c:v>
                </c:pt>
                <c:pt idx="2762">
                  <c:v>-3.3722210844122742</c:v>
                </c:pt>
                <c:pt idx="2763">
                  <c:v>2.0464685179665771</c:v>
                </c:pt>
                <c:pt idx="2764">
                  <c:v>-0.52561863686303667</c:v>
                </c:pt>
                <c:pt idx="2765">
                  <c:v>0.89434534274448652</c:v>
                </c:pt>
                <c:pt idx="2766">
                  <c:v>-0.40410780295923132</c:v>
                </c:pt>
                <c:pt idx="2767">
                  <c:v>1.9070577704887981</c:v>
                </c:pt>
                <c:pt idx="2768">
                  <c:v>0.340708001224165</c:v>
                </c:pt>
                <c:pt idx="2769">
                  <c:v>0.83613324093775532</c:v>
                </c:pt>
                <c:pt idx="2770">
                  <c:v>3.7156411591781975</c:v>
                </c:pt>
                <c:pt idx="2771">
                  <c:v>-4.773890803397876</c:v>
                </c:pt>
                <c:pt idx="2772">
                  <c:v>-0.45725732270400954</c:v>
                </c:pt>
                <c:pt idx="2773">
                  <c:v>-9.2486637306180342E-2</c:v>
                </c:pt>
                <c:pt idx="2774">
                  <c:v>-1.9869009043436137</c:v>
                </c:pt>
                <c:pt idx="2775">
                  <c:v>0.65254955288492056</c:v>
                </c:pt>
                <c:pt idx="2776">
                  <c:v>-2.3999475164089432</c:v>
                </c:pt>
                <c:pt idx="2777">
                  <c:v>-2.1798488742584112</c:v>
                </c:pt>
                <c:pt idx="2778">
                  <c:v>0.62717800072790197</c:v>
                </c:pt>
                <c:pt idx="2779">
                  <c:v>-1.5985535045816732</c:v>
                </c:pt>
                <c:pt idx="2780">
                  <c:v>1.0290530777767657</c:v>
                </c:pt>
                <c:pt idx="2781">
                  <c:v>-1.6761571653062504</c:v>
                </c:pt>
                <c:pt idx="2782">
                  <c:v>-1.30499059256762</c:v>
                </c:pt>
                <c:pt idx="2783">
                  <c:v>-1.6800348010546315</c:v>
                </c:pt>
                <c:pt idx="2784">
                  <c:v>-2.2739874396824007</c:v>
                </c:pt>
                <c:pt idx="2785">
                  <c:v>-0.48595363338500164</c:v>
                </c:pt>
                <c:pt idx="2786">
                  <c:v>-1.9904958892900879</c:v>
                </c:pt>
                <c:pt idx="2787">
                  <c:v>0.20655846179477066</c:v>
                </c:pt>
                <c:pt idx="2788">
                  <c:v>-3.9266749288882608</c:v>
                </c:pt>
                <c:pt idx="2789">
                  <c:v>-1.6233397628541297</c:v>
                </c:pt>
                <c:pt idx="2790">
                  <c:v>2.8787366503995031</c:v>
                </c:pt>
                <c:pt idx="2791">
                  <c:v>-2.6351410061883982</c:v>
                </c:pt>
                <c:pt idx="2792">
                  <c:v>-1.5211088443043543</c:v>
                </c:pt>
                <c:pt idx="2793">
                  <c:v>2.2657542955205514</c:v>
                </c:pt>
                <c:pt idx="2794">
                  <c:v>0.16282608548029032</c:v>
                </c:pt>
                <c:pt idx="2795">
                  <c:v>-3.045386035107434</c:v>
                </c:pt>
                <c:pt idx="2796">
                  <c:v>1.3963701478427879</c:v>
                </c:pt>
                <c:pt idx="2797">
                  <c:v>2.5003921055409961</c:v>
                </c:pt>
                <c:pt idx="2798">
                  <c:v>-0.11150486109398372</c:v>
                </c:pt>
                <c:pt idx="2799">
                  <c:v>-1.3553759101626355</c:v>
                </c:pt>
                <c:pt idx="2800">
                  <c:v>-3.251242761528033</c:v>
                </c:pt>
                <c:pt idx="2801">
                  <c:v>-1.3091739802733855</c:v>
                </c:pt>
                <c:pt idx="2802">
                  <c:v>-3.0273504207234723</c:v>
                </c:pt>
                <c:pt idx="2803">
                  <c:v>0.26432873691005909</c:v>
                </c:pt>
                <c:pt idx="2804">
                  <c:v>1.5205526441065658</c:v>
                </c:pt>
                <c:pt idx="2805">
                  <c:v>-1.9037933491931298</c:v>
                </c:pt>
                <c:pt idx="2806">
                  <c:v>1.4189370866821704</c:v>
                </c:pt>
                <c:pt idx="2807">
                  <c:v>-3.2948893301295996</c:v>
                </c:pt>
                <c:pt idx="2808">
                  <c:v>-0.9818921399407472</c:v>
                </c:pt>
                <c:pt idx="2809">
                  <c:v>-4.4718401569037951</c:v>
                </c:pt>
                <c:pt idx="2810">
                  <c:v>-5.298961089489751E-2</c:v>
                </c:pt>
                <c:pt idx="2811">
                  <c:v>2.330461930458803</c:v>
                </c:pt>
                <c:pt idx="2812">
                  <c:v>-0.81913838785688853</c:v>
                </c:pt>
                <c:pt idx="2813">
                  <c:v>0.31207224027912162</c:v>
                </c:pt>
                <c:pt idx="2814">
                  <c:v>-1.3355100201720518</c:v>
                </c:pt>
                <c:pt idx="2815">
                  <c:v>0.95412772376788624</c:v>
                </c:pt>
                <c:pt idx="2816">
                  <c:v>1.9005996183537874</c:v>
                </c:pt>
                <c:pt idx="2817">
                  <c:v>0.43444798869806789</c:v>
                </c:pt>
                <c:pt idx="2818">
                  <c:v>-1.0599425916931011</c:v>
                </c:pt>
                <c:pt idx="2819">
                  <c:v>0.9702515384166901</c:v>
                </c:pt>
                <c:pt idx="2820">
                  <c:v>3.5521567118515947</c:v>
                </c:pt>
                <c:pt idx="2821">
                  <c:v>0.92755033862586345</c:v>
                </c:pt>
                <c:pt idx="2822">
                  <c:v>-2.9015940220408503</c:v>
                </c:pt>
                <c:pt idx="2823">
                  <c:v>4.0747381176216848</c:v>
                </c:pt>
                <c:pt idx="2824">
                  <c:v>-1.9746872298245179</c:v>
                </c:pt>
                <c:pt idx="2825">
                  <c:v>-1.4385529039474392</c:v>
                </c:pt>
                <c:pt idx="2826">
                  <c:v>2.415558204158998</c:v>
                </c:pt>
                <c:pt idx="2827">
                  <c:v>-0.49412561965097268</c:v>
                </c:pt>
                <c:pt idx="2828">
                  <c:v>1.2950065923006377</c:v>
                </c:pt>
                <c:pt idx="2829">
                  <c:v>0.62325595054628025</c:v>
                </c:pt>
                <c:pt idx="2830">
                  <c:v>1.1615162353990343</c:v>
                </c:pt>
                <c:pt idx="2831">
                  <c:v>3.2752145122499172</c:v>
                </c:pt>
                <c:pt idx="2832">
                  <c:v>-0.47754444505662264</c:v>
                </c:pt>
                <c:pt idx="2833">
                  <c:v>0.4254277431984832</c:v>
                </c:pt>
                <c:pt idx="2834">
                  <c:v>-2.2319777863972803</c:v>
                </c:pt>
                <c:pt idx="2835">
                  <c:v>1.5309564619061291</c:v>
                </c:pt>
                <c:pt idx="2836">
                  <c:v>0.15277998183552199</c:v>
                </c:pt>
                <c:pt idx="2837">
                  <c:v>2.8466926114246931</c:v>
                </c:pt>
                <c:pt idx="2838">
                  <c:v>0.74426129914797912</c:v>
                </c:pt>
                <c:pt idx="2839">
                  <c:v>3.7628520638065623</c:v>
                </c:pt>
                <c:pt idx="2840">
                  <c:v>-0.53556332697655762</c:v>
                </c:pt>
                <c:pt idx="2841">
                  <c:v>0.33522758187778834</c:v>
                </c:pt>
                <c:pt idx="2842">
                  <c:v>0.13407741854061328</c:v>
                </c:pt>
                <c:pt idx="2843">
                  <c:v>-1.6933331157143527</c:v>
                </c:pt>
                <c:pt idx="2844">
                  <c:v>-3.8840884028325888</c:v>
                </c:pt>
                <c:pt idx="2845">
                  <c:v>0.71850929070307501</c:v>
                </c:pt>
                <c:pt idx="2846">
                  <c:v>-3.6023075776965356</c:v>
                </c:pt>
                <c:pt idx="2847">
                  <c:v>1.1423815549786411</c:v>
                </c:pt>
                <c:pt idx="2848">
                  <c:v>2.2310140316298757</c:v>
                </c:pt>
                <c:pt idx="2849">
                  <c:v>-0.48100386959654173</c:v>
                </c:pt>
                <c:pt idx="2850">
                  <c:v>0.9930496076238029</c:v>
                </c:pt>
                <c:pt idx="2851">
                  <c:v>0.91950005953175662</c:v>
                </c:pt>
                <c:pt idx="2852">
                  <c:v>1.5622009600347155</c:v>
                </c:pt>
                <c:pt idx="2853">
                  <c:v>-0.33484018100536161</c:v>
                </c:pt>
                <c:pt idx="2854">
                  <c:v>-2.2722899746300342</c:v>
                </c:pt>
                <c:pt idx="2855">
                  <c:v>-3.4758199542867914</c:v>
                </c:pt>
                <c:pt idx="2856">
                  <c:v>-0.37982651566139225</c:v>
                </c:pt>
                <c:pt idx="2857">
                  <c:v>-3.5260586080928178</c:v>
                </c:pt>
                <c:pt idx="2858">
                  <c:v>-9.7059355041295703E-2</c:v>
                </c:pt>
                <c:pt idx="2859">
                  <c:v>0.4432827806940054</c:v>
                </c:pt>
                <c:pt idx="2860">
                  <c:v>-1.0146824951335418</c:v>
                </c:pt>
                <c:pt idx="2861">
                  <c:v>2.0071305797236789</c:v>
                </c:pt>
                <c:pt idx="2862">
                  <c:v>-6.9657919179419991E-2</c:v>
                </c:pt>
                <c:pt idx="2863">
                  <c:v>-1.437302142201716</c:v>
                </c:pt>
                <c:pt idx="2864">
                  <c:v>-0.90898260276330234</c:v>
                </c:pt>
                <c:pt idx="2865">
                  <c:v>2.3542067096108212</c:v>
                </c:pt>
                <c:pt idx="2866">
                  <c:v>-3.4520235669794559</c:v>
                </c:pt>
                <c:pt idx="2867">
                  <c:v>-0.27186066003913822</c:v>
                </c:pt>
                <c:pt idx="2868">
                  <c:v>0.44035586717367892</c:v>
                </c:pt>
                <c:pt idx="2869">
                  <c:v>-1.5598765166070834</c:v>
                </c:pt>
                <c:pt idx="2870">
                  <c:v>-1.5316656989473927</c:v>
                </c:pt>
                <c:pt idx="2871">
                  <c:v>2.0753047603596784</c:v>
                </c:pt>
                <c:pt idx="2872">
                  <c:v>4.195387519809131</c:v>
                </c:pt>
                <c:pt idx="2873">
                  <c:v>-0.33612159167076072</c:v>
                </c:pt>
                <c:pt idx="2874">
                  <c:v>-0.15940248829509329</c:v>
                </c:pt>
                <c:pt idx="2875">
                  <c:v>1.0594294647943769</c:v>
                </c:pt>
                <c:pt idx="2876">
                  <c:v>-2.1826148441486737</c:v>
                </c:pt>
                <c:pt idx="2877">
                  <c:v>1.1530069852746294E-2</c:v>
                </c:pt>
                <c:pt idx="2878">
                  <c:v>2.8681666232736944</c:v>
                </c:pt>
                <c:pt idx="2879">
                  <c:v>4.9711951394868876</c:v>
                </c:pt>
                <c:pt idx="2880">
                  <c:v>-2.2590215607866142</c:v>
                </c:pt>
                <c:pt idx="2881">
                  <c:v>-1.7832224931573677</c:v>
                </c:pt>
                <c:pt idx="2882">
                  <c:v>-0.96727865682129277</c:v>
                </c:pt>
                <c:pt idx="2883">
                  <c:v>-0.66455817116055727</c:v>
                </c:pt>
                <c:pt idx="2884">
                  <c:v>2.005195392630128</c:v>
                </c:pt>
                <c:pt idx="2885">
                  <c:v>0.15469354931119739</c:v>
                </c:pt>
                <c:pt idx="2886">
                  <c:v>2.1238064112953055</c:v>
                </c:pt>
                <c:pt idx="2887">
                  <c:v>0.76396372966467396</c:v>
                </c:pt>
                <c:pt idx="2888">
                  <c:v>0.23191321826683975</c:v>
                </c:pt>
                <c:pt idx="2889">
                  <c:v>0.46883616315251686</c:v>
                </c:pt>
                <c:pt idx="2890">
                  <c:v>-4.8447330758739326</c:v>
                </c:pt>
                <c:pt idx="2891">
                  <c:v>-0.20086358297908191</c:v>
                </c:pt>
                <c:pt idx="2892">
                  <c:v>-0.25124638473020866</c:v>
                </c:pt>
                <c:pt idx="2893">
                  <c:v>-2.5270004414225085</c:v>
                </c:pt>
                <c:pt idx="2894">
                  <c:v>2.9633345974808236</c:v>
                </c:pt>
                <c:pt idx="2895">
                  <c:v>-8.4588684438955397E-3</c:v>
                </c:pt>
                <c:pt idx="2896">
                  <c:v>0.89622715394222041</c:v>
                </c:pt>
                <c:pt idx="2897">
                  <c:v>1.6537878025300898</c:v>
                </c:pt>
                <c:pt idx="2898">
                  <c:v>-1.5372158632682158</c:v>
                </c:pt>
                <c:pt idx="2899">
                  <c:v>0.28133671025139506</c:v>
                </c:pt>
                <c:pt idx="2900">
                  <c:v>-3.4188629855313195</c:v>
                </c:pt>
                <c:pt idx="2901">
                  <c:v>1.2851089201853796</c:v>
                </c:pt>
                <c:pt idx="2902">
                  <c:v>-0.83206868576503368</c:v>
                </c:pt>
                <c:pt idx="2903">
                  <c:v>-0.48886130272789785</c:v>
                </c:pt>
                <c:pt idx="2904">
                  <c:v>2.0346979235519491</c:v>
                </c:pt>
                <c:pt idx="2905">
                  <c:v>4.2091684523913457</c:v>
                </c:pt>
                <c:pt idx="2906">
                  <c:v>-1.550053621386553</c:v>
                </c:pt>
                <c:pt idx="2907">
                  <c:v>-1.9481883908341473</c:v>
                </c:pt>
                <c:pt idx="2908">
                  <c:v>0.96333459748082362</c:v>
                </c:pt>
                <c:pt idx="2909">
                  <c:v>1.7818991687734993</c:v>
                </c:pt>
                <c:pt idx="2910">
                  <c:v>-2.5733015027750099</c:v>
                </c:pt>
                <c:pt idx="2911">
                  <c:v>0.28420848013537636</c:v>
                </c:pt>
                <c:pt idx="2912">
                  <c:v>-0.57284591056999545</c:v>
                </c:pt>
                <c:pt idx="2913">
                  <c:v>0.40053531100829787</c:v>
                </c:pt>
                <c:pt idx="2914">
                  <c:v>0.89482972840750108</c:v>
                </c:pt>
                <c:pt idx="2915">
                  <c:v>3.3786416941343376</c:v>
                </c:pt>
                <c:pt idx="2916">
                  <c:v>-0.56391509598550726</c:v>
                </c:pt>
                <c:pt idx="2917">
                  <c:v>3.3848671762856526</c:v>
                </c:pt>
                <c:pt idx="2918">
                  <c:v>-0.48021935669471816</c:v>
                </c:pt>
                <c:pt idx="2919">
                  <c:v>3.0967121361089482</c:v>
                </c:pt>
                <c:pt idx="2920">
                  <c:v>0.59725586478112547</c:v>
                </c:pt>
                <c:pt idx="2921">
                  <c:v>2.278897805596273</c:v>
                </c:pt>
                <c:pt idx="2922">
                  <c:v>1.4382974913706832</c:v>
                </c:pt>
                <c:pt idx="2923">
                  <c:v>-1.3591641149959202</c:v>
                </c:pt>
                <c:pt idx="2924">
                  <c:v>0.84052776673047447</c:v>
                </c:pt>
                <c:pt idx="2925">
                  <c:v>-1.8775665043657881</c:v>
                </c:pt>
                <c:pt idx="2926">
                  <c:v>-0.58535298025103089</c:v>
                </c:pt>
                <c:pt idx="2927">
                  <c:v>-2.7706403601234229</c:v>
                </c:pt>
                <c:pt idx="2928">
                  <c:v>-0.32941492045226539</c:v>
                </c:pt>
                <c:pt idx="2929">
                  <c:v>0.14041209576324576</c:v>
                </c:pt>
                <c:pt idx="2930">
                  <c:v>-1.4627377420503791</c:v>
                </c:pt>
                <c:pt idx="2931">
                  <c:v>5.6902984685820002E-2</c:v>
                </c:pt>
                <c:pt idx="2932">
                  <c:v>1.8386334434321938</c:v>
                </c:pt>
                <c:pt idx="2933">
                  <c:v>-2.3593645964439958</c:v>
                </c:pt>
                <c:pt idx="2934">
                  <c:v>1.4160012842634728</c:v>
                </c:pt>
                <c:pt idx="2935">
                  <c:v>1.4158871248558142</c:v>
                </c:pt>
                <c:pt idx="2936">
                  <c:v>-1.5642812572754394</c:v>
                </c:pt>
                <c:pt idx="2937">
                  <c:v>-5.7426312773248611</c:v>
                </c:pt>
                <c:pt idx="2938">
                  <c:v>1.8435795840184923</c:v>
                </c:pt>
                <c:pt idx="2939">
                  <c:v>-0.25167384385945013</c:v>
                </c:pt>
                <c:pt idx="2940">
                  <c:v>-0.26761857805909983</c:v>
                </c:pt>
                <c:pt idx="2941">
                  <c:v>4.2726467265827957</c:v>
                </c:pt>
                <c:pt idx="2942">
                  <c:v>0.84400881088823354</c:v>
                </c:pt>
                <c:pt idx="2943">
                  <c:v>0.57432935632527915</c:v>
                </c:pt>
                <c:pt idx="2944">
                  <c:v>-0.39887538836886449</c:v>
                </c:pt>
                <c:pt idx="2945">
                  <c:v>-0.62739151471530263</c:v>
                </c:pt>
                <c:pt idx="2946">
                  <c:v>0.36687472292189227</c:v>
                </c:pt>
                <c:pt idx="2947">
                  <c:v>-0.36308802063921064</c:v>
                </c:pt>
                <c:pt idx="2948">
                  <c:v>-3.0422604956007007</c:v>
                </c:pt>
                <c:pt idx="2949">
                  <c:v>-1.6992602383673727</c:v>
                </c:pt>
                <c:pt idx="2950">
                  <c:v>-0.17175543414408878</c:v>
                </c:pt>
                <c:pt idx="2951">
                  <c:v>4.1921353087941782</c:v>
                </c:pt>
                <c:pt idx="2952">
                  <c:v>-2.4806874610002865</c:v>
                </c:pt>
                <c:pt idx="2953">
                  <c:v>-0.96776800682066266</c:v>
                </c:pt>
                <c:pt idx="2954">
                  <c:v>-1.2644125492178944</c:v>
                </c:pt>
                <c:pt idx="2955">
                  <c:v>1.720876682643258</c:v>
                </c:pt>
                <c:pt idx="2956">
                  <c:v>0.34939621715224689</c:v>
                </c:pt>
                <c:pt idx="2957">
                  <c:v>-1.5644835064640219</c:v>
                </c:pt>
                <c:pt idx="2958">
                  <c:v>1.9852046865929722</c:v>
                </c:pt>
                <c:pt idx="2959">
                  <c:v>-2.1424354664701895</c:v>
                </c:pt>
                <c:pt idx="2960">
                  <c:v>-1.5642812572754394</c:v>
                </c:pt>
                <c:pt idx="2961">
                  <c:v>-2.6025595795787808</c:v>
                </c:pt>
                <c:pt idx="2962">
                  <c:v>1.5450406306018536</c:v>
                </c:pt>
                <c:pt idx="2963">
                  <c:v>0.12254631390770498</c:v>
                </c:pt>
                <c:pt idx="2964">
                  <c:v>-1.6297157456352807</c:v>
                </c:pt>
                <c:pt idx="2965">
                  <c:v>1.183447092866075</c:v>
                </c:pt>
                <c:pt idx="2966">
                  <c:v>3.2071407255079905</c:v>
                </c:pt>
                <c:pt idx="2967">
                  <c:v>-4.316617126758274</c:v>
                </c:pt>
                <c:pt idx="2968">
                  <c:v>0.89144907814382179</c:v>
                </c:pt>
                <c:pt idx="2969">
                  <c:v>3.4268251687331954</c:v>
                </c:pt>
                <c:pt idx="2970">
                  <c:v>2.6649793298273039</c:v>
                </c:pt>
                <c:pt idx="2971">
                  <c:v>-0.93337094346786387</c:v>
                </c:pt>
                <c:pt idx="2972">
                  <c:v>0.50867276689947971</c:v>
                </c:pt>
                <c:pt idx="2973">
                  <c:v>4.1405935904620605E-2</c:v>
                </c:pt>
                <c:pt idx="2974">
                  <c:v>-0.49335495998387557</c:v>
                </c:pt>
                <c:pt idx="2975">
                  <c:v>2.1666214641537067</c:v>
                </c:pt>
                <c:pt idx="2976">
                  <c:v>-2.7564771309485749</c:v>
                </c:pt>
                <c:pt idx="2977">
                  <c:v>0.84124284099796398</c:v>
                </c:pt>
                <c:pt idx="2978">
                  <c:v>-0.41525120489988865</c:v>
                </c:pt>
                <c:pt idx="2979">
                  <c:v>1.8253457854113719</c:v>
                </c:pt>
                <c:pt idx="2980">
                  <c:v>2.2040938725563279</c:v>
                </c:pt>
                <c:pt idx="2981">
                  <c:v>0.58208061553889223</c:v>
                </c:pt>
                <c:pt idx="2982">
                  <c:v>-0.89736932877654851</c:v>
                </c:pt>
                <c:pt idx="2983">
                  <c:v>1.7057114970090765</c:v>
                </c:pt>
                <c:pt idx="2984">
                  <c:v>-2.7260651306749537</c:v>
                </c:pt>
                <c:pt idx="2985">
                  <c:v>-2.4131568419168161</c:v>
                </c:pt>
                <c:pt idx="2986">
                  <c:v>-8.0157883394207374E-3</c:v>
                </c:pt>
                <c:pt idx="2987">
                  <c:v>-0.75814041160026591</c:v>
                </c:pt>
                <c:pt idx="2988">
                  <c:v>-0.40863210913485659</c:v>
                </c:pt>
                <c:pt idx="2989">
                  <c:v>-0.13039650109470813</c:v>
                </c:pt>
                <c:pt idx="2990">
                  <c:v>-0.21808580328206517</c:v>
                </c:pt>
                <c:pt idx="2991">
                  <c:v>2.958482711742576</c:v>
                </c:pt>
                <c:pt idx="2992">
                  <c:v>-2.1021575503592373</c:v>
                </c:pt>
                <c:pt idx="2993">
                  <c:v>-0.96090578291482132</c:v>
                </c:pt>
                <c:pt idx="2994">
                  <c:v>1.4765806902892393</c:v>
                </c:pt>
                <c:pt idx="2995">
                  <c:v>0.52022372340974954</c:v>
                </c:pt>
                <c:pt idx="2996">
                  <c:v>-1.6244069265578389</c:v>
                </c:pt>
                <c:pt idx="2997">
                  <c:v>-0.43513086040408666</c:v>
                </c:pt>
                <c:pt idx="2998">
                  <c:v>-3.2593379693828766</c:v>
                </c:pt>
                <c:pt idx="2999">
                  <c:v>2.0788908564077957</c:v>
                </c:pt>
                <c:pt idx="3000">
                  <c:v>0.15529757304572911</c:v>
                </c:pt>
                <c:pt idx="3001">
                  <c:v>4.5303111326130718</c:v>
                </c:pt>
                <c:pt idx="3002">
                  <c:v>-2.1282847493958705</c:v>
                </c:pt>
                <c:pt idx="3003">
                  <c:v>-1.7665057581564483</c:v>
                </c:pt>
                <c:pt idx="3004">
                  <c:v>0.69439649479949139</c:v>
                </c:pt>
                <c:pt idx="3005">
                  <c:v>2.5468598905472248</c:v>
                </c:pt>
                <c:pt idx="3006">
                  <c:v>-0.71998565193042907</c:v>
                </c:pt>
                <c:pt idx="3007">
                  <c:v>-0.8723573462359937</c:v>
                </c:pt>
                <c:pt idx="3008">
                  <c:v>0.2494343707292046</c:v>
                </c:pt>
                <c:pt idx="3009">
                  <c:v>-1.3271169671464094</c:v>
                </c:pt>
                <c:pt idx="3010">
                  <c:v>1.155079702881892</c:v>
                </c:pt>
                <c:pt idx="3011">
                  <c:v>-4.4099660105707983E-2</c:v>
                </c:pt>
                <c:pt idx="3012">
                  <c:v>1.7577757162310235</c:v>
                </c:pt>
                <c:pt idx="3013">
                  <c:v>2.1416059309751958</c:v>
                </c:pt>
                <c:pt idx="3014">
                  <c:v>0.25157500360718643</c:v>
                </c:pt>
                <c:pt idx="3015">
                  <c:v>2.5721736955028831</c:v>
                </c:pt>
                <c:pt idx="3016">
                  <c:v>-0.42223121141559261</c:v>
                </c:pt>
                <c:pt idx="3017">
                  <c:v>-2.5256581746810696</c:v>
                </c:pt>
                <c:pt idx="3018">
                  <c:v>-1.9877249550634701</c:v>
                </c:pt>
                <c:pt idx="3019">
                  <c:v>-0.21811459674007949</c:v>
                </c:pt>
                <c:pt idx="3020">
                  <c:v>0.57821186868888219</c:v>
                </c:pt>
                <c:pt idx="3021">
                  <c:v>1.0011280197936898</c:v>
                </c:pt>
                <c:pt idx="3022">
                  <c:v>-1.3201444408109424</c:v>
                </c:pt>
                <c:pt idx="3023">
                  <c:v>1.5092087607178115</c:v>
                </c:pt>
                <c:pt idx="3024">
                  <c:v>-4.3062350689799942</c:v>
                </c:pt>
                <c:pt idx="3025">
                  <c:v>-0.83975451862747263</c:v>
                </c:pt>
                <c:pt idx="3026">
                  <c:v>0.5491080034382918</c:v>
                </c:pt>
                <c:pt idx="3027">
                  <c:v>2.1201123735889382</c:v>
                </c:pt>
                <c:pt idx="3028">
                  <c:v>1.2150355396358918</c:v>
                </c:pt>
                <c:pt idx="3029">
                  <c:v>1.6245529821869056</c:v>
                </c:pt>
                <c:pt idx="3030">
                  <c:v>0.79830563422420653</c:v>
                </c:pt>
                <c:pt idx="3031">
                  <c:v>-0.70323826800984079</c:v>
                </c:pt>
                <c:pt idx="3032">
                  <c:v>-3.7800969536506273</c:v>
                </c:pt>
                <c:pt idx="3033">
                  <c:v>-0.45233569199132262</c:v>
                </c:pt>
                <c:pt idx="3034">
                  <c:v>-1.9070419370059071</c:v>
                </c:pt>
                <c:pt idx="3035">
                  <c:v>1.4045396182648844</c:v>
                </c:pt>
                <c:pt idx="3036">
                  <c:v>-3.3315986266293152</c:v>
                </c:pt>
                <c:pt idx="3037">
                  <c:v>-1.5749658837279412E-2</c:v>
                </c:pt>
                <c:pt idx="3038">
                  <c:v>-2.0870218389350441</c:v>
                </c:pt>
                <c:pt idx="3039">
                  <c:v>3.3992097205199912E-2</c:v>
                </c:pt>
                <c:pt idx="3040">
                  <c:v>-4.6423891025696662E-2</c:v>
                </c:pt>
                <c:pt idx="3041">
                  <c:v>-3.0936804725181233</c:v>
                </c:pt>
                <c:pt idx="3042">
                  <c:v>0.46800538035579109</c:v>
                </c:pt>
                <c:pt idx="3043">
                  <c:v>-0.98291933922010344</c:v>
                </c:pt>
                <c:pt idx="3044">
                  <c:v>-0.18973403427312974</c:v>
                </c:pt>
                <c:pt idx="3045">
                  <c:v>-1.2540273825649173</c:v>
                </c:pt>
                <c:pt idx="3046">
                  <c:v>-1.8575451494089776</c:v>
                </c:pt>
                <c:pt idx="3047">
                  <c:v>1.4491587568369368</c:v>
                </c:pt>
                <c:pt idx="3048">
                  <c:v>2.4802728725339804</c:v>
                </c:pt>
                <c:pt idx="3049">
                  <c:v>2.2014532330400698</c:v>
                </c:pt>
                <c:pt idx="3050">
                  <c:v>-2.7952789349697298</c:v>
                </c:pt>
                <c:pt idx="3051">
                  <c:v>2.7459762406372619</c:v>
                </c:pt>
                <c:pt idx="3052">
                  <c:v>1.6173924865039027</c:v>
                </c:pt>
                <c:pt idx="3053">
                  <c:v>2.9822226142793795</c:v>
                </c:pt>
                <c:pt idx="3054">
                  <c:v>2.4600301646145795</c:v>
                </c:pt>
                <c:pt idx="3055">
                  <c:v>0.91022781214991255</c:v>
                </c:pt>
                <c:pt idx="3056">
                  <c:v>-1.4239700697476536</c:v>
                </c:pt>
                <c:pt idx="3057">
                  <c:v>-1.6712661835132252</c:v>
                </c:pt>
                <c:pt idx="3058">
                  <c:v>-0.98928146876655632</c:v>
                </c:pt>
                <c:pt idx="3059">
                  <c:v>-0.34926081816209376</c:v>
                </c:pt>
                <c:pt idx="3060">
                  <c:v>-1.9015921665791886</c:v>
                </c:pt>
                <c:pt idx="3061">
                  <c:v>-3.1774939944187679</c:v>
                </c:pt>
                <c:pt idx="3062">
                  <c:v>-3.036980469981259</c:v>
                </c:pt>
                <c:pt idx="3063">
                  <c:v>-0.34562807829501452</c:v>
                </c:pt>
                <c:pt idx="3064">
                  <c:v>-0.1046840304678085</c:v>
                </c:pt>
                <c:pt idx="3065">
                  <c:v>0.6164225200984248</c:v>
                </c:pt>
                <c:pt idx="3066">
                  <c:v>-0.36464815754447955</c:v>
                </c:pt>
                <c:pt idx="3067">
                  <c:v>2.8299865330626659</c:v>
                </c:pt>
                <c:pt idx="3068">
                  <c:v>-1.3607331407995531</c:v>
                </c:pt>
                <c:pt idx="3069">
                  <c:v>0.48198856212658825</c:v>
                </c:pt>
                <c:pt idx="3070">
                  <c:v>0.73370192866106265</c:v>
                </c:pt>
                <c:pt idx="3071">
                  <c:v>-0.22399368175769041</c:v>
                </c:pt>
                <c:pt idx="3072">
                  <c:v>2.3461439184161605</c:v>
                </c:pt>
                <c:pt idx="3073">
                  <c:v>1.446377671281077</c:v>
                </c:pt>
                <c:pt idx="3074">
                  <c:v>1.1802344196691692</c:v>
                </c:pt>
                <c:pt idx="3075">
                  <c:v>-1.4016845192793426</c:v>
                </c:pt>
                <c:pt idx="3076">
                  <c:v>-0.73323412617533279</c:v>
                </c:pt>
                <c:pt idx="3077">
                  <c:v>-4.9141341014128699</c:v>
                </c:pt>
                <c:pt idx="3078">
                  <c:v>-0.1258992206365761</c:v>
                </c:pt>
                <c:pt idx="3079">
                  <c:v>-2.6869966707512134</c:v>
                </c:pt>
                <c:pt idx="3080">
                  <c:v>4.3569552907853364</c:v>
                </c:pt>
                <c:pt idx="3081">
                  <c:v>0.70769304171869152</c:v>
                </c:pt>
                <c:pt idx="3082">
                  <c:v>-0.91892906061734436</c:v>
                </c:pt>
                <c:pt idx="3083">
                  <c:v>1.853813569289656</c:v>
                </c:pt>
                <c:pt idx="3084">
                  <c:v>-2.9245236393713867</c:v>
                </c:pt>
                <c:pt idx="3085">
                  <c:v>-1.3736185099469935</c:v>
                </c:pt>
                <c:pt idx="3086">
                  <c:v>-1.2077076700658154</c:v>
                </c:pt>
                <c:pt idx="3087">
                  <c:v>1.7420918728120114</c:v>
                </c:pt>
                <c:pt idx="3088">
                  <c:v>-2.4452165018668808</c:v>
                </c:pt>
                <c:pt idx="3089">
                  <c:v>-1.168033777689395</c:v>
                </c:pt>
                <c:pt idx="3090">
                  <c:v>-0.264085483982754</c:v>
                </c:pt>
                <c:pt idx="3091">
                  <c:v>1.3264696209752742</c:v>
                </c:pt>
                <c:pt idx="3092">
                  <c:v>0.85734666336600185</c:v>
                </c:pt>
                <c:pt idx="3093">
                  <c:v>-1.461451367048646</c:v>
                </c:pt>
                <c:pt idx="3094">
                  <c:v>-9.4923686499669202E-2</c:v>
                </c:pt>
                <c:pt idx="3095">
                  <c:v>-1.6098841277665201</c:v>
                </c:pt>
                <c:pt idx="3096">
                  <c:v>-2.0054334164911438</c:v>
                </c:pt>
                <c:pt idx="3097">
                  <c:v>0.97947040990268874</c:v>
                </c:pt>
                <c:pt idx="3098">
                  <c:v>0.94902072727269626</c:v>
                </c:pt>
                <c:pt idx="3099">
                  <c:v>-0.44105125098023024</c:v>
                </c:pt>
                <c:pt idx="3100">
                  <c:v>1.3557326621154004</c:v>
                </c:pt>
                <c:pt idx="3101">
                  <c:v>1.1200786157945686</c:v>
                </c:pt>
                <c:pt idx="3102">
                  <c:v>-5.366653531375718</c:v>
                </c:pt>
                <c:pt idx="3103">
                  <c:v>1.1932451191906281</c:v>
                </c:pt>
                <c:pt idx="3104">
                  <c:v>3.6672590585929186</c:v>
                </c:pt>
                <c:pt idx="3105">
                  <c:v>-0.93848868432307597</c:v>
                </c:pt>
                <c:pt idx="3106">
                  <c:v>3.0979503857541317</c:v>
                </c:pt>
                <c:pt idx="3107">
                  <c:v>0.31284289994621872</c:v>
                </c:pt>
                <c:pt idx="3108">
                  <c:v>5.8316031195758455E-2</c:v>
                </c:pt>
                <c:pt idx="3109">
                  <c:v>0.50397323725275101</c:v>
                </c:pt>
                <c:pt idx="3110">
                  <c:v>-2.962786340699509</c:v>
                </c:pt>
                <c:pt idx="3111">
                  <c:v>3.1340774185406133</c:v>
                </c:pt>
                <c:pt idx="3112">
                  <c:v>-1.3493252248760967</c:v>
                </c:pt>
                <c:pt idx="3113">
                  <c:v>-2.3057145557334877</c:v>
                </c:pt>
                <c:pt idx="3114">
                  <c:v>-1.3618479155323655</c:v>
                </c:pt>
                <c:pt idx="3115">
                  <c:v>0.50990924880414212</c:v>
                </c:pt>
                <c:pt idx="3116">
                  <c:v>2.1749562495113821</c:v>
                </c:pt>
                <c:pt idx="3117">
                  <c:v>1.6640689550101229E-2</c:v>
                </c:pt>
                <c:pt idx="3118">
                  <c:v>-1.0666972478647381</c:v>
                </c:pt>
                <c:pt idx="3119">
                  <c:v>-0.37905451486014385</c:v>
                </c:pt>
                <c:pt idx="3120">
                  <c:v>-2.6302841561137882</c:v>
                </c:pt>
                <c:pt idx="3121">
                  <c:v>-1.3364967822624578</c:v>
                </c:pt>
                <c:pt idx="3122">
                  <c:v>-0.72763726535329454</c:v>
                </c:pt>
                <c:pt idx="3123">
                  <c:v>0.62964755430268582</c:v>
                </c:pt>
                <c:pt idx="3124">
                  <c:v>-3.2535500303386158</c:v>
                </c:pt>
                <c:pt idx="3125">
                  <c:v>-1.2995408221409122</c:v>
                </c:pt>
                <c:pt idx="3126">
                  <c:v>2.8394965024856873</c:v>
                </c:pt>
                <c:pt idx="3127">
                  <c:v>0.67219320140615224</c:v>
                </c:pt>
                <c:pt idx="3128">
                  <c:v>2.0813710666214682</c:v>
                </c:pt>
                <c:pt idx="3129">
                  <c:v>-0.7135687176328176</c:v>
                </c:pt>
                <c:pt idx="3130">
                  <c:v>3.2582972958009222</c:v>
                </c:pt>
                <c:pt idx="3131">
                  <c:v>1.9235567757292955</c:v>
                </c:pt>
                <c:pt idx="3132">
                  <c:v>-1.6648331146768669E-2</c:v>
                </c:pt>
                <c:pt idx="3133">
                  <c:v>1.1527836050377118</c:v>
                </c:pt>
                <c:pt idx="3134">
                  <c:v>-2.1009743717861937</c:v>
                </c:pt>
                <c:pt idx="3135">
                  <c:v>-2.1057386820710136</c:v>
                </c:pt>
                <c:pt idx="3136">
                  <c:v>1.653916329499971</c:v>
                </c:pt>
                <c:pt idx="3137">
                  <c:v>2.2149532825609128</c:v>
                </c:pt>
                <c:pt idx="3138">
                  <c:v>-1.894274350468315</c:v>
                </c:pt>
                <c:pt idx="3139">
                  <c:v>1.8877123937447067</c:v>
                </c:pt>
                <c:pt idx="3140">
                  <c:v>1.0081529550700878</c:v>
                </c:pt>
                <c:pt idx="3141">
                  <c:v>-1.2327622992990968</c:v>
                </c:pt>
                <c:pt idx="3142">
                  <c:v>-2.3161202289947127</c:v>
                </c:pt>
                <c:pt idx="3143">
                  <c:v>-1.1429342196953982</c:v>
                </c:pt>
                <c:pt idx="3144">
                  <c:v>-0.85666099071642776</c:v>
                </c:pt>
                <c:pt idx="3145">
                  <c:v>-1.0450859078686321</c:v>
                </c:pt>
                <c:pt idx="3146">
                  <c:v>-3.0961656470681618</c:v>
                </c:pt>
                <c:pt idx="3147">
                  <c:v>-0.86004535190341613</c:v>
                </c:pt>
                <c:pt idx="3148">
                  <c:v>1.1064513804380525</c:v>
                </c:pt>
                <c:pt idx="3149">
                  <c:v>1.7285251871914369</c:v>
                </c:pt>
                <c:pt idx="3150">
                  <c:v>-1.3308266258280383</c:v>
                </c:pt>
                <c:pt idx="3151">
                  <c:v>2.8790397987918652</c:v>
                </c:pt>
                <c:pt idx="3152">
                  <c:v>2.0019572073280756E-2</c:v>
                </c:pt>
                <c:pt idx="3153">
                  <c:v>5.1146319542425474</c:v>
                </c:pt>
                <c:pt idx="3154">
                  <c:v>-1.6482766094775627</c:v>
                </c:pt>
                <c:pt idx="3155">
                  <c:v>1.0440452342866777</c:v>
                </c:pt>
                <c:pt idx="3156">
                  <c:v>-0.43887116800536319</c:v>
                </c:pt>
                <c:pt idx="3157">
                  <c:v>-1.3282197441061427</c:v>
                </c:pt>
                <c:pt idx="3158">
                  <c:v>2.0014288074146975</c:v>
                </c:pt>
                <c:pt idx="3159">
                  <c:v>1.273804574614644</c:v>
                </c:pt>
                <c:pt idx="3160">
                  <c:v>-0.49494078147245091</c:v>
                </c:pt>
                <c:pt idx="3161">
                  <c:v>0.56446158502630794</c:v>
                </c:pt>
                <c:pt idx="3162">
                  <c:v>0.66757235831448725</c:v>
                </c:pt>
                <c:pt idx="3163">
                  <c:v>-0.18806713041927026</c:v>
                </c:pt>
                <c:pt idx="3164">
                  <c:v>-1.8137167505059608</c:v>
                </c:pt>
                <c:pt idx="3165">
                  <c:v>-0.36402096507053017</c:v>
                </c:pt>
                <c:pt idx="3166">
                  <c:v>-8.6247982672119861E-2</c:v>
                </c:pt>
                <c:pt idx="3167">
                  <c:v>-2.5539992870511341</c:v>
                </c:pt>
                <c:pt idx="3168">
                  <c:v>1.4762073551592003</c:v>
                </c:pt>
                <c:pt idx="3169">
                  <c:v>0.33275802830299739</c:v>
                </c:pt>
                <c:pt idx="3170">
                  <c:v>-0.69074008722718361</c:v>
                </c:pt>
                <c:pt idx="3171">
                  <c:v>-2.5418979164780424</c:v>
                </c:pt>
                <c:pt idx="3172">
                  <c:v>0.40839274413966109</c:v>
                </c:pt>
                <c:pt idx="3173">
                  <c:v>-3.061625776904414</c:v>
                </c:pt>
                <c:pt idx="3174">
                  <c:v>-3.3743879941546595E-2</c:v>
                </c:pt>
                <c:pt idx="3175">
                  <c:v>1.5276736019715287</c:v>
                </c:pt>
                <c:pt idx="3176">
                  <c:v>3.0342440990874451</c:v>
                </c:pt>
                <c:pt idx="3177">
                  <c:v>-5.7887324764777759E-2</c:v>
                </c:pt>
                <c:pt idx="3178">
                  <c:v>4.0485681993281304</c:v>
                </c:pt>
                <c:pt idx="3179">
                  <c:v>1.0827684921561769</c:v>
                </c:pt>
                <c:pt idx="3180">
                  <c:v>1.0283813831484423</c:v>
                </c:pt>
                <c:pt idx="3181">
                  <c:v>1.7201089654263768</c:v>
                </c:pt>
                <c:pt idx="3182">
                  <c:v>3.1155844442111231</c:v>
                </c:pt>
                <c:pt idx="3183">
                  <c:v>2.0868233528920541</c:v>
                </c:pt>
                <c:pt idx="3184">
                  <c:v>-0.8016566854914231</c:v>
                </c:pt>
                <c:pt idx="3185">
                  <c:v>-0.70965866522426779</c:v>
                </c:pt>
                <c:pt idx="3186">
                  <c:v>-2.5394302183649131</c:v>
                </c:pt>
                <c:pt idx="3187">
                  <c:v>-0.17286701228105983</c:v>
                </c:pt>
                <c:pt idx="3188">
                  <c:v>2.1546347673157697</c:v>
                </c:pt>
                <c:pt idx="3189">
                  <c:v>-2.4523374597318437</c:v>
                </c:pt>
                <c:pt idx="3190">
                  <c:v>-1.9748552068912772</c:v>
                </c:pt>
                <c:pt idx="3191">
                  <c:v>3.8070137547119174</c:v>
                </c:pt>
                <c:pt idx="3192">
                  <c:v>-0.47844497282778775</c:v>
                </c:pt>
                <c:pt idx="3193">
                  <c:v>-3.0875187366985983</c:v>
                </c:pt>
                <c:pt idx="3194">
                  <c:v>-3.2377782375420949</c:v>
                </c:pt>
                <c:pt idx="3195">
                  <c:v>0.66079594212156678</c:v>
                </c:pt>
                <c:pt idx="3196">
                  <c:v>-1.2149446428001056</c:v>
                </c:pt>
                <c:pt idx="3197">
                  <c:v>0.52795759390760821</c:v>
                </c:pt>
                <c:pt idx="3198">
                  <c:v>-0.654642362226177</c:v>
                </c:pt>
                <c:pt idx="3199">
                  <c:v>0.39320899508004459</c:v>
                </c:pt>
                <c:pt idx="3200">
                  <c:v>3.1346490256149693</c:v>
                </c:pt>
                <c:pt idx="3201">
                  <c:v>0.11375779180666967</c:v>
                </c:pt>
                <c:pt idx="3202">
                  <c:v>2.427609681635019</c:v>
                </c:pt>
                <c:pt idx="3203">
                  <c:v>0.1933472808252219</c:v>
                </c:pt>
                <c:pt idx="3204">
                  <c:v>-1.9087238688041879</c:v>
                </c:pt>
                <c:pt idx="3205">
                  <c:v>3.9738345255900995</c:v>
                </c:pt>
                <c:pt idx="3206">
                  <c:v>4.2858610164270203</c:v>
                </c:pt>
                <c:pt idx="3207">
                  <c:v>-0.35286194215461109</c:v>
                </c:pt>
                <c:pt idx="3208">
                  <c:v>0.8299114697097707</c:v>
                </c:pt>
                <c:pt idx="3209">
                  <c:v>2.9797380327601779</c:v>
                </c:pt>
                <c:pt idx="3210">
                  <c:v>-0.24099979963737894</c:v>
                </c:pt>
                <c:pt idx="3211">
                  <c:v>1.661194607792801</c:v>
                </c:pt>
                <c:pt idx="3212">
                  <c:v>-1.227517886935658</c:v>
                </c:pt>
                <c:pt idx="3213">
                  <c:v>3.716667017323374</c:v>
                </c:pt>
                <c:pt idx="3214">
                  <c:v>0.65461858532681561</c:v>
                </c:pt>
                <c:pt idx="3215">
                  <c:v>1.5521615884668165</c:v>
                </c:pt>
                <c:pt idx="3216">
                  <c:v>2.9459382610650167</c:v>
                </c:pt>
                <c:pt idx="3217">
                  <c:v>1.873629566183169</c:v>
                </c:pt>
                <c:pt idx="3218">
                  <c:v>-0.22888466355070136</c:v>
                </c:pt>
                <c:pt idx="3219">
                  <c:v>3.4113466833774737</c:v>
                </c:pt>
                <c:pt idx="3220">
                  <c:v>1.5977181890630163</c:v>
                </c:pt>
                <c:pt idx="3221">
                  <c:v>-0.10248284785387796</c:v>
                </c:pt>
                <c:pt idx="3222">
                  <c:v>-3.4036703475733248</c:v>
                </c:pt>
                <c:pt idx="3223">
                  <c:v>-0.29508804383714704</c:v>
                </c:pt>
                <c:pt idx="3224">
                  <c:v>-1.4105144346600653</c:v>
                </c:pt>
                <c:pt idx="3225">
                  <c:v>-0.27803801683390361</c:v>
                </c:pt>
                <c:pt idx="3226">
                  <c:v>-1.2688910998261065</c:v>
                </c:pt>
                <c:pt idx="3227">
                  <c:v>0.7226229334343941</c:v>
                </c:pt>
                <c:pt idx="3228">
                  <c:v>-1.1591864735929249</c:v>
                </c:pt>
                <c:pt idx="3229">
                  <c:v>3.2518324115890636</c:v>
                </c:pt>
                <c:pt idx="3230">
                  <c:v>0.88804442331620237</c:v>
                </c:pt>
                <c:pt idx="3231">
                  <c:v>-1.2780223958586561</c:v>
                </c:pt>
                <c:pt idx="3232">
                  <c:v>-0.4555879030062755</c:v>
                </c:pt>
                <c:pt idx="3233">
                  <c:v>1.4816739212708541</c:v>
                </c:pt>
                <c:pt idx="3234">
                  <c:v>-2.8973693287765485</c:v>
                </c:pt>
                <c:pt idx="3235">
                  <c:v>1.0518222658047378</c:v>
                </c:pt>
                <c:pt idx="3236">
                  <c:v>-3.2274037275279923</c:v>
                </c:pt>
                <c:pt idx="3237">
                  <c:v>3.5176311215289218</c:v>
                </c:pt>
                <c:pt idx="3238">
                  <c:v>-0.61357631001125412</c:v>
                </c:pt>
                <c:pt idx="3239">
                  <c:v>2.6018798167474806</c:v>
                </c:pt>
                <c:pt idx="3240">
                  <c:v>-2.4888919516475596</c:v>
                </c:pt>
                <c:pt idx="3241">
                  <c:v>0.94865271052111666</c:v>
                </c:pt>
                <c:pt idx="3242">
                  <c:v>-2.6442691933462612</c:v>
                </c:pt>
                <c:pt idx="3243">
                  <c:v>-0.31036781548532133</c:v>
                </c:pt>
                <c:pt idx="3244">
                  <c:v>1.5216354287855225</c:v>
                </c:pt>
                <c:pt idx="3245">
                  <c:v>1.5009064797414595</c:v>
                </c:pt>
                <c:pt idx="3246">
                  <c:v>1.4592150027930941</c:v>
                </c:pt>
                <c:pt idx="3247">
                  <c:v>-1.0270628933063506</c:v>
                </c:pt>
                <c:pt idx="3248">
                  <c:v>-2.4842116661782399</c:v>
                </c:pt>
                <c:pt idx="3249">
                  <c:v>2.1354316830551312</c:v>
                </c:pt>
                <c:pt idx="3250">
                  <c:v>-2.0719815570685753</c:v>
                </c:pt>
                <c:pt idx="3251">
                  <c:v>-1.3606064692913549</c:v>
                </c:pt>
                <c:pt idx="3252">
                  <c:v>2.4883819336235149</c:v>
                </c:pt>
                <c:pt idx="3253">
                  <c:v>1.0752225032847065</c:v>
                </c:pt>
                <c:pt idx="3254">
                  <c:v>-3.1941178157058125</c:v>
                </c:pt>
                <c:pt idx="3255">
                  <c:v>1.2754553984350991E-2</c:v>
                </c:pt>
                <c:pt idx="3256">
                  <c:v>0.20993734431792177</c:v>
                </c:pt>
                <c:pt idx="3257">
                  <c:v>-0.81186187730456538</c:v>
                </c:pt>
                <c:pt idx="3258">
                  <c:v>-0.63124346588038804</c:v>
                </c:pt>
                <c:pt idx="3259">
                  <c:v>2.2252478526068984</c:v>
                </c:pt>
                <c:pt idx="3260">
                  <c:v>3.8372185414606008</c:v>
                </c:pt>
                <c:pt idx="3261">
                  <c:v>8.8786859764695691E-3</c:v>
                </c:pt>
                <c:pt idx="3262">
                  <c:v>0.40375872856523642</c:v>
                </c:pt>
                <c:pt idx="3263">
                  <c:v>-2.5105633270521537</c:v>
                </c:pt>
                <c:pt idx="3264">
                  <c:v>3.356340610411948</c:v>
                </c:pt>
                <c:pt idx="3265">
                  <c:v>-1.6877722947546516</c:v>
                </c:pt>
                <c:pt idx="3266">
                  <c:v>-0.83635875269823146</c:v>
                </c:pt>
                <c:pt idx="3267">
                  <c:v>2.0179078203744325</c:v>
                </c:pt>
                <c:pt idx="3268">
                  <c:v>0.92304240152881789</c:v>
                </c:pt>
                <c:pt idx="3269">
                  <c:v>1.0777635695744436</c:v>
                </c:pt>
                <c:pt idx="3270">
                  <c:v>1.0928277682836978</c:v>
                </c:pt>
                <c:pt idx="3271">
                  <c:v>-0.2030455214156035</c:v>
                </c:pt>
                <c:pt idx="3272">
                  <c:v>1.9679554405724886</c:v>
                </c:pt>
                <c:pt idx="3273">
                  <c:v>-3.7592431008388516</c:v>
                </c:pt>
                <c:pt idx="3274">
                  <c:v>3.4302827378114387</c:v>
                </c:pt>
                <c:pt idx="3275">
                  <c:v>-0.37953001162477307</c:v>
                </c:pt>
                <c:pt idx="3276">
                  <c:v>2.1314224991833157</c:v>
                </c:pt>
                <c:pt idx="3277">
                  <c:v>1.1092192057899837</c:v>
                </c:pt>
                <c:pt idx="3278">
                  <c:v>-3.7725809533165986</c:v>
                </c:pt>
                <c:pt idx="3279">
                  <c:v>0.17618384251767338</c:v>
                </c:pt>
                <c:pt idx="3280">
                  <c:v>-4.0193165107079665</c:v>
                </c:pt>
                <c:pt idx="3281">
                  <c:v>0.58948556533993468</c:v>
                </c:pt>
                <c:pt idx="3282">
                  <c:v>0.12185123192098501</c:v>
                </c:pt>
                <c:pt idx="3283">
                  <c:v>-2.5742864971249162</c:v>
                </c:pt>
                <c:pt idx="3284">
                  <c:v>0.82681472366101616</c:v>
                </c:pt>
                <c:pt idx="3285">
                  <c:v>-0.76483457071820737</c:v>
                </c:pt>
                <c:pt idx="3286">
                  <c:v>-0.35493097459650613</c:v>
                </c:pt>
                <c:pt idx="3287">
                  <c:v>-4.9321001894413641</c:v>
                </c:pt>
                <c:pt idx="3288">
                  <c:v>-2.4407085647698494</c:v>
                </c:pt>
                <c:pt idx="3289">
                  <c:v>-1.5456879767729959</c:v>
                </c:pt>
                <c:pt idx="3290">
                  <c:v>-2.2998354707158768</c:v>
                </c:pt>
                <c:pt idx="3291">
                  <c:v>-0.92642158587182877</c:v>
                </c:pt>
                <c:pt idx="3292">
                  <c:v>-1.1588988584546627</c:v>
                </c:pt>
                <c:pt idx="3293">
                  <c:v>0.30261379129028398</c:v>
                </c:pt>
                <c:pt idx="3294">
                  <c:v>-5.3234398128460931</c:v>
                </c:pt>
                <c:pt idx="3295">
                  <c:v>3.874587020488093</c:v>
                </c:pt>
                <c:pt idx="3296">
                  <c:v>-0.82618783300690524</c:v>
                </c:pt>
                <c:pt idx="3297">
                  <c:v>-0.91679153661404911</c:v>
                </c:pt>
                <c:pt idx="3298">
                  <c:v>1.7277100253699658</c:v>
                </c:pt>
                <c:pt idx="3299">
                  <c:v>3.7971135667527705</c:v>
                </c:pt>
                <c:pt idx="3300">
                  <c:v>-0.92760114124271098</c:v>
                </c:pt>
                <c:pt idx="3301">
                  <c:v>1.9484647411735949</c:v>
                </c:pt>
                <c:pt idx="3302">
                  <c:v>-0.99718879499499735</c:v>
                </c:pt>
                <c:pt idx="3303">
                  <c:v>2.3142434343556317</c:v>
                </c:pt>
                <c:pt idx="3304">
                  <c:v>1.1368633807116737</c:v>
                </c:pt>
                <c:pt idx="3305">
                  <c:v>-2.1296376727761945</c:v>
                </c:pt>
                <c:pt idx="3306">
                  <c:v>1.1813046922475792</c:v>
                </c:pt>
                <c:pt idx="3307">
                  <c:v>-2.4594747866754076</c:v>
                </c:pt>
                <c:pt idx="3308">
                  <c:v>-1.6730729313580568</c:v>
                </c:pt>
                <c:pt idx="3309">
                  <c:v>-3.2301728062929627</c:v>
                </c:pt>
                <c:pt idx="3310">
                  <c:v>-0.30996914981407997</c:v>
                </c:pt>
                <c:pt idx="3311">
                  <c:v>1.850731190803117</c:v>
                </c:pt>
                <c:pt idx="3312">
                  <c:v>-2.0688973231203747</c:v>
                </c:pt>
                <c:pt idx="3313">
                  <c:v>0.85730535780744432</c:v>
                </c:pt>
                <c:pt idx="3314">
                  <c:v>-0.69526305226862917</c:v>
                </c:pt>
                <c:pt idx="3315">
                  <c:v>-2.3766996350204863</c:v>
                </c:pt>
                <c:pt idx="3316">
                  <c:v>-0.88762460578362834</c:v>
                </c:pt>
                <c:pt idx="3317">
                  <c:v>1.587802380128629</c:v>
                </c:pt>
                <c:pt idx="3318">
                  <c:v>1.635844815657066</c:v>
                </c:pt>
                <c:pt idx="3319">
                  <c:v>0.74085353544568022</c:v>
                </c:pt>
                <c:pt idx="3320">
                  <c:v>-0.30591680492207729</c:v>
                </c:pt>
                <c:pt idx="3321">
                  <c:v>-3.6824490687564548E-2</c:v>
                </c:pt>
                <c:pt idx="3322">
                  <c:v>-1.4537192642913084</c:v>
                </c:pt>
                <c:pt idx="3323">
                  <c:v>0.29132943800033217</c:v>
                </c:pt>
                <c:pt idx="3324">
                  <c:v>-2.531823019375274</c:v>
                </c:pt>
                <c:pt idx="3325">
                  <c:v>-0.14792839791709866</c:v>
                </c:pt>
                <c:pt idx="3326">
                  <c:v>3.7115755540822875</c:v>
                </c:pt>
                <c:pt idx="3327">
                  <c:v>-0.61772904879734369</c:v>
                </c:pt>
                <c:pt idx="3328">
                  <c:v>2.7738531732637739</c:v>
                </c:pt>
                <c:pt idx="3329">
                  <c:v>1.5357502464009016</c:v>
                </c:pt>
                <c:pt idx="3330">
                  <c:v>2.9519871786110485</c:v>
                </c:pt>
                <c:pt idx="3331">
                  <c:v>-6.8665653949085765</c:v>
                </c:pt>
                <c:pt idx="3332">
                  <c:v>0.33636980893442114</c:v>
                </c:pt>
                <c:pt idx="3333">
                  <c:v>1.2189882387371682</c:v>
                </c:pt>
                <c:pt idx="3334">
                  <c:v>1.9603788905025112</c:v>
                </c:pt>
                <c:pt idx="3335">
                  <c:v>2.0403067821470557</c:v>
                </c:pt>
                <c:pt idx="3336">
                  <c:v>1.2177997417856474</c:v>
                </c:pt>
                <c:pt idx="3337">
                  <c:v>0.36860417802809309</c:v>
                </c:pt>
                <c:pt idx="3338">
                  <c:v>-2.0417892824204458</c:v>
                </c:pt>
                <c:pt idx="3339">
                  <c:v>-4.2899659316763916</c:v>
                </c:pt>
                <c:pt idx="3340">
                  <c:v>2.4743813631369633</c:v>
                </c:pt>
                <c:pt idx="3341">
                  <c:v>-1.6992584706268588</c:v>
                </c:pt>
                <c:pt idx="3342">
                  <c:v>-0.7619610330937121</c:v>
                </c:pt>
                <c:pt idx="3343">
                  <c:v>1.4865396602438352</c:v>
                </c:pt>
                <c:pt idx="3344">
                  <c:v>3.272134317870723E-2</c:v>
                </c:pt>
                <c:pt idx="3345">
                  <c:v>-2.165122485144316</c:v>
                </c:pt>
                <c:pt idx="3346">
                  <c:v>-3.6569847299652736</c:v>
                </c:pt>
                <c:pt idx="3347">
                  <c:v>-0.93844552330287456</c:v>
                </c:pt>
                <c:pt idx="3348">
                  <c:v>0.22573586147208147</c:v>
                </c:pt>
                <c:pt idx="3349">
                  <c:v>1.2590519078864446</c:v>
                </c:pt>
                <c:pt idx="3350">
                  <c:v>-0.3223263792474711</c:v>
                </c:pt>
                <c:pt idx="3351">
                  <c:v>4.8482479336346529E-2</c:v>
                </c:pt>
                <c:pt idx="3352">
                  <c:v>-3.1390672405859021</c:v>
                </c:pt>
                <c:pt idx="3353">
                  <c:v>2.1402284977212389</c:v>
                </c:pt>
                <c:pt idx="3354">
                  <c:v>6.1786622849908284</c:v>
                </c:pt>
                <c:pt idx="3355">
                  <c:v>2.2528151087140316</c:v>
                </c:pt>
                <c:pt idx="3356">
                  <c:v>2.5855830606955763</c:v>
                </c:pt>
                <c:pt idx="3357">
                  <c:v>0.45948876469662991</c:v>
                </c:pt>
                <c:pt idx="3358">
                  <c:v>-2.2140641073097242</c:v>
                </c:pt>
                <c:pt idx="3359">
                  <c:v>-1.9175436328556827</c:v>
                </c:pt>
                <c:pt idx="3360">
                  <c:v>1.6344292533032458</c:v>
                </c:pt>
                <c:pt idx="3361">
                  <c:v>1.9134493742452108</c:v>
                </c:pt>
                <c:pt idx="3362">
                  <c:v>-2.1071361076057116</c:v>
                </c:pt>
                <c:pt idx="3363">
                  <c:v>0.78691023040128982</c:v>
                </c:pt>
                <c:pt idx="3364">
                  <c:v>0.35510412850726425</c:v>
                </c:pt>
                <c:pt idx="3365">
                  <c:v>0.68663197538197096</c:v>
                </c:pt>
                <c:pt idx="3366">
                  <c:v>0.76208257884916009</c:v>
                </c:pt>
                <c:pt idx="3367">
                  <c:v>1.0520636110480979</c:v>
                </c:pt>
                <c:pt idx="3368">
                  <c:v>-3.6989619665902183</c:v>
                </c:pt>
                <c:pt idx="3369">
                  <c:v>3.4738253770378549</c:v>
                </c:pt>
                <c:pt idx="3370">
                  <c:v>2.7746270295267124</c:v>
                </c:pt>
                <c:pt idx="3371">
                  <c:v>-0.12281995102473076</c:v>
                </c:pt>
                <c:pt idx="3372">
                  <c:v>-2.5602876943788715</c:v>
                </c:pt>
                <c:pt idx="3373">
                  <c:v>1.0499212104296021</c:v>
                </c:pt>
                <c:pt idx="3374">
                  <c:v>-3.3152335544582883</c:v>
                </c:pt>
                <c:pt idx="3375">
                  <c:v>3.5728083681570411</c:v>
                </c:pt>
                <c:pt idx="3376">
                  <c:v>-0.25572618875146702</c:v>
                </c:pt>
                <c:pt idx="3377">
                  <c:v>-1.1990194541377193</c:v>
                </c:pt>
                <c:pt idx="3378">
                  <c:v>1.2248384425756313</c:v>
                </c:pt>
                <c:pt idx="3379">
                  <c:v>-1.351774786170111</c:v>
                </c:pt>
                <c:pt idx="3380">
                  <c:v>-0.21917110380492133</c:v>
                </c:pt>
                <c:pt idx="3381">
                  <c:v>-2.0817969721088758</c:v>
                </c:pt>
                <c:pt idx="3382">
                  <c:v>1.1429944676115298</c:v>
                </c:pt>
                <c:pt idx="3383">
                  <c:v>0.31201522602420084</c:v>
                </c:pt>
                <c:pt idx="3384">
                  <c:v>1.9566830850556016</c:v>
                </c:pt>
                <c:pt idx="3385">
                  <c:v>-3.7019002848527904</c:v>
                </c:pt>
                <c:pt idx="3386">
                  <c:v>-2.9769939843075974</c:v>
                </c:pt>
                <c:pt idx="3387">
                  <c:v>-1.4411748136137561</c:v>
                </c:pt>
                <c:pt idx="3388">
                  <c:v>2.5407305713878827</c:v>
                </c:pt>
                <c:pt idx="3389">
                  <c:v>-2.4569714753062613</c:v>
                </c:pt>
                <c:pt idx="3390">
                  <c:v>-1.7161510894810945</c:v>
                </c:pt>
                <c:pt idx="3391">
                  <c:v>3.255856623405279</c:v>
                </c:pt>
                <c:pt idx="3392">
                  <c:v>1.4147430423375269</c:v>
                </c:pt>
                <c:pt idx="3393">
                  <c:v>1.6595540692742148</c:v>
                </c:pt>
                <c:pt idx="3394">
                  <c:v>-0.48469790730291606</c:v>
                </c:pt>
                <c:pt idx="3395">
                  <c:v>3.6991421539377001</c:v>
                </c:pt>
                <c:pt idx="3396">
                  <c:v>-2.496009286310354</c:v>
                </c:pt>
                <c:pt idx="3397">
                  <c:v>-0.15005828643505481</c:v>
                </c:pt>
                <c:pt idx="3398">
                  <c:v>-0.97753011852934435</c:v>
                </c:pt>
                <c:pt idx="3399">
                  <c:v>-0.87572733986078077</c:v>
                </c:pt>
                <c:pt idx="3400">
                  <c:v>-2.90486185403104</c:v>
                </c:pt>
                <c:pt idx="3401">
                  <c:v>1.5247641648880972</c:v>
                </c:pt>
                <c:pt idx="3402">
                  <c:v>-2.1643397399830135</c:v>
                </c:pt>
                <c:pt idx="3403">
                  <c:v>-2.6543903603439247</c:v>
                </c:pt>
                <c:pt idx="3404">
                  <c:v>-4.8263162722556316</c:v>
                </c:pt>
                <c:pt idx="3405">
                  <c:v>-1.3689839013417462</c:v>
                </c:pt>
                <c:pt idx="3406">
                  <c:v>0.4980510789360828</c:v>
                </c:pt>
                <c:pt idx="3407">
                  <c:v>0.47513885032130077</c:v>
                </c:pt>
                <c:pt idx="3408">
                  <c:v>-0.73659924318491576</c:v>
                </c:pt>
                <c:pt idx="3409">
                  <c:v>-1.6425734960344087</c:v>
                </c:pt>
                <c:pt idx="3410">
                  <c:v>-1.1632213420480326</c:v>
                </c:pt>
                <c:pt idx="3411">
                  <c:v>-1.8198922518390503</c:v>
                </c:pt>
                <c:pt idx="3412">
                  <c:v>4.2333568259753136</c:v>
                </c:pt>
                <c:pt idx="3413">
                  <c:v>-2.560573454055465</c:v>
                </c:pt>
                <c:pt idx="3414">
                  <c:v>-1.9927906460001026</c:v>
                </c:pt>
                <c:pt idx="3415">
                  <c:v>-0.28468413831643602</c:v>
                </c:pt>
                <c:pt idx="3416">
                  <c:v>-2.2135347051648466</c:v>
                </c:pt>
                <c:pt idx="3417">
                  <c:v>0.42390002295339002</c:v>
                </c:pt>
                <c:pt idx="3418">
                  <c:v>-3.52033507576256</c:v>
                </c:pt>
                <c:pt idx="3419">
                  <c:v>-0.16405398030641294</c:v>
                </c:pt>
                <c:pt idx="3420">
                  <c:v>-0.51433242811143742</c:v>
                </c:pt>
                <c:pt idx="3421">
                  <c:v>-2.0515063776472715</c:v>
                </c:pt>
                <c:pt idx="3422">
                  <c:v>-0.43709678413844699</c:v>
                </c:pt>
                <c:pt idx="3423">
                  <c:v>-0.98895440353140884</c:v>
                </c:pt>
                <c:pt idx="3424">
                  <c:v>-0.90078951685825359</c:v>
                </c:pt>
                <c:pt idx="3425">
                  <c:v>1.9378754698703631</c:v>
                </c:pt>
                <c:pt idx="3426">
                  <c:v>3.8426096176130144</c:v>
                </c:pt>
                <c:pt idx="3427">
                  <c:v>-5.928841246349549</c:v>
                </c:pt>
                <c:pt idx="3428">
                  <c:v>-0.64041783521200557</c:v>
                </c:pt>
                <c:pt idx="3429">
                  <c:v>-2.9455508601926113</c:v>
                </c:pt>
                <c:pt idx="3430">
                  <c:v>-1.2198102940519249</c:v>
                </c:pt>
                <c:pt idx="3431">
                  <c:v>0.94499465999481203</c:v>
                </c:pt>
                <c:pt idx="3432">
                  <c:v>4.462203214152737</c:v>
                </c:pt>
                <c:pt idx="3433">
                  <c:v>-1.2180683268451844</c:v>
                </c:pt>
                <c:pt idx="3434">
                  <c:v>0.56408462669410397</c:v>
                </c:pt>
                <c:pt idx="3435">
                  <c:v>-2.1892734777317671</c:v>
                </c:pt>
                <c:pt idx="3436">
                  <c:v>-1.4841276413627575</c:v>
                </c:pt>
                <c:pt idx="3437">
                  <c:v>-2.3943474589910636</c:v>
                </c:pt>
                <c:pt idx="3438">
                  <c:v>-1.8363124828033364</c:v>
                </c:pt>
                <c:pt idx="3439">
                  <c:v>-1.3872283565877552</c:v>
                </c:pt>
                <c:pt idx="3440">
                  <c:v>2.4006926314361579</c:v>
                </c:pt>
                <c:pt idx="3441">
                  <c:v>-1.1591864735929249</c:v>
                </c:pt>
                <c:pt idx="3442">
                  <c:v>1.5041586907564053</c:v>
                </c:pt>
                <c:pt idx="3443">
                  <c:v>0.81619132063937627</c:v>
                </c:pt>
                <c:pt idx="3444">
                  <c:v>2.291407984151995</c:v>
                </c:pt>
                <c:pt idx="3445">
                  <c:v>-3.9297435418612068</c:v>
                </c:pt>
                <c:pt idx="3446">
                  <c:v>0.61347746975899042</c:v>
                </c:pt>
                <c:pt idx="3447">
                  <c:v>0.28772831400781129</c:v>
                </c:pt>
                <c:pt idx="3448">
                  <c:v>-0.27865092946679226</c:v>
                </c:pt>
                <c:pt idx="3449">
                  <c:v>2.5431965017604909</c:v>
                </c:pt>
                <c:pt idx="3450">
                  <c:v>0.10058791639568199</c:v>
                </c:pt>
                <c:pt idx="3451">
                  <c:v>1.4531216708138324</c:v>
                </c:pt>
                <c:pt idx="3452">
                  <c:v>0.86402765000117654</c:v>
                </c:pt>
                <c:pt idx="3453">
                  <c:v>0.47799062792451252</c:v>
                </c:pt>
                <c:pt idx="3454">
                  <c:v>0.25582782994727893</c:v>
                </c:pt>
                <c:pt idx="3455">
                  <c:v>3.8809710821624321E-2</c:v>
                </c:pt>
                <c:pt idx="3456">
                  <c:v>3.3525217566590015</c:v>
                </c:pt>
                <c:pt idx="3457">
                  <c:v>1.9262658190857849</c:v>
                </c:pt>
                <c:pt idx="3458">
                  <c:v>-3.2285904670871446E-2</c:v>
                </c:pt>
                <c:pt idx="3459">
                  <c:v>-9.4182334618039931E-2</c:v>
                </c:pt>
                <c:pt idx="3460">
                  <c:v>1.3665458022250903</c:v>
                </c:pt>
                <c:pt idx="3461">
                  <c:v>1.5239621755493857</c:v>
                </c:pt>
                <c:pt idx="3462">
                  <c:v>3.0294624000868922</c:v>
                </c:pt>
                <c:pt idx="3463">
                  <c:v>1.9592672246443925</c:v>
                </c:pt>
                <c:pt idx="3464">
                  <c:v>-0.77640653914639302</c:v>
                </c:pt>
                <c:pt idx="3465">
                  <c:v>-1.555821655871199</c:v>
                </c:pt>
                <c:pt idx="3466">
                  <c:v>2.2226391154233482</c:v>
                </c:pt>
                <c:pt idx="3467">
                  <c:v>0.71301428517552523</c:v>
                </c:pt>
                <c:pt idx="3468">
                  <c:v>-2.0137513184427291</c:v>
                </c:pt>
                <c:pt idx="3469">
                  <c:v>2.0677455990054554</c:v>
                </c:pt>
                <c:pt idx="3470">
                  <c:v>2.8393987121566084</c:v>
                </c:pt>
                <c:pt idx="3471">
                  <c:v>0.31153972925956097</c:v>
                </c:pt>
                <c:pt idx="3472">
                  <c:v>3.1659672459622641</c:v>
                </c:pt>
                <c:pt idx="3473">
                  <c:v>1.2665978090367673</c:v>
                </c:pt>
                <c:pt idx="3474">
                  <c:v>-2.3813367594695904</c:v>
                </c:pt>
                <c:pt idx="3475">
                  <c:v>0.35032419724723241</c:v>
                </c:pt>
                <c:pt idx="3476">
                  <c:v>-3.2582214269095573</c:v>
                </c:pt>
                <c:pt idx="3477">
                  <c:v>0.77526807523538821</c:v>
                </c:pt>
                <c:pt idx="3478">
                  <c:v>-1.5507434528340056</c:v>
                </c:pt>
                <c:pt idx="3479">
                  <c:v>0.14396509439920635</c:v>
                </c:pt>
                <c:pt idx="3480">
                  <c:v>1.8573502865681633</c:v>
                </c:pt>
                <c:pt idx="3481">
                  <c:v>-0.88841097414709225</c:v>
                </c:pt>
                <c:pt idx="3482">
                  <c:v>3.84965017386466</c:v>
                </c:pt>
                <c:pt idx="3483">
                  <c:v>-2.3927909452879703</c:v>
                </c:pt>
                <c:pt idx="3484">
                  <c:v>-4.1559737126748644</c:v>
                </c:pt>
                <c:pt idx="3485">
                  <c:v>-0.13160847312575186</c:v>
                </c:pt>
                <c:pt idx="3486">
                  <c:v>2.6454548726340832</c:v>
                </c:pt>
                <c:pt idx="3487">
                  <c:v>0.22714890798204124</c:v>
                </c:pt>
                <c:pt idx="3488">
                  <c:v>-1.2508999875965188</c:v>
                </c:pt>
                <c:pt idx="3489">
                  <c:v>-3.1057938408642656</c:v>
                </c:pt>
                <c:pt idx="3490">
                  <c:v>-1.002595404401518</c:v>
                </c:pt>
                <c:pt idx="3491">
                  <c:v>-2.63053267519728</c:v>
                </c:pt>
                <c:pt idx="3492">
                  <c:v>0.90829787559563613</c:v>
                </c:pt>
                <c:pt idx="3493">
                  <c:v>0.46536784971424083</c:v>
                </c:pt>
                <c:pt idx="3494">
                  <c:v>-1.9618925450052274</c:v>
                </c:pt>
                <c:pt idx="3495">
                  <c:v>-1.0435205052671606</c:v>
                </c:pt>
                <c:pt idx="3496">
                  <c:v>3.1304393602950853</c:v>
                </c:pt>
                <c:pt idx="3497">
                  <c:v>-1.377314315393896</c:v>
                </c:pt>
                <c:pt idx="3498">
                  <c:v>-1.209099315576843</c:v>
                </c:pt>
                <c:pt idx="3499">
                  <c:v>0.18066550200056497</c:v>
                </c:pt>
                <c:pt idx="3500">
                  <c:v>-2.8125335719328959</c:v>
                </c:pt>
                <c:pt idx="3501">
                  <c:v>1.7140846454751042</c:v>
                </c:pt>
                <c:pt idx="3502">
                  <c:v>-0.59889619079206824</c:v>
                </c:pt>
                <c:pt idx="3503">
                  <c:v>-1.8238311854267515</c:v>
                </c:pt>
                <c:pt idx="3504">
                  <c:v>1.4063962592067867</c:v>
                </c:pt>
                <c:pt idx="3505">
                  <c:v>-0.54593464039481887</c:v>
                </c:pt>
                <c:pt idx="3506">
                  <c:v>-1.8552760772822694</c:v>
                </c:pt>
                <c:pt idx="3507">
                  <c:v>0.25067447583604974</c:v>
                </c:pt>
                <c:pt idx="3508">
                  <c:v>2.0739073348249661</c:v>
                </c:pt>
                <c:pt idx="3509">
                  <c:v>-1.234048674300837</c:v>
                </c:pt>
                <c:pt idx="3510">
                  <c:v>-2.0084282195242338</c:v>
                </c:pt>
                <c:pt idx="3511">
                  <c:v>-4.6552708958342919</c:v>
                </c:pt>
                <c:pt idx="3512">
                  <c:v>-2.8875410952956102</c:v>
                </c:pt>
                <c:pt idx="3513">
                  <c:v>-1.2768285606467202</c:v>
                </c:pt>
                <c:pt idx="3514">
                  <c:v>-2.3360802861122067</c:v>
                </c:pt>
                <c:pt idx="3515">
                  <c:v>-1.4028858346715012</c:v>
                </c:pt>
                <c:pt idx="3516">
                  <c:v>4.3885624674050661</c:v>
                </c:pt>
                <c:pt idx="3517">
                  <c:v>2.6485373388417486</c:v>
                </c:pt>
                <c:pt idx="3518">
                  <c:v>-1.799976609154804</c:v>
                </c:pt>
                <c:pt idx="3519">
                  <c:v>0.65498483433787413</c:v>
                </c:pt>
                <c:pt idx="3520">
                  <c:v>-2.3801398153829609</c:v>
                </c:pt>
                <c:pt idx="3521">
                  <c:v>3.1284578155854916</c:v>
                </c:pt>
                <c:pt idx="3522">
                  <c:v>0.63443814220161698</c:v>
                </c:pt>
                <c:pt idx="3523">
                  <c:v>1.9257777224994541</c:v>
                </c:pt>
                <c:pt idx="3524">
                  <c:v>-1.2199369655601373</c:v>
                </c:pt>
                <c:pt idx="3525">
                  <c:v>3.0854384394578886</c:v>
                </c:pt>
                <c:pt idx="3526">
                  <c:v>-1.2899827273613251</c:v>
                </c:pt>
                <c:pt idx="3527">
                  <c:v>-4.0083171689912547</c:v>
                </c:pt>
                <c:pt idx="3528">
                  <c:v>-0.30526258673063467</c:v>
                </c:pt>
                <c:pt idx="3529">
                  <c:v>-1.4873385468191529</c:v>
                </c:pt>
                <c:pt idx="3530">
                  <c:v>1.7828596532497727</c:v>
                </c:pt>
                <c:pt idx="3531">
                  <c:v>-1.54713343994311</c:v>
                </c:pt>
                <c:pt idx="3532">
                  <c:v>1.0999180772290131</c:v>
                </c:pt>
                <c:pt idx="3533">
                  <c:v>-1.5004621523352455</c:v>
                </c:pt>
                <c:pt idx="3534">
                  <c:v>-1.2207539828432914</c:v>
                </c:pt>
                <c:pt idx="3535">
                  <c:v>-0.17907501799547276</c:v>
                </c:pt>
                <c:pt idx="3536">
                  <c:v>1.0212747051245401</c:v>
                </c:pt>
                <c:pt idx="3537">
                  <c:v>-2.6847187097261269</c:v>
                </c:pt>
                <c:pt idx="3538">
                  <c:v>2.1690447478335884</c:v>
                </c:pt>
                <c:pt idx="3539">
                  <c:v>2.0744416135850656</c:v>
                </c:pt>
                <c:pt idx="3540">
                  <c:v>-0.78415543758868012</c:v>
                </c:pt>
                <c:pt idx="3541">
                  <c:v>-0.44008314003642113</c:v>
                </c:pt>
                <c:pt idx="3542">
                  <c:v>-5.2315239619327656</c:v>
                </c:pt>
                <c:pt idx="3543">
                  <c:v>3.3958839067181259</c:v>
                </c:pt>
                <c:pt idx="3544">
                  <c:v>-1.1068089546494235</c:v>
                </c:pt>
                <c:pt idx="3545">
                  <c:v>1.6891352867511102</c:v>
                </c:pt>
                <c:pt idx="3546">
                  <c:v>-0.95227324010747338</c:v>
                </c:pt>
                <c:pt idx="3547">
                  <c:v>0.25095846777213282</c:v>
                </c:pt>
                <c:pt idx="3548">
                  <c:v>0.99791711433728381</c:v>
                </c:pt>
                <c:pt idx="3549">
                  <c:v>-0.53283636541992507</c:v>
                </c:pt>
                <c:pt idx="3550">
                  <c:v>-3.0100261265070145</c:v>
                </c:pt>
                <c:pt idx="3551">
                  <c:v>8.0887341340670105E-2</c:v>
                </c:pt>
                <c:pt idx="3552">
                  <c:v>-2.4981930802085444</c:v>
                </c:pt>
                <c:pt idx="3553">
                  <c:v>-1.9905714669704686</c:v>
                </c:pt>
                <c:pt idx="3554">
                  <c:v>-1.7111881532098749</c:v>
                </c:pt>
                <c:pt idx="3555">
                  <c:v>-0.27929314988515586</c:v>
                </c:pt>
                <c:pt idx="3556">
                  <c:v>-1.404956722575065</c:v>
                </c:pt>
                <c:pt idx="3557">
                  <c:v>-2.5965125174944319</c:v>
                </c:pt>
                <c:pt idx="3558">
                  <c:v>-7.3848854649369855E-2</c:v>
                </c:pt>
                <c:pt idx="3559">
                  <c:v>1.8268609935559184</c:v>
                </c:pt>
                <c:pt idx="3560">
                  <c:v>-2.4306474331806669</c:v>
                </c:pt>
                <c:pt idx="3561">
                  <c:v>-0.11939294314501581</c:v>
                </c:pt>
                <c:pt idx="3562">
                  <c:v>1.5944503570728301</c:v>
                </c:pt>
                <c:pt idx="3563">
                  <c:v>0.32289914590240443</c:v>
                </c:pt>
                <c:pt idx="3564">
                  <c:v>-2.0466940297270355</c:v>
                </c:pt>
                <c:pt idx="3565">
                  <c:v>0.93697813869504998</c:v>
                </c:pt>
                <c:pt idx="3566">
                  <c:v>-0.46779846865068464</c:v>
                </c:pt>
                <c:pt idx="3567">
                  <c:v>0.56196323799352399</c:v>
                </c:pt>
                <c:pt idx="3568">
                  <c:v>0.52100823631158022</c:v>
                </c:pt>
                <c:pt idx="3569">
                  <c:v>-4.5664650511736227</c:v>
                </c:pt>
                <c:pt idx="3570">
                  <c:v>-0.31966894404629898</c:v>
                </c:pt>
                <c:pt idx="3571">
                  <c:v>1.6726950635060689</c:v>
                </c:pt>
                <c:pt idx="3572">
                  <c:v>2.6387325804403545</c:v>
                </c:pt>
                <c:pt idx="3573">
                  <c:v>1.6200606660651147</c:v>
                </c:pt>
                <c:pt idx="3574">
                  <c:v>0.42608869346679512</c:v>
                </c:pt>
                <c:pt idx="3575">
                  <c:v>1.6310160986582538</c:v>
                </c:pt>
                <c:pt idx="3576">
                  <c:v>1.0248390411513491</c:v>
                </c:pt>
                <c:pt idx="3577">
                  <c:v>-7.4318300089103673E-2</c:v>
                </c:pt>
                <c:pt idx="3578">
                  <c:v>2.5453514144795477</c:v>
                </c:pt>
                <c:pt idx="3579">
                  <c:v>-1.2063458577871131</c:v>
                </c:pt>
                <c:pt idx="3580">
                  <c:v>-0.61404752319151612</c:v>
                </c:pt>
                <c:pt idx="3581">
                  <c:v>1.5000756969447337</c:v>
                </c:pt>
                <c:pt idx="3582">
                  <c:v>-1.9005392827165224</c:v>
                </c:pt>
                <c:pt idx="3583">
                  <c:v>-2.897855482180077</c:v>
                </c:pt>
                <c:pt idx="3584">
                  <c:v>-1.9410585440708061</c:v>
                </c:pt>
                <c:pt idx="3585">
                  <c:v>0.94810954286266735</c:v>
                </c:pt>
                <c:pt idx="3586">
                  <c:v>5.0497207289815265</c:v>
                </c:pt>
                <c:pt idx="3587">
                  <c:v>2.5760143092771131</c:v>
                </c:pt>
                <c:pt idx="3588">
                  <c:v>1.3850532901715269</c:v>
                </c:pt>
                <c:pt idx="3589">
                  <c:v>3.1924468407752187</c:v>
                </c:pt>
                <c:pt idx="3590">
                  <c:v>0.24185967612089598</c:v>
                </c:pt>
                <c:pt idx="3591">
                  <c:v>-1.5928491287076909</c:v>
                </c:pt>
                <c:pt idx="3592">
                  <c:v>0.31592351069225799</c:v>
                </c:pt>
                <c:pt idx="3593">
                  <c:v>-2.5086312933112254E-2</c:v>
                </c:pt>
                <c:pt idx="3594">
                  <c:v>-2.2362167595026392</c:v>
                </c:pt>
                <c:pt idx="3595">
                  <c:v>-0.5753550019628122</c:v>
                </c:pt>
                <c:pt idx="3596">
                  <c:v>-3.4411623015132022</c:v>
                </c:pt>
                <c:pt idx="3597">
                  <c:v>-0.14884386591152676</c:v>
                </c:pt>
                <c:pt idx="3598">
                  <c:v>-0.1237172822000332</c:v>
                </c:pt>
                <c:pt idx="3599">
                  <c:v>-0.11068482265729074</c:v>
                </c:pt>
                <c:pt idx="3600">
                  <c:v>3.6973660550125373</c:v>
                </c:pt>
                <c:pt idx="3601">
                  <c:v>0.73109504693917415</c:v>
                </c:pt>
                <c:pt idx="3602">
                  <c:v>3.1455084356195613</c:v>
                </c:pt>
                <c:pt idx="3603">
                  <c:v>-2.5988841930189999</c:v>
                </c:pt>
                <c:pt idx="3604">
                  <c:v>2.2060272919093649</c:v>
                </c:pt>
                <c:pt idx="3605">
                  <c:v>7.8306737232907153E-2</c:v>
                </c:pt>
                <c:pt idx="3606">
                  <c:v>0.24166985131169838</c:v>
                </c:pt>
                <c:pt idx="3607">
                  <c:v>-2.7100000980216095</c:v>
                </c:pt>
                <c:pt idx="3608">
                  <c:v>0.2297401687286893</c:v>
                </c:pt>
                <c:pt idx="3609">
                  <c:v>5.0291371025922587</c:v>
                </c:pt>
                <c:pt idx="3610">
                  <c:v>1.1172819969846444</c:v>
                </c:pt>
                <c:pt idx="3611">
                  <c:v>-0.29209271131965409</c:v>
                </c:pt>
                <c:pt idx="3612">
                  <c:v>0.39333928979043264</c:v>
                </c:pt>
                <c:pt idx="3613">
                  <c:v>1.0142840419699439</c:v>
                </c:pt>
                <c:pt idx="3614">
                  <c:v>3.6806275599903273</c:v>
                </c:pt>
                <c:pt idx="3615">
                  <c:v>-0.40602388627878838</c:v>
                </c:pt>
                <c:pt idx="3616">
                  <c:v>0.65737213083768609</c:v>
                </c:pt>
                <c:pt idx="3617">
                  <c:v>-0.11594025068197311</c:v>
                </c:pt>
                <c:pt idx="3618">
                  <c:v>-0.95053438177541238</c:v>
                </c:pt>
                <c:pt idx="3619">
                  <c:v>0.3763794418056392</c:v>
                </c:pt>
                <c:pt idx="3620">
                  <c:v>3.2930947925654692</c:v>
                </c:pt>
                <c:pt idx="3621">
                  <c:v>-1.3598219563895242</c:v>
                </c:pt>
                <c:pt idx="3622">
                  <c:v>0.30647891493812551</c:v>
                </c:pt>
                <c:pt idx="3623">
                  <c:v>1.2655738063532453</c:v>
                </c:pt>
                <c:pt idx="3624">
                  <c:v>-0.48206926555974405</c:v>
                </c:pt>
                <c:pt idx="3625">
                  <c:v>0.64434506223763321</c:v>
                </c:pt>
                <c:pt idx="3626">
                  <c:v>1.1645092706916031</c:v>
                </c:pt>
                <c:pt idx="3627">
                  <c:v>-1.3638636446426489</c:v>
                </c:pt>
                <c:pt idx="3628">
                  <c:v>0.22359522859410674</c:v>
                </c:pt>
                <c:pt idx="3629">
                  <c:v>-0.19237584849906497</c:v>
                </c:pt>
                <c:pt idx="3630">
                  <c:v>-1.9070006314473602</c:v>
                </c:pt>
                <c:pt idx="3631">
                  <c:v>0.51715687817731748</c:v>
                </c:pt>
                <c:pt idx="3632">
                  <c:v>-0.51133045123820864</c:v>
                </c:pt>
                <c:pt idx="3633">
                  <c:v>4.2564232661432726</c:v>
                </c:pt>
                <c:pt idx="3634">
                  <c:v>-1.5017466718753383</c:v>
                </c:pt>
                <c:pt idx="3635">
                  <c:v>2.546907928182641</c:v>
                </c:pt>
                <c:pt idx="3636">
                  <c:v>0.62776388764329738</c:v>
                </c:pt>
                <c:pt idx="3637">
                  <c:v>1.8501861676829918</c:v>
                </c:pt>
                <c:pt idx="3638">
                  <c:v>-1.372821999272098</c:v>
                </c:pt>
                <c:pt idx="3639">
                  <c:v>-3.6983760796748228</c:v>
                </c:pt>
                <c:pt idx="3640">
                  <c:v>-0.60493621943972897</c:v>
                </c:pt>
                <c:pt idx="3641">
                  <c:v>1.4314815373597227</c:v>
                </c:pt>
                <c:pt idx="3642">
                  <c:v>-0.6893576896368927</c:v>
                </c:pt>
                <c:pt idx="3643">
                  <c:v>-0.32246733059675137</c:v>
                </c:pt>
                <c:pt idx="3644">
                  <c:v>4.0817287807762739</c:v>
                </c:pt>
                <c:pt idx="3645">
                  <c:v>-1.0247699043368499</c:v>
                </c:pt>
                <c:pt idx="3646">
                  <c:v>1.6923981544049411</c:v>
                </c:pt>
                <c:pt idx="3647">
                  <c:v>-2.2314417925789343</c:v>
                </c:pt>
                <c:pt idx="3648">
                  <c:v>1.9828048779926064</c:v>
                </c:pt>
                <c:pt idx="3649">
                  <c:v>0.13637537184647641</c:v>
                </c:pt>
                <c:pt idx="3650">
                  <c:v>0.62667976183016094</c:v>
                </c:pt>
                <c:pt idx="3651">
                  <c:v>-1.1343851873760684</c:v>
                </c:pt>
                <c:pt idx="3652">
                  <c:v>0.69997655993659436</c:v>
                </c:pt>
                <c:pt idx="3653">
                  <c:v>0.86274127499944342</c:v>
                </c:pt>
                <c:pt idx="3654">
                  <c:v>-3.2292723662429523</c:v>
                </c:pt>
                <c:pt idx="3655">
                  <c:v>-1.5382986479471867</c:v>
                </c:pt>
                <c:pt idx="3656">
                  <c:v>0.90166989093221162</c:v>
                </c:pt>
                <c:pt idx="3657">
                  <c:v>-1.5190949706557291</c:v>
                </c:pt>
                <c:pt idx="3658">
                  <c:v>0.4122472111486104</c:v>
                </c:pt>
                <c:pt idx="3659">
                  <c:v>-0.80348267751365654</c:v>
                </c:pt>
                <c:pt idx="3660">
                  <c:v>1.3340569154052844</c:v>
                </c:pt>
                <c:pt idx="3661">
                  <c:v>-0.60708927669710988</c:v>
                </c:pt>
                <c:pt idx="3662">
                  <c:v>4.4263869652439354</c:v>
                </c:pt>
                <c:pt idx="3663">
                  <c:v>-3.7522524376842767</c:v>
                </c:pt>
                <c:pt idx="3664">
                  <c:v>-1.7373993770619762</c:v>
                </c:pt>
                <c:pt idx="3665">
                  <c:v>1.6010814506109341</c:v>
                </c:pt>
                <c:pt idx="3666">
                  <c:v>0.33765803939780881</c:v>
                </c:pt>
                <c:pt idx="3667">
                  <c:v>1.3236267322704407</c:v>
                </c:pt>
                <c:pt idx="3668">
                  <c:v>-6.1317939266294275</c:v>
                </c:pt>
                <c:pt idx="3669">
                  <c:v>-4.1346596498215149E-4</c:v>
                </c:pt>
                <c:pt idx="3670">
                  <c:v>0.43377629406974449</c:v>
                </c:pt>
                <c:pt idx="3671">
                  <c:v>1.2232819288725452</c:v>
                </c:pt>
                <c:pt idx="3672">
                  <c:v>0.64539971384080985</c:v>
                </c:pt>
                <c:pt idx="3673">
                  <c:v>-0.1691310759852982</c:v>
                </c:pt>
                <c:pt idx="3674">
                  <c:v>-0.26909469014886156</c:v>
                </c:pt>
                <c:pt idx="3675">
                  <c:v>-2.1474265358171891</c:v>
                </c:pt>
                <c:pt idx="3676">
                  <c:v>0.41288640139562105</c:v>
                </c:pt>
                <c:pt idx="3677">
                  <c:v>0.22435220145096224</c:v>
                </c:pt>
                <c:pt idx="3678">
                  <c:v>-1.0231852575579694</c:v>
                </c:pt>
                <c:pt idx="3679">
                  <c:v>0.42291865180566646</c:v>
                </c:pt>
                <c:pt idx="3680">
                  <c:v>-1.1581606154477413</c:v>
                </c:pt>
                <c:pt idx="3681">
                  <c:v>-3.2888493892030795</c:v>
                </c:pt>
                <c:pt idx="3682">
                  <c:v>1.1955880012571924</c:v>
                </c:pt>
                <c:pt idx="3683">
                  <c:v>4.2527328516390526</c:v>
                </c:pt>
                <c:pt idx="3684">
                  <c:v>0.74856750138390993</c:v>
                </c:pt>
                <c:pt idx="3685">
                  <c:v>1.0815301547898528</c:v>
                </c:pt>
                <c:pt idx="3686">
                  <c:v>2.7094025045441263</c:v>
                </c:pt>
                <c:pt idx="3687">
                  <c:v>3.936053101050291</c:v>
                </c:pt>
                <c:pt idx="3688">
                  <c:v>3.4432068434966823E-2</c:v>
                </c:pt>
                <c:pt idx="3689">
                  <c:v>-1.3718086532274754</c:v>
                </c:pt>
                <c:pt idx="3690">
                  <c:v>0.75167876104958253</c:v>
                </c:pt>
                <c:pt idx="3691">
                  <c:v>0.74859815030356458</c:v>
                </c:pt>
                <c:pt idx="3692">
                  <c:v>1.7140707922403777</c:v>
                </c:pt>
                <c:pt idx="3693">
                  <c:v>0.43135124264933467</c:v>
                </c:pt>
                <c:pt idx="3694">
                  <c:v>-6.3475685769446955E-2</c:v>
                </c:pt>
                <c:pt idx="3695">
                  <c:v>-1.6492633715679617</c:v>
                </c:pt>
                <c:pt idx="3696">
                  <c:v>2.5734012885091744</c:v>
                </c:pt>
                <c:pt idx="3697">
                  <c:v>-1.3741083742738383</c:v>
                </c:pt>
                <c:pt idx="3698">
                  <c:v>-2.5012466652370904</c:v>
                </c:pt>
                <c:pt idx="3699">
                  <c:v>-5.6465826799062171</c:v>
                </c:pt>
                <c:pt idx="3700">
                  <c:v>-0.57614128260515685</c:v>
                </c:pt>
                <c:pt idx="3701">
                  <c:v>-1.4666761461536737</c:v>
                </c:pt>
                <c:pt idx="3702">
                  <c:v>-0.53304750350687868</c:v>
                </c:pt>
                <c:pt idx="3703">
                  <c:v>-0.78866160694518328</c:v>
                </c:pt>
                <c:pt idx="3704">
                  <c:v>-0.58902354287788228</c:v>
                </c:pt>
                <c:pt idx="3705">
                  <c:v>-2.0165785861723293</c:v>
                </c:pt>
                <c:pt idx="3706">
                  <c:v>-1.9615329753887636</c:v>
                </c:pt>
                <c:pt idx="3707">
                  <c:v>-1.9242072307751243</c:v>
                </c:pt>
                <c:pt idx="3708">
                  <c:v>-0.10578132876371882</c:v>
                </c:pt>
                <c:pt idx="3709">
                  <c:v>-2.1790162360000238</c:v>
                </c:pt>
                <c:pt idx="3710">
                  <c:v>2.8017525466635504</c:v>
                </c:pt>
                <c:pt idx="3711">
                  <c:v>-0.52152313095082548</c:v>
                </c:pt>
                <c:pt idx="3712">
                  <c:v>-2.7317473574466504</c:v>
                </c:pt>
                <c:pt idx="3713">
                  <c:v>0.34799693615588723</c:v>
                </c:pt>
                <c:pt idx="3714">
                  <c:v>-1.3974779628341594</c:v>
                </c:pt>
                <c:pt idx="3715">
                  <c:v>1.6209454851398561</c:v>
                </c:pt>
                <c:pt idx="3716">
                  <c:v>-1.2516738438594501</c:v>
                </c:pt>
                <c:pt idx="3717">
                  <c:v>3.1659498572465097</c:v>
                </c:pt>
                <c:pt idx="3718">
                  <c:v>2.2747589200449028</c:v>
                </c:pt>
                <c:pt idx="3719">
                  <c:v>7.4973253480297011</c:v>
                </c:pt>
                <c:pt idx="3720">
                  <c:v>-0.22479070676006074</c:v>
                </c:pt>
                <c:pt idx="3721">
                  <c:v>1.9208387030710199</c:v>
                </c:pt>
                <c:pt idx="3722">
                  <c:v>0.24279713814505044</c:v>
                </c:pt>
                <c:pt idx="3723">
                  <c:v>0.6394348362671991</c:v>
                </c:pt>
                <c:pt idx="3724">
                  <c:v>2.346599510621175</c:v>
                </c:pt>
                <c:pt idx="3725">
                  <c:v>1.0909903715192257</c:v>
                </c:pt>
                <c:pt idx="3726">
                  <c:v>-0.5346196381852053</c:v>
                </c:pt>
                <c:pt idx="3727">
                  <c:v>2.8256316328091202</c:v>
                </c:pt>
                <c:pt idx="3728">
                  <c:v>1.7197925568301144</c:v>
                </c:pt>
                <c:pt idx="3729">
                  <c:v>3.3579146005519362</c:v>
                </c:pt>
                <c:pt idx="3730">
                  <c:v>2.5068143582170563</c:v>
                </c:pt>
                <c:pt idx="3731">
                  <c:v>-0.30049827644583615</c:v>
                </c:pt>
                <c:pt idx="3732">
                  <c:v>-0.89745504876833593</c:v>
                </c:pt>
                <c:pt idx="3733">
                  <c:v>-1.1347621457082795</c:v>
                </c:pt>
                <c:pt idx="3734">
                  <c:v>1.5831047059435548</c:v>
                </c:pt>
                <c:pt idx="3735">
                  <c:v>3.0537467962594071</c:v>
                </c:pt>
                <c:pt idx="3736">
                  <c:v>2.1901502286035424</c:v>
                </c:pt>
                <c:pt idx="3737">
                  <c:v>-2.6713502083287182</c:v>
                </c:pt>
                <c:pt idx="3738">
                  <c:v>-1.3231126598898086</c:v>
                </c:pt>
                <c:pt idx="3739">
                  <c:v>1.3842261305769767</c:v>
                </c:pt>
                <c:pt idx="3740">
                  <c:v>2.5261458817264213</c:v>
                </c:pt>
                <c:pt idx="3741">
                  <c:v>0.90553190570536657</c:v>
                </c:pt>
                <c:pt idx="3742">
                  <c:v>3.5705957808008577</c:v>
                </c:pt>
                <c:pt idx="3743">
                  <c:v>-4.2792656098401807</c:v>
                </c:pt>
                <c:pt idx="3744">
                  <c:v>-0.37532923520326733</c:v>
                </c:pt>
                <c:pt idx="3745">
                  <c:v>2.8982585040277371</c:v>
                </c:pt>
                <c:pt idx="3746">
                  <c:v>0.32939476675507251</c:v>
                </c:pt>
                <c:pt idx="3747">
                  <c:v>-1.5093250774069702</c:v>
                </c:pt>
                <c:pt idx="3748">
                  <c:v>1.943645272095516</c:v>
                </c:pt>
                <c:pt idx="3749">
                  <c:v>-6.6570576356525635E-2</c:v>
                </c:pt>
                <c:pt idx="3750">
                  <c:v>-0.65929023103532103</c:v>
                </c:pt>
                <c:pt idx="3751">
                  <c:v>-2.7626238388236857</c:v>
                </c:pt>
                <c:pt idx="3752">
                  <c:v>1.1421259298942132</c:v>
                </c:pt>
                <c:pt idx="3753">
                  <c:v>-2.464093774305411</c:v>
                </c:pt>
                <c:pt idx="3754">
                  <c:v>4.557095731280036</c:v>
                </c:pt>
                <c:pt idx="3755">
                  <c:v>-3.7128971107256206</c:v>
                </c:pt>
                <c:pt idx="3756">
                  <c:v>-5.1864179523207099E-2</c:v>
                </c:pt>
                <c:pt idx="3757">
                  <c:v>1.7689160092969871</c:v>
                </c:pt>
                <c:pt idx="3758">
                  <c:v>-2.5960569252894032</c:v>
                </c:pt>
                <c:pt idx="3759">
                  <c:v>-1.054029234553667</c:v>
                </c:pt>
                <c:pt idx="3760">
                  <c:v>1.8884519778858078</c:v>
                </c:pt>
                <c:pt idx="3761">
                  <c:v>-2.3942670573777463</c:v>
                </c:pt>
                <c:pt idx="3762">
                  <c:v>3.4395443285543763</c:v>
                </c:pt>
                <c:pt idx="3763">
                  <c:v>0.36419226351962664</c:v>
                </c:pt>
                <c:pt idx="3764">
                  <c:v>-0.75520637692207515</c:v>
                </c:pt>
                <c:pt idx="3765">
                  <c:v>3.5472350811389362</c:v>
                </c:pt>
                <c:pt idx="3766">
                  <c:v>-2.5644835064640219</c:v>
                </c:pt>
                <c:pt idx="3767">
                  <c:v>3.0155116349762636</c:v>
                </c:pt>
                <c:pt idx="3768">
                  <c:v>-2.2702916342355053</c:v>
                </c:pt>
                <c:pt idx="3769">
                  <c:v>2.3771051727120209</c:v>
                </c:pt>
                <c:pt idx="3770">
                  <c:v>4.1303283097621133</c:v>
                </c:pt>
                <c:pt idx="3771">
                  <c:v>-0.32423817898263962</c:v>
                </c:pt>
                <c:pt idx="3772">
                  <c:v>-9.8177752976269517E-2</c:v>
                </c:pt>
                <c:pt idx="3773">
                  <c:v>-0.44174818842861896</c:v>
                </c:pt>
                <c:pt idx="3774">
                  <c:v>-1.3371900965086638</c:v>
                </c:pt>
                <c:pt idx="3775">
                  <c:v>0.17274003895302315</c:v>
                </c:pt>
                <c:pt idx="3776">
                  <c:v>2.1638123332432215</c:v>
                </c:pt>
                <c:pt idx="3777">
                  <c:v>1.3134233959189388</c:v>
                </c:pt>
                <c:pt idx="3778">
                  <c:v>1.2667982904848429</c:v>
                </c:pt>
                <c:pt idx="3779">
                  <c:v>-1.4210036184093013</c:v>
                </c:pt>
                <c:pt idx="3780">
                  <c:v>-2.0262957691202814</c:v>
                </c:pt>
                <c:pt idx="3781">
                  <c:v>3.4209335716150377</c:v>
                </c:pt>
                <c:pt idx="3782">
                  <c:v>-2.8808187153807268</c:v>
                </c:pt>
                <c:pt idx="3783">
                  <c:v>-0.43418725933386781</c:v>
                </c:pt>
                <c:pt idx="3784">
                  <c:v>1.1445666022898564</c:v>
                </c:pt>
                <c:pt idx="3785">
                  <c:v>2.811920357480183</c:v>
                </c:pt>
                <c:pt idx="3786">
                  <c:v>-0.11767910901404832</c:v>
                </c:pt>
                <c:pt idx="3787">
                  <c:v>0.26050811541658447</c:v>
                </c:pt>
                <c:pt idx="3788">
                  <c:v>-1.3110131447783857</c:v>
                </c:pt>
                <c:pt idx="3789">
                  <c:v>3.2874281867689987</c:v>
                </c:pt>
                <c:pt idx="3790">
                  <c:v>2.9310901647790786</c:v>
                </c:pt>
                <c:pt idx="3791">
                  <c:v>-2.5022190597652827</c:v>
                </c:pt>
                <c:pt idx="3792">
                  <c:v>0.87421545309857862</c:v>
                </c:pt>
                <c:pt idx="3793">
                  <c:v>-0.47746227570280553</c:v>
                </c:pt>
                <c:pt idx="3794">
                  <c:v>0.6150802533569788</c:v>
                </c:pt>
                <c:pt idx="3795">
                  <c:v>-1.5846272493446492</c:v>
                </c:pt>
                <c:pt idx="3796">
                  <c:v>-4.2025575125504275</c:v>
                </c:pt>
                <c:pt idx="3797">
                  <c:v>-1.9048155841361449</c:v>
                </c:pt>
                <c:pt idx="3798">
                  <c:v>-0.77022741461112787</c:v>
                </c:pt>
                <c:pt idx="3799">
                  <c:v>-0.96986413754427758</c:v>
                </c:pt>
                <c:pt idx="3800">
                  <c:v>-4.5499194021141562</c:v>
                </c:pt>
                <c:pt idx="3801">
                  <c:v>0.58861391874793867</c:v>
                </c:pt>
                <c:pt idx="3802">
                  <c:v>-2.9032465583324978</c:v>
                </c:pt>
                <c:pt idx="3803">
                  <c:v>-0.12811491686745313</c:v>
                </c:pt>
                <c:pt idx="3804">
                  <c:v>-1.9561227427800816</c:v>
                </c:pt>
                <c:pt idx="3805">
                  <c:v>-3.2089352630721066</c:v>
                </c:pt>
                <c:pt idx="3806">
                  <c:v>-0.38039492613989978</c:v>
                </c:pt>
                <c:pt idx="3807">
                  <c:v>-7.1414914330588886E-2</c:v>
                </c:pt>
                <c:pt idx="3808">
                  <c:v>0.53667822649588004</c:v>
                </c:pt>
                <c:pt idx="3809">
                  <c:v>3.2026177604665449</c:v>
                </c:pt>
                <c:pt idx="3810">
                  <c:v>1.284417320997413</c:v>
                </c:pt>
                <c:pt idx="3811">
                  <c:v>4.0828813104296628</c:v>
                </c:pt>
                <c:pt idx="3812">
                  <c:v>-0.58937904752892223</c:v>
                </c:pt>
                <c:pt idx="3813">
                  <c:v>-1.2284572044214883</c:v>
                </c:pt>
                <c:pt idx="3814">
                  <c:v>0.94238777827291642</c:v>
                </c:pt>
                <c:pt idx="3815">
                  <c:v>3.8366501309820933</c:v>
                </c:pt>
                <c:pt idx="3816">
                  <c:v>-2.6580501259284759</c:v>
                </c:pt>
                <c:pt idx="3817">
                  <c:v>2.8562675018891923</c:v>
                </c:pt>
                <c:pt idx="3818">
                  <c:v>0.95030887001494335</c:v>
                </c:pt>
                <c:pt idx="3819">
                  <c:v>-0.72031457262721688</c:v>
                </c:pt>
                <c:pt idx="3820">
                  <c:v>2.7627236245578217</c:v>
                </c:pt>
                <c:pt idx="3821">
                  <c:v>-2.3769049930837696</c:v>
                </c:pt>
                <c:pt idx="3822">
                  <c:v>1.6968780461473401</c:v>
                </c:pt>
                <c:pt idx="3823">
                  <c:v>-0.60056737823030915</c:v>
                </c:pt>
                <c:pt idx="3824">
                  <c:v>1.9248772824494509</c:v>
                </c:pt>
                <c:pt idx="3825">
                  <c:v>0.96317861818712913</c:v>
                </c:pt>
                <c:pt idx="3826">
                  <c:v>1.8647978830619323</c:v>
                </c:pt>
                <c:pt idx="3827">
                  <c:v>-0.12548989832645674</c:v>
                </c:pt>
                <c:pt idx="3828">
                  <c:v>-1.088303249600429</c:v>
                </c:pt>
                <c:pt idx="3829">
                  <c:v>-0.20865261227021392</c:v>
                </c:pt>
                <c:pt idx="3830">
                  <c:v>0.54719192011872408</c:v>
                </c:pt>
                <c:pt idx="3831">
                  <c:v>0.26728453160951915</c:v>
                </c:pt>
                <c:pt idx="3832">
                  <c:v>1.1704008678097573</c:v>
                </c:pt>
                <c:pt idx="3833">
                  <c:v>0.56780805088930464</c:v>
                </c:pt>
                <c:pt idx="3834">
                  <c:v>1.2324563859253033</c:v>
                </c:pt>
                <c:pt idx="3835">
                  <c:v>4.9886159857763062</c:v>
                </c:pt>
                <c:pt idx="3836">
                  <c:v>-0.96151558667301629</c:v>
                </c:pt>
                <c:pt idx="3837">
                  <c:v>1.8545980821914725</c:v>
                </c:pt>
                <c:pt idx="3838">
                  <c:v>-1.5738290494582365</c:v>
                </c:pt>
                <c:pt idx="3839">
                  <c:v>-1.9532150734371712</c:v>
                </c:pt>
                <c:pt idx="3840">
                  <c:v>3.2088257661809649</c:v>
                </c:pt>
                <c:pt idx="3841">
                  <c:v>-1.4298185058456028</c:v>
                </c:pt>
                <c:pt idx="3842">
                  <c:v>-7.8702081521790035E-2</c:v>
                </c:pt>
                <c:pt idx="3843">
                  <c:v>-1.2769396111796922</c:v>
                </c:pt>
                <c:pt idx="3844">
                  <c:v>4.977089845479739</c:v>
                </c:pt>
                <c:pt idx="3845">
                  <c:v>0.50147489021995995</c:v>
                </c:pt>
                <c:pt idx="3846">
                  <c:v>-1.957537557030534</c:v>
                </c:pt>
                <c:pt idx="3847">
                  <c:v>-1.5904924811275407</c:v>
                </c:pt>
                <c:pt idx="3848">
                  <c:v>3.9994429791207295</c:v>
                </c:pt>
                <c:pt idx="3849">
                  <c:v>-0.9086963287592198</c:v>
                </c:pt>
                <c:pt idx="3850">
                  <c:v>0.21754277556705404</c:v>
                </c:pt>
                <c:pt idx="3851">
                  <c:v>3.2831074709161499</c:v>
                </c:pt>
                <c:pt idx="3852">
                  <c:v>2.3725124626961502</c:v>
                </c:pt>
                <c:pt idx="3853">
                  <c:v>-1.750051255070332</c:v>
                </c:pt>
                <c:pt idx="3854">
                  <c:v>-1.1618546531541369</c:v>
                </c:pt>
                <c:pt idx="3855">
                  <c:v>-1.42183440120602</c:v>
                </c:pt>
                <c:pt idx="3856">
                  <c:v>-1.1237311354347668</c:v>
                </c:pt>
                <c:pt idx="3857">
                  <c:v>2.0802900496830148</c:v>
                </c:pt>
                <c:pt idx="3858">
                  <c:v>0.33080284892866985</c:v>
                </c:pt>
                <c:pt idx="3859">
                  <c:v>-1.0422604956007007</c:v>
                </c:pt>
                <c:pt idx="3860">
                  <c:v>9.7484136910225061E-2</c:v>
                </c:pt>
                <c:pt idx="3861">
                  <c:v>-1.0205566158147974</c:v>
                </c:pt>
                <c:pt idx="3862">
                  <c:v>2.664493088702649</c:v>
                </c:pt>
                <c:pt idx="3863">
                  <c:v>-1.7195300597254004</c:v>
                </c:pt>
                <c:pt idx="3864">
                  <c:v>-0.21140481664689048</c:v>
                </c:pt>
                <c:pt idx="3865">
                  <c:v>1.3554774636372997</c:v>
                </c:pt>
                <c:pt idx="3866">
                  <c:v>0.87301665355029456</c:v>
                </c:pt>
                <c:pt idx="3867">
                  <c:v>-0.90634330438123811</c:v>
                </c:pt>
                <c:pt idx="3868">
                  <c:v>2.5701334565189882</c:v>
                </c:pt>
                <c:pt idx="3869">
                  <c:v>4.4683649499722549</c:v>
                </c:pt>
                <c:pt idx="3870">
                  <c:v>3.2505441811256475</c:v>
                </c:pt>
                <c:pt idx="3871">
                  <c:v>-5.0445552523107153</c:v>
                </c:pt>
                <c:pt idx="3872">
                  <c:v>-0.54835792407470763</c:v>
                </c:pt>
                <c:pt idx="3873">
                  <c:v>-0.87107273897477455</c:v>
                </c:pt>
                <c:pt idx="3874">
                  <c:v>0.80578439396509793</c:v>
                </c:pt>
                <c:pt idx="3875">
                  <c:v>2.6457250113354362</c:v>
                </c:pt>
                <c:pt idx="3876">
                  <c:v>-2.1646530397045822</c:v>
                </c:pt>
                <c:pt idx="3877">
                  <c:v>2.004222910380772</c:v>
                </c:pt>
                <c:pt idx="3878">
                  <c:v>6.1352227508535861E-2</c:v>
                </c:pt>
                <c:pt idx="3879">
                  <c:v>-0.30008398979936146</c:v>
                </c:pt>
                <c:pt idx="3880">
                  <c:v>0.51902677932312713</c:v>
                </c:pt>
                <c:pt idx="3881">
                  <c:v>-0.41450985301828069</c:v>
                </c:pt>
                <c:pt idx="3882">
                  <c:v>2.0629087412116291</c:v>
                </c:pt>
                <c:pt idx="3883">
                  <c:v>-1.1412541433587862</c:v>
                </c:pt>
                <c:pt idx="3884">
                  <c:v>2.3535764082621853</c:v>
                </c:pt>
                <c:pt idx="3885">
                  <c:v>-0.39269492269940898</c:v>
                </c:pt>
                <c:pt idx="3886">
                  <c:v>-4.4104712736398568</c:v>
                </c:pt>
                <c:pt idx="3887">
                  <c:v>-1.94727906188578</c:v>
                </c:pt>
                <c:pt idx="3888">
                  <c:v>-0.29444935889981139</c:v>
                </c:pt>
                <c:pt idx="3889">
                  <c:v>0.69238253342970779</c:v>
                </c:pt>
                <c:pt idx="3890">
                  <c:v>-1.3009966561114084E-2</c:v>
                </c:pt>
                <c:pt idx="3891">
                  <c:v>-1.2014086060991964</c:v>
                </c:pt>
                <c:pt idx="3892">
                  <c:v>3.3152938023744198</c:v>
                </c:pt>
                <c:pt idx="3893">
                  <c:v>2.6740337070453286</c:v>
                </c:pt>
                <c:pt idx="3894">
                  <c:v>-2.6623900859587479</c:v>
                </c:pt>
                <c:pt idx="3895">
                  <c:v>-1.6143501662741855</c:v>
                </c:pt>
                <c:pt idx="3896">
                  <c:v>0.68736267062470802</c:v>
                </c:pt>
                <c:pt idx="3897">
                  <c:v>-0.3067350756182492</c:v>
                </c:pt>
                <c:pt idx="3898">
                  <c:v>-5.8122353001557485</c:v>
                </c:pt>
                <c:pt idx="3899">
                  <c:v>-1.6715075287565924</c:v>
                </c:pt>
                <c:pt idx="3900">
                  <c:v>1.6443600901820474</c:v>
                </c:pt>
                <c:pt idx="3901">
                  <c:v>0.34444645336378699</c:v>
                </c:pt>
                <c:pt idx="3902">
                  <c:v>-2.0833553412736165</c:v>
                </c:pt>
                <c:pt idx="3903">
                  <c:v>-1.2733709915684841</c:v>
                </c:pt>
                <c:pt idx="3904">
                  <c:v>-0.72281291966000083</c:v>
                </c:pt>
                <c:pt idx="3905">
                  <c:v>4.7769925660052479</c:v>
                </c:pt>
                <c:pt idx="3906">
                  <c:v>-5.0619703110839964E-2</c:v>
                </c:pt>
                <c:pt idx="3907">
                  <c:v>-1.3863634420726214</c:v>
                </c:pt>
                <c:pt idx="3908">
                  <c:v>3.9759035580320017</c:v>
                </c:pt>
                <c:pt idx="3909">
                  <c:v>0.95960814311426645</c:v>
                </c:pt>
                <c:pt idx="3910">
                  <c:v>-1.6659712176705028</c:v>
                </c:pt>
                <c:pt idx="3911">
                  <c:v>-0.40523937337697191</c:v>
                </c:pt>
                <c:pt idx="3912">
                  <c:v>-0.42224683239084015</c:v>
                </c:pt>
                <c:pt idx="3913">
                  <c:v>1.1905631741158373</c:v>
                </c:pt>
                <c:pt idx="3914">
                  <c:v>-2.8411249184446916</c:v>
                </c:pt>
                <c:pt idx="3915">
                  <c:v>-2.3229535717214276</c:v>
                </c:pt>
                <c:pt idx="3916">
                  <c:v>-0.16017272135584903</c:v>
                </c:pt>
                <c:pt idx="3917">
                  <c:v>-2.0013660436547127</c:v>
                </c:pt>
                <c:pt idx="3918">
                  <c:v>1.6103825791719117</c:v>
                </c:pt>
                <c:pt idx="3919">
                  <c:v>-2.2938172898106473</c:v>
                </c:pt>
                <c:pt idx="3920">
                  <c:v>5.3459279037139851</c:v>
                </c:pt>
                <c:pt idx="3921">
                  <c:v>1.0259315826253612E-2</c:v>
                </c:pt>
                <c:pt idx="3922">
                  <c:v>0.68988915073327917</c:v>
                </c:pt>
                <c:pt idx="3923">
                  <c:v>0.3526345749324804</c:v>
                </c:pt>
                <c:pt idx="3924">
                  <c:v>-0.22349181965776665</c:v>
                </c:pt>
                <c:pt idx="3925">
                  <c:v>2.2849191830973261</c:v>
                </c:pt>
                <c:pt idx="3926">
                  <c:v>-9.5406818749637523E-2</c:v>
                </c:pt>
                <c:pt idx="3927">
                  <c:v>-1.3494469320479539</c:v>
                </c:pt>
                <c:pt idx="3928">
                  <c:v>-2.8587012297003298</c:v>
                </c:pt>
                <c:pt idx="3929">
                  <c:v>0.84047260793720113</c:v>
                </c:pt>
                <c:pt idx="3930">
                  <c:v>1.63799610517394</c:v>
                </c:pt>
                <c:pt idx="3931">
                  <c:v>-2.4501074836598917</c:v>
                </c:pt>
                <c:pt idx="3932">
                  <c:v>-0.78305451609060839</c:v>
                </c:pt>
                <c:pt idx="3933">
                  <c:v>2.0908294278891759</c:v>
                </c:pt>
                <c:pt idx="3934">
                  <c:v>-1.9077388744542958</c:v>
                </c:pt>
                <c:pt idx="3935">
                  <c:v>-2.1915763076528236</c:v>
                </c:pt>
                <c:pt idx="3936">
                  <c:v>8.753094697932795E-2</c:v>
                </c:pt>
                <c:pt idx="3937">
                  <c:v>2.775082621731741</c:v>
                </c:pt>
                <c:pt idx="3938">
                  <c:v>1.852825466065056</c:v>
                </c:pt>
                <c:pt idx="3939">
                  <c:v>2.898428336556151</c:v>
                </c:pt>
                <c:pt idx="3940">
                  <c:v>-1.6961190778853847</c:v>
                </c:pt>
                <c:pt idx="3941">
                  <c:v>-1.4706018195374781</c:v>
                </c:pt>
                <c:pt idx="3942">
                  <c:v>-0.41113407936982327</c:v>
                </c:pt>
                <c:pt idx="3943">
                  <c:v>-0.34311721916168381</c:v>
                </c:pt>
                <c:pt idx="3944">
                  <c:v>-1.3471401775648744</c:v>
                </c:pt>
                <c:pt idx="3945">
                  <c:v>1.3727783178131148</c:v>
                </c:pt>
                <c:pt idx="3946">
                  <c:v>-3.4259515267360996</c:v>
                </c:pt>
                <c:pt idx="3947">
                  <c:v>7.0029699076592067E-2</c:v>
                </c:pt>
                <c:pt idx="3948">
                  <c:v>2.9137520173278801</c:v>
                </c:pt>
                <c:pt idx="3949">
                  <c:v>0.28076644431124009</c:v>
                </c:pt>
                <c:pt idx="3950">
                  <c:v>-2.0921114467144832</c:v>
                </c:pt>
                <c:pt idx="3951">
                  <c:v>-2.353189007389755</c:v>
                </c:pt>
                <c:pt idx="3952">
                  <c:v>0.78331524545478715</c:v>
                </c:pt>
                <c:pt idx="3953">
                  <c:v>3.8330796559092306</c:v>
                </c:pt>
                <c:pt idx="3954">
                  <c:v>0.5130366437725371</c:v>
                </c:pt>
                <c:pt idx="3955">
                  <c:v>-0.21069899030014483</c:v>
                </c:pt>
                <c:pt idx="3956">
                  <c:v>-1.0936804725181233</c:v>
                </c:pt>
                <c:pt idx="3957">
                  <c:v>-2.8299671489418046</c:v>
                </c:pt>
                <c:pt idx="3958">
                  <c:v>0.24139971261033821</c:v>
                </c:pt>
                <c:pt idx="3959">
                  <c:v>-2.8422653777607998</c:v>
                </c:pt>
                <c:pt idx="3960">
                  <c:v>1.6693840704956671</c:v>
                </c:pt>
                <c:pt idx="3961">
                  <c:v>1.0242029597790321</c:v>
                </c:pt>
                <c:pt idx="3962">
                  <c:v>-8.3451363862181438E-2</c:v>
                </c:pt>
                <c:pt idx="3963">
                  <c:v>1.4840288011104974</c:v>
                </c:pt>
                <c:pt idx="3964">
                  <c:v>0.53044142732345279</c:v>
                </c:pt>
                <c:pt idx="3965">
                  <c:v>1.5204002880150469</c:v>
                </c:pt>
                <c:pt idx="3966">
                  <c:v>2.0683710237388908</c:v>
                </c:pt>
                <c:pt idx="3967">
                  <c:v>-0.19980893137589817</c:v>
                </c:pt>
                <c:pt idx="3968">
                  <c:v>-2.251715149417997</c:v>
                </c:pt>
                <c:pt idx="3969">
                  <c:v>5.0003884356525958</c:v>
                </c:pt>
                <c:pt idx="3970">
                  <c:v>-0.69340817906724794</c:v>
                </c:pt>
                <c:pt idx="3971">
                  <c:v>-1.2420651956005884</c:v>
                </c:pt>
                <c:pt idx="3972">
                  <c:v>0.79896658449250424</c:v>
                </c:pt>
                <c:pt idx="3973">
                  <c:v>-0.30077915950722911</c:v>
                </c:pt>
                <c:pt idx="3974">
                  <c:v>-2.7266923231489102</c:v>
                </c:pt>
                <c:pt idx="3975">
                  <c:v>-2.1516205801618327</c:v>
                </c:pt>
                <c:pt idx="3976">
                  <c:v>-1.7212919314917769</c:v>
                </c:pt>
                <c:pt idx="3977">
                  <c:v>0.97120588384691331</c:v>
                </c:pt>
                <c:pt idx="3978">
                  <c:v>-1.5533258246822896</c:v>
                </c:pt>
                <c:pt idx="3979">
                  <c:v>1.4462185831126959</c:v>
                </c:pt>
                <c:pt idx="3980">
                  <c:v>-0.25885172825819325</c:v>
                </c:pt>
                <c:pt idx="3981">
                  <c:v>-0.41003130241008989</c:v>
                </c:pt>
                <c:pt idx="3982">
                  <c:v>0.40418618769447079</c:v>
                </c:pt>
                <c:pt idx="3983">
                  <c:v>-2.5497709705846603</c:v>
                </c:pt>
                <c:pt idx="3984">
                  <c:v>2.7022695489060879</c:v>
                </c:pt>
                <c:pt idx="3985">
                  <c:v>0.52319194248862289</c:v>
                </c:pt>
                <c:pt idx="3986">
                  <c:v>-0.77899779989306239</c:v>
                </c:pt>
                <c:pt idx="3987">
                  <c:v>-0.79853291372519664</c:v>
                </c:pt>
                <c:pt idx="3988">
                  <c:v>-1.6189691539041888</c:v>
                </c:pt>
                <c:pt idx="3989">
                  <c:v>-1.9235373916084484</c:v>
                </c:pt>
                <c:pt idx="3990">
                  <c:v>-2.5230921567544584</c:v>
                </c:pt>
                <c:pt idx="3991">
                  <c:v>-2.9298023238566557</c:v>
                </c:pt>
                <c:pt idx="3992">
                  <c:v>2.0867770829971661</c:v>
                </c:pt>
                <c:pt idx="3993">
                  <c:v>-1.6092587030330918</c:v>
                </c:pt>
                <c:pt idx="3994">
                  <c:v>-2.5099486466787368</c:v>
                </c:pt>
                <c:pt idx="3995">
                  <c:v>2.3433299108904677</c:v>
                </c:pt>
                <c:pt idx="3996">
                  <c:v>-0.16372505960960382</c:v>
                </c:pt>
                <c:pt idx="3997">
                  <c:v>-2.0803857810605777</c:v>
                </c:pt>
                <c:pt idx="3998">
                  <c:v>0.87939760066781503</c:v>
                </c:pt>
                <c:pt idx="3999">
                  <c:v>3.0237010976791225</c:v>
                </c:pt>
                <c:pt idx="4000">
                  <c:v>1.6731794491690835</c:v>
                </c:pt>
                <c:pt idx="4001">
                  <c:v>0.13028018440555655</c:v>
                </c:pt>
                <c:pt idx="4002">
                  <c:v>0.57698427568257671</c:v>
                </c:pt>
                <c:pt idx="4003">
                  <c:v>2.1014728231915853</c:v>
                </c:pt>
                <c:pt idx="4004">
                  <c:v>3.370454086893119</c:v>
                </c:pt>
                <c:pt idx="4005">
                  <c:v>-1.7612196812121113</c:v>
                </c:pt>
                <c:pt idx="4006">
                  <c:v>0.12891340779050608</c:v>
                </c:pt>
                <c:pt idx="4007">
                  <c:v>1.172947252477968</c:v>
                </c:pt>
                <c:pt idx="4008">
                  <c:v>0.13078390196713485</c:v>
                </c:pt>
                <c:pt idx="4009">
                  <c:v>1.2241668356684485</c:v>
                </c:pt>
                <c:pt idx="4010">
                  <c:v>4.2063886292663426</c:v>
                </c:pt>
                <c:pt idx="4011">
                  <c:v>-0.9086963287592198</c:v>
                </c:pt>
                <c:pt idx="4012">
                  <c:v>-2.5269986736819945</c:v>
                </c:pt>
                <c:pt idx="4013">
                  <c:v>3.5751187458423033</c:v>
                </c:pt>
                <c:pt idx="4014">
                  <c:v>3.0485131282560047</c:v>
                </c:pt>
                <c:pt idx="4015">
                  <c:v>1.5445495128619697</c:v>
                </c:pt>
                <c:pt idx="4016">
                  <c:v>-0.60663191675156725</c:v>
                </c:pt>
                <c:pt idx="4017">
                  <c:v>1.6120800442242853</c:v>
                </c:pt>
                <c:pt idx="4018">
                  <c:v>-5.4360010712130702E-2</c:v>
                </c:pt>
                <c:pt idx="4019">
                  <c:v>-0.9016077875544255</c:v>
                </c:pt>
                <c:pt idx="4020">
                  <c:v>-1.0508095279200305</c:v>
                </c:pt>
                <c:pt idx="4021">
                  <c:v>0.17278630884791113</c:v>
                </c:pt>
                <c:pt idx="4022">
                  <c:v>1.1874839045040062</c:v>
                </c:pt>
                <c:pt idx="4023">
                  <c:v>0.84710555693698097</c:v>
                </c:pt>
                <c:pt idx="4024">
                  <c:v>2.2567251611225814</c:v>
                </c:pt>
                <c:pt idx="4025">
                  <c:v>-0.19017400550289665</c:v>
                </c:pt>
                <c:pt idx="4026">
                  <c:v>-0.9267055778079154</c:v>
                </c:pt>
                <c:pt idx="4027">
                  <c:v>0.49872268584326918</c:v>
                </c:pt>
                <c:pt idx="4028">
                  <c:v>0.30881994154304948</c:v>
                </c:pt>
                <c:pt idx="4029">
                  <c:v>2.6986884171943473</c:v>
                </c:pt>
                <c:pt idx="4030">
                  <c:v>-0.55840225997896198</c:v>
                </c:pt>
                <c:pt idx="4031">
                  <c:v>-1.3731166478470698</c:v>
                </c:pt>
                <c:pt idx="4032">
                  <c:v>-0.1375551413160494</c:v>
                </c:pt>
                <c:pt idx="4033">
                  <c:v>-0.90033888898958025</c:v>
                </c:pt>
                <c:pt idx="4034">
                  <c:v>-1.7528603859808101</c:v>
                </c:pt>
                <c:pt idx="4035">
                  <c:v>-3.7197065366095359</c:v>
                </c:pt>
                <c:pt idx="4036">
                  <c:v>-2.0413048090362764</c:v>
                </c:pt>
                <c:pt idx="4037">
                  <c:v>-0.50345739713160498</c:v>
                </c:pt>
                <c:pt idx="4038">
                  <c:v>-2.7243512965440004</c:v>
                </c:pt>
                <c:pt idx="4039">
                  <c:v>0.95577366838608668</c:v>
                </c:pt>
                <c:pt idx="4040">
                  <c:v>1.0139995357063896</c:v>
                </c:pt>
                <c:pt idx="4041">
                  <c:v>-0.96245742000269985</c:v>
                </c:pt>
                <c:pt idx="4042">
                  <c:v>4.1817113676401618E-2</c:v>
                </c:pt>
                <c:pt idx="4043">
                  <c:v>-0.21684207497307284</c:v>
                </c:pt>
                <c:pt idx="4044">
                  <c:v>-3.4837987206659591</c:v>
                </c:pt>
                <c:pt idx="4045">
                  <c:v>1.3635918629872776</c:v>
                </c:pt>
                <c:pt idx="4046">
                  <c:v>-0.75083753571266953</c:v>
                </c:pt>
                <c:pt idx="4047">
                  <c:v>-2.0690276178307698</c:v>
                </c:pt>
                <c:pt idx="4048">
                  <c:v>1.6550328719732832</c:v>
                </c:pt>
                <c:pt idx="4049">
                  <c:v>0.82436087878262043</c:v>
                </c:pt>
                <c:pt idx="4050">
                  <c:v>1.5523314209952304</c:v>
                </c:pt>
                <c:pt idx="4051">
                  <c:v>-0.41949151913944149</c:v>
                </c:pt>
                <c:pt idx="4052">
                  <c:v>0.60745743339210634</c:v>
                </c:pt>
                <c:pt idx="4053">
                  <c:v>1.9262658190857849</c:v>
                </c:pt>
                <c:pt idx="4054">
                  <c:v>3.460446219001561</c:v>
                </c:pt>
                <c:pt idx="4055">
                  <c:v>-0.70315290206017522</c:v>
                </c:pt>
                <c:pt idx="4056">
                  <c:v>0.24416819834448944</c:v>
                </c:pt>
                <c:pt idx="4057">
                  <c:v>1.2950048245601309</c:v>
                </c:pt>
                <c:pt idx="4058">
                  <c:v>1.3686041780280931</c:v>
                </c:pt>
                <c:pt idx="4059">
                  <c:v>-1.2314111436592867</c:v>
                </c:pt>
                <c:pt idx="4060">
                  <c:v>0.10634032990507336</c:v>
                </c:pt>
                <c:pt idx="4061">
                  <c:v>1.1693198508713039</c:v>
                </c:pt>
                <c:pt idx="4062">
                  <c:v>0.55043213336061569</c:v>
                </c:pt>
                <c:pt idx="4063">
                  <c:v>3.4613830879949035</c:v>
                </c:pt>
                <c:pt idx="4064">
                  <c:v>-0.48237250167323964</c:v>
                </c:pt>
                <c:pt idx="4065">
                  <c:v>-1.5006607783216737</c:v>
                </c:pt>
                <c:pt idx="4066">
                  <c:v>1.0525961220676692</c:v>
                </c:pt>
                <c:pt idx="4067">
                  <c:v>-1.7192335556887599</c:v>
                </c:pt>
                <c:pt idx="4068">
                  <c:v>-1.1606101767417556</c:v>
                </c:pt>
                <c:pt idx="4069">
                  <c:v>0.50524895561559902</c:v>
                </c:pt>
                <c:pt idx="4070">
                  <c:v>-0.32621074707272157</c:v>
                </c:pt>
                <c:pt idx="4071">
                  <c:v>-0.12494487520632447</c:v>
                </c:pt>
                <c:pt idx="4072">
                  <c:v>-1.3584534120339669</c:v>
                </c:pt>
                <c:pt idx="4073">
                  <c:v>0.76701983053708034</c:v>
                </c:pt>
                <c:pt idx="4074">
                  <c:v>4.1686047766038143</c:v>
                </c:pt>
                <c:pt idx="4075">
                  <c:v>2.1169854929480039</c:v>
                </c:pt>
                <c:pt idx="4076">
                  <c:v>-3.751337630072058</c:v>
                </c:pt>
                <c:pt idx="4077">
                  <c:v>-0.83881268529778197</c:v>
                </c:pt>
                <c:pt idx="4078">
                  <c:v>1.3743672481763838</c:v>
                </c:pt>
                <c:pt idx="4079">
                  <c:v>-3.0482630555306969</c:v>
                </c:pt>
                <c:pt idx="4080">
                  <c:v>-4.7201860456573428</c:v>
                </c:pt>
                <c:pt idx="4081">
                  <c:v>-1.6487771304432925</c:v>
                </c:pt>
                <c:pt idx="4082">
                  <c:v>-1.9592639032620482</c:v>
                </c:pt>
                <c:pt idx="4083">
                  <c:v>3.6781185563186511</c:v>
                </c:pt>
                <c:pt idx="4084">
                  <c:v>1.1435251231694394</c:v>
                </c:pt>
                <c:pt idx="4085">
                  <c:v>0.11839677171744611</c:v>
                </c:pt>
                <c:pt idx="4086">
                  <c:v>-0.45918902699880348</c:v>
                </c:pt>
                <c:pt idx="4087">
                  <c:v>1.0169246814862021</c:v>
                </c:pt>
                <c:pt idx="4088">
                  <c:v>2.83920397873203E-2</c:v>
                </c:pt>
                <c:pt idx="4089">
                  <c:v>1.1687638647722025</c:v>
                </c:pt>
                <c:pt idx="4090">
                  <c:v>0.9551464759121302</c:v>
                </c:pt>
                <c:pt idx="4091">
                  <c:v>2.4832304349739616</c:v>
                </c:pt>
                <c:pt idx="4092">
                  <c:v>-0.13400465852394916</c:v>
                </c:pt>
                <c:pt idx="4093">
                  <c:v>1.8209406029797677</c:v>
                </c:pt>
                <c:pt idx="4094">
                  <c:v>0.46031643861864779</c:v>
                </c:pt>
                <c:pt idx="4095">
                  <c:v>0.60680321520067793</c:v>
                </c:pt>
                <c:pt idx="4096">
                  <c:v>-0.7313330708001935</c:v>
                </c:pt>
                <c:pt idx="4097">
                  <c:v>-6.3352123135928196E-2</c:v>
                </c:pt>
                <c:pt idx="4098">
                  <c:v>-0.29139762933293412</c:v>
                </c:pt>
                <c:pt idx="4099">
                  <c:v>1.7659651789338966</c:v>
                </c:pt>
                <c:pt idx="4100">
                  <c:v>0.11358795927825227</c:v>
                </c:pt>
                <c:pt idx="4101">
                  <c:v>-1.5745398401413411</c:v>
                </c:pt>
                <c:pt idx="4102">
                  <c:v>-2.9286532770020273</c:v>
                </c:pt>
                <c:pt idx="4103">
                  <c:v>-2.0069486246356831</c:v>
                </c:pt>
                <c:pt idx="4104">
                  <c:v>-1.3055074826119579</c:v>
                </c:pt>
                <c:pt idx="4105">
                  <c:v>0.89560358467043955</c:v>
                </c:pt>
                <c:pt idx="4106">
                  <c:v>-0.98307531851379792</c:v>
                </c:pt>
                <c:pt idx="4107">
                  <c:v>2.5262744086962954</c:v>
                </c:pt>
                <c:pt idx="4108">
                  <c:v>-2.9087593943390573</c:v>
                </c:pt>
                <c:pt idx="4109">
                  <c:v>1.2542231908876253</c:v>
                </c:pt>
                <c:pt idx="4110">
                  <c:v>-3.6992734985712801</c:v>
                </c:pt>
                <c:pt idx="4111">
                  <c:v>-2.4857664121408334</c:v>
                </c:pt>
                <c:pt idx="4112">
                  <c:v>-1.6029084048352225</c:v>
                </c:pt>
                <c:pt idx="4113">
                  <c:v>-1.8845422272970893</c:v>
                </c:pt>
                <c:pt idx="4114">
                  <c:v>-1.6483090261377242</c:v>
                </c:pt>
                <c:pt idx="4115">
                  <c:v>1.2160325317588558</c:v>
                </c:pt>
                <c:pt idx="4116">
                  <c:v>1.6116226842787498</c:v>
                </c:pt>
                <c:pt idx="4117">
                  <c:v>-2.2818942515833669</c:v>
                </c:pt>
                <c:pt idx="4118">
                  <c:v>-0.72920629115693458</c:v>
                </c:pt>
                <c:pt idx="4119">
                  <c:v>0.83891609423412206</c:v>
                </c:pt>
                <c:pt idx="4120">
                  <c:v>-0.67939871968231813</c:v>
                </c:pt>
                <c:pt idx="4121">
                  <c:v>3.6330300600280232</c:v>
                </c:pt>
                <c:pt idx="4122">
                  <c:v>0.48741130683583833</c:v>
                </c:pt>
                <c:pt idx="4123">
                  <c:v>-1.6263475197510076</c:v>
                </c:pt>
                <c:pt idx="4124">
                  <c:v>-1.7426312773248611</c:v>
                </c:pt>
                <c:pt idx="4125">
                  <c:v>-2.2072107723022611</c:v>
                </c:pt>
                <c:pt idx="4126">
                  <c:v>-1.2548118954667373</c:v>
                </c:pt>
                <c:pt idx="4127">
                  <c:v>-0.23526064633188071</c:v>
                </c:pt>
                <c:pt idx="4128">
                  <c:v>-0.3091846369122635</c:v>
                </c:pt>
                <c:pt idx="4129">
                  <c:v>-1.3065026918374798</c:v>
                </c:pt>
                <c:pt idx="4130">
                  <c:v>1.0906458298471762</c:v>
                </c:pt>
                <c:pt idx="4131">
                  <c:v>1.076889407138566</c:v>
                </c:pt>
                <c:pt idx="4132">
                  <c:v>-2.8151603582144133</c:v>
                </c:pt>
                <c:pt idx="4133">
                  <c:v>-2.7541035999623489</c:v>
                </c:pt>
                <c:pt idx="4134">
                  <c:v>-1.5890950555928285</c:v>
                </c:pt>
                <c:pt idx="4135">
                  <c:v>-1.3274508521795525</c:v>
                </c:pt>
                <c:pt idx="4136">
                  <c:v>-1.1380000768821787</c:v>
                </c:pt>
                <c:pt idx="4137">
                  <c:v>-0.69026887404692872</c:v>
                </c:pt>
                <c:pt idx="4138">
                  <c:v>0.63601464818549402</c:v>
                </c:pt>
                <c:pt idx="4139">
                  <c:v>-2.1434222285605919</c:v>
                </c:pt>
                <c:pt idx="4140">
                  <c:v>-1.523888667429361</c:v>
                </c:pt>
                <c:pt idx="4141">
                  <c:v>-3.5273449830945509</c:v>
                </c:pt>
                <c:pt idx="4142">
                  <c:v>-1.8277834427647832</c:v>
                </c:pt>
                <c:pt idx="4143">
                  <c:v>-0.77916763242149045</c:v>
                </c:pt>
                <c:pt idx="4144">
                  <c:v>-1.4270987181290877</c:v>
                </c:pt>
                <c:pt idx="4145">
                  <c:v>-2.2896232454660179</c:v>
                </c:pt>
                <c:pt idx="4146">
                  <c:v>-0.90107527653483999</c:v>
                </c:pt>
                <c:pt idx="4147">
                  <c:v>0.82632848253635061</c:v>
                </c:pt>
                <c:pt idx="4148">
                  <c:v>-2.0655358293129744</c:v>
                </c:pt>
                <c:pt idx="4149">
                  <c:v>2.429299598923194</c:v>
                </c:pt>
                <c:pt idx="4150">
                  <c:v>-1.7648364261798548</c:v>
                </c:pt>
                <c:pt idx="4151">
                  <c:v>-1.2732274366541958</c:v>
                </c:pt>
                <c:pt idx="4152">
                  <c:v>2.6088741031042275</c:v>
                </c:pt>
                <c:pt idx="4153">
                  <c:v>1.5795786453039256</c:v>
                </c:pt>
                <c:pt idx="4154">
                  <c:v>-0.14296478089391229</c:v>
                </c:pt>
                <c:pt idx="4155">
                  <c:v>1.1055095471083618</c:v>
                </c:pt>
                <c:pt idx="4156">
                  <c:v>-2.8612818338080928</c:v>
                </c:pt>
                <c:pt idx="4157">
                  <c:v>3.9052442905671114</c:v>
                </c:pt>
                <c:pt idx="4158">
                  <c:v>-2.437295410124861</c:v>
                </c:pt>
                <c:pt idx="4159">
                  <c:v>-6.5544718211349107E-2</c:v>
                </c:pt>
                <c:pt idx="4160">
                  <c:v>1.7428657290749356</c:v>
                </c:pt>
                <c:pt idx="4161">
                  <c:v>0.53094328942337654</c:v>
                </c:pt>
                <c:pt idx="4162">
                  <c:v>-0.11107991780862747</c:v>
                </c:pt>
                <c:pt idx="4163">
                  <c:v>2.1799091221745357</c:v>
                </c:pt>
                <c:pt idx="4164">
                  <c:v>1.6900571278000385</c:v>
                </c:pt>
                <c:pt idx="4165">
                  <c:v>-1.4031125937337094</c:v>
                </c:pt>
                <c:pt idx="4166">
                  <c:v>3.3264340954404048</c:v>
                </c:pt>
                <c:pt idx="4167">
                  <c:v>-1.1144606557934367</c:v>
                </c:pt>
                <c:pt idx="4168">
                  <c:v>3.2874175301301136</c:v>
                </c:pt>
                <c:pt idx="4169">
                  <c:v>1.1450941489730866</c:v>
                </c:pt>
                <c:pt idx="4170">
                  <c:v>-0.52186094054599153</c:v>
                </c:pt>
                <c:pt idx="4171">
                  <c:v>-2.3252928305858234</c:v>
                </c:pt>
                <c:pt idx="4172">
                  <c:v>0.2023675263248137</c:v>
                </c:pt>
                <c:pt idx="4173">
                  <c:v>-1.8146260794543281</c:v>
                </c:pt>
                <c:pt idx="4174">
                  <c:v>8.9375075820676386E-2</c:v>
                </c:pt>
                <c:pt idx="4175">
                  <c:v>1.3354543409399966</c:v>
                </c:pt>
                <c:pt idx="4176">
                  <c:v>1.5445975504973717</c:v>
                </c:pt>
                <c:pt idx="4177">
                  <c:v>2.6307484758007575</c:v>
                </c:pt>
                <c:pt idx="4178">
                  <c:v>-1.6307722527001189</c:v>
                </c:pt>
                <c:pt idx="4179">
                  <c:v>0.47653627585600589</c:v>
                </c:pt>
                <c:pt idx="4180">
                  <c:v>-3.350861834019554</c:v>
                </c:pt>
                <c:pt idx="4181">
                  <c:v>0.23954921071448609</c:v>
                </c:pt>
                <c:pt idx="4182">
                  <c:v>-2.9616765303030519</c:v>
                </c:pt>
                <c:pt idx="4183">
                  <c:v>4.5693952135120526</c:v>
                </c:pt>
                <c:pt idx="4184">
                  <c:v>2.6442147675272381</c:v>
                </c:pt>
                <c:pt idx="4185">
                  <c:v>-3.1457446040189154</c:v>
                </c:pt>
                <c:pt idx="4186">
                  <c:v>-1.2527566285384211</c:v>
                </c:pt>
                <c:pt idx="4187">
                  <c:v>1.3071224764906617</c:v>
                </c:pt>
                <c:pt idx="4188">
                  <c:v>-1.114443672084775E-2</c:v>
                </c:pt>
                <c:pt idx="4189">
                  <c:v>-9.9278674474341244E-2</c:v>
                </c:pt>
                <c:pt idx="4190">
                  <c:v>0.55138958766553969</c:v>
                </c:pt>
                <c:pt idx="4191">
                  <c:v>1.5845309249362671</c:v>
                </c:pt>
                <c:pt idx="4192">
                  <c:v>4.6037670188878934</c:v>
                </c:pt>
                <c:pt idx="4193">
                  <c:v>-2.7365992431849158</c:v>
                </c:pt>
                <c:pt idx="4194">
                  <c:v>-0.7889905276419853</c:v>
                </c:pt>
                <c:pt idx="4195">
                  <c:v>-3.901406052693325</c:v>
                </c:pt>
                <c:pt idx="4196">
                  <c:v>6.2624749275528302E-2</c:v>
                </c:pt>
                <c:pt idx="4197">
                  <c:v>3.0620100689021399</c:v>
                </c:pt>
                <c:pt idx="4198">
                  <c:v>1.3650625841343782</c:v>
                </c:pt>
                <c:pt idx="4199">
                  <c:v>1.3691708207660866</c:v>
                </c:pt>
                <c:pt idx="4200">
                  <c:v>0.78829691157596926</c:v>
                </c:pt>
                <c:pt idx="4201">
                  <c:v>-1.869959305376149</c:v>
                </c:pt>
                <c:pt idx="4202">
                  <c:v>-2.9829517558802792</c:v>
                </c:pt>
                <c:pt idx="4203">
                  <c:v>3.3562993048533905</c:v>
                </c:pt>
                <c:pt idx="4204">
                  <c:v>-0.46754823450894989</c:v>
                </c:pt>
                <c:pt idx="4205">
                  <c:v>-7.6030793085891446E-2</c:v>
                </c:pt>
                <c:pt idx="4206">
                  <c:v>-4.1390565839470241</c:v>
                </c:pt>
                <c:pt idx="4207">
                  <c:v>-1.441748188428619</c:v>
                </c:pt>
                <c:pt idx="4208">
                  <c:v>0.72029256346836235</c:v>
                </c:pt>
                <c:pt idx="4209">
                  <c:v>0.91109583553974716</c:v>
                </c:pt>
                <c:pt idx="4210">
                  <c:v>3.5365671759629009</c:v>
                </c:pt>
                <c:pt idx="4211">
                  <c:v>-0.12170332083027802</c:v>
                </c:pt>
                <c:pt idx="4212">
                  <c:v>-0.3908125971742038</c:v>
                </c:pt>
                <c:pt idx="4213">
                  <c:v>3.5833189529052163</c:v>
                </c:pt>
                <c:pt idx="4214">
                  <c:v>2.3820687020140667</c:v>
                </c:pt>
                <c:pt idx="4215">
                  <c:v>-3.291990549685039</c:v>
                </c:pt>
                <c:pt idx="4216">
                  <c:v>2.8383351716550465</c:v>
                </c:pt>
                <c:pt idx="4217">
                  <c:v>-2.9234395135582467</c:v>
                </c:pt>
                <c:pt idx="4218">
                  <c:v>1.1380554481830956</c:v>
                </c:pt>
                <c:pt idx="4219">
                  <c:v>1.6668034663879041</c:v>
                </c:pt>
                <c:pt idx="4220">
                  <c:v>0.20808255883768823</c:v>
                </c:pt>
                <c:pt idx="4221">
                  <c:v>-1.0589508652663255</c:v>
                </c:pt>
                <c:pt idx="4222">
                  <c:v>-0.46145136704864598</c:v>
                </c:pt>
                <c:pt idx="4223">
                  <c:v>-4.6540614396471227</c:v>
                </c:pt>
                <c:pt idx="4224">
                  <c:v>0.73959352577922033</c:v>
                </c:pt>
                <c:pt idx="4225">
                  <c:v>0.38687928219376744</c:v>
                </c:pt>
                <c:pt idx="4226">
                  <c:v>3.1509750017311973</c:v>
                </c:pt>
                <c:pt idx="4227">
                  <c:v>-0.2437946507068034</c:v>
                </c:pt>
                <c:pt idx="4228">
                  <c:v>-0.82876658165299943</c:v>
                </c:pt>
                <c:pt idx="4229">
                  <c:v>-1.3965468738644802</c:v>
                </c:pt>
                <c:pt idx="4230">
                  <c:v>-1.2168852359932671</c:v>
                </c:pt>
                <c:pt idx="4231">
                  <c:v>-0.54625290445273578</c:v>
                </c:pt>
                <c:pt idx="4232">
                  <c:v>-2.3111704652062528</c:v>
                </c:pt>
                <c:pt idx="4233">
                  <c:v>1.0000776517748875</c:v>
                </c:pt>
                <c:pt idx="4234">
                  <c:v>1.139829832050026</c:v>
                </c:pt>
                <c:pt idx="4235">
                  <c:v>-2.8669338534233972</c:v>
                </c:pt>
                <c:pt idx="4236">
                  <c:v>3.9851189942037735E-2</c:v>
                </c:pt>
                <c:pt idx="4237">
                  <c:v>2.3125139792494167</c:v>
                </c:pt>
                <c:pt idx="4238">
                  <c:v>1.9379186308905716</c:v>
                </c:pt>
                <c:pt idx="4239">
                  <c:v>-2.4024121056473788</c:v>
                </c:pt>
                <c:pt idx="4240">
                  <c:v>2.9466423723535229</c:v>
                </c:pt>
                <c:pt idx="4241">
                  <c:v>-1.324695538928168</c:v>
                </c:pt>
                <c:pt idx="4242">
                  <c:v>-0.35828357950554945</c:v>
                </c:pt>
                <c:pt idx="4243">
                  <c:v>-1.0190068341885592</c:v>
                </c:pt>
                <c:pt idx="4244">
                  <c:v>-2.0549590701102858</c:v>
                </c:pt>
                <c:pt idx="4245">
                  <c:v>-1.4319181872071596</c:v>
                </c:pt>
                <c:pt idx="4246">
                  <c:v>2.5126952109751954</c:v>
                </c:pt>
                <c:pt idx="4247">
                  <c:v>2.1600276112086974</c:v>
                </c:pt>
                <c:pt idx="4248">
                  <c:v>0.95836989346908297</c:v>
                </c:pt>
                <c:pt idx="4249">
                  <c:v>1.5679910234709382E-3</c:v>
                </c:pt>
                <c:pt idx="4250">
                  <c:v>3.453278991241703</c:v>
                </c:pt>
                <c:pt idx="4251">
                  <c:v>1.9932105512538385</c:v>
                </c:pt>
                <c:pt idx="4252">
                  <c:v>6.0768108333647319E-2</c:v>
                </c:pt>
                <c:pt idx="4253">
                  <c:v>-4.2170136752419864</c:v>
                </c:pt>
                <c:pt idx="4254">
                  <c:v>1.3126712996773051</c:v>
                </c:pt>
                <c:pt idx="4255">
                  <c:v>2.1331338174704229</c:v>
                </c:pt>
                <c:pt idx="4256">
                  <c:v>0.85870455108267407</c:v>
                </c:pt>
                <c:pt idx="4257">
                  <c:v>-3.8013865467900558</c:v>
                </c:pt>
                <c:pt idx="4258">
                  <c:v>0.51901175137870581</c:v>
                </c:pt>
                <c:pt idx="4259">
                  <c:v>4.4091785981756573</c:v>
                </c:pt>
                <c:pt idx="4260">
                  <c:v>-0.49569784205044698</c:v>
                </c:pt>
                <c:pt idx="4261">
                  <c:v>3.84965017386466</c:v>
                </c:pt>
                <c:pt idx="4262">
                  <c:v>1.6322868526847429</c:v>
                </c:pt>
                <c:pt idx="4263">
                  <c:v>0.16302471146671849</c:v>
                </c:pt>
                <c:pt idx="4264">
                  <c:v>2.7792585292572625</c:v>
                </c:pt>
                <c:pt idx="4265">
                  <c:v>-1.4415765881596769</c:v>
                </c:pt>
                <c:pt idx="4266">
                  <c:v>-2.8335771618327215</c:v>
                </c:pt>
                <c:pt idx="4267">
                  <c:v>-2.9373200919311984</c:v>
                </c:pt>
                <c:pt idx="4268">
                  <c:v>0.80628616834387401</c:v>
                </c:pt>
                <c:pt idx="4269">
                  <c:v>1.2885309637287321</c:v>
                </c:pt>
                <c:pt idx="4270">
                  <c:v>-1.4437602943367267</c:v>
                </c:pt>
                <c:pt idx="4271">
                  <c:v>2.9239247047597274</c:v>
                </c:pt>
                <c:pt idx="4272">
                  <c:v>-6.2976932544216879E-2</c:v>
                </c:pt>
                <c:pt idx="4273">
                  <c:v>1.6254090078036612</c:v>
                </c:pt>
                <c:pt idx="4274">
                  <c:v>-1.0517620178886062</c:v>
                </c:pt>
                <c:pt idx="4275">
                  <c:v>-0.49367011516710591</c:v>
                </c:pt>
                <c:pt idx="4276">
                  <c:v>-3.375990185471565</c:v>
                </c:pt>
                <c:pt idx="4277">
                  <c:v>-0.44778636161460383</c:v>
                </c:pt>
                <c:pt idx="4278">
                  <c:v>0.26477367247618133</c:v>
                </c:pt>
                <c:pt idx="4279">
                  <c:v>-1.5049419563564896</c:v>
                </c:pt>
                <c:pt idx="4280">
                  <c:v>0.15336401328926286</c:v>
                </c:pt>
                <c:pt idx="4281">
                  <c:v>0.34100627300131237</c:v>
                </c:pt>
                <c:pt idx="4282">
                  <c:v>-1.0467420673624588</c:v>
                </c:pt>
                <c:pt idx="4283">
                  <c:v>-0.34278518959018101</c:v>
                </c:pt>
                <c:pt idx="4284">
                  <c:v>-1.5661930570105937</c:v>
                </c:pt>
                <c:pt idx="4285">
                  <c:v>-1.473268231358162</c:v>
                </c:pt>
                <c:pt idx="4286">
                  <c:v>2.2893958782438801</c:v>
                </c:pt>
                <c:pt idx="4287">
                  <c:v>-3.060519891069994</c:v>
                </c:pt>
                <c:pt idx="4288">
                  <c:v>1.7913593855028651</c:v>
                </c:pt>
                <c:pt idx="4289">
                  <c:v>-2.3655707466967542</c:v>
                </c:pt>
                <c:pt idx="4290">
                  <c:v>2.8728606742565859</c:v>
                </c:pt>
                <c:pt idx="4291">
                  <c:v>0.80358557212250403</c:v>
                </c:pt>
                <c:pt idx="4292">
                  <c:v>-0.79549494967189815</c:v>
                </c:pt>
                <c:pt idx="4293">
                  <c:v>2.147520541527669</c:v>
                </c:pt>
                <c:pt idx="4294">
                  <c:v>2.1666108075148145</c:v>
                </c:pt>
                <c:pt idx="4295">
                  <c:v>1.5112208666259264</c:v>
                </c:pt>
                <c:pt idx="4296">
                  <c:v>0.96195102518085207</c:v>
                </c:pt>
                <c:pt idx="4297">
                  <c:v>2.7923275099542622E-2</c:v>
                </c:pt>
                <c:pt idx="4298">
                  <c:v>2.7951014608446627</c:v>
                </c:pt>
                <c:pt idx="4299">
                  <c:v>0.25323160486428264</c:v>
                </c:pt>
                <c:pt idx="4300">
                  <c:v>0.4528821810321233</c:v>
                </c:pt>
                <c:pt idx="4301">
                  <c:v>1.7734150574956544</c:v>
                </c:pt>
                <c:pt idx="4302">
                  <c:v>-0.52453585218407994</c:v>
                </c:pt>
                <c:pt idx="4303">
                  <c:v>2.0307181261689635</c:v>
                </c:pt>
                <c:pt idx="4304">
                  <c:v>1.6539932483145208</c:v>
                </c:pt>
                <c:pt idx="4305">
                  <c:v>5.4258010783285329</c:v>
                </c:pt>
                <c:pt idx="4306">
                  <c:v>-4.4928587440765E-2</c:v>
                </c:pt>
                <c:pt idx="4307">
                  <c:v>1.5050453652928297</c:v>
                </c:pt>
                <c:pt idx="4308">
                  <c:v>1.0540757169562127</c:v>
                </c:pt>
                <c:pt idx="4309">
                  <c:v>1.2001824790135913</c:v>
                </c:pt>
                <c:pt idx="4310">
                  <c:v>-0.55033938106315361</c:v>
                </c:pt>
                <c:pt idx="4311">
                  <c:v>0.83537626808090693</c:v>
                </c:pt>
                <c:pt idx="4312">
                  <c:v>0.54320012496267367</c:v>
                </c:pt>
                <c:pt idx="4313">
                  <c:v>1.9456969158216495</c:v>
                </c:pt>
                <c:pt idx="4314">
                  <c:v>-4.344025294697019</c:v>
                </c:pt>
                <c:pt idx="4315">
                  <c:v>-0.25309940246994245</c:v>
                </c:pt>
                <c:pt idx="4316">
                  <c:v>4.6070210853645008</c:v>
                </c:pt>
                <c:pt idx="4317">
                  <c:v>3.0915983198157591</c:v>
                </c:pt>
                <c:pt idx="4318">
                  <c:v>0.27812891366968984</c:v>
                </c:pt>
                <c:pt idx="4319">
                  <c:v>1.084468473052425</c:v>
                </c:pt>
                <c:pt idx="4320">
                  <c:v>0.56284628932777991</c:v>
                </c:pt>
                <c:pt idx="4321">
                  <c:v>1.2882020430319443</c:v>
                </c:pt>
                <c:pt idx="4322">
                  <c:v>-1.4428797588463524</c:v>
                </c:pt>
                <c:pt idx="4323">
                  <c:v>-1.4761670118027013</c:v>
                </c:pt>
                <c:pt idx="4324">
                  <c:v>-1.6063136526936574</c:v>
                </c:pt>
                <c:pt idx="4325">
                  <c:v>-0.48159864541031538</c:v>
                </c:pt>
                <c:pt idx="4326">
                  <c:v>2.9533863718862676</c:v>
                </c:pt>
                <c:pt idx="4327">
                  <c:v>-1.9895709393664731</c:v>
                </c:pt>
                <c:pt idx="4328">
                  <c:v>3.7637369706024657</c:v>
                </c:pt>
                <c:pt idx="4329">
                  <c:v>1.2967204264316052</c:v>
                </c:pt>
                <c:pt idx="4330">
                  <c:v>-2.5902404792452849</c:v>
                </c:pt>
                <c:pt idx="4331">
                  <c:v>-1.2950730158927399</c:v>
                </c:pt>
                <c:pt idx="4332">
                  <c:v>0.4187930264582036</c:v>
                </c:pt>
                <c:pt idx="4333">
                  <c:v>-2.7596417665100859</c:v>
                </c:pt>
                <c:pt idx="4334">
                  <c:v>-0.2027597617390029</c:v>
                </c:pt>
                <c:pt idx="4335">
                  <c:v>-2.4431780306235034</c:v>
                </c:pt>
                <c:pt idx="4336">
                  <c:v>1.6155220800484358</c:v>
                </c:pt>
                <c:pt idx="4337">
                  <c:v>-1.7829434655576293</c:v>
                </c:pt>
                <c:pt idx="4338">
                  <c:v>-2.6116104739980273</c:v>
                </c:pt>
                <c:pt idx="4339">
                  <c:v>3.4040684050846437</c:v>
                </c:pt>
                <c:pt idx="4340">
                  <c:v>-0.57593592454188069</c:v>
                </c:pt>
                <c:pt idx="4341">
                  <c:v>-1.1781638335854367</c:v>
                </c:pt>
                <c:pt idx="4342">
                  <c:v>0.82744014839445867</c:v>
                </c:pt>
                <c:pt idx="4343">
                  <c:v>0.14229753016314817</c:v>
                </c:pt>
                <c:pt idx="4344">
                  <c:v>-1.9504009781903378</c:v>
                </c:pt>
                <c:pt idx="4345">
                  <c:v>-1.1533073885753069</c:v>
                </c:pt>
                <c:pt idx="4346">
                  <c:v>1.331859355993501</c:v>
                </c:pt>
                <c:pt idx="4347">
                  <c:v>-2.0341532022516731</c:v>
                </c:pt>
                <c:pt idx="4348">
                  <c:v>0.17663943472268784</c:v>
                </c:pt>
                <c:pt idx="4349">
                  <c:v>3.8596726620264832</c:v>
                </c:pt>
                <c:pt idx="4350">
                  <c:v>-0.82582826339044857</c:v>
                </c:pt>
                <c:pt idx="4351">
                  <c:v>2.8754736950245245</c:v>
                </c:pt>
                <c:pt idx="4352">
                  <c:v>-1.6515630926143317</c:v>
                </c:pt>
                <c:pt idx="4353">
                  <c:v>0.44262183042570769</c:v>
                </c:pt>
                <c:pt idx="4354">
                  <c:v>2.4625943996437343</c:v>
                </c:pt>
                <c:pt idx="4355">
                  <c:v>-1.3762884572487124</c:v>
                </c:pt>
                <c:pt idx="4356">
                  <c:v>3.6280928083401065</c:v>
                </c:pt>
                <c:pt idx="4357">
                  <c:v>-3.3288287736532141E-2</c:v>
                </c:pt>
                <c:pt idx="4358">
                  <c:v>-1.9561707804154906</c:v>
                </c:pt>
                <c:pt idx="4359">
                  <c:v>2.5171124637440769</c:v>
                </c:pt>
                <c:pt idx="4360">
                  <c:v>3.2718728703198607</c:v>
                </c:pt>
                <c:pt idx="4361">
                  <c:v>-2.2764946756135629</c:v>
                </c:pt>
                <c:pt idx="4362">
                  <c:v>0.46632219514447115</c:v>
                </c:pt>
                <c:pt idx="4363">
                  <c:v>-1.5846578982643109</c:v>
                </c:pt>
                <c:pt idx="4364">
                  <c:v>-1.8344901139832714</c:v>
                </c:pt>
                <c:pt idx="4365">
                  <c:v>-2.0103599238190313</c:v>
                </c:pt>
                <c:pt idx="4366">
                  <c:v>0.73729691360754401</c:v>
                </c:pt>
                <c:pt idx="4367">
                  <c:v>2.6708228015889333</c:v>
                </c:pt>
                <c:pt idx="4368">
                  <c:v>0.24512254377471976</c:v>
                </c:pt>
                <c:pt idx="4369">
                  <c:v>0.47986355022385396</c:v>
                </c:pt>
                <c:pt idx="4370">
                  <c:v>-1.5584328211774761</c:v>
                </c:pt>
                <c:pt idx="4371">
                  <c:v>0.21493337800128387</c:v>
                </c:pt>
                <c:pt idx="4372">
                  <c:v>-2.0052329350430682</c:v>
                </c:pt>
                <c:pt idx="4373">
                  <c:v>-4.1434186053584199</c:v>
                </c:pt>
                <c:pt idx="4374">
                  <c:v>-1.3979197895255808</c:v>
                </c:pt>
                <c:pt idx="4375">
                  <c:v>2.2031489303519436</c:v>
                </c:pt>
                <c:pt idx="4376">
                  <c:v>-5.3660762319988464</c:v>
                </c:pt>
                <c:pt idx="4377">
                  <c:v>1.8463605818531903</c:v>
                </c:pt>
                <c:pt idx="4378">
                  <c:v>0.47629493061264583</c:v>
                </c:pt>
                <c:pt idx="4379">
                  <c:v>7.5962601753289505E-2</c:v>
                </c:pt>
                <c:pt idx="4380">
                  <c:v>-1.0199437031819087</c:v>
                </c:pt>
                <c:pt idx="4381">
                  <c:v>1.0211493747504932</c:v>
                </c:pt>
                <c:pt idx="4382">
                  <c:v>3.218501997612492</c:v>
                </c:pt>
                <c:pt idx="4383">
                  <c:v>0.5204002880150469</c:v>
                </c:pt>
                <c:pt idx="4384">
                  <c:v>-0.81779788885596361</c:v>
                </c:pt>
                <c:pt idx="4385">
                  <c:v>5.5036568286564886</c:v>
                </c:pt>
                <c:pt idx="4386">
                  <c:v>0.69422237868668546</c:v>
                </c:pt>
                <c:pt idx="4387">
                  <c:v>-2.8885508181380715</c:v>
                </c:pt>
                <c:pt idx="4388">
                  <c:v>0.40776740712737336</c:v>
                </c:pt>
                <c:pt idx="4389">
                  <c:v>-1.2138881357352602</c:v>
                </c:pt>
                <c:pt idx="4390">
                  <c:v>-0.51005969721173017</c:v>
                </c:pt>
                <c:pt idx="4391">
                  <c:v>2.9284633784975611</c:v>
                </c:pt>
                <c:pt idx="4392">
                  <c:v>1.44247836323256</c:v>
                </c:pt>
                <c:pt idx="4393">
                  <c:v>-3.5080782402232558</c:v>
                </c:pt>
                <c:pt idx="4394">
                  <c:v>-4.0270197322861492</c:v>
                </c:pt>
                <c:pt idx="4395">
                  <c:v>0.33865139316167614</c:v>
                </c:pt>
                <c:pt idx="4396">
                  <c:v>2.3057357075948346</c:v>
                </c:pt>
                <c:pt idx="4397">
                  <c:v>-4.6855045637621231</c:v>
                </c:pt>
                <c:pt idx="4398">
                  <c:v>1.6676186282093823</c:v>
                </c:pt>
                <c:pt idx="4399">
                  <c:v>4.5783535681414946</c:v>
                </c:pt>
                <c:pt idx="4400">
                  <c:v>1.8220829177575411</c:v>
                </c:pt>
                <c:pt idx="4401">
                  <c:v>-1.2746466222101915</c:v>
                </c:pt>
                <c:pt idx="4402">
                  <c:v>1.6452388579319077</c:v>
                </c:pt>
                <c:pt idx="4403">
                  <c:v>0.52166918657987082</c:v>
                </c:pt>
                <c:pt idx="4404">
                  <c:v>3.6519792869447514</c:v>
                </c:pt>
                <c:pt idx="4405">
                  <c:v>1.884617503157628</c:v>
                </c:pt>
                <c:pt idx="4406">
                  <c:v>-1.4052549943522123</c:v>
                </c:pt>
                <c:pt idx="4407">
                  <c:v>1.5259472557400144</c:v>
                </c:pt>
                <c:pt idx="4408">
                  <c:v>-1.46038286221075</c:v>
                </c:pt>
                <c:pt idx="4409">
                  <c:v>1.8745425183337261</c:v>
                </c:pt>
                <c:pt idx="4410">
                  <c:v>-0.27613696145874655</c:v>
                </c:pt>
                <c:pt idx="4411">
                  <c:v>0.11456044152760114</c:v>
                </c:pt>
                <c:pt idx="4412">
                  <c:v>0.79447426837072044</c:v>
                </c:pt>
                <c:pt idx="4413">
                  <c:v>-1.0998578293128674</c:v>
                </c:pt>
                <c:pt idx="4414">
                  <c:v>3.2760880996740127E-2</c:v>
                </c:pt>
                <c:pt idx="4415">
                  <c:v>1.0221908538709243</c:v>
                </c:pt>
                <c:pt idx="4416">
                  <c:v>-0.90870884085977366</c:v>
                </c:pt>
                <c:pt idx="4417">
                  <c:v>4.4772820654721102E-2</c:v>
                </c:pt>
                <c:pt idx="4418">
                  <c:v>-1.9824192448607221</c:v>
                </c:pt>
                <c:pt idx="4419">
                  <c:v>-2.3944243778056133</c:v>
                </c:pt>
                <c:pt idx="4420">
                  <c:v>0.14380962943300801</c:v>
                </c:pt>
                <c:pt idx="4421">
                  <c:v>2.5049738525778764</c:v>
                </c:pt>
                <c:pt idx="4422">
                  <c:v>2.2802934633904641</c:v>
                </c:pt>
                <c:pt idx="4423">
                  <c:v>2.2070296749750185</c:v>
                </c:pt>
                <c:pt idx="4424">
                  <c:v>2.355773967673926</c:v>
                </c:pt>
                <c:pt idx="4425">
                  <c:v>6.390750107510712E-2</c:v>
                </c:pt>
                <c:pt idx="4426">
                  <c:v>-0.97267150071424169</c:v>
                </c:pt>
                <c:pt idx="4427">
                  <c:v>-0.61843316008584281</c:v>
                </c:pt>
                <c:pt idx="4428">
                  <c:v>4.0450337061344044E-2</c:v>
                </c:pt>
                <c:pt idx="4429">
                  <c:v>-1.7703527449851748</c:v>
                </c:pt>
                <c:pt idx="4430">
                  <c:v>1.5897682161418487</c:v>
                </c:pt>
                <c:pt idx="4431">
                  <c:v>-1.6051863658603054</c:v>
                </c:pt>
                <c:pt idx="4432">
                  <c:v>-3.7629064896255784</c:v>
                </c:pt>
                <c:pt idx="4433">
                  <c:v>1.8517858424063007</c:v>
                </c:pt>
                <c:pt idx="4434">
                  <c:v>0.7495381281715936</c:v>
                </c:pt>
                <c:pt idx="4435">
                  <c:v>-4.003492823297961</c:v>
                </c:pt>
                <c:pt idx="4436">
                  <c:v>-0.88194600221407882</c:v>
                </c:pt>
                <c:pt idx="4437">
                  <c:v>-0.1105581511490783</c:v>
                </c:pt>
                <c:pt idx="4438">
                  <c:v>0.15188441840073352</c:v>
                </c:pt>
                <c:pt idx="4439">
                  <c:v>4.3222599556553831</c:v>
                </c:pt>
                <c:pt idx="4440">
                  <c:v>-1.5759234124413268</c:v>
                </c:pt>
                <c:pt idx="4441">
                  <c:v>-1.8284875540532752</c:v>
                </c:pt>
                <c:pt idx="4442">
                  <c:v>2.2874588356886676</c:v>
                </c:pt>
                <c:pt idx="4443">
                  <c:v>-0.28451801671133126</c:v>
                </c:pt>
                <c:pt idx="4444">
                  <c:v>2.3038413842965753</c:v>
                </c:pt>
                <c:pt idx="4445">
                  <c:v>-0.24069665124502393</c:v>
                </c:pt>
                <c:pt idx="4446">
                  <c:v>2.3559330558423284</c:v>
                </c:pt>
                <c:pt idx="4447">
                  <c:v>-0.78914961581037346</c:v>
                </c:pt>
                <c:pt idx="4448">
                  <c:v>-0.75808339734533092</c:v>
                </c:pt>
                <c:pt idx="4449">
                  <c:v>-1.9959624554017452</c:v>
                </c:pt>
                <c:pt idx="4450">
                  <c:v>3.0812162620374721</c:v>
                </c:pt>
                <c:pt idx="4451">
                  <c:v>-1.6174877035539907</c:v>
                </c:pt>
                <c:pt idx="4452">
                  <c:v>-2.5584040277194617</c:v>
                </c:pt>
                <c:pt idx="4453">
                  <c:v>3.1299837680900708</c:v>
                </c:pt>
                <c:pt idx="4454">
                  <c:v>1.2396470887646984</c:v>
                </c:pt>
                <c:pt idx="4455">
                  <c:v>3.3453456400007582</c:v>
                </c:pt>
                <c:pt idx="4456">
                  <c:v>-1.8700859768843543</c:v>
                </c:pt>
                <c:pt idx="4457">
                  <c:v>0.9339299446092042</c:v>
                </c:pt>
                <c:pt idx="4458">
                  <c:v>2.441556434462484</c:v>
                </c:pt>
                <c:pt idx="4459">
                  <c:v>-2.7113298526624945</c:v>
                </c:pt>
                <c:pt idx="4460">
                  <c:v>0.76714650204529278</c:v>
                </c:pt>
                <c:pt idx="4461">
                  <c:v>-0.50000656013023814</c:v>
                </c:pt>
                <c:pt idx="4462">
                  <c:v>-0.88754109529561021</c:v>
                </c:pt>
                <c:pt idx="4463">
                  <c:v>-1.2064262594004305</c:v>
                </c:pt>
                <c:pt idx="4464">
                  <c:v>0.59828483180100633</c:v>
                </c:pt>
                <c:pt idx="4465">
                  <c:v>-0.65616645926908745</c:v>
                </c:pt>
                <c:pt idx="4466">
                  <c:v>-1.9347039622885518</c:v>
                </c:pt>
                <c:pt idx="4467">
                  <c:v>3.0963832154121533</c:v>
                </c:pt>
                <c:pt idx="4468">
                  <c:v>-0.15288244528995776</c:v>
                </c:pt>
                <c:pt idx="4469">
                  <c:v>-2.9271935866731056</c:v>
                </c:pt>
                <c:pt idx="4470">
                  <c:v>-1.8182360923452308</c:v>
                </c:pt>
                <c:pt idx="4471">
                  <c:v>-2.7836817085645507</c:v>
                </c:pt>
                <c:pt idx="4472">
                  <c:v>-1.7347119533233553</c:v>
                </c:pt>
                <c:pt idx="4473">
                  <c:v>1.0094285330295314</c:v>
                </c:pt>
                <c:pt idx="4474">
                  <c:v>1.4406541389508334</c:v>
                </c:pt>
                <c:pt idx="4475">
                  <c:v>1.4501268677807388</c:v>
                </c:pt>
                <c:pt idx="4476">
                  <c:v>-1.1812174186139828</c:v>
                </c:pt>
                <c:pt idx="4477">
                  <c:v>-0.1741271096686674</c:v>
                </c:pt>
                <c:pt idx="4478">
                  <c:v>0.44369210300412476</c:v>
                </c:pt>
                <c:pt idx="4479">
                  <c:v>1.8860323174080946</c:v>
                </c:pt>
                <c:pt idx="4480">
                  <c:v>-0.62041461707431722</c:v>
                </c:pt>
                <c:pt idx="4481">
                  <c:v>0.89380749346449306</c:v>
                </c:pt>
                <c:pt idx="4482">
                  <c:v>-1.2190564300697702</c:v>
                </c:pt>
                <c:pt idx="4483">
                  <c:v>-4.3533175343596398</c:v>
                </c:pt>
                <c:pt idx="4484">
                  <c:v>1.8708347151137588</c:v>
                </c:pt>
                <c:pt idx="4485">
                  <c:v>0.85903347177948319</c:v>
                </c:pt>
                <c:pt idx="4486">
                  <c:v>-1.5022072469221825E-2</c:v>
                </c:pt>
                <c:pt idx="4487">
                  <c:v>0.61786621552803922</c:v>
                </c:pt>
                <c:pt idx="4488">
                  <c:v>2.154604118396108</c:v>
                </c:pt>
                <c:pt idx="4489">
                  <c:v>7.9843346376378577E-2</c:v>
                </c:pt>
                <c:pt idx="4490">
                  <c:v>-5.4748066082421474</c:v>
                </c:pt>
                <c:pt idx="4491">
                  <c:v>-3.9163341766685136</c:v>
                </c:pt>
                <c:pt idx="4492">
                  <c:v>2.6564271886333017</c:v>
                </c:pt>
                <c:pt idx="4493">
                  <c:v>0.64252092567704722</c:v>
                </c:pt>
                <c:pt idx="4494">
                  <c:v>2.2841778312157146</c:v>
                </c:pt>
                <c:pt idx="4495">
                  <c:v>2.928504684056108</c:v>
                </c:pt>
                <c:pt idx="4496">
                  <c:v>2.5061445190503946</c:v>
                </c:pt>
                <c:pt idx="4497">
                  <c:v>-2.418078472629503</c:v>
                </c:pt>
                <c:pt idx="4498">
                  <c:v>-0.84811381385875961</c:v>
                </c:pt>
                <c:pt idx="4499">
                  <c:v>-1.9748708278665106</c:v>
                </c:pt>
                <c:pt idx="4500">
                  <c:v>-6.0524855406342226E-2</c:v>
                </c:pt>
                <c:pt idx="4501">
                  <c:v>-3.1920594399028062</c:v>
                </c:pt>
                <c:pt idx="4502">
                  <c:v>-0.35731109725620058</c:v>
                </c:pt>
                <c:pt idx="4503">
                  <c:v>-2.9793831362690781</c:v>
                </c:pt>
                <c:pt idx="4504">
                  <c:v>-1.1201774560468323</c:v>
                </c:pt>
                <c:pt idx="4505">
                  <c:v>2.7348010824186346</c:v>
                </c:pt>
                <c:pt idx="4506">
                  <c:v>-1.565312521520223</c:v>
                </c:pt>
                <c:pt idx="4507">
                  <c:v>-1.8965829604130704</c:v>
                </c:pt>
                <c:pt idx="4508">
                  <c:v>0.37901874018770343</c:v>
                </c:pt>
                <c:pt idx="4509">
                  <c:v>0.24152889996241811</c:v>
                </c:pt>
                <c:pt idx="4510">
                  <c:v>0.1466201014776658</c:v>
                </c:pt>
                <c:pt idx="4511">
                  <c:v>-1.3863309376913122</c:v>
                </c:pt>
                <c:pt idx="4512">
                  <c:v>-1.462364319199196</c:v>
                </c:pt>
                <c:pt idx="4513">
                  <c:v>0.17833513203453322</c:v>
                </c:pt>
                <c:pt idx="4514">
                  <c:v>2.272405381339432</c:v>
                </c:pt>
                <c:pt idx="4515">
                  <c:v>-1.3210681373215323</c:v>
                </c:pt>
                <c:pt idx="4516">
                  <c:v>-0.49492760898968413</c:v>
                </c:pt>
                <c:pt idx="4517">
                  <c:v>-3.9181120433342045</c:v>
                </c:pt>
                <c:pt idx="4518">
                  <c:v>-0.86321353810288315</c:v>
                </c:pt>
                <c:pt idx="4519">
                  <c:v>0.72490089445948058</c:v>
                </c:pt>
                <c:pt idx="4520">
                  <c:v>2.2996562288503029</c:v>
                </c:pt>
                <c:pt idx="4521">
                  <c:v>-1.9573503357863657</c:v>
                </c:pt>
                <c:pt idx="4522">
                  <c:v>0.39991886289437417</c:v>
                </c:pt>
                <c:pt idx="4523">
                  <c:v>0.85610832599967068</c:v>
                </c:pt>
                <c:pt idx="4524">
                  <c:v>-3.3206588150114129</c:v>
                </c:pt>
                <c:pt idx="4525">
                  <c:v>-2.8568325909853591</c:v>
                </c:pt>
                <c:pt idx="4526">
                  <c:v>0.73434549021361306</c:v>
                </c:pt>
                <c:pt idx="4527">
                  <c:v>0.47219942470042042</c:v>
                </c:pt>
                <c:pt idx="4528">
                  <c:v>0.34425848401626524</c:v>
                </c:pt>
                <c:pt idx="4529">
                  <c:v>-2.3318128735909625</c:v>
                </c:pt>
                <c:pt idx="4530">
                  <c:v>-2.8734276188144108</c:v>
                </c:pt>
                <c:pt idx="4531">
                  <c:v>0.71593943095533774</c:v>
                </c:pt>
                <c:pt idx="4532">
                  <c:v>8.5595759885762845E-2</c:v>
                </c:pt>
                <c:pt idx="4533">
                  <c:v>-4.2788069087604867</c:v>
                </c:pt>
                <c:pt idx="4534">
                  <c:v>0.2158338180512942</c:v>
                </c:pt>
                <c:pt idx="4535">
                  <c:v>3.790730851894736</c:v>
                </c:pt>
                <c:pt idx="4536">
                  <c:v>1.0654676379803618</c:v>
                </c:pt>
                <c:pt idx="4537">
                  <c:v>-1.6585537557689065</c:v>
                </c:pt>
                <c:pt idx="4538">
                  <c:v>0.58901435215967979</c:v>
                </c:pt>
                <c:pt idx="4539">
                  <c:v>-0.646536410011322</c:v>
                </c:pt>
                <c:pt idx="4540">
                  <c:v>3.6178306899931627</c:v>
                </c:pt>
                <c:pt idx="4541">
                  <c:v>-2.7219191239657263</c:v>
                </c:pt>
                <c:pt idx="4542">
                  <c:v>2.8440519719084421</c:v>
                </c:pt>
                <c:pt idx="4543">
                  <c:v>-1.8981826351363686</c:v>
                </c:pt>
                <c:pt idx="4544">
                  <c:v>0.60173929200455234</c:v>
                </c:pt>
                <c:pt idx="4545">
                  <c:v>0.92520931202094658</c:v>
                </c:pt>
                <c:pt idx="4546">
                  <c:v>2.5622472299296106</c:v>
                </c:pt>
                <c:pt idx="4547">
                  <c:v>1.6650722435411893</c:v>
                </c:pt>
                <c:pt idx="4548">
                  <c:v>-2.6870628452057304</c:v>
                </c:pt>
                <c:pt idx="4549">
                  <c:v>0.43875981565255273</c:v>
                </c:pt>
                <c:pt idx="4550">
                  <c:v>0.91685001678966671</c:v>
                </c:pt>
                <c:pt idx="4551">
                  <c:v>2.5398176192373256</c:v>
                </c:pt>
                <c:pt idx="4552">
                  <c:v>-2.3209721147329674</c:v>
                </c:pt>
                <c:pt idx="4553">
                  <c:v>-2.1337904115622948</c:v>
                </c:pt>
                <c:pt idx="4554">
                  <c:v>-2.8948282624868256</c:v>
                </c:pt>
                <c:pt idx="4555">
                  <c:v>0.53760503188114228</c:v>
                </c:pt>
                <c:pt idx="4556">
                  <c:v>0.68646037511305025</c:v>
                </c:pt>
                <c:pt idx="4557">
                  <c:v>0.60079879980902717</c:v>
                </c:pt>
                <c:pt idx="4558">
                  <c:v>-1.0163799601859012</c:v>
                </c:pt>
                <c:pt idx="4559">
                  <c:v>9.6910762095376413E-2</c:v>
                </c:pt>
                <c:pt idx="4560">
                  <c:v>-0.4036859685485652</c:v>
                </c:pt>
                <c:pt idx="4561">
                  <c:v>-0.45329742988064226</c:v>
                </c:pt>
                <c:pt idx="4562">
                  <c:v>-3.7450833544627642</c:v>
                </c:pt>
                <c:pt idx="4563">
                  <c:v>-1.8259892070204842</c:v>
                </c:pt>
                <c:pt idx="4564">
                  <c:v>1.0022001478337756</c:v>
                </c:pt>
                <c:pt idx="4565">
                  <c:v>-0.57966372004260336</c:v>
                </c:pt>
                <c:pt idx="4566">
                  <c:v>-0.74077649184462757</c:v>
                </c:pt>
                <c:pt idx="4567">
                  <c:v>2.5485737246781923</c:v>
                </c:pt>
                <c:pt idx="4568">
                  <c:v>2.2000264997198968</c:v>
                </c:pt>
                <c:pt idx="4569">
                  <c:v>-1.6807654962973686</c:v>
                </c:pt>
                <c:pt idx="4570">
                  <c:v>3.404899187881341</c:v>
                </c:pt>
                <c:pt idx="4571">
                  <c:v>-0.75924133309833053</c:v>
                </c:pt>
                <c:pt idx="4572">
                  <c:v>1.9708769631501184</c:v>
                </c:pt>
                <c:pt idx="4573">
                  <c:v>-0.22613297350149253</c:v>
                </c:pt>
                <c:pt idx="4574">
                  <c:v>-1.2693823052871238</c:v>
                </c:pt>
                <c:pt idx="4575">
                  <c:v>1.2963865413984621</c:v>
                </c:pt>
                <c:pt idx="4576">
                  <c:v>-1.6196426162730262</c:v>
                </c:pt>
                <c:pt idx="4577">
                  <c:v>-0.38927111141552473</c:v>
                </c:pt>
                <c:pt idx="4578">
                  <c:v>-8.0342620040376289E-2</c:v>
                </c:pt>
                <c:pt idx="4579">
                  <c:v>-0.44333106746697126</c:v>
                </c:pt>
                <c:pt idx="4580">
                  <c:v>-2.991895082565307</c:v>
                </c:pt>
                <c:pt idx="4581">
                  <c:v>0.91533480864510608</c:v>
                </c:pt>
                <c:pt idx="4582">
                  <c:v>2.3481116098910348</c:v>
                </c:pt>
                <c:pt idx="4583">
                  <c:v>-1.9647199145282457E-2</c:v>
                </c:pt>
                <c:pt idx="4584">
                  <c:v>-1.4016275927455411</c:v>
                </c:pt>
                <c:pt idx="4585">
                  <c:v>3.8889970010059258</c:v>
                </c:pt>
                <c:pt idx="4586">
                  <c:v>-0.81621509753873767</c:v>
                </c:pt>
                <c:pt idx="4587">
                  <c:v>-0.11058880006874361</c:v>
                </c:pt>
                <c:pt idx="4588">
                  <c:v>-6.0207175594448401</c:v>
                </c:pt>
                <c:pt idx="4589">
                  <c:v>-2.5674086522438273</c:v>
                </c:pt>
                <c:pt idx="4590">
                  <c:v>1.9004230537485185</c:v>
                </c:pt>
                <c:pt idx="4591">
                  <c:v>6.9805425379427675</c:v>
                </c:pt>
                <c:pt idx="4592">
                  <c:v>2.5224074295868064</c:v>
                </c:pt>
                <c:pt idx="4593">
                  <c:v>-2.0969789534279712</c:v>
                </c:pt>
                <c:pt idx="4594">
                  <c:v>1.1049166267562356</c:v>
                </c:pt>
                <c:pt idx="4595">
                  <c:v>-0.36109094267551001</c:v>
                </c:pt>
                <c:pt idx="4596">
                  <c:v>-0.32621074707272157</c:v>
                </c:pt>
                <c:pt idx="4597">
                  <c:v>-3.0679248408710293</c:v>
                </c:pt>
                <c:pt idx="4598">
                  <c:v>0.9994340902223513</c:v>
                </c:pt>
                <c:pt idx="4599">
                  <c:v>-2.1412954489173259</c:v>
                </c:pt>
                <c:pt idx="4600">
                  <c:v>-5.0084744894191289</c:v>
                </c:pt>
                <c:pt idx="4601">
                  <c:v>-0.36652996874219923</c:v>
                </c:pt>
                <c:pt idx="4602">
                  <c:v>-5.6943212189389385</c:v>
                </c:pt>
                <c:pt idx="4603">
                  <c:v>-1.4109700268650869</c:v>
                </c:pt>
                <c:pt idx="4604">
                  <c:v>0.93790611879002483</c:v>
                </c:pt>
                <c:pt idx="4605">
                  <c:v>2.7901161715213405</c:v>
                </c:pt>
                <c:pt idx="4606">
                  <c:v>0.83610696332362977</c:v>
                </c:pt>
                <c:pt idx="4607">
                  <c:v>-0.42368918668626776</c:v>
                </c:pt>
                <c:pt idx="4608">
                  <c:v>-1.4331457802134508</c:v>
                </c:pt>
                <c:pt idx="4609">
                  <c:v>-1.5703625914816257</c:v>
                </c:pt>
                <c:pt idx="4610">
                  <c:v>2.870108984207377</c:v>
                </c:pt>
                <c:pt idx="4611">
                  <c:v>-2.1748634972139342</c:v>
                </c:pt>
                <c:pt idx="4612">
                  <c:v>-0.17594947848873232</c:v>
                </c:pt>
                <c:pt idx="4613">
                  <c:v>0.93387116261375525</c:v>
                </c:pt>
                <c:pt idx="4614">
                  <c:v>-4.5035876918420001</c:v>
                </c:pt>
                <c:pt idx="4615">
                  <c:v>-4.7643345640799453</c:v>
                </c:pt>
                <c:pt idx="4616">
                  <c:v>0.83060130115720199</c:v>
                </c:pt>
                <c:pt idx="4617">
                  <c:v>-3.1458899266737248</c:v>
                </c:pt>
                <c:pt idx="4618">
                  <c:v>0.55293936929176368</c:v>
                </c:pt>
                <c:pt idx="4619">
                  <c:v>-1.9680986952579858</c:v>
                </c:pt>
                <c:pt idx="4620">
                  <c:v>0.61330763723057302</c:v>
                </c:pt>
                <c:pt idx="4621">
                  <c:v>0.33704327130325851</c:v>
                </c:pt>
                <c:pt idx="4622">
                  <c:v>2.2589227205343576</c:v>
                </c:pt>
                <c:pt idx="4623">
                  <c:v>0.80778147192880567</c:v>
                </c:pt>
                <c:pt idx="4624">
                  <c:v>0.55709573128003598</c:v>
                </c:pt>
                <c:pt idx="4625">
                  <c:v>3.3922671617503468</c:v>
                </c:pt>
                <c:pt idx="4626">
                  <c:v>-1.5835431235315127</c:v>
                </c:pt>
                <c:pt idx="4627">
                  <c:v>-0.10916383448908107</c:v>
                </c:pt>
                <c:pt idx="4628">
                  <c:v>1.3704878446874886</c:v>
                </c:pt>
                <c:pt idx="4629">
                  <c:v>-5.4078750485568534</c:v>
                </c:pt>
                <c:pt idx="4630">
                  <c:v>2.6420328290907094</c:v>
                </c:pt>
                <c:pt idx="4631">
                  <c:v>-0.16898937653267865</c:v>
                </c:pt>
                <c:pt idx="4632">
                  <c:v>1.2675966566213859</c:v>
                </c:pt>
                <c:pt idx="4633">
                  <c:v>-0.79729104087783753</c:v>
                </c:pt>
                <c:pt idx="4634">
                  <c:v>0.6528442014598923</c:v>
                </c:pt>
                <c:pt idx="4635">
                  <c:v>1.0008440278576103</c:v>
                </c:pt>
                <c:pt idx="4636">
                  <c:v>-1.8758796959523067</c:v>
                </c:pt>
                <c:pt idx="4637">
                  <c:v>-0.43702703916400765</c:v>
                </c:pt>
                <c:pt idx="4638">
                  <c:v>0.67366569029375967</c:v>
                </c:pt>
                <c:pt idx="4639">
                  <c:v>2.5764980345579147</c:v>
                </c:pt>
                <c:pt idx="4640">
                  <c:v>-0.3404748119049259</c:v>
                </c:pt>
                <c:pt idx="4641">
                  <c:v>-3.0920003961815041</c:v>
                </c:pt>
                <c:pt idx="4642">
                  <c:v>0.30046073403289597</c:v>
                </c:pt>
                <c:pt idx="4643">
                  <c:v>-0.79499317529312918</c:v>
                </c:pt>
                <c:pt idx="4644">
                  <c:v>1.7078766397606913</c:v>
                </c:pt>
                <c:pt idx="4645">
                  <c:v>-1.9056032059126693</c:v>
                </c:pt>
                <c:pt idx="4646">
                  <c:v>-3.1772094881551993</c:v>
                </c:pt>
                <c:pt idx="4647">
                  <c:v>3.0018662628006183</c:v>
                </c:pt>
                <c:pt idx="4648">
                  <c:v>-0.44161974917988545</c:v>
                </c:pt>
                <c:pt idx="4649">
                  <c:v>-1.3042673775051199</c:v>
                </c:pt>
                <c:pt idx="4650">
                  <c:v>-1.3480495065132416</c:v>
                </c:pt>
                <c:pt idx="4651">
                  <c:v>2.6223122617549279</c:v>
                </c:pt>
                <c:pt idx="4652">
                  <c:v>4.6110404205655158</c:v>
                </c:pt>
                <c:pt idx="4653">
                  <c:v>-1.7773608845766518</c:v>
                </c:pt>
                <c:pt idx="4654">
                  <c:v>-0.78941547092736641</c:v>
                </c:pt>
                <c:pt idx="4655">
                  <c:v>0.76893163027225597</c:v>
                </c:pt>
                <c:pt idx="4656">
                  <c:v>-3.8791187344844786</c:v>
                </c:pt>
                <c:pt idx="4657">
                  <c:v>-0.7841661819487058</c:v>
                </c:pt>
                <c:pt idx="4658">
                  <c:v>3.8930030760030441</c:v>
                </c:pt>
                <c:pt idx="4659">
                  <c:v>-0.84267780894560929</c:v>
                </c:pt>
                <c:pt idx="4660">
                  <c:v>2.709061586074256</c:v>
                </c:pt>
                <c:pt idx="4661">
                  <c:v>0.19195874418888792</c:v>
                </c:pt>
                <c:pt idx="4662">
                  <c:v>-4.1849078331181886</c:v>
                </c:pt>
                <c:pt idx="4663">
                  <c:v>1.9775423288100669</c:v>
                </c:pt>
                <c:pt idx="4664">
                  <c:v>-0.32542312529620432</c:v>
                </c:pt>
                <c:pt idx="4665">
                  <c:v>3.0767346025545663</c:v>
                </c:pt>
                <c:pt idx="4666">
                  <c:v>0.6120800442242853</c:v>
                </c:pt>
                <c:pt idx="4667">
                  <c:v>-0.14664202291535844</c:v>
                </c:pt>
                <c:pt idx="4668">
                  <c:v>0.83965744611573001</c:v>
                </c:pt>
                <c:pt idx="4669">
                  <c:v>1.305376137978385</c:v>
                </c:pt>
                <c:pt idx="4670">
                  <c:v>-3.547416090745017</c:v>
                </c:pt>
                <c:pt idx="4671">
                  <c:v>2.2274297033222936</c:v>
                </c:pt>
                <c:pt idx="4672">
                  <c:v>-0.18481668714484201</c:v>
                </c:pt>
                <c:pt idx="4673">
                  <c:v>0.50442882945776546</c:v>
                </c:pt>
                <c:pt idx="4674">
                  <c:v>1.2816669720823839</c:v>
                </c:pt>
                <c:pt idx="4675">
                  <c:v>1.7394543421704753</c:v>
                </c:pt>
                <c:pt idx="4676">
                  <c:v>2.0048238252405994</c:v>
                </c:pt>
                <c:pt idx="4677">
                  <c:v>1.2213808734974023</c:v>
                </c:pt>
                <c:pt idx="4678">
                  <c:v>-3.0898309698455293</c:v>
                </c:pt>
                <c:pt idx="4679">
                  <c:v>0.1899516026171284</c:v>
                </c:pt>
                <c:pt idx="4680">
                  <c:v>-1.6723472004516822</c:v>
                </c:pt>
                <c:pt idx="4681">
                  <c:v>0.11517512190100376</c:v>
                </c:pt>
                <c:pt idx="4682">
                  <c:v>-0.52252012307378948</c:v>
                </c:pt>
                <c:pt idx="4683">
                  <c:v>3.9811234605218146</c:v>
                </c:pt>
                <c:pt idx="4684">
                  <c:v>-2.5639025838849605</c:v>
                </c:pt>
                <c:pt idx="4685">
                  <c:v>0.26726950366509783</c:v>
                </c:pt>
                <c:pt idx="4686">
                  <c:v>0.36041471532521996</c:v>
                </c:pt>
                <c:pt idx="4687">
                  <c:v>-0.61654587022430007</c:v>
                </c:pt>
                <c:pt idx="4688">
                  <c:v>2.2548568025726468E-2</c:v>
                </c:pt>
                <c:pt idx="4689">
                  <c:v>4.8098060899374708</c:v>
                </c:pt>
                <c:pt idx="4690">
                  <c:v>0.32502415780514582</c:v>
                </c:pt>
                <c:pt idx="4691">
                  <c:v>3.1987401247181566</c:v>
                </c:pt>
                <c:pt idx="4692">
                  <c:v>-1.2241635142861043</c:v>
                </c:pt>
                <c:pt idx="4693">
                  <c:v>1.9677838403035537</c:v>
                </c:pt>
                <c:pt idx="4694">
                  <c:v>-1.1398962556421068</c:v>
                </c:pt>
                <c:pt idx="4695">
                  <c:v>-1.6410307478448871</c:v>
                </c:pt>
                <c:pt idx="4696">
                  <c:v>-3.9336229453501019</c:v>
                </c:pt>
                <c:pt idx="4697">
                  <c:v>-2.2594339919714344</c:v>
                </c:pt>
                <c:pt idx="4698">
                  <c:v>-0.16866231129753828</c:v>
                </c:pt>
                <c:pt idx="4699">
                  <c:v>2.8579307825408762</c:v>
                </c:pt>
                <c:pt idx="4700">
                  <c:v>-0.31743539745445659</c:v>
                </c:pt>
                <c:pt idx="4701">
                  <c:v>0.2096672056165545</c:v>
                </c:pt>
                <c:pt idx="4702">
                  <c:v>2.0560163101493885</c:v>
                </c:pt>
                <c:pt idx="4703">
                  <c:v>-0.48157236779618273</c:v>
                </c:pt>
                <c:pt idx="4704">
                  <c:v>-1.5705480449852871</c:v>
                </c:pt>
                <c:pt idx="4705">
                  <c:v>-2.10643917015733</c:v>
                </c:pt>
                <c:pt idx="4706">
                  <c:v>1.95733018208918</c:v>
                </c:pt>
                <c:pt idx="4707">
                  <c:v>0.29019601212094415</c:v>
                </c:pt>
                <c:pt idx="4708">
                  <c:v>0.65873579857803577</c:v>
                </c:pt>
                <c:pt idx="4709">
                  <c:v>-1.768217076443527</c:v>
                </c:pt>
                <c:pt idx="4710">
                  <c:v>2.6449836594538283</c:v>
                </c:pt>
                <c:pt idx="4711">
                  <c:v>3.7840979028949562</c:v>
                </c:pt>
                <c:pt idx="4712">
                  <c:v>0.11866691041880983</c:v>
                </c:pt>
                <c:pt idx="4713">
                  <c:v>1.8638866986518963</c:v>
                </c:pt>
                <c:pt idx="4714">
                  <c:v>-0.94576519487540622</c:v>
                </c:pt>
                <c:pt idx="4715">
                  <c:v>2.0914766126438877</c:v>
                </c:pt>
                <c:pt idx="4716">
                  <c:v>0.96173315501700785</c:v>
                </c:pt>
                <c:pt idx="4717">
                  <c:v>-2.1128578721954625</c:v>
                </c:pt>
                <c:pt idx="4718">
                  <c:v>1.2201870382854594</c:v>
                </c:pt>
                <c:pt idx="4719">
                  <c:v>1.2525431145510133</c:v>
                </c:pt>
                <c:pt idx="4720">
                  <c:v>-0.12899545235782739</c:v>
                </c:pt>
                <c:pt idx="4721">
                  <c:v>1.51155164278439</c:v>
                </c:pt>
                <c:pt idx="4722">
                  <c:v>-0.31074115061536389</c:v>
                </c:pt>
                <c:pt idx="4723">
                  <c:v>-0.33501001353378967</c:v>
                </c:pt>
                <c:pt idx="4724">
                  <c:v>0.57604244235289315</c:v>
                </c:pt>
                <c:pt idx="4725">
                  <c:v>-0.51659973249762459</c:v>
                </c:pt>
                <c:pt idx="4726">
                  <c:v>-0.95361373910839831</c:v>
                </c:pt>
                <c:pt idx="4727">
                  <c:v>2.7021459862725763</c:v>
                </c:pt>
                <c:pt idx="4728">
                  <c:v>-1.4450310483632265</c:v>
                </c:pt>
                <c:pt idx="4729">
                  <c:v>-0.64731915517262451</c:v>
                </c:pt>
                <c:pt idx="4730">
                  <c:v>-0.81380432595939567</c:v>
                </c:pt>
                <c:pt idx="4731">
                  <c:v>-1.6668667811052984</c:v>
                </c:pt>
                <c:pt idx="4732">
                  <c:v>3.1080115173433285</c:v>
                </c:pt>
                <c:pt idx="4733">
                  <c:v>-2.6142216393043149</c:v>
                </c:pt>
                <c:pt idx="4734">
                  <c:v>0.85549860996261629</c:v>
                </c:pt>
                <c:pt idx="4735">
                  <c:v>-0.10997899631053798</c:v>
                </c:pt>
                <c:pt idx="4736">
                  <c:v>0.74226658195563289</c:v>
                </c:pt>
                <c:pt idx="4737">
                  <c:v>-0.14145453708571765</c:v>
                </c:pt>
                <c:pt idx="4738">
                  <c:v>0.86618331082357258</c:v>
                </c:pt>
                <c:pt idx="4739">
                  <c:v>0.12501586748249593</c:v>
                </c:pt>
                <c:pt idx="4740">
                  <c:v>1.2130198105256014</c:v>
                </c:pt>
                <c:pt idx="4741">
                  <c:v>3.4550484984934258</c:v>
                </c:pt>
                <c:pt idx="4742">
                  <c:v>-3.2429266273169652</c:v>
                </c:pt>
                <c:pt idx="4743">
                  <c:v>0.37366313688788466</c:v>
                </c:pt>
                <c:pt idx="4744">
                  <c:v>-1.7836799408240438</c:v>
                </c:pt>
                <c:pt idx="4745">
                  <c:v>-1.8444233993545396</c:v>
                </c:pt>
                <c:pt idx="4746">
                  <c:v>-2.146960199252149</c:v>
                </c:pt>
                <c:pt idx="4747">
                  <c:v>-0.58772651123726405</c:v>
                </c:pt>
                <c:pt idx="4748">
                  <c:v>2.1834902538862764</c:v>
                </c:pt>
                <c:pt idx="4749">
                  <c:v>-0.60433219570519725</c:v>
                </c:pt>
                <c:pt idx="4750">
                  <c:v>0.90025322122009754</c:v>
                </c:pt>
                <c:pt idx="4751">
                  <c:v>1.8328810299228095</c:v>
                </c:pt>
                <c:pt idx="4752">
                  <c:v>-1.9401718695343959</c:v>
                </c:pt>
                <c:pt idx="4753">
                  <c:v>-1.2854398577602524</c:v>
                </c:pt>
                <c:pt idx="4754">
                  <c:v>-0.30480337132344459</c:v>
                </c:pt>
                <c:pt idx="4755">
                  <c:v>-3.2665682100402975</c:v>
                </c:pt>
                <c:pt idx="4756">
                  <c:v>3.9081298985288839</c:v>
                </c:pt>
                <c:pt idx="4757">
                  <c:v>0.18842565011254919</c:v>
                </c:pt>
                <c:pt idx="4758">
                  <c:v>1.5295266197112483</c:v>
                </c:pt>
                <c:pt idx="4759">
                  <c:v>-0.86378194858139068</c:v>
                </c:pt>
                <c:pt idx="4760">
                  <c:v>0.97029469943687729</c:v>
                </c:pt>
                <c:pt idx="4761">
                  <c:v>-0.13161912976465828</c:v>
                </c:pt>
                <c:pt idx="4762">
                  <c:v>0.92873351719892128</c:v>
                </c:pt>
                <c:pt idx="4763">
                  <c:v>2.8295021473996513</c:v>
                </c:pt>
                <c:pt idx="4764">
                  <c:v>-4.8743388032244468</c:v>
                </c:pt>
                <c:pt idx="4765">
                  <c:v>1.7918317733928149</c:v>
                </c:pt>
                <c:pt idx="4766">
                  <c:v>-0.65868042727711895</c:v>
                </c:pt>
                <c:pt idx="4767">
                  <c:v>-2.7275909954583994</c:v>
                </c:pt>
                <c:pt idx="4768">
                  <c:v>-2.4614531347891671</c:v>
                </c:pt>
                <c:pt idx="4769">
                  <c:v>0.6415772368856949</c:v>
                </c:pt>
                <c:pt idx="4770">
                  <c:v>0.6622756247312509</c:v>
                </c:pt>
                <c:pt idx="4771">
                  <c:v>-1.710434289227706</c:v>
                </c:pt>
                <c:pt idx="4772">
                  <c:v>-2.3808505183449142</c:v>
                </c:pt>
                <c:pt idx="4773">
                  <c:v>0.10958188428114113</c:v>
                </c:pt>
                <c:pt idx="4774">
                  <c:v>-0.29263411123759653</c:v>
                </c:pt>
                <c:pt idx="4775">
                  <c:v>0.72711524955619211</c:v>
                </c:pt>
                <c:pt idx="4776">
                  <c:v>1.6824379310373416</c:v>
                </c:pt>
                <c:pt idx="4777">
                  <c:v>2.7598682237524557</c:v>
                </c:pt>
                <c:pt idx="4778">
                  <c:v>1.2395492107144861</c:v>
                </c:pt>
                <c:pt idx="4779">
                  <c:v>-3.488731008017524</c:v>
                </c:pt>
                <c:pt idx="4780">
                  <c:v>-0.32764947816597356</c:v>
                </c:pt>
                <c:pt idx="4781">
                  <c:v>1.8037447480120363</c:v>
                </c:pt>
                <c:pt idx="4782">
                  <c:v>1.673004740025462</c:v>
                </c:pt>
                <c:pt idx="4783">
                  <c:v>4.9825365070317602</c:v>
                </c:pt>
                <c:pt idx="4784">
                  <c:v>2.170804851859458</c:v>
                </c:pt>
                <c:pt idx="4785">
                  <c:v>-2.4706018195374781</c:v>
                </c:pt>
                <c:pt idx="4786">
                  <c:v>-2.7459466416407921</c:v>
                </c:pt>
                <c:pt idx="4787">
                  <c:v>-0.26148925889975771</c:v>
                </c:pt>
                <c:pt idx="4788">
                  <c:v>0.48244592207213088</c:v>
                </c:pt>
                <c:pt idx="4789">
                  <c:v>-0.73582361918145978</c:v>
                </c:pt>
                <c:pt idx="4790">
                  <c:v>1.0950559766151287</c:v>
                </c:pt>
                <c:pt idx="4791">
                  <c:v>-4.6594493192037021</c:v>
                </c:pt>
                <c:pt idx="4792">
                  <c:v>-1.1162674036382754</c:v>
                </c:pt>
                <c:pt idx="4793">
                  <c:v>-4.6110654508779163</c:v>
                </c:pt>
                <c:pt idx="4794">
                  <c:v>-1.4520085390350346</c:v>
                </c:pt>
                <c:pt idx="4795">
                  <c:v>-0.4825279666394664</c:v>
                </c:pt>
                <c:pt idx="4796">
                  <c:v>2.1890404182070995</c:v>
                </c:pt>
                <c:pt idx="4797">
                  <c:v>-1.9764562227487517</c:v>
                </c:pt>
                <c:pt idx="4798">
                  <c:v>-0.65761015469870188</c:v>
                </c:pt>
                <c:pt idx="4799">
                  <c:v>-0.98107883358092352</c:v>
                </c:pt>
                <c:pt idx="4800">
                  <c:v>-0.5499625631343612</c:v>
                </c:pt>
                <c:pt idx="4801">
                  <c:v>-0.85866169188230401</c:v>
                </c:pt>
                <c:pt idx="4802">
                  <c:v>-0.23609505233077499</c:v>
                </c:pt>
                <c:pt idx="4803">
                  <c:v>-1.1853940742428577</c:v>
                </c:pt>
                <c:pt idx="4804">
                  <c:v>0.77570981420566909</c:v>
                </c:pt>
                <c:pt idx="4805">
                  <c:v>2.5750724759474082</c:v>
                </c:pt>
                <c:pt idx="4806">
                  <c:v>0.42096170469083205</c:v>
                </c:pt>
                <c:pt idx="4807">
                  <c:v>4.1896964041390561</c:v>
                </c:pt>
                <c:pt idx="4808">
                  <c:v>0.57281902479594748</c:v>
                </c:pt>
                <c:pt idx="4809">
                  <c:v>1.7426741365252347</c:v>
                </c:pt>
                <c:pt idx="4810">
                  <c:v>-1.1562200222545727</c:v>
                </c:pt>
                <c:pt idx="4811">
                  <c:v>6.2908741211629149E-2</c:v>
                </c:pt>
                <c:pt idx="4812">
                  <c:v>-0.98865789949478255</c:v>
                </c:pt>
                <c:pt idx="4813">
                  <c:v>-1.9798262163735529</c:v>
                </c:pt>
                <c:pt idx="4814">
                  <c:v>-1.2396330230223214</c:v>
                </c:pt>
                <c:pt idx="4815">
                  <c:v>1.1027898471129731</c:v>
                </c:pt>
                <c:pt idx="4816">
                  <c:v>2.8182981957230098</c:v>
                </c:pt>
                <c:pt idx="4817">
                  <c:v>1.6207557480518275</c:v>
                </c:pt>
                <c:pt idx="4818">
                  <c:v>0.58622662224813382</c:v>
                </c:pt>
                <c:pt idx="4819">
                  <c:v>-1.459454794394631</c:v>
                </c:pt>
                <c:pt idx="4820">
                  <c:v>0.79415600431280353</c:v>
                </c:pt>
                <c:pt idx="4821">
                  <c:v>-1.0947489773560335</c:v>
                </c:pt>
                <c:pt idx="4822">
                  <c:v>-1.9300418136383541</c:v>
                </c:pt>
                <c:pt idx="4823">
                  <c:v>-1.9483613322372548</c:v>
                </c:pt>
                <c:pt idx="4824">
                  <c:v>-0.23387573289772234</c:v>
                </c:pt>
                <c:pt idx="4825">
                  <c:v>-1.2459645913702531</c:v>
                </c:pt>
                <c:pt idx="4826">
                  <c:v>0.56843775920712858</c:v>
                </c:pt>
                <c:pt idx="4827">
                  <c:v>-0.30929931064741822</c:v>
                </c:pt>
                <c:pt idx="4828">
                  <c:v>1.0697577049135703</c:v>
                </c:pt>
                <c:pt idx="4829">
                  <c:v>-0.35204315713096435</c:v>
                </c:pt>
                <c:pt idx="4830">
                  <c:v>0.19895126280511732</c:v>
                </c:pt>
                <c:pt idx="4831">
                  <c:v>-1.6654874923897012</c:v>
                </c:pt>
                <c:pt idx="4832">
                  <c:v>2.7861257174994591</c:v>
                </c:pt>
                <c:pt idx="4833">
                  <c:v>-3.6871864078392491</c:v>
                </c:pt>
                <c:pt idx="4834">
                  <c:v>4.7800287623180253</c:v>
                </c:pt>
                <c:pt idx="4835">
                  <c:v>1.0812162620374721</c:v>
                </c:pt>
                <c:pt idx="4836">
                  <c:v>-2.7103987636928366</c:v>
                </c:pt>
                <c:pt idx="4837">
                  <c:v>-0.13984998574721175</c:v>
                </c:pt>
                <c:pt idx="4838">
                  <c:v>0.64047631538761607</c:v>
                </c:pt>
                <c:pt idx="4839">
                  <c:v>2.8563941733974119</c:v>
                </c:pt>
                <c:pt idx="4840">
                  <c:v>-2.8681650696318641</c:v>
                </c:pt>
                <c:pt idx="4841">
                  <c:v>-2.7553605884752592</c:v>
                </c:pt>
                <c:pt idx="4842">
                  <c:v>0.35251990119733989</c:v>
                </c:pt>
                <c:pt idx="4843">
                  <c:v>0.61691941786197901</c:v>
                </c:pt>
                <c:pt idx="4844">
                  <c:v>3.2875735094238081</c:v>
                </c:pt>
                <c:pt idx="4845">
                  <c:v>-2.0051777762497949</c:v>
                </c:pt>
                <c:pt idx="4846">
                  <c:v>-2.4489549540064957</c:v>
                </c:pt>
                <c:pt idx="4847">
                  <c:v>3.9864340473397704</c:v>
                </c:pt>
                <c:pt idx="4848">
                  <c:v>-0.34817803348312282</c:v>
                </c:pt>
                <c:pt idx="4849">
                  <c:v>-1.7729933845014045</c:v>
                </c:pt>
                <c:pt idx="4850">
                  <c:v>1.2827678935804556</c:v>
                </c:pt>
                <c:pt idx="4851">
                  <c:v>-4.3973032536905237</c:v>
                </c:pt>
                <c:pt idx="4852">
                  <c:v>0.39559629157986365</c:v>
                </c:pt>
                <c:pt idx="4853">
                  <c:v>-1.631683437110155</c:v>
                </c:pt>
                <c:pt idx="4854">
                  <c:v>-1.3289610959877507</c:v>
                </c:pt>
                <c:pt idx="4855">
                  <c:v>2.5380912730058185</c:v>
                </c:pt>
                <c:pt idx="4856">
                  <c:v>0.85121919966829296</c:v>
                </c:pt>
                <c:pt idx="4857">
                  <c:v>-2.368672369360695</c:v>
                </c:pt>
                <c:pt idx="4858">
                  <c:v>0.12026658514210453</c:v>
                </c:pt>
                <c:pt idx="4859">
                  <c:v>3.1978135835430521E-2</c:v>
                </c:pt>
                <c:pt idx="4860">
                  <c:v>-0.27079038746072115</c:v>
                </c:pt>
                <c:pt idx="4861">
                  <c:v>-1.507749319526468</c:v>
                </c:pt>
                <c:pt idx="4862">
                  <c:v>0.56631460276604173</c:v>
                </c:pt>
                <c:pt idx="4863">
                  <c:v>1.9693222171875355</c:v>
                </c:pt>
                <c:pt idx="4864">
                  <c:v>0.45766211229217646</c:v>
                </c:pt>
                <c:pt idx="4865">
                  <c:v>-1.5297557546738858</c:v>
                </c:pt>
                <c:pt idx="4866">
                  <c:v>-0.42628355630759529</c:v>
                </c:pt>
                <c:pt idx="4867">
                  <c:v>-4.4290820305791954</c:v>
                </c:pt>
                <c:pt idx="4868">
                  <c:v>2.8130320233382804</c:v>
                </c:pt>
                <c:pt idx="4869">
                  <c:v>-1.6504603156545983</c:v>
                </c:pt>
                <c:pt idx="4870">
                  <c:v>-1.3223420002227044</c:v>
                </c:pt>
                <c:pt idx="4871">
                  <c:v>-3.0457984662922541</c:v>
                </c:pt>
                <c:pt idx="4872">
                  <c:v>1.4483698726295628</c:v>
                </c:pt>
                <c:pt idx="4873">
                  <c:v>2.0940678733905429</c:v>
                </c:pt>
                <c:pt idx="4874">
                  <c:v>-1.2006347498362544</c:v>
                </c:pt>
                <c:pt idx="4875">
                  <c:v>-2.0979922994726152</c:v>
                </c:pt>
                <c:pt idx="4876">
                  <c:v>-0.14819853661846594</c:v>
                </c:pt>
                <c:pt idx="4877">
                  <c:v>-0.99979878559157953</c:v>
                </c:pt>
                <c:pt idx="4878">
                  <c:v>1.1399546480965839</c:v>
                </c:pt>
                <c:pt idx="4879">
                  <c:v>-0.52416066159237573</c:v>
                </c:pt>
                <c:pt idx="4880">
                  <c:v>-0.65846618031545745</c:v>
                </c:pt>
                <c:pt idx="4881">
                  <c:v>1.3667600491867375</c:v>
                </c:pt>
                <c:pt idx="4882">
                  <c:v>-2.8036724146016923</c:v>
                </c:pt>
                <c:pt idx="4883">
                  <c:v>-0.96925122491138893</c:v>
                </c:pt>
                <c:pt idx="4884">
                  <c:v>0.16069041693866382</c:v>
                </c:pt>
                <c:pt idx="4885">
                  <c:v>-0.56881984329211832</c:v>
                </c:pt>
                <c:pt idx="4886">
                  <c:v>0.4826296078352712</c:v>
                </c:pt>
                <c:pt idx="4887">
                  <c:v>0.18561341032737744</c:v>
                </c:pt>
                <c:pt idx="4888">
                  <c:v>1.2854503529827213</c:v>
                </c:pt>
                <c:pt idx="4889">
                  <c:v>-0.70981464451794807</c:v>
                </c:pt>
                <c:pt idx="4890">
                  <c:v>-3.6907813927857376</c:v>
                </c:pt>
                <c:pt idx="4891">
                  <c:v>-3.0776851848391971</c:v>
                </c:pt>
                <c:pt idx="4892">
                  <c:v>0.95096494366804052</c:v>
                </c:pt>
                <c:pt idx="4893">
                  <c:v>0.65517457142591695</c:v>
                </c:pt>
                <c:pt idx="4894">
                  <c:v>-0.56753532375202553</c:v>
                </c:pt>
                <c:pt idx="4895">
                  <c:v>-0.34398213367680341</c:v>
                </c:pt>
                <c:pt idx="4896">
                  <c:v>-1.1992266676626642</c:v>
                </c:pt>
                <c:pt idx="4897">
                  <c:v>-1.7243669175192338</c:v>
                </c:pt>
                <c:pt idx="4898">
                  <c:v>-0.99744213801142223</c:v>
                </c:pt>
                <c:pt idx="4899">
                  <c:v>-0.70998944138271725</c:v>
                </c:pt>
                <c:pt idx="4900">
                  <c:v>-0.30868277481235395</c:v>
                </c:pt>
                <c:pt idx="4901">
                  <c:v>-0.46440707402697257</c:v>
                </c:pt>
                <c:pt idx="4902">
                  <c:v>-0.21487489782567337</c:v>
                </c:pt>
                <c:pt idx="4903">
                  <c:v>1.6161061115021695</c:v>
                </c:pt>
                <c:pt idx="4904">
                  <c:v>1.6412039017556523</c:v>
                </c:pt>
                <c:pt idx="4905">
                  <c:v>2.9834627193862104</c:v>
                </c:pt>
                <c:pt idx="4906">
                  <c:v>-0.83634498718465267</c:v>
                </c:pt>
                <c:pt idx="4907">
                  <c:v>-1.5442101496249592</c:v>
                </c:pt>
                <c:pt idx="4908">
                  <c:v>-0.2286145248493483</c:v>
                </c:pt>
                <c:pt idx="4909">
                  <c:v>-1.0355381156858243</c:v>
                </c:pt>
                <c:pt idx="4910">
                  <c:v>-0.2474904561536917</c:v>
                </c:pt>
                <c:pt idx="4911">
                  <c:v>0.87949362325636571</c:v>
                </c:pt>
                <c:pt idx="4912">
                  <c:v>0.65243664689026559</c:v>
                </c:pt>
                <c:pt idx="4913">
                  <c:v>-0.62888496283856909</c:v>
                </c:pt>
                <c:pt idx="4914">
                  <c:v>1.760402502512548</c:v>
                </c:pt>
                <c:pt idx="4915">
                  <c:v>3.0881918972476257</c:v>
                </c:pt>
                <c:pt idx="4916">
                  <c:v>-1.4041384518788931</c:v>
                </c:pt>
                <c:pt idx="4917">
                  <c:v>0.2702359550034501</c:v>
                </c:pt>
                <c:pt idx="4918">
                  <c:v>-0.45727285595809519</c:v>
                </c:pt>
                <c:pt idx="4919">
                  <c:v>-2.1389561900529301</c:v>
                </c:pt>
                <c:pt idx="4920">
                  <c:v>-1.0440978046440463</c:v>
                </c:pt>
                <c:pt idx="4921">
                  <c:v>-0.51043488780342727</c:v>
                </c:pt>
                <c:pt idx="4922">
                  <c:v>3.0022108044726643</c:v>
                </c:pt>
                <c:pt idx="4923">
                  <c:v>2.1625452024188974</c:v>
                </c:pt>
                <c:pt idx="4924">
                  <c:v>-2.0157190099176177</c:v>
                </c:pt>
                <c:pt idx="4925">
                  <c:v>1.4494907864084183</c:v>
                </c:pt>
                <c:pt idx="4926">
                  <c:v>-2.3626630773538437</c:v>
                </c:pt>
                <c:pt idx="4927">
                  <c:v>-1.252842436251342</c:v>
                </c:pt>
                <c:pt idx="4928">
                  <c:v>3.0402107595585051</c:v>
                </c:pt>
                <c:pt idx="4929">
                  <c:v>3.744273811248533</c:v>
                </c:pt>
                <c:pt idx="4930">
                  <c:v>-3.8665924206260485</c:v>
                </c:pt>
                <c:pt idx="4931">
                  <c:v>0.26216241944876373</c:v>
                </c:pt>
                <c:pt idx="4932">
                  <c:v>0.93698176189722915</c:v>
                </c:pt>
                <c:pt idx="4933">
                  <c:v>-0.55972105164087083</c:v>
                </c:pt>
                <c:pt idx="4934">
                  <c:v>0.32794930358495478</c:v>
                </c:pt>
                <c:pt idx="4935">
                  <c:v>-1.0097313902109022</c:v>
                </c:pt>
                <c:pt idx="4936">
                  <c:v>1.2011399333185224</c:v>
                </c:pt>
                <c:pt idx="4937">
                  <c:v>-0.77377789740323522</c:v>
                </c:pt>
                <c:pt idx="4938">
                  <c:v>1.3588545784199653</c:v>
                </c:pt>
                <c:pt idx="4939">
                  <c:v>1.8030233006900431</c:v>
                </c:pt>
                <c:pt idx="4940">
                  <c:v>1.3427614126908338</c:v>
                </c:pt>
                <c:pt idx="4941">
                  <c:v>-0.37254823736856224</c:v>
                </c:pt>
                <c:pt idx="4942">
                  <c:v>-4.3832703192260567</c:v>
                </c:pt>
                <c:pt idx="4943">
                  <c:v>0.9438332414430306</c:v>
                </c:pt>
                <c:pt idx="4944">
                  <c:v>-3.2154465049000294</c:v>
                </c:pt>
                <c:pt idx="4945">
                  <c:v>0.74008464351909709</c:v>
                </c:pt>
                <c:pt idx="4946">
                  <c:v>0.77990385855032685</c:v>
                </c:pt>
                <c:pt idx="4947">
                  <c:v>-0.10065796318993137</c:v>
                </c:pt>
                <c:pt idx="4948">
                  <c:v>0.30564813214139974</c:v>
                </c:pt>
                <c:pt idx="4949">
                  <c:v>3.1323404156702281</c:v>
                </c:pt>
                <c:pt idx="4950">
                  <c:v>3.0773756482632493</c:v>
                </c:pt>
                <c:pt idx="4951">
                  <c:v>-0.69690359078721542</c:v>
                </c:pt>
                <c:pt idx="4952">
                  <c:v>-4.2041421593292938</c:v>
                </c:pt>
                <c:pt idx="4953">
                  <c:v>3.4217337054921018</c:v>
                </c:pt>
                <c:pt idx="4954">
                  <c:v>-2.8157683942320944</c:v>
                </c:pt>
                <c:pt idx="4955">
                  <c:v>-0.24300702893027903</c:v>
                </c:pt>
                <c:pt idx="4956">
                  <c:v>-0.24005308969248063</c:v>
                </c:pt>
                <c:pt idx="4957">
                  <c:v>1.0303753522374421</c:v>
                </c:pt>
                <c:pt idx="4958">
                  <c:v>2.9650729414854027</c:v>
                </c:pt>
                <c:pt idx="4959">
                  <c:v>0.27458908751647471</c:v>
                </c:pt>
                <c:pt idx="4960">
                  <c:v>-1.0348536903379966</c:v>
                </c:pt>
                <c:pt idx="4961">
                  <c:v>0.4575318175817813</c:v>
                </c:pt>
                <c:pt idx="4962">
                  <c:v>-2.7288503447426535</c:v>
                </c:pt>
                <c:pt idx="4963">
                  <c:v>-0.89153289045165707</c:v>
                </c:pt>
                <c:pt idx="4964">
                  <c:v>-0.73349998129229732</c:v>
                </c:pt>
                <c:pt idx="4965">
                  <c:v>1.5388344803490952</c:v>
                </c:pt>
                <c:pt idx="4966">
                  <c:v>2.6918549867464989</c:v>
                </c:pt>
                <c:pt idx="4967">
                  <c:v>2.4850834527136669</c:v>
                </c:pt>
                <c:pt idx="4968">
                  <c:v>1.7808043863214635</c:v>
                </c:pt>
                <c:pt idx="4969">
                  <c:v>2.1322101209598259</c:v>
                </c:pt>
                <c:pt idx="4970">
                  <c:v>1.5243907420369176</c:v>
                </c:pt>
                <c:pt idx="4971">
                  <c:v>-0.12765932466243868</c:v>
                </c:pt>
                <c:pt idx="4972">
                  <c:v>-2.3929981588129152</c:v>
                </c:pt>
                <c:pt idx="4973">
                  <c:v>-0.24654862282399392</c:v>
                </c:pt>
                <c:pt idx="4974">
                  <c:v>-3.5807909191548077</c:v>
                </c:pt>
                <c:pt idx="4975">
                  <c:v>-1.0995769462514815</c:v>
                </c:pt>
                <c:pt idx="4976">
                  <c:v>0.45008370676053744</c:v>
                </c:pt>
                <c:pt idx="4977">
                  <c:v>0.42904448816625518</c:v>
                </c:pt>
                <c:pt idx="4978">
                  <c:v>-1.4039362026902893</c:v>
                </c:pt>
                <c:pt idx="4979">
                  <c:v>-3.944369537081208</c:v>
                </c:pt>
                <c:pt idx="4980">
                  <c:v>-1.5639150959855073</c:v>
                </c:pt>
                <c:pt idx="4981">
                  <c:v>-0.7415916536661058</c:v>
                </c:pt>
                <c:pt idx="4982">
                  <c:v>0.74908439142824079</c:v>
                </c:pt>
                <c:pt idx="4983">
                  <c:v>1.2068598424465975</c:v>
                </c:pt>
                <c:pt idx="4984">
                  <c:v>-0.17084239427239822</c:v>
                </c:pt>
                <c:pt idx="4985">
                  <c:v>-0.47240679964180288</c:v>
                </c:pt>
                <c:pt idx="4986">
                  <c:v>-0.84618039450571914</c:v>
                </c:pt>
                <c:pt idx="4987">
                  <c:v>-0.63917773010515333</c:v>
                </c:pt>
                <c:pt idx="4988">
                  <c:v>2.0274395498187374</c:v>
                </c:pt>
                <c:pt idx="4989">
                  <c:v>-1.9385584292975153</c:v>
                </c:pt>
                <c:pt idx="4990">
                  <c:v>-4.1528193797101238</c:v>
                </c:pt>
                <c:pt idx="4991">
                  <c:v>0.60331142668287185</c:v>
                </c:pt>
                <c:pt idx="4992">
                  <c:v>1.9452431790782896</c:v>
                </c:pt>
                <c:pt idx="4993">
                  <c:v>1.1180953033444609</c:v>
                </c:pt>
                <c:pt idx="4994">
                  <c:v>-2.282691276585723</c:v>
                </c:pt>
                <c:pt idx="4995">
                  <c:v>-0.24460981252827452</c:v>
                </c:pt>
                <c:pt idx="4996">
                  <c:v>0.43208948565626315</c:v>
                </c:pt>
                <c:pt idx="4997">
                  <c:v>1.7852949347027405</c:v>
                </c:pt>
                <c:pt idx="4998">
                  <c:v>-1.6281022176772666</c:v>
                </c:pt>
                <c:pt idx="4999">
                  <c:v>3.5788372934223176</c:v>
                </c:pt>
                <c:pt idx="5000">
                  <c:v>-0.62802004832343528</c:v>
                </c:pt>
                <c:pt idx="5001">
                  <c:v>-1.3470272715702372</c:v>
                </c:pt>
                <c:pt idx="5002">
                  <c:v>0.17184136664352678</c:v>
                </c:pt>
                <c:pt idx="5003">
                  <c:v>-2.5646564478671294</c:v>
                </c:pt>
                <c:pt idx="5004">
                  <c:v>4.208544883119572</c:v>
                </c:pt>
                <c:pt idx="5005">
                  <c:v>0.45393683263530704</c:v>
                </c:pt>
                <c:pt idx="5006">
                  <c:v>-0.90824073655420534</c:v>
                </c:pt>
                <c:pt idx="5007">
                  <c:v>-2.4726246698056116</c:v>
                </c:pt>
                <c:pt idx="5008">
                  <c:v>8.2840688236274218E-4</c:v>
                </c:pt>
                <c:pt idx="5009">
                  <c:v>1.7881071744879193</c:v>
                </c:pt>
                <c:pt idx="5010">
                  <c:v>-0.97581266119621546</c:v>
                </c:pt>
                <c:pt idx="5011">
                  <c:v>-2.0031926960591591</c:v>
                </c:pt>
                <c:pt idx="5012">
                  <c:v>1.610430616807335</c:v>
                </c:pt>
                <c:pt idx="5013">
                  <c:v>-2.3435853234672379</c:v>
                </c:pt>
                <c:pt idx="5014">
                  <c:v>5.300544437778143E-2</c:v>
                </c:pt>
                <c:pt idx="5015">
                  <c:v>0.5479932287054794</c:v>
                </c:pt>
                <c:pt idx="5016">
                  <c:v>0.37045408689311898</c:v>
                </c:pt>
                <c:pt idx="5017">
                  <c:v>1.0957546818040242</c:v>
                </c:pt>
                <c:pt idx="5018">
                  <c:v>-2.0332690435591161</c:v>
                </c:pt>
                <c:pt idx="5019">
                  <c:v>-0.49337361113046185</c:v>
                </c:pt>
                <c:pt idx="5020">
                  <c:v>-0.74956501394565578</c:v>
                </c:pt>
                <c:pt idx="5021">
                  <c:v>0.50320620078782952</c:v>
                </c:pt>
                <c:pt idx="5022">
                  <c:v>-3.8814028345556295</c:v>
                </c:pt>
                <c:pt idx="5023">
                  <c:v>-2.5408276438996182</c:v>
                </c:pt>
                <c:pt idx="5024">
                  <c:v>4.167307744963189</c:v>
                </c:pt>
                <c:pt idx="5025">
                  <c:v>1.1718569876187601</c:v>
                </c:pt>
                <c:pt idx="5026">
                  <c:v>-0.10159979651963624</c:v>
                </c:pt>
                <c:pt idx="5027">
                  <c:v>0.36781293304941443</c:v>
                </c:pt>
                <c:pt idx="5028">
                  <c:v>3.6553600249295783</c:v>
                </c:pt>
                <c:pt idx="5029">
                  <c:v>-3.4879464951156933</c:v>
                </c:pt>
                <c:pt idx="5030">
                  <c:v>-5.7753921179710233E-2</c:v>
                </c:pt>
                <c:pt idx="5031">
                  <c:v>-0.7057628926567503</c:v>
                </c:pt>
                <c:pt idx="5032">
                  <c:v>2.7824285709183982</c:v>
                </c:pt>
                <c:pt idx="5033">
                  <c:v>0.86604161137094593</c:v>
                </c:pt>
                <c:pt idx="5034">
                  <c:v>3.9933660162200511</c:v>
                </c:pt>
                <c:pt idx="5035">
                  <c:v>2.0434060440396706</c:v>
                </c:pt>
                <c:pt idx="5036">
                  <c:v>-0.92591972377191567</c:v>
                </c:pt>
                <c:pt idx="5037">
                  <c:v>-6.5959004857816694E-2</c:v>
                </c:pt>
                <c:pt idx="5038">
                  <c:v>1.1681779778568</c:v>
                </c:pt>
                <c:pt idx="5039">
                  <c:v>3.2324101160304082</c:v>
                </c:pt>
                <c:pt idx="5040">
                  <c:v>-1.1344158362957302</c:v>
                </c:pt>
                <c:pt idx="5041">
                  <c:v>0.33942339396294585</c:v>
                </c:pt>
                <c:pt idx="5042">
                  <c:v>-4.2309555514542723</c:v>
                </c:pt>
                <c:pt idx="5043">
                  <c:v>-0.27528270358251916</c:v>
                </c:pt>
                <c:pt idx="5044">
                  <c:v>3.1123478541714178</c:v>
                </c:pt>
                <c:pt idx="5045">
                  <c:v>2.8209406029797677</c:v>
                </c:pt>
                <c:pt idx="5046">
                  <c:v>1.8429954648435967</c:v>
                </c:pt>
                <c:pt idx="5047">
                  <c:v>4.0884764035111871</c:v>
                </c:pt>
                <c:pt idx="5048">
                  <c:v>-0.74327660661792549</c:v>
                </c:pt>
                <c:pt idx="5049">
                  <c:v>-0.45981436401109477</c:v>
                </c:pt>
                <c:pt idx="5050">
                  <c:v>-0.68607297424062352</c:v>
                </c:pt>
                <c:pt idx="5051">
                  <c:v>1.4641509133468418</c:v>
                </c:pt>
                <c:pt idx="5052">
                  <c:v>5.9362367868134385</c:v>
                </c:pt>
                <c:pt idx="5053">
                  <c:v>0.4300841118250105</c:v>
                </c:pt>
                <c:pt idx="5054">
                  <c:v>-2.5240339900841633</c:v>
                </c:pt>
                <c:pt idx="5055">
                  <c:v>-2.7004810992967947</c:v>
                </c:pt>
                <c:pt idx="5056">
                  <c:v>-2.2237919468965828</c:v>
                </c:pt>
                <c:pt idx="5057">
                  <c:v>-1.4675158178487635</c:v>
                </c:pt>
                <c:pt idx="5058">
                  <c:v>-1.4546767185962395</c:v>
                </c:pt>
                <c:pt idx="5059">
                  <c:v>7.4225598882890154E-2</c:v>
                </c:pt>
                <c:pt idx="5060">
                  <c:v>-3.0266229220765837</c:v>
                </c:pt>
                <c:pt idx="5061">
                  <c:v>1.4687898932576076</c:v>
                </c:pt>
                <c:pt idx="5062">
                  <c:v>2.5103204265759231</c:v>
                </c:pt>
                <c:pt idx="5063">
                  <c:v>-0.84470242695427089</c:v>
                </c:pt>
                <c:pt idx="5064">
                  <c:v>0.91840165387756656</c:v>
                </c:pt>
                <c:pt idx="5065">
                  <c:v>1.019265708091126</c:v>
                </c:pt>
                <c:pt idx="5066">
                  <c:v>1.3255566688247171</c:v>
                </c:pt>
                <c:pt idx="5067">
                  <c:v>0.31656455640092673</c:v>
                </c:pt>
                <c:pt idx="5068">
                  <c:v>-1.5325523734838242</c:v>
                </c:pt>
                <c:pt idx="5069">
                  <c:v>0.60516629988426729</c:v>
                </c:pt>
                <c:pt idx="5070">
                  <c:v>-0.17224344300927896</c:v>
                </c:pt>
                <c:pt idx="5071">
                  <c:v>0.55400964187018786</c:v>
                </c:pt>
                <c:pt idx="5072">
                  <c:v>-2.4145578906536969</c:v>
                </c:pt>
                <c:pt idx="5073">
                  <c:v>-3.5093076009700752</c:v>
                </c:pt>
                <c:pt idx="5074">
                  <c:v>-3.9484044932574633</c:v>
                </c:pt>
                <c:pt idx="5075">
                  <c:v>-3.4249292917930987</c:v>
                </c:pt>
                <c:pt idx="5076">
                  <c:v>-3.4409655309884499</c:v>
                </c:pt>
                <c:pt idx="5077">
                  <c:v>2.1407410164600549</c:v>
                </c:pt>
                <c:pt idx="5078">
                  <c:v>0.81614690620614283</c:v>
                </c:pt>
                <c:pt idx="5079">
                  <c:v>0.31081214289152115</c:v>
                </c:pt>
                <c:pt idx="5080">
                  <c:v>-0.38602066814109293</c:v>
                </c:pt>
                <c:pt idx="5081">
                  <c:v>-4.2630102470679816</c:v>
                </c:pt>
                <c:pt idx="5082">
                  <c:v>0.34205915686397503</c:v>
                </c:pt>
                <c:pt idx="5083">
                  <c:v>0.3554450469771453</c:v>
                </c:pt>
                <c:pt idx="5084">
                  <c:v>-0.26871949955716445</c:v>
                </c:pt>
                <c:pt idx="5085">
                  <c:v>-1.493500282638685</c:v>
                </c:pt>
                <c:pt idx="5086">
                  <c:v>-1.2081507501702902</c:v>
                </c:pt>
                <c:pt idx="5087">
                  <c:v>0.85876333307811592</c:v>
                </c:pt>
                <c:pt idx="5088">
                  <c:v>-1.9236249670618975</c:v>
                </c:pt>
                <c:pt idx="5089">
                  <c:v>1.9756893110703331</c:v>
                </c:pt>
                <c:pt idx="5090">
                  <c:v>3.3179188209154233</c:v>
                </c:pt>
                <c:pt idx="5091">
                  <c:v>2.6285771940031211</c:v>
                </c:pt>
                <c:pt idx="5092">
                  <c:v>0.68149247450547179</c:v>
                </c:pt>
                <c:pt idx="5093">
                  <c:v>-0.40986332534330927</c:v>
                </c:pt>
                <c:pt idx="5094">
                  <c:v>-2.6247731484886572E-2</c:v>
                </c:pt>
                <c:pt idx="5095">
                  <c:v>1.7492284516522147</c:v>
                </c:pt>
                <c:pt idx="5096">
                  <c:v>2.5243889742964001</c:v>
                </c:pt>
                <c:pt idx="5097">
                  <c:v>1.400173973651313</c:v>
                </c:pt>
                <c:pt idx="5098">
                  <c:v>-3.0991146219696049</c:v>
                </c:pt>
                <c:pt idx="5099">
                  <c:v>-1.749922067718245</c:v>
                </c:pt>
                <c:pt idx="5100">
                  <c:v>-0.39965990127068096</c:v>
                </c:pt>
                <c:pt idx="5101">
                  <c:v>1.7069085288168679</c:v>
                </c:pt>
                <c:pt idx="5102">
                  <c:v>4.524737799552824</c:v>
                </c:pt>
                <c:pt idx="5103">
                  <c:v>0.46422783216139862</c:v>
                </c:pt>
                <c:pt idx="5104">
                  <c:v>1.552946101368633</c:v>
                </c:pt>
                <c:pt idx="5105">
                  <c:v>-3.3446706239900834</c:v>
                </c:pt>
                <c:pt idx="5106">
                  <c:v>-1.4039686193504721</c:v>
                </c:pt>
                <c:pt idx="5107">
                  <c:v>1.2068154280133641</c:v>
                </c:pt>
                <c:pt idx="5108">
                  <c:v>-4.5159868198647359</c:v>
                </c:pt>
                <c:pt idx="5109">
                  <c:v>0.82640725681255844</c:v>
                </c:pt>
                <c:pt idx="5110">
                  <c:v>-0.96304330691810947</c:v>
                </c:pt>
                <c:pt idx="5111">
                  <c:v>0.44607939950392961</c:v>
                </c:pt>
                <c:pt idx="5112">
                  <c:v>-1.819334497999435</c:v>
                </c:pt>
                <c:pt idx="5113">
                  <c:v>1.1366472782883505</c:v>
                </c:pt>
                <c:pt idx="5114">
                  <c:v>2.5199090825540154</c:v>
                </c:pt>
                <c:pt idx="5115">
                  <c:v>2.0096877087519118</c:v>
                </c:pt>
                <c:pt idx="5116">
                  <c:v>1.1334502260666781</c:v>
                </c:pt>
                <c:pt idx="5117">
                  <c:v>1.1164045703689567</c:v>
                </c:pt>
                <c:pt idx="5118">
                  <c:v>-0.44121042686976608</c:v>
                </c:pt>
                <c:pt idx="5119">
                  <c:v>-0.44734151376962927</c:v>
                </c:pt>
                <c:pt idx="5120">
                  <c:v>1.6844500369454494</c:v>
                </c:pt>
                <c:pt idx="5121">
                  <c:v>-2.2931612161575572</c:v>
                </c:pt>
                <c:pt idx="5122">
                  <c:v>0.88388991678959883</c:v>
                </c:pt>
                <c:pt idx="5123">
                  <c:v>0.64033225516365633</c:v>
                </c:pt>
                <c:pt idx="5124">
                  <c:v>-2.47772100966192</c:v>
                </c:pt>
                <c:pt idx="5125">
                  <c:v>-1.4716978644203493</c:v>
                </c:pt>
                <c:pt idx="5126">
                  <c:v>1.1279715744608083</c:v>
                </c:pt>
                <c:pt idx="5127">
                  <c:v>0.79307373396130743</c:v>
                </c:pt>
                <c:pt idx="5128">
                  <c:v>1.177264859456109</c:v>
                </c:pt>
                <c:pt idx="5129">
                  <c:v>-0.44956786663938431</c:v>
                </c:pt>
                <c:pt idx="5130">
                  <c:v>3.3394216262224319</c:v>
                </c:pt>
                <c:pt idx="5131">
                  <c:v>0.88538513265337571</c:v>
                </c:pt>
                <c:pt idx="5132">
                  <c:v>2.4101347113464016</c:v>
                </c:pt>
                <c:pt idx="5133">
                  <c:v>-0.36109271041602398</c:v>
                </c:pt>
                <c:pt idx="5134">
                  <c:v>2.2307481765129182</c:v>
                </c:pt>
                <c:pt idx="5135">
                  <c:v>-0.67494519327519242</c:v>
                </c:pt>
                <c:pt idx="5136">
                  <c:v>-0.59839432869215869</c:v>
                </c:pt>
                <c:pt idx="5137">
                  <c:v>-2.5895932944905695</c:v>
                </c:pt>
                <c:pt idx="5138">
                  <c:v>1.003767318175754</c:v>
                </c:pt>
                <c:pt idx="5139">
                  <c:v>-1.7827669009523461</c:v>
                </c:pt>
                <c:pt idx="5140">
                  <c:v>-1.0255419051381338</c:v>
                </c:pt>
                <c:pt idx="5141">
                  <c:v>-2.9703322418498175</c:v>
                </c:pt>
                <c:pt idx="5142">
                  <c:v>-3.5170522158279596</c:v>
                </c:pt>
                <c:pt idx="5143">
                  <c:v>-0.45634428283230477</c:v>
                </c:pt>
                <c:pt idx="5144">
                  <c:v>-1.7664426925766179</c:v>
                </c:pt>
                <c:pt idx="5145">
                  <c:v>1.0242461207992335</c:v>
                </c:pt>
                <c:pt idx="5146">
                  <c:v>-0.47972823895482009</c:v>
                </c:pt>
                <c:pt idx="5147">
                  <c:v>2.3947829852200329</c:v>
                </c:pt>
                <c:pt idx="5148">
                  <c:v>4.1631856550967541</c:v>
                </c:pt>
                <c:pt idx="5149">
                  <c:v>1.8577218539576847</c:v>
                </c:pt>
                <c:pt idx="5150">
                  <c:v>-0.20952114998750915</c:v>
                </c:pt>
                <c:pt idx="5151">
                  <c:v>1.1421276976347343</c:v>
                </c:pt>
                <c:pt idx="5152">
                  <c:v>2.1192011891788951</c:v>
                </c:pt>
                <c:pt idx="5153">
                  <c:v>-0.61262382004267835</c:v>
                </c:pt>
                <c:pt idx="5154">
                  <c:v>1.932230624095169</c:v>
                </c:pt>
                <c:pt idx="5155">
                  <c:v>2.6969927198824877</c:v>
                </c:pt>
                <c:pt idx="5156">
                  <c:v>0.4702442453261142</c:v>
                </c:pt>
                <c:pt idx="5157">
                  <c:v>0.79621127124111979</c:v>
                </c:pt>
                <c:pt idx="5158">
                  <c:v>4.2951500594937784</c:v>
                </c:pt>
                <c:pt idx="5159">
                  <c:v>-0.85215364665022264</c:v>
                </c:pt>
                <c:pt idx="5160">
                  <c:v>-0.44644098599847837</c:v>
                </c:pt>
                <c:pt idx="5161">
                  <c:v>0.83385351217215486</c:v>
                </c:pt>
                <c:pt idx="5162">
                  <c:v>-1.3578404994010782</c:v>
                </c:pt>
                <c:pt idx="5163">
                  <c:v>-0.50704349317970809</c:v>
                </c:pt>
                <c:pt idx="5164">
                  <c:v>-2.353333155334866</c:v>
                </c:pt>
                <c:pt idx="5165">
                  <c:v>-3.6983298097799207</c:v>
                </c:pt>
                <c:pt idx="5166">
                  <c:v>0.81711501714995904</c:v>
                </c:pt>
                <c:pt idx="5167">
                  <c:v>-2.9332118552994757</c:v>
                </c:pt>
                <c:pt idx="5168">
                  <c:v>-1.7789480471993997</c:v>
                </c:pt>
                <c:pt idx="5169">
                  <c:v>2.0562757922118493</c:v>
                </c:pt>
                <c:pt idx="5170">
                  <c:v>0.17398199952151572</c:v>
                </c:pt>
                <c:pt idx="5171">
                  <c:v>0.12122580718755671</c:v>
                </c:pt>
                <c:pt idx="5172">
                  <c:v>-0.76123530218734459</c:v>
                </c:pt>
                <c:pt idx="5173">
                  <c:v>2.8605882177420483</c:v>
                </c:pt>
                <c:pt idx="5174">
                  <c:v>4.7400846435190971</c:v>
                </c:pt>
                <c:pt idx="5175">
                  <c:v>1.1188691596074136</c:v>
                </c:pt>
                <c:pt idx="5176">
                  <c:v>-5.3243096916975787</c:v>
                </c:pt>
                <c:pt idx="5177">
                  <c:v>0.12754486343493454</c:v>
                </c:pt>
                <c:pt idx="5178">
                  <c:v>-2.0417910501609597</c:v>
                </c:pt>
                <c:pt idx="5179">
                  <c:v>-1.0175097628631349</c:v>
                </c:pt>
                <c:pt idx="5180">
                  <c:v>0.54274267729599046</c:v>
                </c:pt>
                <c:pt idx="5181">
                  <c:v>2.9351349553905948E-2</c:v>
                </c:pt>
                <c:pt idx="5182">
                  <c:v>-2.594416386770817</c:v>
                </c:pt>
                <c:pt idx="5183">
                  <c:v>-1.6340551126347336</c:v>
                </c:pt>
                <c:pt idx="5184">
                  <c:v>1.9236941038764002</c:v>
                </c:pt>
                <c:pt idx="5185">
                  <c:v>3.3087755271097876</c:v>
                </c:pt>
                <c:pt idx="5186">
                  <c:v>2.6290221295692504</c:v>
                </c:pt>
                <c:pt idx="5187">
                  <c:v>-2.7333559210683376</c:v>
                </c:pt>
                <c:pt idx="5188">
                  <c:v>-0.60818843045466053</c:v>
                </c:pt>
                <c:pt idx="5189">
                  <c:v>-1.6887567747770689</c:v>
                </c:pt>
                <c:pt idx="5190">
                  <c:v>1.2174010761144203</c:v>
                </c:pt>
                <c:pt idx="5191">
                  <c:v>-0.49630941354917013</c:v>
                </c:pt>
                <c:pt idx="5192">
                  <c:v>-2.0414314805445031</c:v>
                </c:pt>
                <c:pt idx="5193">
                  <c:v>2.8417247108171111</c:v>
                </c:pt>
                <c:pt idx="5194">
                  <c:v>-1.5158121107211144</c:v>
                </c:pt>
                <c:pt idx="5195">
                  <c:v>1.8215917122965095</c:v>
                </c:pt>
                <c:pt idx="5196">
                  <c:v>-1.4860646839179736</c:v>
                </c:pt>
                <c:pt idx="5197">
                  <c:v>1.3739814009457945</c:v>
                </c:pt>
                <c:pt idx="5198">
                  <c:v>-0.71805037711571629</c:v>
                </c:pt>
                <c:pt idx="5199">
                  <c:v>-2.224917378268259</c:v>
                </c:pt>
                <c:pt idx="5200">
                  <c:v>2.0255954209773819</c:v>
                </c:pt>
                <c:pt idx="5201">
                  <c:v>-1.2095499434455093</c:v>
                </c:pt>
                <c:pt idx="5202">
                  <c:v>0.50636053375255585</c:v>
                </c:pt>
                <c:pt idx="5203">
                  <c:v>-2.149267041456369</c:v>
                </c:pt>
                <c:pt idx="5204">
                  <c:v>-2.4133141623446903</c:v>
                </c:pt>
                <c:pt idx="5205">
                  <c:v>3.2633851358398545</c:v>
                </c:pt>
                <c:pt idx="5206">
                  <c:v>0.52118480091686337</c:v>
                </c:pt>
                <c:pt idx="5207">
                  <c:v>-0.32686682072581874</c:v>
                </c:pt>
                <c:pt idx="5208">
                  <c:v>-0.44828511483983391</c:v>
                </c:pt>
                <c:pt idx="5209">
                  <c:v>-1.9973617363981049</c:v>
                </c:pt>
                <c:pt idx="5210">
                  <c:v>1.537717937875783</c:v>
                </c:pt>
                <c:pt idx="5211">
                  <c:v>2.8385854057967919</c:v>
                </c:pt>
                <c:pt idx="5212">
                  <c:v>1.6517756966219821</c:v>
                </c:pt>
                <c:pt idx="5213">
                  <c:v>1.3397505469192339</c:v>
                </c:pt>
                <c:pt idx="5214">
                  <c:v>-1.1703993141679234</c:v>
                </c:pt>
                <c:pt idx="5215">
                  <c:v>1.5781549421550949</c:v>
                </c:pt>
                <c:pt idx="5216">
                  <c:v>3.9241408071830435</c:v>
                </c:pt>
                <c:pt idx="5217">
                  <c:v>-0.99019627637876084</c:v>
                </c:pt>
                <c:pt idx="5218">
                  <c:v>0.95046122610645511</c:v>
                </c:pt>
                <c:pt idx="5219">
                  <c:v>2.4076082312378375</c:v>
                </c:pt>
                <c:pt idx="5220">
                  <c:v>3.6547471122966897</c:v>
                </c:pt>
                <c:pt idx="5221">
                  <c:v>0.17615504905966617</c:v>
                </c:pt>
                <c:pt idx="5222">
                  <c:v>1.4914750564700867</c:v>
                </c:pt>
                <c:pt idx="5223">
                  <c:v>-0.83293183253965708</c:v>
                </c:pt>
                <c:pt idx="5224">
                  <c:v>0.35066873891926775</c:v>
                </c:pt>
                <c:pt idx="5225">
                  <c:v>-0.16123988505957243</c:v>
                </c:pt>
                <c:pt idx="5226">
                  <c:v>2.8186408819333906</c:v>
                </c:pt>
                <c:pt idx="5227">
                  <c:v>3.155990887291928</c:v>
                </c:pt>
                <c:pt idx="5228">
                  <c:v>-2.2233807691247947</c:v>
                </c:pt>
                <c:pt idx="5229">
                  <c:v>0.26480180555197563</c:v>
                </c:pt>
                <c:pt idx="5230">
                  <c:v>-1.524374908554023</c:v>
                </c:pt>
                <c:pt idx="5231">
                  <c:v>-0.41898965703953195</c:v>
                </c:pt>
                <c:pt idx="5232">
                  <c:v>3.1443857075341697E-2</c:v>
                </c:pt>
                <c:pt idx="5233">
                  <c:v>-1.5804332050000056</c:v>
                </c:pt>
                <c:pt idx="5234">
                  <c:v>0.26537021603047606</c:v>
                </c:pt>
                <c:pt idx="5235">
                  <c:v>-2.6281898808518491</c:v>
                </c:pt>
                <c:pt idx="5236">
                  <c:v>1.8875857222364942</c:v>
                </c:pt>
                <c:pt idx="5237">
                  <c:v>0.78389750916804246</c:v>
                </c:pt>
                <c:pt idx="5238">
                  <c:v>-1.7558335693960316</c:v>
                </c:pt>
                <c:pt idx="5239">
                  <c:v>-2.6971071811099918</c:v>
                </c:pt>
                <c:pt idx="5240">
                  <c:v>1.7602434143441457</c:v>
                </c:pt>
                <c:pt idx="5241">
                  <c:v>-1.2535393736997307</c:v>
                </c:pt>
                <c:pt idx="5242">
                  <c:v>2.8020351974654574</c:v>
                </c:pt>
                <c:pt idx="5243">
                  <c:v>-4.0811734028370914</c:v>
                </c:pt>
                <c:pt idx="5244">
                  <c:v>-1.6253950297824318</c:v>
                </c:pt>
                <c:pt idx="5245">
                  <c:v>-1.11955026357289</c:v>
                </c:pt>
                <c:pt idx="5246">
                  <c:v>7.0197676143344268E-2</c:v>
                </c:pt>
                <c:pt idx="5247">
                  <c:v>1.8273009647857066</c:v>
                </c:pt>
                <c:pt idx="5248">
                  <c:v>-2.4754283361616558E-2</c:v>
                </c:pt>
                <c:pt idx="5249">
                  <c:v>-0.21416012989828914</c:v>
                </c:pt>
                <c:pt idx="5250">
                  <c:v>-1.6891878571084789</c:v>
                </c:pt>
                <c:pt idx="5251">
                  <c:v>-1.6027631699015501</c:v>
                </c:pt>
                <c:pt idx="5252">
                  <c:v>-1.1831832546271954</c:v>
                </c:pt>
                <c:pt idx="5253">
                  <c:v>-0.2871693128664532</c:v>
                </c:pt>
                <c:pt idx="5254">
                  <c:v>-4.0526361803244839</c:v>
                </c:pt>
                <c:pt idx="5255">
                  <c:v>1.5665523248072262</c:v>
                </c:pt>
                <c:pt idx="5256">
                  <c:v>-0.33535269974416337</c:v>
                </c:pt>
                <c:pt idx="5257">
                  <c:v>-9.3399589456744536E-2</c:v>
                </c:pt>
                <c:pt idx="5258">
                  <c:v>2.4485596097176199</c:v>
                </c:pt>
                <c:pt idx="5259">
                  <c:v>1.088601219557745</c:v>
                </c:pt>
                <c:pt idx="5260">
                  <c:v>0.81656999402984098</c:v>
                </c:pt>
                <c:pt idx="5261">
                  <c:v>1.348268930318909</c:v>
                </c:pt>
                <c:pt idx="5262">
                  <c:v>-1.249027065297156</c:v>
                </c:pt>
                <c:pt idx="5263">
                  <c:v>1.6844482692049283</c:v>
                </c:pt>
                <c:pt idx="5264">
                  <c:v>1.4538955270767602</c:v>
                </c:pt>
                <c:pt idx="5265">
                  <c:v>-4.4311372975075116</c:v>
                </c:pt>
                <c:pt idx="5266">
                  <c:v>3.2629025179173397</c:v>
                </c:pt>
                <c:pt idx="5267">
                  <c:v>0.76073142320933584</c:v>
                </c:pt>
                <c:pt idx="5268">
                  <c:v>0.88397217386456362</c:v>
                </c:pt>
                <c:pt idx="5269">
                  <c:v>2.23261185089153</c:v>
                </c:pt>
                <c:pt idx="5270">
                  <c:v>9.288469481749928E-2</c:v>
                </c:pt>
                <c:pt idx="5271">
                  <c:v>-0.92342448561380763</c:v>
                </c:pt>
                <c:pt idx="5272">
                  <c:v>0.25985389722515606</c:v>
                </c:pt>
                <c:pt idx="5273">
                  <c:v>5.9631893625471619</c:v>
                </c:pt>
                <c:pt idx="5274">
                  <c:v>1.3840447538001399E-2</c:v>
                </c:pt>
                <c:pt idx="5275">
                  <c:v>-1.2565089339127695</c:v>
                </c:pt>
                <c:pt idx="5276">
                  <c:v>2.8406149004206611</c:v>
                </c:pt>
                <c:pt idx="5277">
                  <c:v>-4.4064777107432889</c:v>
                </c:pt>
                <c:pt idx="5278">
                  <c:v>-0.40682039695367678</c:v>
                </c:pt>
                <c:pt idx="5279">
                  <c:v>-1.4735539910347626</c:v>
                </c:pt>
                <c:pt idx="5280">
                  <c:v>0.77558448383163636</c:v>
                </c:pt>
                <c:pt idx="5281">
                  <c:v>-7.5246280184067871E-2</c:v>
                </c:pt>
                <c:pt idx="5282">
                  <c:v>-1.791086658365586</c:v>
                </c:pt>
                <c:pt idx="5283">
                  <c:v>1.2096084236211198</c:v>
                </c:pt>
                <c:pt idx="5284">
                  <c:v>-1.9229515046930459</c:v>
                </c:pt>
                <c:pt idx="5285">
                  <c:v>0.40217408178635594</c:v>
                </c:pt>
                <c:pt idx="5286">
                  <c:v>-0.64472293008962112</c:v>
                </c:pt>
                <c:pt idx="5287">
                  <c:v>2.1218205830013233</c:v>
                </c:pt>
                <c:pt idx="5288">
                  <c:v>-0.73401687133663529</c:v>
                </c:pt>
                <c:pt idx="5289">
                  <c:v>-6.1861803548851952</c:v>
                </c:pt>
                <c:pt idx="5290">
                  <c:v>-2.5972004934802086</c:v>
                </c:pt>
                <c:pt idx="5291">
                  <c:v>0.56816762050576131</c:v>
                </c:pt>
                <c:pt idx="5292">
                  <c:v>-1.2568378546095786</c:v>
                </c:pt>
                <c:pt idx="5293">
                  <c:v>2.2670947945214692</c:v>
                </c:pt>
                <c:pt idx="5294">
                  <c:v>-2.1483288313288398</c:v>
                </c:pt>
                <c:pt idx="5295">
                  <c:v>1.1863655065690217</c:v>
                </c:pt>
                <c:pt idx="5296">
                  <c:v>1.942732319944966</c:v>
                </c:pt>
                <c:pt idx="5297">
                  <c:v>-0.10653881594807046</c:v>
                </c:pt>
                <c:pt idx="5298">
                  <c:v>1.2610458769754445</c:v>
                </c:pt>
                <c:pt idx="5299">
                  <c:v>-0.69539149151735558</c:v>
                </c:pt>
                <c:pt idx="5300">
                  <c:v>0.90258107534225118</c:v>
                </c:pt>
                <c:pt idx="5301">
                  <c:v>-0.47619514487848136</c:v>
                </c:pt>
                <c:pt idx="5302">
                  <c:v>0.88071987512847727</c:v>
                </c:pt>
                <c:pt idx="5303">
                  <c:v>-0.53256799445907177</c:v>
                </c:pt>
                <c:pt idx="5304">
                  <c:v>-0.8647362940116281</c:v>
                </c:pt>
                <c:pt idx="5305">
                  <c:v>-1.6772381822446931</c:v>
                </c:pt>
                <c:pt idx="5306">
                  <c:v>-0.22942968667082653</c:v>
                </c:pt>
                <c:pt idx="5307">
                  <c:v>2.7666909098402712</c:v>
                </c:pt>
                <c:pt idx="5308">
                  <c:v>-8.0512452568797244E-2</c:v>
                </c:pt>
                <c:pt idx="5309">
                  <c:v>2.404652524259518</c:v>
                </c:pt>
                <c:pt idx="5310">
                  <c:v>1.4866418218784361</c:v>
                </c:pt>
                <c:pt idx="5311">
                  <c:v>0.71374187154357571</c:v>
                </c:pt>
                <c:pt idx="5312">
                  <c:v>0.4694477346512258</c:v>
                </c:pt>
                <c:pt idx="5313">
                  <c:v>-0.17874609729867075</c:v>
                </c:pt>
                <c:pt idx="5314">
                  <c:v>-1.5138461869867541</c:v>
                </c:pt>
                <c:pt idx="5315">
                  <c:v>3.3816455264692138</c:v>
                </c:pt>
                <c:pt idx="5316">
                  <c:v>1.95676525440944</c:v>
                </c:pt>
                <c:pt idx="5317">
                  <c:v>-0.24783137462357274</c:v>
                </c:pt>
                <c:pt idx="5318">
                  <c:v>-0.38845771733457468</c:v>
                </c:pt>
                <c:pt idx="5319">
                  <c:v>1.5328269560827579</c:v>
                </c:pt>
                <c:pt idx="5320">
                  <c:v>-1.7262242188433383</c:v>
                </c:pt>
                <c:pt idx="5321">
                  <c:v>-1.4047082034915661</c:v>
                </c:pt>
                <c:pt idx="5322">
                  <c:v>-4.2904845894612418</c:v>
                </c:pt>
                <c:pt idx="5323">
                  <c:v>-0.14478714971397721</c:v>
                </c:pt>
                <c:pt idx="5324">
                  <c:v>2.7993777622642853</c:v>
                </c:pt>
                <c:pt idx="5325">
                  <c:v>-0.95628368641012429</c:v>
                </c:pt>
                <c:pt idx="5326">
                  <c:v>4.9348087123590734</c:v>
                </c:pt>
                <c:pt idx="5327">
                  <c:v>-0.5677339497384537</c:v>
                </c:pt>
                <c:pt idx="5328">
                  <c:v>0.89250121390312742</c:v>
                </c:pt>
                <c:pt idx="5329">
                  <c:v>-0.21230711215854114</c:v>
                </c:pt>
                <c:pt idx="5330">
                  <c:v>-5.0291927818243067</c:v>
                </c:pt>
                <c:pt idx="5331">
                  <c:v>-0.90284478378657695</c:v>
                </c:pt>
                <c:pt idx="5332">
                  <c:v>-1.9061326080575363</c:v>
                </c:pt>
                <c:pt idx="5333">
                  <c:v>0.67807043096210151</c:v>
                </c:pt>
                <c:pt idx="5334">
                  <c:v>2.2519159220770604</c:v>
                </c:pt>
                <c:pt idx="5335">
                  <c:v>-0.33365885789397964</c:v>
                </c:pt>
                <c:pt idx="5336">
                  <c:v>0.7521842463516748</c:v>
                </c:pt>
                <c:pt idx="5337">
                  <c:v>-0.30761561110861635</c:v>
                </c:pt>
                <c:pt idx="5338">
                  <c:v>1.919973788555879</c:v>
                </c:pt>
                <c:pt idx="5339">
                  <c:v>5.0757927692248757</c:v>
                </c:pt>
                <c:pt idx="5340">
                  <c:v>2.8738150196868233</c:v>
                </c:pt>
                <c:pt idx="5341">
                  <c:v>-1.2444218431807457</c:v>
                </c:pt>
                <c:pt idx="5342">
                  <c:v>2.8520391854227256</c:v>
                </c:pt>
                <c:pt idx="5343">
                  <c:v>0.53501066225980765</c:v>
                </c:pt>
                <c:pt idx="5344">
                  <c:v>2.8319698455127735</c:v>
                </c:pt>
                <c:pt idx="5345">
                  <c:v>-2.3264111407996566</c:v>
                </c:pt>
                <c:pt idx="5346">
                  <c:v>-0.48420804297607845</c:v>
                </c:pt>
                <c:pt idx="5347">
                  <c:v>0.38409332002272123</c:v>
                </c:pt>
                <c:pt idx="5348">
                  <c:v>-0.48794835057735497</c:v>
                </c:pt>
                <c:pt idx="5349">
                  <c:v>0.3204603289684087</c:v>
                </c:pt>
                <c:pt idx="5350">
                  <c:v>0.29947077534664146</c:v>
                </c:pt>
                <c:pt idx="5351">
                  <c:v>-1.1307061776141012</c:v>
                </c:pt>
                <c:pt idx="5352">
                  <c:v>-1.121720797267173</c:v>
                </c:pt>
                <c:pt idx="5353">
                  <c:v>-1.259793561587891</c:v>
                </c:pt>
                <c:pt idx="5354">
                  <c:v>0.89566236666587429</c:v>
                </c:pt>
                <c:pt idx="5355">
                  <c:v>7.7334254983554729E-2</c:v>
                </c:pt>
                <c:pt idx="5356">
                  <c:v>-0.59798686184367966</c:v>
                </c:pt>
                <c:pt idx="5357">
                  <c:v>-3.4703004388856371</c:v>
                </c:pt>
                <c:pt idx="5358">
                  <c:v>1.2561548951824193</c:v>
                </c:pt>
                <c:pt idx="5359">
                  <c:v>1.5464349472618721</c:v>
                </c:pt>
                <c:pt idx="5360">
                  <c:v>-1.7603241177773015</c:v>
                </c:pt>
                <c:pt idx="5361">
                  <c:v>0.4694477346512258</c:v>
                </c:pt>
                <c:pt idx="5362">
                  <c:v>-1.3192457685014602</c:v>
                </c:pt>
                <c:pt idx="5363">
                  <c:v>1.5408590983577568</c:v>
                </c:pt>
                <c:pt idx="5364">
                  <c:v>-0.82986498730721792</c:v>
                </c:pt>
                <c:pt idx="5365">
                  <c:v>-1.1550781492400688</c:v>
                </c:pt>
                <c:pt idx="5366">
                  <c:v>0.52690471004494555</c:v>
                </c:pt>
                <c:pt idx="5367">
                  <c:v>-0.49318564178294366</c:v>
                </c:pt>
                <c:pt idx="5368">
                  <c:v>-0.78459289297458668</c:v>
                </c:pt>
                <c:pt idx="5369">
                  <c:v>-1.7138150272125188</c:v>
                </c:pt>
                <c:pt idx="5370">
                  <c:v>-1.3249656776295353</c:v>
                </c:pt>
                <c:pt idx="5371">
                  <c:v>-1.0798995399359086</c:v>
                </c:pt>
                <c:pt idx="5372">
                  <c:v>7.9044980239814322E-2</c:v>
                </c:pt>
                <c:pt idx="5373">
                  <c:v>1.585617664829897E-2</c:v>
                </c:pt>
                <c:pt idx="5374">
                  <c:v>0.6663123486480238</c:v>
                </c:pt>
                <c:pt idx="5375">
                  <c:v>-2.353642831854259</c:v>
                </c:pt>
                <c:pt idx="5376">
                  <c:v>4.7159238099800973</c:v>
                </c:pt>
                <c:pt idx="5377">
                  <c:v>0.2110094723580147</c:v>
                </c:pt>
                <c:pt idx="5378">
                  <c:v>2.2579509863883516</c:v>
                </c:pt>
                <c:pt idx="5379">
                  <c:v>0.80735829638396694</c:v>
                </c:pt>
                <c:pt idx="5380">
                  <c:v>0.14184193795813371</c:v>
                </c:pt>
                <c:pt idx="5381">
                  <c:v>0.75048669357816777</c:v>
                </c:pt>
                <c:pt idx="5382">
                  <c:v>1.1548077087188773</c:v>
                </c:pt>
                <c:pt idx="5383">
                  <c:v>-0.42521328372919243</c:v>
                </c:pt>
                <c:pt idx="5384">
                  <c:v>5.2367771017781664</c:v>
                </c:pt>
                <c:pt idx="5385">
                  <c:v>2.3214999526271782</c:v>
                </c:pt>
                <c:pt idx="5386">
                  <c:v>-3.6897963984358455</c:v>
                </c:pt>
                <c:pt idx="5387">
                  <c:v>2.3692014696857484</c:v>
                </c:pt>
                <c:pt idx="5388">
                  <c:v>0.62449420019145663</c:v>
                </c:pt>
                <c:pt idx="5389">
                  <c:v>3.2570398019783227</c:v>
                </c:pt>
                <c:pt idx="5390">
                  <c:v>-1.0128227453169458</c:v>
                </c:pt>
                <c:pt idx="5391">
                  <c:v>-4.5833871442378182</c:v>
                </c:pt>
                <c:pt idx="5392">
                  <c:v>-0.98892552235227527</c:v>
                </c:pt>
                <c:pt idx="5393">
                  <c:v>-3.2216370341775331</c:v>
                </c:pt>
                <c:pt idx="5394">
                  <c:v>-0.92049942755517122</c:v>
                </c:pt>
                <c:pt idx="5395">
                  <c:v>-0.86367089804841868</c:v>
                </c:pt>
                <c:pt idx="5396">
                  <c:v>0.40682557379767559</c:v>
                </c:pt>
                <c:pt idx="5397">
                  <c:v>1.0175038363247353</c:v>
                </c:pt>
                <c:pt idx="5398">
                  <c:v>1.5710752898486788</c:v>
                </c:pt>
                <c:pt idx="5399">
                  <c:v>1.6810525032756871</c:v>
                </c:pt>
                <c:pt idx="5400">
                  <c:v>4.0643079344868482</c:v>
                </c:pt>
                <c:pt idx="5401">
                  <c:v>-0.19868164454254611</c:v>
                </c:pt>
                <c:pt idx="5402">
                  <c:v>0.66416105913115331</c:v>
                </c:pt>
                <c:pt idx="5403">
                  <c:v>1.7599594224080732</c:v>
                </c:pt>
                <c:pt idx="5404">
                  <c:v>-1.592217059618541</c:v>
                </c:pt>
                <c:pt idx="5405">
                  <c:v>-2.5124007238166257</c:v>
                </c:pt>
                <c:pt idx="5406">
                  <c:v>0.67466089951928154</c:v>
                </c:pt>
                <c:pt idx="5407">
                  <c:v>-0.3406495210485545</c:v>
                </c:pt>
                <c:pt idx="5408">
                  <c:v>2.0326750732838121</c:v>
                </c:pt>
                <c:pt idx="5409">
                  <c:v>1.1501599276308809</c:v>
                </c:pt>
                <c:pt idx="5410">
                  <c:v>1.5778829479920731</c:v>
                </c:pt>
                <c:pt idx="5411">
                  <c:v>-1.5494852109080597</c:v>
                </c:pt>
                <c:pt idx="5412">
                  <c:v>-1.0340728006383486</c:v>
                </c:pt>
                <c:pt idx="5413">
                  <c:v>0.17698220865421632</c:v>
                </c:pt>
                <c:pt idx="5414">
                  <c:v>-0.85045660820419045</c:v>
                </c:pt>
                <c:pt idx="5415">
                  <c:v>0.84170908984187776</c:v>
                </c:pt>
                <c:pt idx="5416">
                  <c:v>2.7423901445891516</c:v>
                </c:pt>
                <c:pt idx="5417">
                  <c:v>-0.42755431033410929</c:v>
                </c:pt>
                <c:pt idx="5418">
                  <c:v>-2.4236717979704991</c:v>
                </c:pt>
                <c:pt idx="5419">
                  <c:v>-4.1275949179484286</c:v>
                </c:pt>
                <c:pt idx="5420">
                  <c:v>-2.5970325164134493</c:v>
                </c:pt>
                <c:pt idx="5421">
                  <c:v>-2.3665318242038609</c:v>
                </c:pt>
                <c:pt idx="5422">
                  <c:v>1.4088465686041616</c:v>
                </c:pt>
                <c:pt idx="5423">
                  <c:v>0.35555786525061706</c:v>
                </c:pt>
                <c:pt idx="5424">
                  <c:v>-0.11907964342344712</c:v>
                </c:pt>
                <c:pt idx="5425">
                  <c:v>1.8624892731171911</c:v>
                </c:pt>
                <c:pt idx="5426">
                  <c:v>2.4223346203519327</c:v>
                </c:pt>
                <c:pt idx="5427">
                  <c:v>-0.72586827242905372</c:v>
                </c:pt>
                <c:pt idx="5428">
                  <c:v>1.7648641697146701</c:v>
                </c:pt>
                <c:pt idx="5429">
                  <c:v>0.62565213594446334</c:v>
                </c:pt>
                <c:pt idx="5430">
                  <c:v>-3.6196252275572789</c:v>
                </c:pt>
                <c:pt idx="5431">
                  <c:v>-3.1466420229153584</c:v>
                </c:pt>
                <c:pt idx="5432">
                  <c:v>-0.70216613996976207</c:v>
                </c:pt>
                <c:pt idx="5433">
                  <c:v>0.77699442146689535</c:v>
                </c:pt>
                <c:pt idx="5434">
                  <c:v>0.51673379035362643</c:v>
                </c:pt>
                <c:pt idx="5435">
                  <c:v>-0.19963909884748432</c:v>
                </c:pt>
                <c:pt idx="5436">
                  <c:v>-3.900696603144393</c:v>
                </c:pt>
                <c:pt idx="5437">
                  <c:v>-0.38012478743854672</c:v>
                </c:pt>
                <c:pt idx="5438">
                  <c:v>-3.9680986952579858</c:v>
                </c:pt>
                <c:pt idx="5439">
                  <c:v>-9.3101317679590068E-2</c:v>
                </c:pt>
                <c:pt idx="5440">
                  <c:v>1.5882849980511295</c:v>
                </c:pt>
                <c:pt idx="5441">
                  <c:v>0.92619245090918412</c:v>
                </c:pt>
                <c:pt idx="5442">
                  <c:v>-1.209709119335038</c:v>
                </c:pt>
                <c:pt idx="5443">
                  <c:v>0.52817546407144533</c:v>
                </c:pt>
                <c:pt idx="5444">
                  <c:v>-2.3395023296555735</c:v>
                </c:pt>
                <c:pt idx="5445">
                  <c:v>-1.3446538283051552</c:v>
                </c:pt>
                <c:pt idx="5446">
                  <c:v>-3.4320484819175476</c:v>
                </c:pt>
                <c:pt idx="5447">
                  <c:v>-0.96986599300592502</c:v>
                </c:pt>
                <c:pt idx="5448">
                  <c:v>-1.3169185074101222</c:v>
                </c:pt>
                <c:pt idx="5449">
                  <c:v>-1.0661306051267445</c:v>
                </c:pt>
                <c:pt idx="5450">
                  <c:v>-0.24366797919858385</c:v>
                </c:pt>
                <c:pt idx="5451">
                  <c:v>0.60684452075921769</c:v>
                </c:pt>
                <c:pt idx="5452">
                  <c:v>-3.7923730333673262</c:v>
                </c:pt>
                <c:pt idx="5453">
                  <c:v>-1.3322421881818514</c:v>
                </c:pt>
                <c:pt idx="5454">
                  <c:v>2.4121294285387762</c:v>
                </c:pt>
                <c:pt idx="5455">
                  <c:v>2.285518242495499</c:v>
                </c:pt>
                <c:pt idx="5456">
                  <c:v>0.33264697777002539</c:v>
                </c:pt>
                <c:pt idx="5457">
                  <c:v>-8.9269727494354356E-3</c:v>
                </c:pt>
                <c:pt idx="5458">
                  <c:v>-2.2381894153138546</c:v>
                </c:pt>
                <c:pt idx="5459">
                  <c:v>-0.45680164277784741</c:v>
                </c:pt>
                <c:pt idx="5460">
                  <c:v>1.3154835394624769</c:v>
                </c:pt>
                <c:pt idx="5461">
                  <c:v>-2.2627119752908271</c:v>
                </c:pt>
                <c:pt idx="5462">
                  <c:v>0.56211870295973654</c:v>
                </c:pt>
                <c:pt idx="5463">
                  <c:v>1.3120703848174742</c:v>
                </c:pt>
                <c:pt idx="5464">
                  <c:v>0.49187548988183494</c:v>
                </c:pt>
                <c:pt idx="5465">
                  <c:v>-0.12959636721764412</c:v>
                </c:pt>
                <c:pt idx="5466">
                  <c:v>-0.55704614000279662</c:v>
                </c:pt>
                <c:pt idx="5467">
                  <c:v>1.3786741985156539</c:v>
                </c:pt>
                <c:pt idx="5468">
                  <c:v>0.30602332273311106</c:v>
                </c:pt>
                <c:pt idx="5469">
                  <c:v>1.4276127905097127</c:v>
                </c:pt>
                <c:pt idx="5470">
                  <c:v>-1.0226990164333003</c:v>
                </c:pt>
                <c:pt idx="5471">
                  <c:v>-0.82149015882183107</c:v>
                </c:pt>
                <c:pt idx="5472">
                  <c:v>1.4304063004449503</c:v>
                </c:pt>
                <c:pt idx="5473">
                  <c:v>-1.4017045115601121</c:v>
                </c:pt>
                <c:pt idx="5474">
                  <c:v>-2.5117735313426834</c:v>
                </c:pt>
                <c:pt idx="5475">
                  <c:v>4.5685680539175166</c:v>
                </c:pt>
                <c:pt idx="5476">
                  <c:v>1.0925006153274097</c:v>
                </c:pt>
                <c:pt idx="5477">
                  <c:v>-0.7510518703954574</c:v>
                </c:pt>
                <c:pt idx="5478">
                  <c:v>-1.6106867774874516</c:v>
                </c:pt>
                <c:pt idx="5479">
                  <c:v>-1.6509789734394502</c:v>
                </c:pt>
                <c:pt idx="5480">
                  <c:v>0.16575114353895515</c:v>
                </c:pt>
                <c:pt idx="5481">
                  <c:v>4.1440208026457981E-2</c:v>
                </c:pt>
                <c:pt idx="5482">
                  <c:v>0.7690583017804542</c:v>
                </c:pt>
                <c:pt idx="5483">
                  <c:v>-2.2717339885309258</c:v>
                </c:pt>
                <c:pt idx="5484">
                  <c:v>-2.9820081548100745</c:v>
                </c:pt>
                <c:pt idx="5485">
                  <c:v>0.74146644807858308</c:v>
                </c:pt>
                <c:pt idx="5486">
                  <c:v>0.39382863978980254</c:v>
                </c:pt>
                <c:pt idx="5487">
                  <c:v>1.8466619625050242</c:v>
                </c:pt>
                <c:pt idx="5488">
                  <c:v>3.5024629934445528</c:v>
                </c:pt>
                <c:pt idx="5489">
                  <c:v>-0.17485284057504202</c:v>
                </c:pt>
                <c:pt idx="5490">
                  <c:v>0.95080400003800492</c:v>
                </c:pt>
                <c:pt idx="5491">
                  <c:v>-1.7181650508508604</c:v>
                </c:pt>
                <c:pt idx="5492">
                  <c:v>-4.9750605649545534</c:v>
                </c:pt>
                <c:pt idx="5493">
                  <c:v>-1.6248500066623137</c:v>
                </c:pt>
                <c:pt idx="5494">
                  <c:v>-1.359333947524334</c:v>
                </c:pt>
                <c:pt idx="5495">
                  <c:v>4.8033215724671976</c:v>
                </c:pt>
                <c:pt idx="5496">
                  <c:v>-3.421178327552937</c:v>
                </c:pt>
                <c:pt idx="5497">
                  <c:v>1.1738690935268821</c:v>
                </c:pt>
                <c:pt idx="5498">
                  <c:v>-1.517573982487491</c:v>
                </c:pt>
                <c:pt idx="5499">
                  <c:v>1.283833289543665</c:v>
                </c:pt>
                <c:pt idx="5500">
                  <c:v>0.26123133047909874</c:v>
                </c:pt>
                <c:pt idx="5501">
                  <c:v>-2.2444062222054981</c:v>
                </c:pt>
                <c:pt idx="5502">
                  <c:v>2.0324662324217542</c:v>
                </c:pt>
                <c:pt idx="5503">
                  <c:v>1.3465550961879416</c:v>
                </c:pt>
                <c:pt idx="5504">
                  <c:v>0.14846237485735969</c:v>
                </c:pt>
                <c:pt idx="5505">
                  <c:v>0.80484070517376693</c:v>
                </c:pt>
                <c:pt idx="5506">
                  <c:v>-0.45805560111939769</c:v>
                </c:pt>
                <c:pt idx="5507">
                  <c:v>-3.4513657255858448</c:v>
                </c:pt>
                <c:pt idx="5508">
                  <c:v>0.30898977407144912</c:v>
                </c:pt>
                <c:pt idx="5509">
                  <c:v>4.9684860961304054</c:v>
                </c:pt>
                <c:pt idx="5510">
                  <c:v>1.7134453675069352</c:v>
                </c:pt>
                <c:pt idx="5511">
                  <c:v>0.17123341834700057</c:v>
                </c:pt>
                <c:pt idx="5512">
                  <c:v>0.30923111931481628</c:v>
                </c:pt>
                <c:pt idx="5513">
                  <c:v>0.40190394308500288</c:v>
                </c:pt>
                <c:pt idx="5514">
                  <c:v>-4.4659810641669537</c:v>
                </c:pt>
                <c:pt idx="5515">
                  <c:v>-2.3108558243505115</c:v>
                </c:pt>
                <c:pt idx="5516">
                  <c:v>-0.51568358375124745</c:v>
                </c:pt>
                <c:pt idx="5517">
                  <c:v>1.8855286875676569</c:v>
                </c:pt>
                <c:pt idx="5518">
                  <c:v>4.0506536734128389</c:v>
                </c:pt>
                <c:pt idx="5519">
                  <c:v>-2.1725567427308476</c:v>
                </c:pt>
                <c:pt idx="5520">
                  <c:v>1.1512452281537122</c:v>
                </c:pt>
                <c:pt idx="5521">
                  <c:v>-5.0057191761677373</c:v>
                </c:pt>
                <c:pt idx="5522">
                  <c:v>-0.64896324432915975</c:v>
                </c:pt>
                <c:pt idx="5523">
                  <c:v>0.44508952853882988</c:v>
                </c:pt>
                <c:pt idx="5524">
                  <c:v>3.6144349240639215</c:v>
                </c:pt>
                <c:pt idx="5525">
                  <c:v>-1.4895222529962027</c:v>
                </c:pt>
                <c:pt idx="5526">
                  <c:v>-0.81435845659683537</c:v>
                </c:pt>
                <c:pt idx="5527">
                  <c:v>2.1899929081756753</c:v>
                </c:pt>
                <c:pt idx="5528">
                  <c:v>-1.6457932903891788</c:v>
                </c:pt>
                <c:pt idx="5529">
                  <c:v>-0.8785058218516042</c:v>
                </c:pt>
                <c:pt idx="5530">
                  <c:v>-2.7224857667037199</c:v>
                </c:pt>
                <c:pt idx="5531">
                  <c:v>1.4713145179045171</c:v>
                </c:pt>
                <c:pt idx="5532">
                  <c:v>-3.2766538515030916</c:v>
                </c:pt>
                <c:pt idx="5533">
                  <c:v>1.8892845284230475</c:v>
                </c:pt>
                <c:pt idx="5534">
                  <c:v>-2.7647919240254737</c:v>
                </c:pt>
                <c:pt idx="5535">
                  <c:v>-1.9846493086538075</c:v>
                </c:pt>
                <c:pt idx="5536">
                  <c:v>-2.7901737062150573</c:v>
                </c:pt>
                <c:pt idx="5537">
                  <c:v>-5.5289331941274611E-2</c:v>
                </c:pt>
                <c:pt idx="5538">
                  <c:v>2.6717802558938573</c:v>
                </c:pt>
                <c:pt idx="5539">
                  <c:v>-1.3085454466652493</c:v>
                </c:pt>
                <c:pt idx="5540">
                  <c:v>-2.1930150387460827</c:v>
                </c:pt>
                <c:pt idx="5541">
                  <c:v>0.45670103478507329</c:v>
                </c:pt>
                <c:pt idx="5542">
                  <c:v>0.2229655202762828</c:v>
                </c:pt>
                <c:pt idx="5543">
                  <c:v>1.8719601464854492</c:v>
                </c:pt>
                <c:pt idx="5544">
                  <c:v>-2.8454762832172094</c:v>
                </c:pt>
                <c:pt idx="5545">
                  <c:v>0.78196223435332968</c:v>
                </c:pt>
                <c:pt idx="5546">
                  <c:v>2.9819417312180008</c:v>
                </c:pt>
                <c:pt idx="5547">
                  <c:v>-1.6895106387592449</c:v>
                </c:pt>
                <c:pt idx="5548">
                  <c:v>0.68556481167824757</c:v>
                </c:pt>
                <c:pt idx="5549">
                  <c:v>-2.4331013657802032</c:v>
                </c:pt>
                <c:pt idx="5550">
                  <c:v>1.8700609465719609</c:v>
                </c:pt>
                <c:pt idx="5551">
                  <c:v>3.2369205689712999</c:v>
                </c:pt>
                <c:pt idx="5552">
                  <c:v>-2.7104275571508367</c:v>
                </c:pt>
                <c:pt idx="5553">
                  <c:v>0.72472618531585908</c:v>
                </c:pt>
                <c:pt idx="5554">
                  <c:v>0.5832726830103212</c:v>
                </c:pt>
                <c:pt idx="5555">
                  <c:v>-6.6616846251420725E-2</c:v>
                </c:pt>
                <c:pt idx="5556">
                  <c:v>-0.70450902203634058</c:v>
                </c:pt>
                <c:pt idx="5557">
                  <c:v>-1.2513880841828495</c:v>
                </c:pt>
                <c:pt idx="5558">
                  <c:v>-3.3382639922892565</c:v>
                </c:pt>
                <c:pt idx="5559">
                  <c:v>-3.139034123609008E-2</c:v>
                </c:pt>
                <c:pt idx="5560">
                  <c:v>1.2831057031756359</c:v>
                </c:pt>
                <c:pt idx="5561">
                  <c:v>2.7083628808853604</c:v>
                </c:pt>
                <c:pt idx="5562">
                  <c:v>0.94158327309033396</c:v>
                </c:pt>
                <c:pt idx="5563">
                  <c:v>-1.5902048659892785</c:v>
                </c:pt>
                <c:pt idx="5564">
                  <c:v>-2.9660865893498674</c:v>
                </c:pt>
                <c:pt idx="5565">
                  <c:v>-1.6410631645050628</c:v>
                </c:pt>
                <c:pt idx="5566">
                  <c:v>-3.9195682508643443</c:v>
                </c:pt>
                <c:pt idx="5567">
                  <c:v>-4.8250455182291319</c:v>
                </c:pt>
                <c:pt idx="5568">
                  <c:v>-2.8651918862166497</c:v>
                </c:pt>
                <c:pt idx="5569">
                  <c:v>1.0170945140146159</c:v>
                </c:pt>
                <c:pt idx="5570">
                  <c:v>-2.8106200044572205</c:v>
                </c:pt>
                <c:pt idx="5571">
                  <c:v>0.31279797118550334</c:v>
                </c:pt>
                <c:pt idx="5572">
                  <c:v>-1.9743996146862557</c:v>
                </c:pt>
                <c:pt idx="5573">
                  <c:v>2.653476358270197</c:v>
                </c:pt>
                <c:pt idx="5574">
                  <c:v>-1.5000941355836801</c:v>
                </c:pt>
                <c:pt idx="5575">
                  <c:v>-0.67214671900359235</c:v>
                </c:pt>
                <c:pt idx="5576">
                  <c:v>-1.2869963714633457</c:v>
                </c:pt>
                <c:pt idx="5577">
                  <c:v>-1.8441251275773993</c:v>
                </c:pt>
                <c:pt idx="5578">
                  <c:v>-0.22613297350149253</c:v>
                </c:pt>
                <c:pt idx="5579">
                  <c:v>0.6415203103519076</c:v>
                </c:pt>
                <c:pt idx="5580">
                  <c:v>0.27699985909582381</c:v>
                </c:pt>
                <c:pt idx="5581">
                  <c:v>-2.3634013203607651</c:v>
                </c:pt>
                <c:pt idx="5582">
                  <c:v>0.36827214845659739</c:v>
                </c:pt>
                <c:pt idx="5583">
                  <c:v>-2.7262398398185823</c:v>
                </c:pt>
                <c:pt idx="5584">
                  <c:v>-2.5575066965441664</c:v>
                </c:pt>
                <c:pt idx="5585">
                  <c:v>-1.0899708138364943</c:v>
                </c:pt>
                <c:pt idx="5586">
                  <c:v>1.7388570505128129</c:v>
                </c:pt>
                <c:pt idx="5587">
                  <c:v>-1.9545537169764344</c:v>
                </c:pt>
                <c:pt idx="5588">
                  <c:v>0.878279202732827</c:v>
                </c:pt>
                <c:pt idx="5589">
                  <c:v>-4.8932592366831784</c:v>
                </c:pt>
                <c:pt idx="5590">
                  <c:v>1.2072691647567169</c:v>
                </c:pt>
                <c:pt idx="5591">
                  <c:v>2.0649027103006325</c:v>
                </c:pt>
                <c:pt idx="5592">
                  <c:v>1.3442584840162652</c:v>
                </c:pt>
                <c:pt idx="5593">
                  <c:v>0.27660119342458245</c:v>
                </c:pt>
                <c:pt idx="5594">
                  <c:v>-1.5865020271056736</c:v>
                </c:pt>
                <c:pt idx="5595">
                  <c:v>-1.6636469867505213</c:v>
                </c:pt>
                <c:pt idx="5596">
                  <c:v>-2.1147433065953507</c:v>
                </c:pt>
                <c:pt idx="5597">
                  <c:v>-1.3826200255966512</c:v>
                </c:pt>
                <c:pt idx="5598">
                  <c:v>2.068641162440251</c:v>
                </c:pt>
                <c:pt idx="5599">
                  <c:v>-0.49132900084103426</c:v>
                </c:pt>
                <c:pt idx="5600">
                  <c:v>2.1406978554398499</c:v>
                </c:pt>
                <c:pt idx="5601">
                  <c:v>6.2310464482900585</c:v>
                </c:pt>
                <c:pt idx="5602">
                  <c:v>3.3338853151363494</c:v>
                </c:pt>
                <c:pt idx="5603">
                  <c:v>2.4233608698679632E-2</c:v>
                </c:pt>
                <c:pt idx="5604">
                  <c:v>-0.89260316303008835</c:v>
                </c:pt>
                <c:pt idx="5605">
                  <c:v>1.2640479415698138</c:v>
                </c:pt>
                <c:pt idx="5606">
                  <c:v>1.7196472341753122</c:v>
                </c:pt>
                <c:pt idx="5607">
                  <c:v>1.4311908133467739</c:v>
                </c:pt>
                <c:pt idx="5608">
                  <c:v>3.4553498791452597</c:v>
                </c:pt>
                <c:pt idx="5609">
                  <c:v>-1.8116205320612053</c:v>
                </c:pt>
                <c:pt idx="5610">
                  <c:v>0.98625933819614886</c:v>
                </c:pt>
                <c:pt idx="5611">
                  <c:v>-0.47714763484707134</c:v>
                </c:pt>
                <c:pt idx="5612">
                  <c:v>1.0692883471949699</c:v>
                </c:pt>
                <c:pt idx="5613">
                  <c:v>-1.0775460012304379</c:v>
                </c:pt>
                <c:pt idx="5614">
                  <c:v>0.40876616699084423</c:v>
                </c:pt>
                <c:pt idx="5615">
                  <c:v>-4.0656625008211833</c:v>
                </c:pt>
                <c:pt idx="5616">
                  <c:v>-0.24345373223692235</c:v>
                </c:pt>
                <c:pt idx="5617">
                  <c:v>3.4982101671044674</c:v>
                </c:pt>
                <c:pt idx="5618">
                  <c:v>-0.69011155361906162</c:v>
                </c:pt>
                <c:pt idx="5619">
                  <c:v>-0.19452713801592836</c:v>
                </c:pt>
                <c:pt idx="5620">
                  <c:v>2.5099789937785673</c:v>
                </c:pt>
                <c:pt idx="5621">
                  <c:v>0.56771202830074685</c:v>
                </c:pt>
                <c:pt idx="5622">
                  <c:v>-3.9006784663252745</c:v>
                </c:pt>
                <c:pt idx="5623">
                  <c:v>-6.4059717223187818E-2</c:v>
                </c:pt>
                <c:pt idx="5624">
                  <c:v>1.170804851859458</c:v>
                </c:pt>
                <c:pt idx="5625">
                  <c:v>3.0229753667727408</c:v>
                </c:pt>
                <c:pt idx="5626">
                  <c:v>2.8147601373103157</c:v>
                </c:pt>
                <c:pt idx="5627">
                  <c:v>-4.193334264442683E-2</c:v>
                </c:pt>
                <c:pt idx="5628">
                  <c:v>1.4616832152337054</c:v>
                </c:pt>
                <c:pt idx="5629">
                  <c:v>-0.2099948790116315</c:v>
                </c:pt>
                <c:pt idx="5630">
                  <c:v>-0.68484849010903304</c:v>
                </c:pt>
                <c:pt idx="5631">
                  <c:v>1.947793134266405</c:v>
                </c:pt>
                <c:pt idx="5632">
                  <c:v>2.5044181728188875</c:v>
                </c:pt>
                <c:pt idx="5633">
                  <c:v>0.32585494060186448</c:v>
                </c:pt>
                <c:pt idx="5634">
                  <c:v>-1.6931939321055864</c:v>
                </c:pt>
                <c:pt idx="5635">
                  <c:v>-0.47136894372354021</c:v>
                </c:pt>
                <c:pt idx="5636">
                  <c:v>0.45555212833386349</c:v>
                </c:pt>
                <c:pt idx="5637">
                  <c:v>2.0957529140635103</c:v>
                </c:pt>
                <c:pt idx="5638">
                  <c:v>-0.82647048380881216</c:v>
                </c:pt>
                <c:pt idx="5639">
                  <c:v>8.0117108279907256E-2</c:v>
                </c:pt>
                <c:pt idx="5640">
                  <c:v>-2.6280148145040982E-2</c:v>
                </c:pt>
                <c:pt idx="5641">
                  <c:v>-0.68303686564898669</c:v>
                </c:pt>
                <c:pt idx="5642">
                  <c:v>0.41909129823534386</c:v>
                </c:pt>
                <c:pt idx="5643">
                  <c:v>-0.28418724055286759</c:v>
                </c:pt>
                <c:pt idx="5644">
                  <c:v>-1.4773049552749384</c:v>
                </c:pt>
                <c:pt idx="5645">
                  <c:v>-0.78555034727951067</c:v>
                </c:pt>
                <c:pt idx="5646">
                  <c:v>-3.1943836708227877</c:v>
                </c:pt>
                <c:pt idx="5647">
                  <c:v>-1.0483399743452395</c:v>
                </c:pt>
                <c:pt idx="5648">
                  <c:v>2.5116267061372923</c:v>
                </c:pt>
                <c:pt idx="5649">
                  <c:v>0.8892845284230475</c:v>
                </c:pt>
                <c:pt idx="5650">
                  <c:v>-1.8055717022363211</c:v>
                </c:pt>
                <c:pt idx="5651">
                  <c:v>-0.29769669329955661</c:v>
                </c:pt>
                <c:pt idx="5652">
                  <c:v>-2.1606283135608635</c:v>
                </c:pt>
                <c:pt idx="5653">
                  <c:v>1.0415206096397753</c:v>
                </c:pt>
                <c:pt idx="5654">
                  <c:v>0.67984490255017249</c:v>
                </c:pt>
                <c:pt idx="5655">
                  <c:v>1.3390198516765111</c:v>
                </c:pt>
                <c:pt idx="5656">
                  <c:v>-0.87074205053745857</c:v>
                </c:pt>
                <c:pt idx="5657">
                  <c:v>1.6614892563677763</c:v>
                </c:pt>
                <c:pt idx="5658">
                  <c:v>-1.9370649811742489</c:v>
                </c:pt>
                <c:pt idx="5659">
                  <c:v>-0.9320970805666704</c:v>
                </c:pt>
                <c:pt idx="5660">
                  <c:v>-0.51351912175161374</c:v>
                </c:pt>
                <c:pt idx="5661">
                  <c:v>2.0166064174282816</c:v>
                </c:pt>
                <c:pt idx="5662">
                  <c:v>-0.96790895816994293</c:v>
                </c:pt>
                <c:pt idx="5663">
                  <c:v>-2.2939763779790496</c:v>
                </c:pt>
                <c:pt idx="5664">
                  <c:v>-0.40290145564674873</c:v>
                </c:pt>
                <c:pt idx="5665">
                  <c:v>4.7743550353636834</c:v>
                </c:pt>
                <c:pt idx="5666">
                  <c:v>-2.0453397652125318</c:v>
                </c:pt>
                <c:pt idx="5667">
                  <c:v>2.0926754121921789</c:v>
                </c:pt>
                <c:pt idx="5668">
                  <c:v>0.11204647351958386</c:v>
                </c:pt>
                <c:pt idx="5669">
                  <c:v>-0.42519943049446596</c:v>
                </c:pt>
                <c:pt idx="5670">
                  <c:v>-1.1976682984979163</c:v>
                </c:pt>
                <c:pt idx="5671">
                  <c:v>1.3984907884400037</c:v>
                </c:pt>
                <c:pt idx="5672">
                  <c:v>1.8208228203699264</c:v>
                </c:pt>
                <c:pt idx="5673">
                  <c:v>2.8353313393201773</c:v>
                </c:pt>
                <c:pt idx="5674">
                  <c:v>0.70943315346378455</c:v>
                </c:pt>
                <c:pt idx="5675">
                  <c:v>-1.6761852983820233</c:v>
                </c:pt>
                <c:pt idx="5676">
                  <c:v>3.4345914558912227</c:v>
                </c:pt>
                <c:pt idx="5677">
                  <c:v>-0.64863794683452625</c:v>
                </c:pt>
                <c:pt idx="5678">
                  <c:v>-1.5353735021673742</c:v>
                </c:pt>
                <c:pt idx="5679">
                  <c:v>0.83846050202909339</c:v>
                </c:pt>
                <c:pt idx="5680">
                  <c:v>-2.0398931036605106</c:v>
                </c:pt>
                <c:pt idx="5681">
                  <c:v>-1.3997990848794473</c:v>
                </c:pt>
                <c:pt idx="5682">
                  <c:v>1.0386110848351962</c:v>
                </c:pt>
                <c:pt idx="5683">
                  <c:v>5.5081384881393944</c:v>
                </c:pt>
                <c:pt idx="5684">
                  <c:v>1.2418578206592201</c:v>
                </c:pt>
                <c:pt idx="5685">
                  <c:v>2.3938699453483423</c:v>
                </c:pt>
                <c:pt idx="5686">
                  <c:v>-0.83910918933440826</c:v>
                </c:pt>
                <c:pt idx="5687">
                  <c:v>0.85701951040969959</c:v>
                </c:pt>
                <c:pt idx="5688">
                  <c:v>-3.558320002903983</c:v>
                </c:pt>
                <c:pt idx="5689">
                  <c:v>-2.2803221169050261</c:v>
                </c:pt>
                <c:pt idx="5690">
                  <c:v>0.70478351691411945</c:v>
                </c:pt>
                <c:pt idx="5691">
                  <c:v>0.26758280338665941</c:v>
                </c:pt>
                <c:pt idx="5692">
                  <c:v>1.8199813809343226</c:v>
                </c:pt>
                <c:pt idx="5693">
                  <c:v>-0.10422843826279404</c:v>
                </c:pt>
                <c:pt idx="5694">
                  <c:v>2.8651285714992554</c:v>
                </c:pt>
                <c:pt idx="5695">
                  <c:v>1.1227342832552409</c:v>
                </c:pt>
                <c:pt idx="5696">
                  <c:v>-3.9852140959301323</c:v>
                </c:pt>
                <c:pt idx="5697">
                  <c:v>-4.1342873093258561</c:v>
                </c:pt>
                <c:pt idx="5698">
                  <c:v>0.2112952320346082</c:v>
                </c:pt>
                <c:pt idx="5699">
                  <c:v>-0.41637849173325492</c:v>
                </c:pt>
                <c:pt idx="5700">
                  <c:v>0.93884543627584449</c:v>
                </c:pt>
                <c:pt idx="5701">
                  <c:v>-0.98436169351553815</c:v>
                </c:pt>
                <c:pt idx="5702">
                  <c:v>-1.0143660865372937</c:v>
                </c:pt>
                <c:pt idx="5703">
                  <c:v>-0.9774820808939424</c:v>
                </c:pt>
                <c:pt idx="5704">
                  <c:v>0.31543726956757467</c:v>
                </c:pt>
                <c:pt idx="5705">
                  <c:v>1.5354662544648221</c:v>
                </c:pt>
                <c:pt idx="5706">
                  <c:v>-2.6115948530227975</c:v>
                </c:pt>
                <c:pt idx="5707">
                  <c:v>-0.53152837080030579</c:v>
                </c:pt>
                <c:pt idx="5708">
                  <c:v>2.4476160086474081</c:v>
                </c:pt>
                <c:pt idx="5709">
                  <c:v>-3.5496180214623152</c:v>
                </c:pt>
                <c:pt idx="5710">
                  <c:v>0.90551939360481981</c:v>
                </c:pt>
                <c:pt idx="5711">
                  <c:v>-0.7164475935177208</c:v>
                </c:pt>
                <c:pt idx="5712">
                  <c:v>-1.0915448039764826</c:v>
                </c:pt>
                <c:pt idx="5713">
                  <c:v>-1.1605820436659826</c:v>
                </c:pt>
                <c:pt idx="5714">
                  <c:v>2.552617180671831</c:v>
                </c:pt>
                <c:pt idx="5715">
                  <c:v>-0.32091081689365808</c:v>
                </c:pt>
                <c:pt idx="5716">
                  <c:v>-1.8385250701595197</c:v>
                </c:pt>
                <c:pt idx="5717">
                  <c:v>-1.5754678202363053</c:v>
                </c:pt>
                <c:pt idx="5718">
                  <c:v>-1.478773893524604</c:v>
                </c:pt>
                <c:pt idx="5719">
                  <c:v>2.2019119341197921</c:v>
                </c:pt>
                <c:pt idx="5720">
                  <c:v>-1.1463593721134657</c:v>
                </c:pt>
                <c:pt idx="5721">
                  <c:v>0.24515815703074395</c:v>
                </c:pt>
                <c:pt idx="5722">
                  <c:v>-1.2490932397516872</c:v>
                </c:pt>
                <c:pt idx="5723">
                  <c:v>-1.2598758186628629</c:v>
                </c:pt>
                <c:pt idx="5724">
                  <c:v>-0.77714301441281464</c:v>
                </c:pt>
                <c:pt idx="5725">
                  <c:v>-1.8300654687552935</c:v>
                </c:pt>
                <c:pt idx="5726">
                  <c:v>-1.6564984888405974</c:v>
                </c:pt>
                <c:pt idx="5727">
                  <c:v>-0.74280110985328918</c:v>
                </c:pt>
                <c:pt idx="5728">
                  <c:v>2.8838899167895988</c:v>
                </c:pt>
                <c:pt idx="5729">
                  <c:v>0.50331901906131549</c:v>
                </c:pt>
                <c:pt idx="5730">
                  <c:v>-1.7434001692514443</c:v>
                </c:pt>
                <c:pt idx="5731">
                  <c:v>1.7250707269879015</c:v>
                </c:pt>
                <c:pt idx="5732">
                  <c:v>1.567297299891024</c:v>
                </c:pt>
                <c:pt idx="5733">
                  <c:v>-2.3672269061905808</c:v>
                </c:pt>
                <c:pt idx="5734">
                  <c:v>3.6709530962993142</c:v>
                </c:pt>
                <c:pt idx="5735">
                  <c:v>1.0336169066135028</c:v>
                </c:pt>
                <c:pt idx="5736">
                  <c:v>0.89252111846275284</c:v>
                </c:pt>
                <c:pt idx="5737">
                  <c:v>0.480233422437081</c:v>
                </c:pt>
                <c:pt idx="5738">
                  <c:v>0.50970885507721064</c:v>
                </c:pt>
                <c:pt idx="5739">
                  <c:v>0.26726950366509783</c:v>
                </c:pt>
                <c:pt idx="5740">
                  <c:v>1.0233829213423462</c:v>
                </c:pt>
                <c:pt idx="5741">
                  <c:v>-0.60185375323203516</c:v>
                </c:pt>
                <c:pt idx="5742">
                  <c:v>3.0547455561228816</c:v>
                </c:pt>
                <c:pt idx="5743">
                  <c:v>-4.0080157883394207</c:v>
                </c:pt>
                <c:pt idx="5744">
                  <c:v>-1.399077637557447</c:v>
                </c:pt>
                <c:pt idx="5745">
                  <c:v>0.51423358785916662</c:v>
                </c:pt>
                <c:pt idx="5746">
                  <c:v>0.16414125394001644</c:v>
                </c:pt>
                <c:pt idx="5747">
                  <c:v>-0.55085812656915323</c:v>
                </c:pt>
                <c:pt idx="5748">
                  <c:v>-2.8907022147713235E-2</c:v>
                </c:pt>
                <c:pt idx="5749">
                  <c:v>-2.2154752983580153</c:v>
                </c:pt>
                <c:pt idx="5750">
                  <c:v>-1.738282428396225</c:v>
                </c:pt>
                <c:pt idx="5751">
                  <c:v>-0.234863836122301</c:v>
                </c:pt>
                <c:pt idx="5752">
                  <c:v>0.43660356179933046</c:v>
                </c:pt>
                <c:pt idx="5753">
                  <c:v>-0.95444266644345532</c:v>
                </c:pt>
                <c:pt idx="5754">
                  <c:v>-3.5562616271009801</c:v>
                </c:pt>
                <c:pt idx="5755">
                  <c:v>0.48245977530685025</c:v>
                </c:pt>
                <c:pt idx="5756">
                  <c:v>1.2224493783353054</c:v>
                </c:pt>
                <c:pt idx="5757">
                  <c:v>-2.4896639524488364</c:v>
                </c:pt>
                <c:pt idx="5758">
                  <c:v>-0.82959921991138685</c:v>
                </c:pt>
                <c:pt idx="5759">
                  <c:v>2.1981361009836462</c:v>
                </c:pt>
                <c:pt idx="5760">
                  <c:v>-2.1849384820378361</c:v>
                </c:pt>
                <c:pt idx="5761">
                  <c:v>8.1529550700878417E-3</c:v>
                </c:pt>
                <c:pt idx="5762">
                  <c:v>-1.3689839013417462</c:v>
                </c:pt>
                <c:pt idx="5763">
                  <c:v>4.2337950294645808</c:v>
                </c:pt>
                <c:pt idx="5764">
                  <c:v>-2.1935049030729274</c:v>
                </c:pt>
                <c:pt idx="5765">
                  <c:v>-3.482841266361028</c:v>
                </c:pt>
                <c:pt idx="5766">
                  <c:v>1.1488842092680329</c:v>
                </c:pt>
                <c:pt idx="5767">
                  <c:v>-1.0549729233450194</c:v>
                </c:pt>
                <c:pt idx="5768">
                  <c:v>-1.6830368656489867</c:v>
                </c:pt>
                <c:pt idx="5769">
                  <c:v>-0.80161714767336889</c:v>
                </c:pt>
                <c:pt idx="5770">
                  <c:v>2.663751736821041</c:v>
                </c:pt>
                <c:pt idx="5771">
                  <c:v>-0.3307180911389267</c:v>
                </c:pt>
                <c:pt idx="5772">
                  <c:v>2.7961543447073325</c:v>
                </c:pt>
                <c:pt idx="5773">
                  <c:v>-2.5389265885244896</c:v>
                </c:pt>
                <c:pt idx="5774">
                  <c:v>1.942261106764704</c:v>
                </c:pt>
                <c:pt idx="5775">
                  <c:v>-2.3008271971426382</c:v>
                </c:pt>
                <c:pt idx="5776">
                  <c:v>2.037071366817031</c:v>
                </c:pt>
                <c:pt idx="5777">
                  <c:v>2.0119874297982818</c:v>
                </c:pt>
                <c:pt idx="5778">
                  <c:v>-1.856848211960596</c:v>
                </c:pt>
                <c:pt idx="5779">
                  <c:v>1.2208124630188948</c:v>
                </c:pt>
                <c:pt idx="5780">
                  <c:v>0.59939640993795962</c:v>
                </c:pt>
                <c:pt idx="5781">
                  <c:v>2.1424566183315505</c:v>
                </c:pt>
                <c:pt idx="5782">
                  <c:v>-2.14387782076561</c:v>
                </c:pt>
                <c:pt idx="5783">
                  <c:v>-1.2073698604706351</c:v>
                </c:pt>
                <c:pt idx="5784">
                  <c:v>-0.23452106219078317</c:v>
                </c:pt>
                <c:pt idx="5785">
                  <c:v>3.5499903943903135</c:v>
                </c:pt>
                <c:pt idx="5786">
                  <c:v>0.52411874787389934</c:v>
                </c:pt>
                <c:pt idx="5787">
                  <c:v>-1.905301825260814</c:v>
                </c:pt>
                <c:pt idx="5788">
                  <c:v>0.48060675756713067</c:v>
                </c:pt>
                <c:pt idx="5789">
                  <c:v>-1.9798800340326395</c:v>
                </c:pt>
                <c:pt idx="5790">
                  <c:v>-3.2974140424976355</c:v>
                </c:pt>
                <c:pt idx="5791">
                  <c:v>5.5662879578960656E-2</c:v>
                </c:pt>
                <c:pt idx="5792">
                  <c:v>0.23395597309460925</c:v>
                </c:pt>
                <c:pt idx="5793">
                  <c:v>1.5838787932537457E-2</c:v>
                </c:pt>
                <c:pt idx="5794">
                  <c:v>0.55809449114350684</c:v>
                </c:pt>
                <c:pt idx="5795">
                  <c:v>3.752352223418427</c:v>
                </c:pt>
                <c:pt idx="5796">
                  <c:v>3.1635176846682356</c:v>
                </c:pt>
                <c:pt idx="5797">
                  <c:v>-2.0696836914838634</c:v>
                </c:pt>
                <c:pt idx="5798">
                  <c:v>1.7153122384813955</c:v>
                </c:pt>
                <c:pt idx="5799">
                  <c:v>4.2592235081553724</c:v>
                </c:pt>
                <c:pt idx="5800">
                  <c:v>3.905660344954093</c:v>
                </c:pt>
                <c:pt idx="5801">
                  <c:v>2.1435269786310869</c:v>
                </c:pt>
                <c:pt idx="5802">
                  <c:v>-0.45330994198118901</c:v>
                </c:pt>
                <c:pt idx="5803">
                  <c:v>-2.8872121745988153</c:v>
                </c:pt>
                <c:pt idx="5804">
                  <c:v>-1.8512268412649462</c:v>
                </c:pt>
                <c:pt idx="5805">
                  <c:v>0.83723425015698183</c:v>
                </c:pt>
                <c:pt idx="5806">
                  <c:v>1.0401195609028804</c:v>
                </c:pt>
                <c:pt idx="5807">
                  <c:v>-0.14170973556380773</c:v>
                </c:pt>
                <c:pt idx="5808">
                  <c:v>1.9416313984468871</c:v>
                </c:pt>
                <c:pt idx="5809">
                  <c:v>2.1967280188100489</c:v>
                </c:pt>
                <c:pt idx="5810">
                  <c:v>2.4855853148135907</c:v>
                </c:pt>
                <c:pt idx="5811">
                  <c:v>1.8184230117695641</c:v>
                </c:pt>
                <c:pt idx="5812">
                  <c:v>0.63625413796719954</c:v>
                </c:pt>
                <c:pt idx="5813">
                  <c:v>-1.0733608457841797</c:v>
                </c:pt>
                <c:pt idx="5814">
                  <c:v>0.47068783975805673</c:v>
                </c:pt>
                <c:pt idx="5815">
                  <c:v>1.1161294673312341</c:v>
                </c:pt>
                <c:pt idx="5816">
                  <c:v>-0.15524798176848265</c:v>
                </c:pt>
                <c:pt idx="5817">
                  <c:v>-3.530754514537378</c:v>
                </c:pt>
                <c:pt idx="5818">
                  <c:v>0.42159637734499711</c:v>
                </c:pt>
                <c:pt idx="5819">
                  <c:v>0.1139012589998174</c:v>
                </c:pt>
                <c:pt idx="5820">
                  <c:v>-0.35487404806272593</c:v>
                </c:pt>
                <c:pt idx="5821">
                  <c:v>0.98997387349298549</c:v>
                </c:pt>
                <c:pt idx="5822">
                  <c:v>0.65735650986245275</c:v>
                </c:pt>
                <c:pt idx="5823">
                  <c:v>1.9526481288793462</c:v>
                </c:pt>
                <c:pt idx="5824">
                  <c:v>1.2423721948596835</c:v>
                </c:pt>
                <c:pt idx="5825">
                  <c:v>-0.94821903975380906</c:v>
                </c:pt>
                <c:pt idx="5826">
                  <c:v>2.740038373624202</c:v>
                </c:pt>
                <c:pt idx="5827">
                  <c:v>3.1537085549613089</c:v>
                </c:pt>
                <c:pt idx="5828">
                  <c:v>-0.53025265243746134</c:v>
                </c:pt>
                <c:pt idx="5829">
                  <c:v>3.0562864488507415</c:v>
                </c:pt>
                <c:pt idx="5830">
                  <c:v>8.7090975749546828E-2</c:v>
                </c:pt>
                <c:pt idx="5831">
                  <c:v>2.7885951833531095</c:v>
                </c:pt>
                <c:pt idx="5832">
                  <c:v>2.7839437790629376</c:v>
                </c:pt>
                <c:pt idx="5833">
                  <c:v>-0.82416321499825074</c:v>
                </c:pt>
                <c:pt idx="5834">
                  <c:v>2.8722014917288021</c:v>
                </c:pt>
                <c:pt idx="5835">
                  <c:v>-0.23378467464551989</c:v>
                </c:pt>
                <c:pt idx="5836">
                  <c:v>0.71204617423171612</c:v>
                </c:pt>
                <c:pt idx="5837">
                  <c:v>1.8836756698279373</c:v>
                </c:pt>
                <c:pt idx="5838">
                  <c:v>-0.38588785758683741</c:v>
                </c:pt>
                <c:pt idx="5839">
                  <c:v>2.1371616524888211</c:v>
                </c:pt>
                <c:pt idx="5840">
                  <c:v>0.22043904016771165</c:v>
                </c:pt>
                <c:pt idx="5841">
                  <c:v>-1.1451335468476884</c:v>
                </c:pt>
                <c:pt idx="5842">
                  <c:v>0.84508093892831937</c:v>
                </c:pt>
                <c:pt idx="5843">
                  <c:v>2.4401541323125855</c:v>
                </c:pt>
                <c:pt idx="5844">
                  <c:v>2.8409516224215281E-2</c:v>
                </c:pt>
                <c:pt idx="5845">
                  <c:v>-2.1737536868174701</c:v>
                </c:pt>
                <c:pt idx="5846">
                  <c:v>-0.46006956248916708</c:v>
                </c:pt>
                <c:pt idx="5847">
                  <c:v>-1.707305640846279</c:v>
                </c:pt>
                <c:pt idx="5848">
                  <c:v>4.1871824361310104</c:v>
                </c:pt>
                <c:pt idx="5849">
                  <c:v>-1.7023683891583516</c:v>
                </c:pt>
                <c:pt idx="5850">
                  <c:v>-4.4512853239725345</c:v>
                </c:pt>
                <c:pt idx="5851">
                  <c:v>-1.0049346632659137</c:v>
                </c:pt>
                <c:pt idx="5852">
                  <c:v>0.50985232227036192</c:v>
                </c:pt>
                <c:pt idx="5853">
                  <c:v>7.7320489469968834E-2</c:v>
                </c:pt>
                <c:pt idx="5854">
                  <c:v>1.5982848156504303E-2</c:v>
                </c:pt>
                <c:pt idx="5855">
                  <c:v>-2.8117797079507341</c:v>
                </c:pt>
                <c:pt idx="5856">
                  <c:v>0.17883699413445697</c:v>
                </c:pt>
                <c:pt idx="5857">
                  <c:v>-1.8310788147999233</c:v>
                </c:pt>
                <c:pt idx="5858">
                  <c:v>1.9762181988877501</c:v>
                </c:pt>
                <c:pt idx="5859">
                  <c:v>-1.8919884826566715</c:v>
                </c:pt>
                <c:pt idx="5860">
                  <c:v>-0.34262786916231391</c:v>
                </c:pt>
                <c:pt idx="5861">
                  <c:v>-1.8546218590908339</c:v>
                </c:pt>
                <c:pt idx="5862">
                  <c:v>1.9667579821583629</c:v>
                </c:pt>
                <c:pt idx="5863">
                  <c:v>-0.56296963945365519</c:v>
                </c:pt>
                <c:pt idx="5864">
                  <c:v>-1.9094958696054647</c:v>
                </c:pt>
                <c:pt idx="5865">
                  <c:v>1.910966055156841</c:v>
                </c:pt>
                <c:pt idx="5866">
                  <c:v>-3.9951299048645126</c:v>
                </c:pt>
                <c:pt idx="5867">
                  <c:v>1.1058847377000518</c:v>
                </c:pt>
                <c:pt idx="5868">
                  <c:v>1.1244336037692477</c:v>
                </c:pt>
                <c:pt idx="5869">
                  <c:v>5.0658445436303197</c:v>
                </c:pt>
                <c:pt idx="5870">
                  <c:v>1.2694820910212883</c:v>
                </c:pt>
                <c:pt idx="5871">
                  <c:v>0.82694325063089025</c:v>
                </c:pt>
                <c:pt idx="5872">
                  <c:v>-1.6321407970556834</c:v>
                </c:pt>
                <c:pt idx="5873">
                  <c:v>9.4873150249767946E-3</c:v>
                </c:pt>
                <c:pt idx="5874">
                  <c:v>0.74969907180165762</c:v>
                </c:pt>
                <c:pt idx="5875">
                  <c:v>2.6215691421327989</c:v>
                </c:pt>
                <c:pt idx="5876">
                  <c:v>-1.8247579908120315</c:v>
                </c:pt>
                <c:pt idx="5877">
                  <c:v>-3.425356750922333</c:v>
                </c:pt>
                <c:pt idx="5878">
                  <c:v>0.51700141321110848</c:v>
                </c:pt>
                <c:pt idx="5879">
                  <c:v>-3.4491944437882012</c:v>
                </c:pt>
                <c:pt idx="5880">
                  <c:v>1.5594149978636658</c:v>
                </c:pt>
                <c:pt idx="5881">
                  <c:v>3.2644879127995807</c:v>
                </c:pt>
                <c:pt idx="5882">
                  <c:v>2.1343187637839875</c:v>
                </c:pt>
                <c:pt idx="5883">
                  <c:v>-1.2058114913058802</c:v>
                </c:pt>
                <c:pt idx="5884">
                  <c:v>2.8143027773647873</c:v>
                </c:pt>
                <c:pt idx="5885">
                  <c:v>-1.8715332955161301</c:v>
                </c:pt>
                <c:pt idx="5886">
                  <c:v>-1.4761759007010795</c:v>
                </c:pt>
                <c:pt idx="5887">
                  <c:v>2.3424187264804317</c:v>
                </c:pt>
                <c:pt idx="5888">
                  <c:v>-0.43204662645588598</c:v>
                </c:pt>
                <c:pt idx="5889">
                  <c:v>0.60610813321395085</c:v>
                </c:pt>
                <c:pt idx="5890">
                  <c:v>2.0942408147936433</c:v>
                </c:pt>
                <c:pt idx="5891">
                  <c:v>-2.1951436738509997</c:v>
                </c:pt>
                <c:pt idx="5892">
                  <c:v>-1.4076746548299184</c:v>
                </c:pt>
                <c:pt idx="5893">
                  <c:v>-1.5003318576248645</c:v>
                </c:pt>
                <c:pt idx="5894">
                  <c:v>-0.85292253857680578</c:v>
                </c:pt>
                <c:pt idx="5895">
                  <c:v>-1.3920958633012503</c:v>
                </c:pt>
                <c:pt idx="5896">
                  <c:v>0.85266637789667499</c:v>
                </c:pt>
                <c:pt idx="5897">
                  <c:v>0.95932238343765874</c:v>
                </c:pt>
                <c:pt idx="5898">
                  <c:v>7.005783215237571E-2</c:v>
                </c:pt>
                <c:pt idx="5899">
                  <c:v>0.87190507541330931</c:v>
                </c:pt>
                <c:pt idx="5900">
                  <c:v>-0.9720784926409678</c:v>
                </c:pt>
                <c:pt idx="5901">
                  <c:v>-0.40734573413313058</c:v>
                </c:pt>
                <c:pt idx="5902">
                  <c:v>-3.4218037522863654</c:v>
                </c:pt>
                <c:pt idx="5903">
                  <c:v>2.1035155780193548</c:v>
                </c:pt>
                <c:pt idx="5904">
                  <c:v>-0.99887198020631018</c:v>
                </c:pt>
                <c:pt idx="5905">
                  <c:v>-1.5071238947930254</c:v>
                </c:pt>
                <c:pt idx="5906">
                  <c:v>-1.3766067213066222</c:v>
                </c:pt>
                <c:pt idx="5907">
                  <c:v>0.3001011644164322</c:v>
                </c:pt>
                <c:pt idx="5908">
                  <c:v>-0.62695154348552506</c:v>
                </c:pt>
                <c:pt idx="5909">
                  <c:v>1.1433540372279793</c:v>
                </c:pt>
                <c:pt idx="5910">
                  <c:v>-2.5686487573506653</c:v>
                </c:pt>
                <c:pt idx="5911">
                  <c:v>0.27203381394990345</c:v>
                </c:pt>
                <c:pt idx="5912">
                  <c:v>0.69374931004476537</c:v>
                </c:pt>
                <c:pt idx="5913">
                  <c:v>1.1434375477159975</c:v>
                </c:pt>
                <c:pt idx="5914">
                  <c:v>1.0393955977370197</c:v>
                </c:pt>
                <c:pt idx="5915">
                  <c:v>-2.3817923516746191</c:v>
                </c:pt>
                <c:pt idx="5916">
                  <c:v>-0.27431459263870295</c:v>
                </c:pt>
                <c:pt idx="5917">
                  <c:v>0.2440415268362699</c:v>
                </c:pt>
                <c:pt idx="5918">
                  <c:v>-1.945438041919104</c:v>
                </c:pt>
                <c:pt idx="5919">
                  <c:v>-0.32105562522097841</c:v>
                </c:pt>
                <c:pt idx="5920">
                  <c:v>-2.7484143397539178</c:v>
                </c:pt>
                <c:pt idx="5921">
                  <c:v>0.9806678683168002</c:v>
                </c:pt>
                <c:pt idx="5922">
                  <c:v>2.520739865350734</c:v>
                </c:pt>
                <c:pt idx="5923">
                  <c:v>1.6999160102006385</c:v>
                </c:pt>
                <c:pt idx="5924">
                  <c:v>0.66123414561083393</c:v>
                </c:pt>
                <c:pt idx="5925">
                  <c:v>0.9677944969424388</c:v>
                </c:pt>
                <c:pt idx="5926">
                  <c:v>-0.45015375355480103</c:v>
                </c:pt>
                <c:pt idx="5927">
                  <c:v>4.7809848754887767</c:v>
                </c:pt>
                <c:pt idx="5928">
                  <c:v>-0.5230099874006342</c:v>
                </c:pt>
                <c:pt idx="5929">
                  <c:v>-2.6667275974965463</c:v>
                </c:pt>
                <c:pt idx="5930">
                  <c:v>1.8434404004097331</c:v>
                </c:pt>
                <c:pt idx="5931">
                  <c:v>1.2513305494891398</c:v>
                </c:pt>
                <c:pt idx="5932">
                  <c:v>-2.1934279842583777</c:v>
                </c:pt>
                <c:pt idx="5933">
                  <c:v>-1.2131204185183719</c:v>
                </c:pt>
                <c:pt idx="5934">
                  <c:v>0.38128595685276423</c:v>
                </c:pt>
                <c:pt idx="5935">
                  <c:v>-1.3934807767354158</c:v>
                </c:pt>
                <c:pt idx="5936">
                  <c:v>1.9308457106610177</c:v>
                </c:pt>
                <c:pt idx="5937">
                  <c:v>-1.4653357348739036</c:v>
                </c:pt>
                <c:pt idx="5938">
                  <c:v>-0.71396915104455871</c:v>
                </c:pt>
                <c:pt idx="5939">
                  <c:v>-1.2385471294686639</c:v>
                </c:pt>
                <c:pt idx="5940">
                  <c:v>0.52380671058316608</c:v>
                </c:pt>
                <c:pt idx="5941">
                  <c:v>0.91640693668519191</c:v>
                </c:pt>
                <c:pt idx="5942">
                  <c:v>0.96514630966200343</c:v>
                </c:pt>
                <c:pt idx="5943">
                  <c:v>-4.2608283086314458</c:v>
                </c:pt>
                <c:pt idx="5944">
                  <c:v>-1.5906979265139398E-2</c:v>
                </c:pt>
                <c:pt idx="5945">
                  <c:v>0.47134702228584047</c:v>
                </c:pt>
                <c:pt idx="5946">
                  <c:v>1.4742396636843296</c:v>
                </c:pt>
                <c:pt idx="5947">
                  <c:v>-0.35053468106326591</c:v>
                </c:pt>
                <c:pt idx="5948">
                  <c:v>0.444349944397743</c:v>
                </c:pt>
                <c:pt idx="5949">
                  <c:v>-0.99232439715621013</c:v>
                </c:pt>
                <c:pt idx="5950">
                  <c:v>2.3609489414030485</c:v>
                </c:pt>
                <c:pt idx="5951">
                  <c:v>-2.841450215939318</c:v>
                </c:pt>
                <c:pt idx="5952">
                  <c:v>0.80262997327923102</c:v>
                </c:pt>
                <c:pt idx="5953">
                  <c:v>-2.1587446469014964</c:v>
                </c:pt>
                <c:pt idx="5954">
                  <c:v>-0.55889337771883163</c:v>
                </c:pt>
                <c:pt idx="5955">
                  <c:v>0.34785960800877547</c:v>
                </c:pt>
                <c:pt idx="5956">
                  <c:v>-3.7427922209549109</c:v>
                </c:pt>
                <c:pt idx="5957">
                  <c:v>-2.7240704134826075</c:v>
                </c:pt>
                <c:pt idx="5958">
                  <c:v>-3.2097197759739302</c:v>
                </c:pt>
                <c:pt idx="5959">
                  <c:v>1.0533787795078382</c:v>
                </c:pt>
                <c:pt idx="5960">
                  <c:v>2.1363771395869975</c:v>
                </c:pt>
                <c:pt idx="5961">
                  <c:v>-3.3727504865571589</c:v>
                </c:pt>
                <c:pt idx="5962">
                  <c:v>-0.55489795936062336</c:v>
                </c:pt>
                <c:pt idx="5963">
                  <c:v>0.22260846650368649</c:v>
                </c:pt>
                <c:pt idx="5964">
                  <c:v>0.97009245024829482</c:v>
                </c:pt>
                <c:pt idx="5965">
                  <c:v>3.9886963873896235</c:v>
                </c:pt>
                <c:pt idx="5966">
                  <c:v>0.4658666029394567</c:v>
                </c:pt>
                <c:pt idx="5967">
                  <c:v>-1.5643137616567486</c:v>
                </c:pt>
                <c:pt idx="5968">
                  <c:v>1.3970759741895478</c:v>
                </c:pt>
                <c:pt idx="5969">
                  <c:v>3.1453337264759256</c:v>
                </c:pt>
                <c:pt idx="5970">
                  <c:v>-2.2800932837622128</c:v>
                </c:pt>
                <c:pt idx="5971">
                  <c:v>1.340709768964679</c:v>
                </c:pt>
                <c:pt idx="5972">
                  <c:v>0.2810779762922806</c:v>
                </c:pt>
                <c:pt idx="5973">
                  <c:v>-1.5347325441798461</c:v>
                </c:pt>
                <c:pt idx="5974">
                  <c:v>-1.4928033451902998</c:v>
                </c:pt>
                <c:pt idx="5975">
                  <c:v>3.6781185563186511</c:v>
                </c:pt>
                <c:pt idx="5976">
                  <c:v>1.8434115192305995</c:v>
                </c:pt>
                <c:pt idx="5977">
                  <c:v>1.0554887634661583</c:v>
                </c:pt>
                <c:pt idx="5978">
                  <c:v>-3.197012312565974</c:v>
                </c:pt>
                <c:pt idx="5979">
                  <c:v>1.2805966117828191</c:v>
                </c:pt>
                <c:pt idx="5980">
                  <c:v>2.5125222695720737</c:v>
                </c:pt>
                <c:pt idx="5981">
                  <c:v>-3.1480394484500778</c:v>
                </c:pt>
                <c:pt idx="5982">
                  <c:v>0.38144016840593054</c:v>
                </c:pt>
                <c:pt idx="5983">
                  <c:v>1.79383070681817</c:v>
                </c:pt>
                <c:pt idx="5984">
                  <c:v>1.7797910402768196</c:v>
                </c:pt>
                <c:pt idx="5985">
                  <c:v>0.96902208994873007</c:v>
                </c:pt>
                <c:pt idx="5986">
                  <c:v>0.18567219232281218</c:v>
                </c:pt>
                <c:pt idx="5987">
                  <c:v>2.4518834211686453</c:v>
                </c:pt>
                <c:pt idx="5988">
                  <c:v>0.61121336196863041</c:v>
                </c:pt>
                <c:pt idx="5989">
                  <c:v>0.77107040768857615</c:v>
                </c:pt>
                <c:pt idx="5990">
                  <c:v>0.74831053516531654</c:v>
                </c:pt>
                <c:pt idx="5991">
                  <c:v>-2.2781971050022776</c:v>
                </c:pt>
                <c:pt idx="5992">
                  <c:v>-2.2309555514542723</c:v>
                </c:pt>
                <c:pt idx="5993">
                  <c:v>-3.1921878791515255</c:v>
                </c:pt>
                <c:pt idx="5994">
                  <c:v>-0.95087219137059265</c:v>
                </c:pt>
                <c:pt idx="5995">
                  <c:v>1.3260962858452316</c:v>
                </c:pt>
                <c:pt idx="5996">
                  <c:v>0.92739125045747528</c:v>
                </c:pt>
                <c:pt idx="5997">
                  <c:v>-0.50267036838592105</c:v>
                </c:pt>
                <c:pt idx="5998">
                  <c:v>2.812905351830068</c:v>
                </c:pt>
                <c:pt idx="5999">
                  <c:v>-0.80767672185830008</c:v>
                </c:pt>
                <c:pt idx="6000">
                  <c:v>1.1406978554398499</c:v>
                </c:pt>
                <c:pt idx="6001">
                  <c:v>-0.60642832642881217</c:v>
                </c:pt>
                <c:pt idx="6002">
                  <c:v>-2.930558703682685</c:v>
                </c:pt>
                <c:pt idx="6003">
                  <c:v>-1.9636992928500661</c:v>
                </c:pt>
                <c:pt idx="6004">
                  <c:v>-1.0779300807205203</c:v>
                </c:pt>
                <c:pt idx="6005">
                  <c:v>-2.8565036702885607</c:v>
                </c:pt>
                <c:pt idx="6006">
                  <c:v>-0.75624112396562282</c:v>
                </c:pt>
                <c:pt idx="6007">
                  <c:v>-1.4454559916485863</c:v>
                </c:pt>
                <c:pt idx="6008">
                  <c:v>2.6685124239036497</c:v>
                </c:pt>
                <c:pt idx="6009">
                  <c:v>-0.60165150404344558</c:v>
                </c:pt>
                <c:pt idx="6010">
                  <c:v>-1.6218444592691945</c:v>
                </c:pt>
                <c:pt idx="6011">
                  <c:v>-2.0892450829301197</c:v>
                </c:pt>
                <c:pt idx="6012">
                  <c:v>-1.7923537891899173</c:v>
                </c:pt>
                <c:pt idx="6013">
                  <c:v>1.6164901909922449</c:v>
                </c:pt>
                <c:pt idx="6014">
                  <c:v>1.7348292154944076</c:v>
                </c:pt>
                <c:pt idx="6015">
                  <c:v>-3.8439659516878635</c:v>
                </c:pt>
                <c:pt idx="6016">
                  <c:v>4.0454445152830587</c:v>
                </c:pt>
                <c:pt idx="6017">
                  <c:v>6.1353995249049831E-2</c:v>
                </c:pt>
                <c:pt idx="6018">
                  <c:v>1.8178426035179882</c:v>
                </c:pt>
                <c:pt idx="6019">
                  <c:v>-1.8515532461178879</c:v>
                </c:pt>
                <c:pt idx="6020">
                  <c:v>-1.8941152622999482</c:v>
                </c:pt>
                <c:pt idx="6021">
                  <c:v>-0.27321181567894826</c:v>
                </c:pt>
                <c:pt idx="6022">
                  <c:v>1.0142960397430194</c:v>
                </c:pt>
                <c:pt idx="6023">
                  <c:v>0.62750692142471109</c:v>
                </c:pt>
                <c:pt idx="6024">
                  <c:v>2.2928072651483546</c:v>
                </c:pt>
                <c:pt idx="6025">
                  <c:v>-3.9162591133156184</c:v>
                </c:pt>
                <c:pt idx="6026">
                  <c:v>1.7451724835580222</c:v>
                </c:pt>
                <c:pt idx="6027">
                  <c:v>1.1279698067202943</c:v>
                </c:pt>
                <c:pt idx="6028">
                  <c:v>0.19550042580375759</c:v>
                </c:pt>
                <c:pt idx="6029">
                  <c:v>-2.2529295699415286</c:v>
                </c:pt>
                <c:pt idx="6030">
                  <c:v>-2.1082939556375777</c:v>
                </c:pt>
                <c:pt idx="6031">
                  <c:v>1.6746608995192815</c:v>
                </c:pt>
                <c:pt idx="6032">
                  <c:v>-4.7075198878079263</c:v>
                </c:pt>
                <c:pt idx="6033">
                  <c:v>-3.6083012487281536</c:v>
                </c:pt>
                <c:pt idx="6034">
                  <c:v>0.48467413040356178</c:v>
                </c:pt>
                <c:pt idx="6035">
                  <c:v>0.77896025748012221</c:v>
                </c:pt>
                <c:pt idx="6036">
                  <c:v>-1.2130880018582104</c:v>
                </c:pt>
                <c:pt idx="6037">
                  <c:v>-1.0882156741469942</c:v>
                </c:pt>
                <c:pt idx="6038">
                  <c:v>1.4826313755757852</c:v>
                </c:pt>
                <c:pt idx="6039">
                  <c:v>2.0926754121921789</c:v>
                </c:pt>
                <c:pt idx="6040">
                  <c:v>-0.6447404065265232</c:v>
                </c:pt>
                <c:pt idx="6041">
                  <c:v>-2.1739541682655563</c:v>
                </c:pt>
                <c:pt idx="6042">
                  <c:v>2.5027349876075675</c:v>
                </c:pt>
                <c:pt idx="6043">
                  <c:v>-2.8948282624868256</c:v>
                </c:pt>
                <c:pt idx="6044">
                  <c:v>1.0582853822760931</c:v>
                </c:pt>
                <c:pt idx="6045">
                  <c:v>2.0779596797169866</c:v>
                </c:pt>
                <c:pt idx="6046">
                  <c:v>-0.45093641099495585</c:v>
                </c:pt>
                <c:pt idx="6047">
                  <c:v>-1.4260284455506635</c:v>
                </c:pt>
                <c:pt idx="6048">
                  <c:v>-3.6166911928790952</c:v>
                </c:pt>
                <c:pt idx="6049">
                  <c:v>0.46464211880785911</c:v>
                </c:pt>
                <c:pt idx="6050">
                  <c:v>-3.4420927301006543</c:v>
                </c:pt>
                <c:pt idx="6051">
                  <c:v>0.21740107611442028</c:v>
                </c:pt>
                <c:pt idx="6052">
                  <c:v>-3.7284254014572866</c:v>
                </c:pt>
                <c:pt idx="6053">
                  <c:v>-3.6951345252987622</c:v>
                </c:pt>
                <c:pt idx="6054">
                  <c:v>0.72670949776597027</c:v>
                </c:pt>
                <c:pt idx="6055">
                  <c:v>1.634540303836225</c:v>
                </c:pt>
                <c:pt idx="6056">
                  <c:v>-0.70870483412149099</c:v>
                </c:pt>
                <c:pt idx="6057">
                  <c:v>1.93034208082058</c:v>
                </c:pt>
                <c:pt idx="6058">
                  <c:v>-0.90561395027269498</c:v>
                </c:pt>
                <c:pt idx="6059">
                  <c:v>4.1453511151916871</c:v>
                </c:pt>
                <c:pt idx="6060">
                  <c:v>-2.4069225585882776</c:v>
                </c:pt>
                <c:pt idx="6061">
                  <c:v>-1.5862144119674042</c:v>
                </c:pt>
                <c:pt idx="6062">
                  <c:v>2.3165645564009267</c:v>
                </c:pt>
                <c:pt idx="6063">
                  <c:v>-0.21205014593995486</c:v>
                </c:pt>
                <c:pt idx="6064">
                  <c:v>1.8483726877613051</c:v>
                </c:pt>
                <c:pt idx="6065">
                  <c:v>-2.5210782831058367</c:v>
                </c:pt>
                <c:pt idx="6066">
                  <c:v>-2.1932888006496114</c:v>
                </c:pt>
                <c:pt idx="6067">
                  <c:v>1.5611444529698772</c:v>
                </c:pt>
                <c:pt idx="6068">
                  <c:v>-2.6575945337234543</c:v>
                </c:pt>
                <c:pt idx="6069">
                  <c:v>-2.9526825624175927</c:v>
                </c:pt>
                <c:pt idx="6070">
                  <c:v>-0.33970768771885673</c:v>
                </c:pt>
                <c:pt idx="6071">
                  <c:v>2.15159865872414</c:v>
                </c:pt>
                <c:pt idx="6072">
                  <c:v>0.3997045282115721</c:v>
                </c:pt>
                <c:pt idx="6073">
                  <c:v>-0.65949735683911825</c:v>
                </c:pt>
                <c:pt idx="6074">
                  <c:v>0.53945804962086896</c:v>
                </c:pt>
                <c:pt idx="6075">
                  <c:v>-3.9055982415763069</c:v>
                </c:pt>
                <c:pt idx="6076">
                  <c:v>-0.78927317844389222</c:v>
                </c:pt>
                <c:pt idx="6077">
                  <c:v>1.1101766600949166</c:v>
                </c:pt>
                <c:pt idx="6078">
                  <c:v>0.853942096259523</c:v>
                </c:pt>
                <c:pt idx="6079">
                  <c:v>1.4586327390798743</c:v>
                </c:pt>
                <c:pt idx="6080">
                  <c:v>1.9470655478983616</c:v>
                </c:pt>
                <c:pt idx="6081">
                  <c:v>-5.0148489930585072E-2</c:v>
                </c:pt>
                <c:pt idx="6082">
                  <c:v>-5.3500310512228566</c:v>
                </c:pt>
                <c:pt idx="6083">
                  <c:v>0.90677688742740514</c:v>
                </c:pt>
                <c:pt idx="6084">
                  <c:v>-1.4079729266070728</c:v>
                </c:pt>
                <c:pt idx="6085">
                  <c:v>-1.0304453990316915</c:v>
                </c:pt>
                <c:pt idx="6086">
                  <c:v>-0.34575651754374093</c:v>
                </c:pt>
                <c:pt idx="6087">
                  <c:v>0.4444904691406748</c:v>
                </c:pt>
                <c:pt idx="6088">
                  <c:v>-3.2040336246401999</c:v>
                </c:pt>
                <c:pt idx="6089">
                  <c:v>-3.0653767411445898</c:v>
                </c:pt>
                <c:pt idx="6090">
                  <c:v>-2.5024849148822597</c:v>
                </c:pt>
                <c:pt idx="6091">
                  <c:v>1.7323333843055053</c:v>
                </c:pt>
                <c:pt idx="6092">
                  <c:v>-0.45647095434053142</c:v>
                </c:pt>
                <c:pt idx="6093">
                  <c:v>0.71359840435042798</c:v>
                </c:pt>
                <c:pt idx="6094">
                  <c:v>0.96699932740173722</c:v>
                </c:pt>
                <c:pt idx="6095">
                  <c:v>0.91282580497343702</c:v>
                </c:pt>
                <c:pt idx="6096">
                  <c:v>0.54597935505684347</c:v>
                </c:pt>
                <c:pt idx="6097">
                  <c:v>-1.388545292788006</c:v>
                </c:pt>
                <c:pt idx="6098">
                  <c:v>1.1951198969516383</c:v>
                </c:pt>
                <c:pt idx="6099">
                  <c:v>0.49916451253470484</c:v>
                </c:pt>
                <c:pt idx="6100">
                  <c:v>-2.8887362716417329</c:v>
                </c:pt>
                <c:pt idx="6101">
                  <c:v>0.28186922127098057</c:v>
                </c:pt>
                <c:pt idx="6102">
                  <c:v>8.5706810418741952E-2</c:v>
                </c:pt>
                <c:pt idx="6103">
                  <c:v>0.6081202391220728</c:v>
                </c:pt>
                <c:pt idx="6104">
                  <c:v>-0.21712472577497977</c:v>
                </c:pt>
                <c:pt idx="6105">
                  <c:v>-0.33546560573880413</c:v>
                </c:pt>
                <c:pt idx="6106">
                  <c:v>3.5181293604266841</c:v>
                </c:pt>
                <c:pt idx="6107">
                  <c:v>1.5630161218561938</c:v>
                </c:pt>
                <c:pt idx="6108">
                  <c:v>-0.21449970723396916</c:v>
                </c:pt>
                <c:pt idx="6109">
                  <c:v>-2.6195034326642812</c:v>
                </c:pt>
                <c:pt idx="6110">
                  <c:v>0.71020204539036058</c:v>
                </c:pt>
                <c:pt idx="6111">
                  <c:v>-2.1308671212441475</c:v>
                </c:pt>
                <c:pt idx="6112">
                  <c:v>-3.4939558748437065</c:v>
                </c:pt>
                <c:pt idx="6113">
                  <c:v>-1.3058861560024155</c:v>
                </c:pt>
                <c:pt idx="6114">
                  <c:v>-0.35769517674627593</c:v>
                </c:pt>
                <c:pt idx="6115">
                  <c:v>1.6987759926477963</c:v>
                </c:pt>
                <c:pt idx="6116">
                  <c:v>1.7128306871335468</c:v>
                </c:pt>
                <c:pt idx="6117">
                  <c:v>1.4839874955519541</c:v>
                </c:pt>
                <c:pt idx="6118">
                  <c:v>-0.65294304171214179</c:v>
                </c:pt>
                <c:pt idx="6119">
                  <c:v>4.9720728981526463E-2</c:v>
                </c:pt>
                <c:pt idx="6120">
                  <c:v>1.0996198054518658</c:v>
                </c:pt>
                <c:pt idx="6121">
                  <c:v>1.0440452342866777</c:v>
                </c:pt>
                <c:pt idx="6122">
                  <c:v>0.70992116232896763</c:v>
                </c:pt>
                <c:pt idx="6123">
                  <c:v>0.94524132361664215</c:v>
                </c:pt>
                <c:pt idx="6124">
                  <c:v>-0.13952779712727192</c:v>
                </c:pt>
                <c:pt idx="6125">
                  <c:v>-0.51255989970616156</c:v>
                </c:pt>
                <c:pt idx="6126">
                  <c:v>-5.0429879942475964</c:v>
                </c:pt>
                <c:pt idx="6127">
                  <c:v>-0.45981436401109477</c:v>
                </c:pt>
                <c:pt idx="6128">
                  <c:v>-1.7378393482917573</c:v>
                </c:pt>
                <c:pt idx="6129">
                  <c:v>-1.163067784552041E-2</c:v>
                </c:pt>
                <c:pt idx="6130">
                  <c:v>-0.93847802768420507</c:v>
                </c:pt>
                <c:pt idx="6131">
                  <c:v>0.72972398673974226</c:v>
                </c:pt>
                <c:pt idx="6132">
                  <c:v>-4.2219353059546734</c:v>
                </c:pt>
                <c:pt idx="6133">
                  <c:v>-1.7355139426620667</c:v>
                </c:pt>
                <c:pt idx="6134">
                  <c:v>-1.649222066009429</c:v>
                </c:pt>
                <c:pt idx="6135">
                  <c:v>-1.6780138062481456</c:v>
                </c:pt>
                <c:pt idx="6136">
                  <c:v>6.597373647390981</c:v>
                </c:pt>
                <c:pt idx="6137">
                  <c:v>-4.2725167336922354</c:v>
                </c:pt>
                <c:pt idx="6138">
                  <c:v>1.0180056984246519</c:v>
                </c:pt>
                <c:pt idx="6139">
                  <c:v>2.1650386728364737</c:v>
                </c:pt>
                <c:pt idx="6140">
                  <c:v>-1.0478230843009015</c:v>
                </c:pt>
                <c:pt idx="6141">
                  <c:v>0.72424356739335849</c:v>
                </c:pt>
                <c:pt idx="6142">
                  <c:v>0.91033886268289166</c:v>
                </c:pt>
                <c:pt idx="6143">
                  <c:v>8.1798525750699014E-2</c:v>
                </c:pt>
                <c:pt idx="6144">
                  <c:v>-3.393451895556268</c:v>
                </c:pt>
                <c:pt idx="6145">
                  <c:v>1.3180904211843583</c:v>
                </c:pt>
                <c:pt idx="6146">
                  <c:v>2.1500007517413451</c:v>
                </c:pt>
                <c:pt idx="6147">
                  <c:v>4.0173820414317305</c:v>
                </c:pt>
                <c:pt idx="6148">
                  <c:v>-2.9074855314378603</c:v>
                </c:pt>
                <c:pt idx="6149">
                  <c:v>-1.6707113142189201E-2</c:v>
                </c:pt>
                <c:pt idx="6150">
                  <c:v>-0.12371365899786468</c:v>
                </c:pt>
                <c:pt idx="6151">
                  <c:v>2.156055252228839E-2</c:v>
                </c:pt>
                <c:pt idx="6152">
                  <c:v>-3.8921031563918405</c:v>
                </c:pt>
                <c:pt idx="6153">
                  <c:v>2.2006380712186058</c:v>
                </c:pt>
                <c:pt idx="6154">
                  <c:v>1.5712625110928471</c:v>
                </c:pt>
                <c:pt idx="6155">
                  <c:v>0.79736380089451586</c:v>
                </c:pt>
                <c:pt idx="6156">
                  <c:v>-0.58304437030628264</c:v>
                </c:pt>
                <c:pt idx="6157">
                  <c:v>-0.61016501082791308</c:v>
                </c:pt>
                <c:pt idx="6158">
                  <c:v>-0.45043640435670795</c:v>
                </c:pt>
                <c:pt idx="6159">
                  <c:v>-3.295841907819316</c:v>
                </c:pt>
                <c:pt idx="6160">
                  <c:v>1.6818263595386256</c:v>
                </c:pt>
                <c:pt idx="6161">
                  <c:v>-0.41639839629288389</c:v>
                </c:pt>
                <c:pt idx="6162">
                  <c:v>1.7963722148711554</c:v>
                </c:pt>
                <c:pt idx="6163">
                  <c:v>0.70197304486946166</c:v>
                </c:pt>
                <c:pt idx="6164">
                  <c:v>-1.6718328262512188</c:v>
                </c:pt>
                <c:pt idx="6165">
                  <c:v>-2.2161722358063969</c:v>
                </c:pt>
                <c:pt idx="6166">
                  <c:v>2.3111304069494452</c:v>
                </c:pt>
                <c:pt idx="6167">
                  <c:v>0.86014328217591896</c:v>
                </c:pt>
                <c:pt idx="6168">
                  <c:v>-0.30623321351833255</c:v>
                </c:pt>
                <c:pt idx="6169">
                  <c:v>1.3489117437680918</c:v>
                </c:pt>
                <c:pt idx="6170">
                  <c:v>-1.9390927080575935</c:v>
                </c:pt>
                <c:pt idx="6171">
                  <c:v>2.1754099862547207</c:v>
                </c:pt>
                <c:pt idx="6172">
                  <c:v>-2.633414659956884</c:v>
                </c:pt>
                <c:pt idx="6173">
                  <c:v>-0.10731970564771132</c:v>
                </c:pt>
                <c:pt idx="6174">
                  <c:v>-0.19173228694651101</c:v>
                </c:pt>
                <c:pt idx="6175">
                  <c:v>2.3543777251248343E-2</c:v>
                </c:pt>
                <c:pt idx="6176">
                  <c:v>1.7715121466588641</c:v>
                </c:pt>
                <c:pt idx="6177">
                  <c:v>2.2175890454619491</c:v>
                </c:pt>
                <c:pt idx="6178">
                  <c:v>-0.43611585475397874</c:v>
                </c:pt>
                <c:pt idx="6179">
                  <c:v>-3.7170778948663639</c:v>
                </c:pt>
                <c:pt idx="6180">
                  <c:v>-3.5001901581722308</c:v>
                </c:pt>
                <c:pt idx="6181">
                  <c:v>-0.75344627289621258</c:v>
                </c:pt>
                <c:pt idx="6182">
                  <c:v>-2.7268251369637397E-2</c:v>
                </c:pt>
                <c:pt idx="6183">
                  <c:v>0.97614490327535464</c:v>
                </c:pt>
                <c:pt idx="6184">
                  <c:v>0.29794491056321704</c:v>
                </c:pt>
                <c:pt idx="6185">
                  <c:v>1.325569180925271</c:v>
                </c:pt>
                <c:pt idx="6186">
                  <c:v>3.2473400077461179</c:v>
                </c:pt>
                <c:pt idx="6187">
                  <c:v>3.1381880006620122E-5</c:v>
                </c:pt>
                <c:pt idx="6188">
                  <c:v>0.8056319501524456</c:v>
                </c:pt>
                <c:pt idx="6189">
                  <c:v>-1.2303696645388627</c:v>
                </c:pt>
                <c:pt idx="6190">
                  <c:v>0.36071121936186046</c:v>
                </c:pt>
                <c:pt idx="6191">
                  <c:v>0.11813091660047803</c:v>
                </c:pt>
                <c:pt idx="6192">
                  <c:v>-4.9697862061911735E-2</c:v>
                </c:pt>
                <c:pt idx="6193">
                  <c:v>-1.930127621351275</c:v>
                </c:pt>
                <c:pt idx="6194">
                  <c:v>-0.1065658416655495</c:v>
                </c:pt>
                <c:pt idx="6195">
                  <c:v>0.56254550170675799</c:v>
                </c:pt>
                <c:pt idx="6196">
                  <c:v>1.0935816322658667</c:v>
                </c:pt>
                <c:pt idx="6197">
                  <c:v>-0.62352453560580656</c:v>
                </c:pt>
                <c:pt idx="6198">
                  <c:v>-0.21215868062904519</c:v>
                </c:pt>
                <c:pt idx="6199">
                  <c:v>4.4782194610673116</c:v>
                </c:pt>
                <c:pt idx="6200">
                  <c:v>0.18114922728137373</c:v>
                </c:pt>
                <c:pt idx="6201">
                  <c:v>2.5793253022875007</c:v>
                </c:pt>
                <c:pt idx="6202">
                  <c:v>3.1448492530917775</c:v>
                </c:pt>
                <c:pt idx="6203">
                  <c:v>-2.5562203215424404</c:v>
                </c:pt>
                <c:pt idx="6204">
                  <c:v>-0.15902915316505073</c:v>
                </c:pt>
                <c:pt idx="6205">
                  <c:v>7.563368105648749E-2</c:v>
                </c:pt>
                <c:pt idx="6206">
                  <c:v>3.6533034168670753</c:v>
                </c:pt>
                <c:pt idx="6207">
                  <c:v>3.3588119317272458</c:v>
                </c:pt>
                <c:pt idx="6208">
                  <c:v>-3.399159894632426</c:v>
                </c:pt>
                <c:pt idx="6209">
                  <c:v>-1.6798956174458652</c:v>
                </c:pt>
                <c:pt idx="6210">
                  <c:v>2.3548214777053573</c:v>
                </c:pt>
                <c:pt idx="6211">
                  <c:v>-0.74871261153106161</c:v>
                </c:pt>
                <c:pt idx="6212">
                  <c:v>1.5075899822205088</c:v>
                </c:pt>
                <c:pt idx="6213">
                  <c:v>-0.71038801933281093</c:v>
                </c:pt>
                <c:pt idx="6214">
                  <c:v>-2.395578762920664</c:v>
                </c:pt>
                <c:pt idx="6215">
                  <c:v>2.9244541069046051</c:v>
                </c:pt>
                <c:pt idx="6216">
                  <c:v>-1.0518904571373326</c:v>
                </c:pt>
                <c:pt idx="6217">
                  <c:v>-9.4637926823054386E-2</c:v>
                </c:pt>
                <c:pt idx="6218">
                  <c:v>-1.7452749470124616</c:v>
                </c:pt>
                <c:pt idx="6219">
                  <c:v>-1.983330429270751</c:v>
                </c:pt>
                <c:pt idx="6220">
                  <c:v>-5.2376698262008858E-2</c:v>
                </c:pt>
                <c:pt idx="6221">
                  <c:v>-2.2597917938473699</c:v>
                </c:pt>
                <c:pt idx="6222">
                  <c:v>2.9958942640691504</c:v>
                </c:pt>
                <c:pt idx="6223">
                  <c:v>1.0973200844054958</c:v>
                </c:pt>
                <c:pt idx="6224">
                  <c:v>1.9411758062418727</c:v>
                </c:pt>
                <c:pt idx="6225">
                  <c:v>-0.46445334392186766</c:v>
                </c:pt>
                <c:pt idx="6226">
                  <c:v>-0.28164802972479208</c:v>
                </c:pt>
                <c:pt idx="6227">
                  <c:v>1.3358943121697635</c:v>
                </c:pt>
                <c:pt idx="6228">
                  <c:v>-5.9765815531227915</c:v>
                </c:pt>
                <c:pt idx="6229">
                  <c:v>-1.2467935187053172</c:v>
                </c:pt>
                <c:pt idx="6230">
                  <c:v>-4.1441635804422106</c:v>
                </c:pt>
                <c:pt idx="6231">
                  <c:v>0.5721167689690958</c:v>
                </c:pt>
                <c:pt idx="6232">
                  <c:v>-2.4444644056252329</c:v>
                </c:pt>
                <c:pt idx="6233">
                  <c:v>-0.48996045648546271</c:v>
                </c:pt>
                <c:pt idx="6234">
                  <c:v>-1.367884747584192</c:v>
                </c:pt>
                <c:pt idx="6235">
                  <c:v>2.9095561175215892</c:v>
                </c:pt>
                <c:pt idx="6236">
                  <c:v>4.6145958676939784</c:v>
                </c:pt>
                <c:pt idx="6237">
                  <c:v>2.0384363756915675</c:v>
                </c:pt>
                <c:pt idx="6238">
                  <c:v>2.3151977797858763</c:v>
                </c:pt>
                <c:pt idx="6239">
                  <c:v>-0.33660783279542983</c:v>
                </c:pt>
                <c:pt idx="6240">
                  <c:v>-1.4928033451902998</c:v>
                </c:pt>
                <c:pt idx="6241">
                  <c:v>-3.9065450392423458</c:v>
                </c:pt>
                <c:pt idx="6242">
                  <c:v>0.2525431145510133</c:v>
                </c:pt>
                <c:pt idx="6243">
                  <c:v>-0.56041613362758369</c:v>
                </c:pt>
                <c:pt idx="6244">
                  <c:v>0.96625788779897448</c:v>
                </c:pt>
                <c:pt idx="6245">
                  <c:v>-0.9729608835930037</c:v>
                </c:pt>
                <c:pt idx="6246">
                  <c:v>-3.2193390808716806</c:v>
                </c:pt>
                <c:pt idx="6247">
                  <c:v>-2.6320411512649606</c:v>
                </c:pt>
                <c:pt idx="6248">
                  <c:v>2.6632330790361856</c:v>
                </c:pt>
                <c:pt idx="6249">
                  <c:v>3.8540944523510419</c:v>
                </c:pt>
                <c:pt idx="6250">
                  <c:v>-3.5273324709940042</c:v>
                </c:pt>
                <c:pt idx="6251">
                  <c:v>-1.3508155641246731</c:v>
                </c:pt>
                <c:pt idx="6252">
                  <c:v>-3.6933637646340003</c:v>
                </c:pt>
                <c:pt idx="6253">
                  <c:v>0.36949974146290288</c:v>
                </c:pt>
                <c:pt idx="6254">
                  <c:v>0.15837818379173996</c:v>
                </c:pt>
                <c:pt idx="6255">
                  <c:v>-0.45227690999587367</c:v>
                </c:pt>
                <c:pt idx="6256">
                  <c:v>-0.78586364700107936</c:v>
                </c:pt>
                <c:pt idx="6257">
                  <c:v>0.46093246012623723</c:v>
                </c:pt>
                <c:pt idx="6258">
                  <c:v>1.5069753018471204</c:v>
                </c:pt>
                <c:pt idx="6259">
                  <c:v>1.8714601398471871</c:v>
                </c:pt>
                <c:pt idx="6260">
                  <c:v>2.1808203065845682</c:v>
                </c:pt>
                <c:pt idx="6261">
                  <c:v>-0.4094027688019537</c:v>
                </c:pt>
                <c:pt idx="6262">
                  <c:v>-1.1548314856182316</c:v>
                </c:pt>
                <c:pt idx="6263">
                  <c:v>1.5450356662654912</c:v>
                </c:pt>
                <c:pt idx="6264">
                  <c:v>-0.76400564338314325</c:v>
                </c:pt>
                <c:pt idx="6265">
                  <c:v>-0.12094945684810199</c:v>
                </c:pt>
                <c:pt idx="6266">
                  <c:v>-0.95910481509366718</c:v>
                </c:pt>
                <c:pt idx="6267">
                  <c:v>3.7266134751774302</c:v>
                </c:pt>
                <c:pt idx="6268">
                  <c:v>1.6683244545561422</c:v>
                </c:pt>
                <c:pt idx="6269">
                  <c:v>-2.3027090083403721</c:v>
                </c:pt>
                <c:pt idx="6270">
                  <c:v>0.16040280180040156</c:v>
                </c:pt>
                <c:pt idx="6271">
                  <c:v>1.2182162379359056</c:v>
                </c:pt>
                <c:pt idx="6272">
                  <c:v>-2.0454664367207585</c:v>
                </c:pt>
                <c:pt idx="6273">
                  <c:v>0.86960535436693931</c:v>
                </c:pt>
                <c:pt idx="6274">
                  <c:v>-0.72836661946184478</c:v>
                </c:pt>
                <c:pt idx="6275">
                  <c:v>-2.6415169889695562</c:v>
                </c:pt>
                <c:pt idx="6276">
                  <c:v>-2.9800284655621354</c:v>
                </c:pt>
                <c:pt idx="6277">
                  <c:v>2.9262920966999104</c:v>
                </c:pt>
                <c:pt idx="6278">
                  <c:v>-2.0001565874675293</c:v>
                </c:pt>
                <c:pt idx="6279">
                  <c:v>1.8213930863100956</c:v>
                </c:pt>
                <c:pt idx="6280">
                  <c:v>1.6372654099312101</c:v>
                </c:pt>
                <c:pt idx="6281">
                  <c:v>-1.1304221856780217</c:v>
                </c:pt>
                <c:pt idx="6282">
                  <c:v>0.5689058635126969</c:v>
                </c:pt>
                <c:pt idx="6283">
                  <c:v>0.43395997983288837</c:v>
                </c:pt>
                <c:pt idx="6284">
                  <c:v>2.1521826901778738</c:v>
                </c:pt>
                <c:pt idx="6285">
                  <c:v>0.31449366849736293</c:v>
                </c:pt>
                <c:pt idx="6286">
                  <c:v>-0.94637987524880884</c:v>
                </c:pt>
                <c:pt idx="6287">
                  <c:v>2.3038502731949464</c:v>
                </c:pt>
                <c:pt idx="6288">
                  <c:v>1.5297031843165314</c:v>
                </c:pt>
                <c:pt idx="6289">
                  <c:v>-1.2648987903425706</c:v>
                </c:pt>
                <c:pt idx="6290">
                  <c:v>-0.80474091943960957</c:v>
                </c:pt>
                <c:pt idx="6291">
                  <c:v>2.1800614782660546</c:v>
                </c:pt>
                <c:pt idx="6292">
                  <c:v>3.0980920852067655</c:v>
                </c:pt>
                <c:pt idx="6293">
                  <c:v>-0.78495246259105045</c:v>
                </c:pt>
                <c:pt idx="6294">
                  <c:v>1.2465662392043271</c:v>
                </c:pt>
                <c:pt idx="6295">
                  <c:v>0.60158331271084364</c:v>
                </c:pt>
                <c:pt idx="6296">
                  <c:v>-1.8039671508978188</c:v>
                </c:pt>
                <c:pt idx="6297">
                  <c:v>0.80900906493510405</c:v>
                </c:pt>
                <c:pt idx="6298">
                  <c:v>-4.3578436082757648</c:v>
                </c:pt>
                <c:pt idx="6299">
                  <c:v>1.9337276954206217</c:v>
                </c:pt>
                <c:pt idx="6300">
                  <c:v>0.7268792425732471</c:v>
                </c:pt>
                <c:pt idx="6301">
                  <c:v>-6.3275619027125316</c:v>
                </c:pt>
                <c:pt idx="6302">
                  <c:v>-2.2707778753601673</c:v>
                </c:pt>
                <c:pt idx="6303">
                  <c:v>-3.1879920670663751</c:v>
                </c:pt>
                <c:pt idx="6304">
                  <c:v>-2.5215231309508255</c:v>
                </c:pt>
                <c:pt idx="6305">
                  <c:v>-7.7461976414952005E-2</c:v>
                </c:pt>
                <c:pt idx="6306">
                  <c:v>3.3826816146469518</c:v>
                </c:pt>
                <c:pt idx="6307">
                  <c:v>1.431978435123284</c:v>
                </c:pt>
                <c:pt idx="6308">
                  <c:v>-0.67263481558994442</c:v>
                </c:pt>
                <c:pt idx="6309">
                  <c:v>1.0555037914105725</c:v>
                </c:pt>
                <c:pt idx="6310">
                  <c:v>1.2586088277819698</c:v>
                </c:pt>
                <c:pt idx="6311">
                  <c:v>2.9085032336589123</c:v>
                </c:pt>
                <c:pt idx="6312">
                  <c:v>1.6827525718930758</c:v>
                </c:pt>
                <c:pt idx="6313">
                  <c:v>0.17322628007768515</c:v>
                </c:pt>
                <c:pt idx="6314">
                  <c:v>-2.7025257095862258</c:v>
                </c:pt>
                <c:pt idx="6315">
                  <c:v>3.1874820490423375</c:v>
                </c:pt>
                <c:pt idx="6316">
                  <c:v>0.16766294327412368</c:v>
                </c:pt>
                <c:pt idx="6317">
                  <c:v>-1.9438352583211156</c:v>
                </c:pt>
                <c:pt idx="6318">
                  <c:v>-4.0736897664809675</c:v>
                </c:pt>
                <c:pt idx="6319">
                  <c:v>-2.0507200970049269</c:v>
                </c:pt>
                <c:pt idx="6320">
                  <c:v>0.79492489623939377</c:v>
                </c:pt>
                <c:pt idx="6321">
                  <c:v>-0.5381719764389743</c:v>
                </c:pt>
                <c:pt idx="6322">
                  <c:v>2.2504349860543442</c:v>
                </c:pt>
                <c:pt idx="6323">
                  <c:v>3.0816718542424866</c:v>
                </c:pt>
                <c:pt idx="6324">
                  <c:v>-4.5821883446895271</c:v>
                </c:pt>
                <c:pt idx="6325">
                  <c:v>-2.4743203671174854</c:v>
                </c:pt>
                <c:pt idx="6326">
                  <c:v>0.23024631441299448</c:v>
                </c:pt>
                <c:pt idx="6327">
                  <c:v>3.3171774690338083</c:v>
                </c:pt>
                <c:pt idx="6328">
                  <c:v>-1.7906292984200718</c:v>
                </c:pt>
                <c:pt idx="6329">
                  <c:v>0.51079592334056656</c:v>
                </c:pt>
                <c:pt idx="6330">
                  <c:v>-2.1105888000687436</c:v>
                </c:pt>
                <c:pt idx="6331">
                  <c:v>-0.43682655771593204</c:v>
                </c:pt>
                <c:pt idx="6332">
                  <c:v>0.16175758064238011</c:v>
                </c:pt>
                <c:pt idx="6333">
                  <c:v>-0.87369961297742549</c:v>
                </c:pt>
                <c:pt idx="6334">
                  <c:v>2.9485651350676818</c:v>
                </c:pt>
                <c:pt idx="6335">
                  <c:v>1.9354540416521289</c:v>
                </c:pt>
                <c:pt idx="6336">
                  <c:v>-0.8451886680789471</c:v>
                </c:pt>
                <c:pt idx="6337">
                  <c:v>-1.0336976100466586</c:v>
                </c:pt>
                <c:pt idx="6338">
                  <c:v>1.8496195249449983</c:v>
                </c:pt>
                <c:pt idx="6339">
                  <c:v>-0.29105308766089166</c:v>
                </c:pt>
                <c:pt idx="6340">
                  <c:v>-4.1458506261975003E-2</c:v>
                </c:pt>
                <c:pt idx="6341">
                  <c:v>-1.5204923961904342</c:v>
                </c:pt>
                <c:pt idx="6342">
                  <c:v>1.7270846006365304</c:v>
                </c:pt>
                <c:pt idx="6343">
                  <c:v>-0.75408983444876299</c:v>
                </c:pt>
                <c:pt idx="6344">
                  <c:v>-0.8859414205723084</c:v>
                </c:pt>
                <c:pt idx="6345">
                  <c:v>0.7944867804712743</c:v>
                </c:pt>
                <c:pt idx="6346">
                  <c:v>-6.8628952159528467E-2</c:v>
                </c:pt>
                <c:pt idx="6347">
                  <c:v>-0.14648470248749845</c:v>
                </c:pt>
                <c:pt idx="6348">
                  <c:v>-3.4538615567747684</c:v>
                </c:pt>
                <c:pt idx="6349">
                  <c:v>0.29038574920899407</c:v>
                </c:pt>
                <c:pt idx="6350">
                  <c:v>-4.0766130567991326</c:v>
                </c:pt>
                <c:pt idx="6351">
                  <c:v>1.7280282894278685</c:v>
                </c:pt>
                <c:pt idx="6352">
                  <c:v>-0.76310822448669313</c:v>
                </c:pt>
                <c:pt idx="6353">
                  <c:v>0.4048116124279062</c:v>
                </c:pt>
                <c:pt idx="6354">
                  <c:v>-1.6482627562428291</c:v>
                </c:pt>
                <c:pt idx="6355">
                  <c:v>0.87499634279822658</c:v>
                </c:pt>
                <c:pt idx="6356">
                  <c:v>-2.1144539237165816</c:v>
                </c:pt>
                <c:pt idx="6357">
                  <c:v>3.2772999863346257</c:v>
                </c:pt>
                <c:pt idx="6358">
                  <c:v>-1.0103400192594023</c:v>
                </c:pt>
                <c:pt idx="6359">
                  <c:v>1.9363820217471073</c:v>
                </c:pt>
                <c:pt idx="6360">
                  <c:v>-2.295089811577661</c:v>
                </c:pt>
                <c:pt idx="6361">
                  <c:v>-1.0415083993590457</c:v>
                </c:pt>
                <c:pt idx="6362">
                  <c:v>-1.9545818500522216</c:v>
                </c:pt>
                <c:pt idx="6363">
                  <c:v>-0.65759453372345433</c:v>
                </c:pt>
                <c:pt idx="6364">
                  <c:v>0.40733809253647735</c:v>
                </c:pt>
                <c:pt idx="6365">
                  <c:v>1.2432570139344534</c:v>
                </c:pt>
                <c:pt idx="6366">
                  <c:v>0.70954597173727052</c:v>
                </c:pt>
                <c:pt idx="6367">
                  <c:v>-2.149267041456369</c:v>
                </c:pt>
                <c:pt idx="6368">
                  <c:v>0.12366108864051029</c:v>
                </c:pt>
                <c:pt idx="6369">
                  <c:v>-1.4721516888848498</c:v>
                </c:pt>
                <c:pt idx="6370">
                  <c:v>2.8282313933731444</c:v>
                </c:pt>
                <c:pt idx="6371">
                  <c:v>-2.2734015527670017</c:v>
                </c:pt>
                <c:pt idx="6372">
                  <c:v>-1.1219087666146947</c:v>
                </c:pt>
                <c:pt idx="6373">
                  <c:v>-0.123599499590199</c:v>
                </c:pt>
                <c:pt idx="6374">
                  <c:v>-1.8060116734660987</c:v>
                </c:pt>
                <c:pt idx="6375">
                  <c:v>1.6587269096796717</c:v>
                </c:pt>
                <c:pt idx="6376">
                  <c:v>2.6833953853422727</c:v>
                </c:pt>
                <c:pt idx="6377">
                  <c:v>-1.425356750922333</c:v>
                </c:pt>
                <c:pt idx="6378">
                  <c:v>-0.88855081813807146</c:v>
                </c:pt>
                <c:pt idx="6379">
                  <c:v>2.8587045510826741</c:v>
                </c:pt>
                <c:pt idx="6380">
                  <c:v>0.60594895732442922</c:v>
                </c:pt>
                <c:pt idx="6381">
                  <c:v>-0.58879678381568112</c:v>
                </c:pt>
                <c:pt idx="6382">
                  <c:v>-1.6182602186827424</c:v>
                </c:pt>
                <c:pt idx="6383">
                  <c:v>-0.8332607532364591</c:v>
                </c:pt>
                <c:pt idx="6384">
                  <c:v>-1.6124849428969412E-2</c:v>
                </c:pt>
                <c:pt idx="6385">
                  <c:v>1.0238709302075364</c:v>
                </c:pt>
                <c:pt idx="6386">
                  <c:v>-0.35051906008803257</c:v>
                </c:pt>
                <c:pt idx="6387">
                  <c:v>-1.6754033013240779</c:v>
                </c:pt>
                <c:pt idx="6388">
                  <c:v>-0.92003887101378723</c:v>
                </c:pt>
                <c:pt idx="6389">
                  <c:v>-1.9035861356681849</c:v>
                </c:pt>
                <c:pt idx="6390">
                  <c:v>-2.1241912212701664E-3</c:v>
                </c:pt>
                <c:pt idx="6391">
                  <c:v>4.3591528501971126</c:v>
                </c:pt>
                <c:pt idx="6392">
                  <c:v>4.7070921268588641</c:v>
                </c:pt>
                <c:pt idx="6393">
                  <c:v>0.82871090242096557</c:v>
                </c:pt>
                <c:pt idx="6394">
                  <c:v>-3.0691992180997119</c:v>
                </c:pt>
                <c:pt idx="6395">
                  <c:v>1.9467227739668402</c:v>
                </c:pt>
                <c:pt idx="6396">
                  <c:v>0.96408669372246436</c:v>
                </c:pt>
                <c:pt idx="6397">
                  <c:v>5.0547798282447047</c:v>
                </c:pt>
                <c:pt idx="6398">
                  <c:v>0.4040684050846437</c:v>
                </c:pt>
                <c:pt idx="6399">
                  <c:v>-1.0467834606421462</c:v>
                </c:pt>
                <c:pt idx="6400">
                  <c:v>-2.1448028584103724</c:v>
                </c:pt>
                <c:pt idx="6401">
                  <c:v>2.0248590334321221</c:v>
                </c:pt>
                <c:pt idx="6402">
                  <c:v>-0.83359455054846876</c:v>
                </c:pt>
                <c:pt idx="6403">
                  <c:v>-0.60403392392804989</c:v>
                </c:pt>
                <c:pt idx="6404">
                  <c:v>-1.2894534129376041</c:v>
                </c:pt>
                <c:pt idx="6405">
                  <c:v>4.4899096538686152</c:v>
                </c:pt>
                <c:pt idx="6406">
                  <c:v>-0.99644869652641788</c:v>
                </c:pt>
                <c:pt idx="6407">
                  <c:v>1.4002370392311434</c:v>
                </c:pt>
                <c:pt idx="6408">
                  <c:v>0.45970124391777745</c:v>
                </c:pt>
                <c:pt idx="6409">
                  <c:v>-4.0695294799306865</c:v>
                </c:pt>
                <c:pt idx="6410">
                  <c:v>4.5970878877143662</c:v>
                </c:pt>
                <c:pt idx="6411">
                  <c:v>-4.2286558304079023</c:v>
                </c:pt>
                <c:pt idx="6412">
                  <c:v>-1.8660941817283074</c:v>
                </c:pt>
                <c:pt idx="6413">
                  <c:v>-1.3950409136406776</c:v>
                </c:pt>
                <c:pt idx="6414">
                  <c:v>-2.005064957976316</c:v>
                </c:pt>
                <c:pt idx="6415">
                  <c:v>2.9649621331060416E-2</c:v>
                </c:pt>
                <c:pt idx="6416">
                  <c:v>-1.4882772712741605</c:v>
                </c:pt>
                <c:pt idx="6417">
                  <c:v>2.7771210929751149</c:v>
                </c:pt>
                <c:pt idx="6418">
                  <c:v>1.6187880565769461</c:v>
                </c:pt>
                <c:pt idx="6419">
                  <c:v>-1.4994812229507914</c:v>
                </c:pt>
                <c:pt idx="6420">
                  <c:v>-1.9204975720934954</c:v>
                </c:pt>
                <c:pt idx="6421">
                  <c:v>-1.1598256638399533</c:v>
                </c:pt>
                <c:pt idx="6422">
                  <c:v>-1.8985969217828398</c:v>
                </c:pt>
                <c:pt idx="6423">
                  <c:v>-2.1118013651306029</c:v>
                </c:pt>
                <c:pt idx="6424">
                  <c:v>2.351567411228757</c:v>
                </c:pt>
                <c:pt idx="6425">
                  <c:v>-0.86268102708331185</c:v>
                </c:pt>
                <c:pt idx="6426">
                  <c:v>1.0515239940275762</c:v>
                </c:pt>
                <c:pt idx="6427">
                  <c:v>-0.27000587455890468</c:v>
                </c:pt>
                <c:pt idx="6428">
                  <c:v>2.8374022272237482</c:v>
                </c:pt>
                <c:pt idx="6429">
                  <c:v>1.9569657358575085</c:v>
                </c:pt>
                <c:pt idx="6430">
                  <c:v>0.31231173006083424</c:v>
                </c:pt>
                <c:pt idx="6431">
                  <c:v>4.4071202223726473</c:v>
                </c:pt>
                <c:pt idx="6432">
                  <c:v>-1.520747506947373</c:v>
                </c:pt>
                <c:pt idx="6433">
                  <c:v>-0.34124429686232816</c:v>
                </c:pt>
                <c:pt idx="6434">
                  <c:v>1.2535977661541864</c:v>
                </c:pt>
                <c:pt idx="6435">
                  <c:v>2.1583906958922796</c:v>
                </c:pt>
                <c:pt idx="6436">
                  <c:v>-2.0329900159593848</c:v>
                </c:pt>
                <c:pt idx="6437">
                  <c:v>-0.21354536180372463</c:v>
                </c:pt>
                <c:pt idx="6438">
                  <c:v>0.23490846306319213</c:v>
                </c:pt>
                <c:pt idx="6439">
                  <c:v>4.3655181763393927</c:v>
                </c:pt>
                <c:pt idx="6440">
                  <c:v>1.7280282894278685</c:v>
                </c:pt>
                <c:pt idx="6441">
                  <c:v>2.5526279250318673</c:v>
                </c:pt>
                <c:pt idx="6442">
                  <c:v>-0.61155169200258541</c:v>
                </c:pt>
                <c:pt idx="6443">
                  <c:v>-1.3856610985246363</c:v>
                </c:pt>
                <c:pt idx="6444">
                  <c:v>-0.66739743666321516</c:v>
                </c:pt>
                <c:pt idx="6445">
                  <c:v>0.70999090730339987</c:v>
                </c:pt>
                <c:pt idx="6446">
                  <c:v>2.9636204448785719</c:v>
                </c:pt>
                <c:pt idx="6447">
                  <c:v>-2.4743403593982478</c:v>
                </c:pt>
                <c:pt idx="6448">
                  <c:v>4.2111930704000002</c:v>
                </c:pt>
                <c:pt idx="6449">
                  <c:v>1.7472451392020929</c:v>
                </c:pt>
                <c:pt idx="6450">
                  <c:v>2.4097595207547151</c:v>
                </c:pt>
                <c:pt idx="6451">
                  <c:v>2.0389400055320053</c:v>
                </c:pt>
                <c:pt idx="6452">
                  <c:v>-0.73337154204357091</c:v>
                </c:pt>
                <c:pt idx="6453">
                  <c:v>0.30817461224997089</c:v>
                </c:pt>
                <c:pt idx="6454">
                  <c:v>1.2897710688355772</c:v>
                </c:pt>
                <c:pt idx="6455">
                  <c:v>-0.21487489782567337</c:v>
                </c:pt>
                <c:pt idx="6456">
                  <c:v>0.90073946234475954</c:v>
                </c:pt>
                <c:pt idx="6457">
                  <c:v>-0.98956908390481146</c:v>
                </c:pt>
                <c:pt idx="6458">
                  <c:v>1.1586301856739922</c:v>
                </c:pt>
                <c:pt idx="6459">
                  <c:v>-0.69109965684364383</c:v>
                </c:pt>
                <c:pt idx="6460">
                  <c:v>-0.851383413589474</c:v>
                </c:pt>
                <c:pt idx="6461">
                  <c:v>-1.8438375124391371</c:v>
                </c:pt>
                <c:pt idx="6462">
                  <c:v>-1.5337924785906765</c:v>
                </c:pt>
                <c:pt idx="6463">
                  <c:v>-2.3804274305212303</c:v>
                </c:pt>
                <c:pt idx="6464">
                  <c:v>0.48279046374416623</c:v>
                </c:pt>
                <c:pt idx="6465">
                  <c:v>-1.1822720702171594</c:v>
                </c:pt>
                <c:pt idx="6466">
                  <c:v>0.25037620405890948</c:v>
                </c:pt>
                <c:pt idx="6467">
                  <c:v>2.2939188432853186</c:v>
                </c:pt>
                <c:pt idx="6468">
                  <c:v>-0.21173684621838618</c:v>
                </c:pt>
                <c:pt idx="6469">
                  <c:v>-0.18057460516479296</c:v>
                </c:pt>
                <c:pt idx="6470">
                  <c:v>7.6423158294659288E-2</c:v>
                </c:pt>
                <c:pt idx="6471">
                  <c:v>0.2474378857963373</c:v>
                </c:pt>
                <c:pt idx="6472">
                  <c:v>-1.0340122509023928</c:v>
                </c:pt>
                <c:pt idx="6473">
                  <c:v>1.9447106680587254</c:v>
                </c:pt>
                <c:pt idx="6474">
                  <c:v>0.10439611350973621</c:v>
                </c:pt>
                <c:pt idx="6475">
                  <c:v>-0.78772162907716847</c:v>
                </c:pt>
                <c:pt idx="6476">
                  <c:v>-0.87148340241907363</c:v>
                </c:pt>
                <c:pt idx="6477">
                  <c:v>2.2864864411604593</c:v>
                </c:pt>
                <c:pt idx="6478">
                  <c:v>-1.0750457987359994</c:v>
                </c:pt>
                <c:pt idx="6479">
                  <c:v>0.78518202870811393</c:v>
                </c:pt>
                <c:pt idx="6480">
                  <c:v>1.3184193418811532</c:v>
                </c:pt>
                <c:pt idx="6481">
                  <c:v>-2.4931856417829437</c:v>
                </c:pt>
                <c:pt idx="6482">
                  <c:v>-2.5764270422817575</c:v>
                </c:pt>
                <c:pt idx="6483">
                  <c:v>-0.15070939575180375</c:v>
                </c:pt>
                <c:pt idx="6484">
                  <c:v>1.4378575201409021</c:v>
                </c:pt>
                <c:pt idx="6485">
                  <c:v>-3.2018054163087726</c:v>
                </c:pt>
                <c:pt idx="6486">
                  <c:v>-1.4582471936691093</c:v>
                </c:pt>
                <c:pt idx="6487">
                  <c:v>1.0243553158705652</c:v>
                </c:pt>
                <c:pt idx="6488">
                  <c:v>-1.9455616045526369</c:v>
                </c:pt>
                <c:pt idx="6489">
                  <c:v>2.4729964497027979</c:v>
                </c:pt>
                <c:pt idx="6490">
                  <c:v>5.2319545238253937</c:v>
                </c:pt>
                <c:pt idx="6491">
                  <c:v>-2.0512362389459042</c:v>
                </c:pt>
                <c:pt idx="6492">
                  <c:v>2.5446263439553718</c:v>
                </c:pt>
                <c:pt idx="6493">
                  <c:v>0.48907887107191073</c:v>
                </c:pt>
                <c:pt idx="6494">
                  <c:v>-1.7016408027903225</c:v>
                </c:pt>
                <c:pt idx="6495">
                  <c:v>3.776132989750522</c:v>
                </c:pt>
                <c:pt idx="6496">
                  <c:v>0.96767093430892004</c:v>
                </c:pt>
                <c:pt idx="6497">
                  <c:v>2.8122888159950179</c:v>
                </c:pt>
                <c:pt idx="6498">
                  <c:v>5.0815571805073319</c:v>
                </c:pt>
                <c:pt idx="6499">
                  <c:v>-0.59503106714423382</c:v>
                </c:pt>
                <c:pt idx="6500">
                  <c:v>0.7549377041413976</c:v>
                </c:pt>
                <c:pt idx="6501">
                  <c:v>-2.6538884982440116</c:v>
                </c:pt>
                <c:pt idx="6502">
                  <c:v>-1.112731200687243</c:v>
                </c:pt>
                <c:pt idx="6503">
                  <c:v>-0.27662497032396516</c:v>
                </c:pt>
                <c:pt idx="6504">
                  <c:v>0.49099067080707925</c:v>
                </c:pt>
                <c:pt idx="6505">
                  <c:v>-4.0481413483588256</c:v>
                </c:pt>
                <c:pt idx="6506">
                  <c:v>3.4006050559827159</c:v>
                </c:pt>
                <c:pt idx="6507">
                  <c:v>1.0642791410288481</c:v>
                </c:pt>
                <c:pt idx="6508">
                  <c:v>0.86155818414753327</c:v>
                </c:pt>
                <c:pt idx="6509">
                  <c:v>3.7943475968624938</c:v>
                </c:pt>
                <c:pt idx="6510">
                  <c:v>3.268084665486569</c:v>
                </c:pt>
                <c:pt idx="6511">
                  <c:v>0.1253754370989526</c:v>
                </c:pt>
                <c:pt idx="6512">
                  <c:v>-1.5932890999374791</c:v>
                </c:pt>
                <c:pt idx="6513">
                  <c:v>1.3970915074436334</c:v>
                </c:pt>
                <c:pt idx="6514">
                  <c:v>3.1354316830551312</c:v>
                </c:pt>
                <c:pt idx="6515">
                  <c:v>9.6788198535335823E-3</c:v>
                </c:pt>
                <c:pt idx="6516">
                  <c:v>1.4828816097175235</c:v>
                </c:pt>
                <c:pt idx="6517">
                  <c:v>3.2423308893011438</c:v>
                </c:pt>
                <c:pt idx="6518">
                  <c:v>2.016965987044756</c:v>
                </c:pt>
                <c:pt idx="6519">
                  <c:v>-3.5672370519748924</c:v>
                </c:pt>
                <c:pt idx="6520">
                  <c:v>-2.1815307183355372</c:v>
                </c:pt>
                <c:pt idx="6521">
                  <c:v>3.6892156883644347</c:v>
                </c:pt>
                <c:pt idx="6522">
                  <c:v>0.54024256252269254</c:v>
                </c:pt>
                <c:pt idx="6523">
                  <c:v>0.34114797245393902</c:v>
                </c:pt>
                <c:pt idx="6524">
                  <c:v>1.3685885570528598</c:v>
                </c:pt>
                <c:pt idx="6525">
                  <c:v>3.2503936804957974</c:v>
                </c:pt>
                <c:pt idx="6526">
                  <c:v>-1.4526058306926899</c:v>
                </c:pt>
                <c:pt idx="6527">
                  <c:v>-0.72822315226869705</c:v>
                </c:pt>
                <c:pt idx="6528">
                  <c:v>-1.539098188793421</c:v>
                </c:pt>
                <c:pt idx="6529">
                  <c:v>-4.102784742833208</c:v>
                </c:pt>
                <c:pt idx="6530">
                  <c:v>0.40282829997778435</c:v>
                </c:pt>
                <c:pt idx="6531">
                  <c:v>-1.3651018942878324</c:v>
                </c:pt>
                <c:pt idx="6532">
                  <c:v>2.1791089882974575</c:v>
                </c:pt>
                <c:pt idx="6533">
                  <c:v>-1.2770001609156481</c:v>
                </c:pt>
                <c:pt idx="6534">
                  <c:v>-2.5105633270521537</c:v>
                </c:pt>
                <c:pt idx="6535">
                  <c:v>2.4001601204165866</c:v>
                </c:pt>
                <c:pt idx="6536">
                  <c:v>1.2603507949887245</c:v>
                </c:pt>
                <c:pt idx="6537">
                  <c:v>-0.40426326792544387</c:v>
                </c:pt>
                <c:pt idx="6538">
                  <c:v>3.9692101773649568E-2</c:v>
                </c:pt>
                <c:pt idx="6539">
                  <c:v>1.4401678978261572</c:v>
                </c:pt>
                <c:pt idx="6540">
                  <c:v>3.1453781409091661</c:v>
                </c:pt>
                <c:pt idx="6541">
                  <c:v>1.1723307166428967</c:v>
                </c:pt>
                <c:pt idx="6542">
                  <c:v>1.5183880943857844</c:v>
                </c:pt>
                <c:pt idx="6543">
                  <c:v>-0.64268017526185872</c:v>
                </c:pt>
                <c:pt idx="6544">
                  <c:v>-0.42288905280919664</c:v>
                </c:pt>
                <c:pt idx="6545">
                  <c:v>-7.0566885252165008</c:v>
                </c:pt>
                <c:pt idx="6546">
                  <c:v>-1.9683538937360652</c:v>
                </c:pt>
                <c:pt idx="6547">
                  <c:v>-2.6185548672577141</c:v>
                </c:pt>
                <c:pt idx="6548">
                  <c:v>-2.0050493370010685</c:v>
                </c:pt>
                <c:pt idx="6549">
                  <c:v>-1.1457752529385701</c:v>
                </c:pt>
                <c:pt idx="6550">
                  <c:v>-0.71261622766423471</c:v>
                </c:pt>
                <c:pt idx="6551">
                  <c:v>-2.2306391428580099</c:v>
                </c:pt>
                <c:pt idx="6552">
                  <c:v>2.8569391087963822</c:v>
                </c:pt>
                <c:pt idx="6553">
                  <c:v>0.71731234661643839</c:v>
                </c:pt>
                <c:pt idx="6554">
                  <c:v>0.1369850878835237</c:v>
                </c:pt>
                <c:pt idx="6555">
                  <c:v>1.4413817253188626</c:v>
                </c:pt>
                <c:pt idx="6556">
                  <c:v>-3.4061181411268251</c:v>
                </c:pt>
                <c:pt idx="6557">
                  <c:v>-3.1902220431383199</c:v>
                </c:pt>
                <c:pt idx="6558">
                  <c:v>2.2437696203943958</c:v>
                </c:pt>
                <c:pt idx="6559">
                  <c:v>4.7132556304188995</c:v>
                </c:pt>
                <c:pt idx="6560">
                  <c:v>-0.20800905071766351</c:v>
                </c:pt>
                <c:pt idx="6561">
                  <c:v>4.9131422135696852</c:v>
                </c:pt>
                <c:pt idx="6562">
                  <c:v>0.52660147393143575</c:v>
                </c:pt>
                <c:pt idx="6563">
                  <c:v>-1.5975294141770142</c:v>
                </c:pt>
                <c:pt idx="6564">
                  <c:v>1.8782521770153551</c:v>
                </c:pt>
                <c:pt idx="6565">
                  <c:v>-4.3117958899396882</c:v>
                </c:pt>
                <c:pt idx="6566">
                  <c:v>-1.3650863610337467</c:v>
                </c:pt>
                <c:pt idx="6567">
                  <c:v>-1.2905344298760468</c:v>
                </c:pt>
                <c:pt idx="6568">
                  <c:v>-2.1432662492668939</c:v>
                </c:pt>
                <c:pt idx="6569">
                  <c:v>-1.2832760561428316</c:v>
                </c:pt>
                <c:pt idx="6570">
                  <c:v>0.2938793054672928</c:v>
                </c:pt>
                <c:pt idx="6571">
                  <c:v>2.3235000607622283</c:v>
                </c:pt>
                <c:pt idx="6572">
                  <c:v>2.4505561823716278</c:v>
                </c:pt>
                <c:pt idx="6573">
                  <c:v>-2.7959523973385672</c:v>
                </c:pt>
                <c:pt idx="6574">
                  <c:v>4.8780912333853053</c:v>
                </c:pt>
                <c:pt idx="6575">
                  <c:v>2.9692225713968128</c:v>
                </c:pt>
                <c:pt idx="6576">
                  <c:v>-0.14980132021646142</c:v>
                </c:pt>
                <c:pt idx="6577">
                  <c:v>2.5880814077283603</c:v>
                </c:pt>
                <c:pt idx="6578">
                  <c:v>-1.5444910326863521</c:v>
                </c:pt>
                <c:pt idx="6579">
                  <c:v>1.9639307144287841</c:v>
                </c:pt>
                <c:pt idx="6580">
                  <c:v>-4.3875621538997649</c:v>
                </c:pt>
                <c:pt idx="6581">
                  <c:v>-0.62041150819961643</c:v>
                </c:pt>
                <c:pt idx="6582">
                  <c:v>2.5298711613832978</c:v>
                </c:pt>
                <c:pt idx="6583">
                  <c:v>-1.4284192248492218</c:v>
                </c:pt>
                <c:pt idx="6584">
                  <c:v>-1.2474082867998675</c:v>
                </c:pt>
                <c:pt idx="6585">
                  <c:v>-1.5939020125703607</c:v>
                </c:pt>
                <c:pt idx="6586">
                  <c:v>-0.20104903648272909</c:v>
                </c:pt>
                <c:pt idx="6587">
                  <c:v>-1.888395353171866</c:v>
                </c:pt>
                <c:pt idx="6588">
                  <c:v>3.4079834218295417</c:v>
                </c:pt>
                <c:pt idx="6589">
                  <c:v>-2.0680857845010721</c:v>
                </c:pt>
                <c:pt idx="6590">
                  <c:v>0.93803641350041289</c:v>
                </c:pt>
                <c:pt idx="6591">
                  <c:v>1.4034448358128486</c:v>
                </c:pt>
                <c:pt idx="6592">
                  <c:v>-1.0562022840918175</c:v>
                </c:pt>
                <c:pt idx="6593">
                  <c:v>-3.1029864776943157</c:v>
                </c:pt>
                <c:pt idx="6594">
                  <c:v>-1.2338913538729628</c:v>
                </c:pt>
                <c:pt idx="6595">
                  <c:v>-0.5163427662790312</c:v>
                </c:pt>
                <c:pt idx="6596">
                  <c:v>1.4644655542025831</c:v>
                </c:pt>
                <c:pt idx="6597">
                  <c:v>-0.64307350267266372</c:v>
                </c:pt>
                <c:pt idx="6598">
                  <c:v>-0.22354874619155396</c:v>
                </c:pt>
                <c:pt idx="6599">
                  <c:v>-2.937933004564087</c:v>
                </c:pt>
                <c:pt idx="6600">
                  <c:v>-0.21468767658149801</c:v>
                </c:pt>
                <c:pt idx="6601">
                  <c:v>2.4187534886401707</c:v>
                </c:pt>
                <c:pt idx="6602">
                  <c:v>2.4189370866821704</c:v>
                </c:pt>
                <c:pt idx="6603">
                  <c:v>-0.58492980470618505</c:v>
                </c:pt>
                <c:pt idx="6604">
                  <c:v>1.5039750927144127</c:v>
                </c:pt>
                <c:pt idx="6605">
                  <c:v>-0.17335325340573604</c:v>
                </c:pt>
                <c:pt idx="6606">
                  <c:v>1.4228328592496666</c:v>
                </c:pt>
                <c:pt idx="6607">
                  <c:v>-0.13895619005293014</c:v>
                </c:pt>
                <c:pt idx="6608">
                  <c:v>-1.4705844308217308</c:v>
                </c:pt>
                <c:pt idx="6609">
                  <c:v>-2.0657056618413883</c:v>
                </c:pt>
                <c:pt idx="6610">
                  <c:v>1.5680084446162397</c:v>
                </c:pt>
                <c:pt idx="6611">
                  <c:v>-4.882103322641953</c:v>
                </c:pt>
                <c:pt idx="6612">
                  <c:v>1.7504992056787216</c:v>
                </c:pt>
                <c:pt idx="6613">
                  <c:v>-0.10866020464862913</c:v>
                </c:pt>
                <c:pt idx="6614">
                  <c:v>-1.3354656057388041</c:v>
                </c:pt>
                <c:pt idx="6615">
                  <c:v>2.2866761782484986</c:v>
                </c:pt>
                <c:pt idx="6616">
                  <c:v>-5.8740422991878205</c:v>
                </c:pt>
                <c:pt idx="6617">
                  <c:v>1.0640053791253123</c:v>
                </c:pt>
                <c:pt idx="6618">
                  <c:v>2.892976798388915</c:v>
                </c:pt>
                <c:pt idx="6619">
                  <c:v>-2.9909665094395166</c:v>
                </c:pt>
                <c:pt idx="6620">
                  <c:v>-0.94885119656409955</c:v>
                </c:pt>
                <c:pt idx="6621">
                  <c:v>1.135749947113041</c:v>
                </c:pt>
                <c:pt idx="6622">
                  <c:v>-3.6718520704286277</c:v>
                </c:pt>
                <c:pt idx="6623">
                  <c:v>0.24113023429119096</c:v>
                </c:pt>
                <c:pt idx="6624">
                  <c:v>5.5030759060774344</c:v>
                </c:pt>
                <c:pt idx="6625">
                  <c:v>0.96534493564841739</c:v>
                </c:pt>
                <c:pt idx="6626">
                  <c:v>0.49825643699936251</c:v>
                </c:pt>
                <c:pt idx="6627">
                  <c:v>-2.0742937902154921</c:v>
                </c:pt>
                <c:pt idx="6628">
                  <c:v>2.9810087867866741</c:v>
                </c:pt>
                <c:pt idx="6629">
                  <c:v>-5.2606909804843411</c:v>
                </c:pt>
                <c:pt idx="6630">
                  <c:v>0.17742394762450431</c:v>
                </c:pt>
                <c:pt idx="6631">
                  <c:v>2.2061167228244685</c:v>
                </c:pt>
                <c:pt idx="6632">
                  <c:v>-4.7532249199336292</c:v>
                </c:pt>
                <c:pt idx="6633">
                  <c:v>-4.109819908142164</c:v>
                </c:pt>
                <c:pt idx="6634">
                  <c:v>-2.6730921755354657</c:v>
                </c:pt>
                <c:pt idx="6635">
                  <c:v>2.4076082312378375</c:v>
                </c:pt>
                <c:pt idx="6636">
                  <c:v>-1.7373801328845673</c:v>
                </c:pt>
                <c:pt idx="6637">
                  <c:v>2.1371886782063001</c:v>
                </c:pt>
                <c:pt idx="6638">
                  <c:v>1.4070259675246035</c:v>
                </c:pt>
                <c:pt idx="6639">
                  <c:v>-3.0769419774959204</c:v>
                </c:pt>
                <c:pt idx="6640">
                  <c:v>-1.2117229929836668</c:v>
                </c:pt>
                <c:pt idx="6641">
                  <c:v>-0.49989188639509052</c:v>
                </c:pt>
                <c:pt idx="6642">
                  <c:v>0.59213812392590626</c:v>
                </c:pt>
                <c:pt idx="6643">
                  <c:v>0.5515006381985188</c:v>
                </c:pt>
                <c:pt idx="6644">
                  <c:v>-0.10392520214931267</c:v>
                </c:pt>
                <c:pt idx="6645">
                  <c:v>1.9685683532053702</c:v>
                </c:pt>
                <c:pt idx="6646">
                  <c:v>2.2118246341794929</c:v>
                </c:pt>
                <c:pt idx="6647">
                  <c:v>-2.6156209203006782</c:v>
                </c:pt>
                <c:pt idx="6648">
                  <c:v>-1.2506142279199182</c:v>
                </c:pt>
                <c:pt idx="6649">
                  <c:v>-5.1864179523207099E-2</c:v>
                </c:pt>
                <c:pt idx="6650">
                  <c:v>0.16442886907827869</c:v>
                </c:pt>
                <c:pt idx="6651">
                  <c:v>1.3510811701040808</c:v>
                </c:pt>
                <c:pt idx="6652">
                  <c:v>0.96302129775926204</c:v>
                </c:pt>
                <c:pt idx="6653">
                  <c:v>1.7540479207302937</c:v>
                </c:pt>
                <c:pt idx="6654">
                  <c:v>1.2347561069716733</c:v>
                </c:pt>
                <c:pt idx="6655">
                  <c:v>-0.5389439772402369</c:v>
                </c:pt>
                <c:pt idx="6656">
                  <c:v>-0.45397260730774747</c:v>
                </c:pt>
                <c:pt idx="6657">
                  <c:v>2.960049969805695</c:v>
                </c:pt>
                <c:pt idx="6658">
                  <c:v>-1.2859260988849286</c:v>
                </c:pt>
                <c:pt idx="6659">
                  <c:v>1.2319594881617419</c:v>
                </c:pt>
                <c:pt idx="6660">
                  <c:v>-2.0205740045305589</c:v>
                </c:pt>
                <c:pt idx="6661">
                  <c:v>0.63398254999660253</c:v>
                </c:pt>
                <c:pt idx="6662">
                  <c:v>0.97122578840655649</c:v>
                </c:pt>
                <c:pt idx="6663">
                  <c:v>0.91049543500741237</c:v>
                </c:pt>
                <c:pt idx="6664">
                  <c:v>3.0582391123811981</c:v>
                </c:pt>
                <c:pt idx="6665">
                  <c:v>-2.314609897465381</c:v>
                </c:pt>
                <c:pt idx="6666">
                  <c:v>-0.14227814604231526</c:v>
                </c:pt>
                <c:pt idx="6667">
                  <c:v>1.5358630646744018</c:v>
                </c:pt>
                <c:pt idx="6668">
                  <c:v>1.5077116893923801</c:v>
                </c:pt>
                <c:pt idx="6669">
                  <c:v>-0.93971316845468067</c:v>
                </c:pt>
                <c:pt idx="6670">
                  <c:v>0.95495850656460846</c:v>
                </c:pt>
                <c:pt idx="6671">
                  <c:v>-6.9241864792417118E-2</c:v>
                </c:pt>
                <c:pt idx="6672">
                  <c:v>1.1870677623958699</c:v>
                </c:pt>
                <c:pt idx="6673">
                  <c:v>-3.7768091757762079E-2</c:v>
                </c:pt>
                <c:pt idx="6674">
                  <c:v>-0.2280322611361143</c:v>
                </c:pt>
                <c:pt idx="6675">
                  <c:v>0.81472772065013999</c:v>
                </c:pt>
                <c:pt idx="6676">
                  <c:v>-1.4128123002447666</c:v>
                </c:pt>
                <c:pt idx="6677">
                  <c:v>-0.98463006447638435</c:v>
                </c:pt>
                <c:pt idx="6678">
                  <c:v>-2.5328951474153598</c:v>
                </c:pt>
                <c:pt idx="6679">
                  <c:v>-0.16079991382980552</c:v>
                </c:pt>
                <c:pt idx="6680">
                  <c:v>-1.3112292472016946</c:v>
                </c:pt>
                <c:pt idx="6681">
                  <c:v>-1.0729340470371511</c:v>
                </c:pt>
                <c:pt idx="6682">
                  <c:v>2.873629566183169</c:v>
                </c:pt>
                <c:pt idx="6683">
                  <c:v>-0.17392351934589101</c:v>
                </c:pt>
                <c:pt idx="6684">
                  <c:v>2.8076373239836983</c:v>
                </c:pt>
                <c:pt idx="6685">
                  <c:v>0.9547531485013252</c:v>
                </c:pt>
                <c:pt idx="6686">
                  <c:v>-0.10500932796246332</c:v>
                </c:pt>
                <c:pt idx="6687">
                  <c:v>-1.7355445915817356</c:v>
                </c:pt>
                <c:pt idx="6688">
                  <c:v>-0.2299674482296723</c:v>
                </c:pt>
                <c:pt idx="6689">
                  <c:v>-0.47370820258794311</c:v>
                </c:pt>
                <c:pt idx="6690">
                  <c:v>2.1642391319902359</c:v>
                </c:pt>
                <c:pt idx="6691">
                  <c:v>4.0276556522420606</c:v>
                </c:pt>
                <c:pt idx="6692">
                  <c:v>1.5873738136410935</c:v>
                </c:pt>
                <c:pt idx="6693">
                  <c:v>-1.0836518453102428</c:v>
                </c:pt>
                <c:pt idx="6694">
                  <c:v>0.13266571316484743</c:v>
                </c:pt>
                <c:pt idx="6695">
                  <c:v>-0.4961378132802281</c:v>
                </c:pt>
                <c:pt idx="6696">
                  <c:v>-0.99728304984303406</c:v>
                </c:pt>
                <c:pt idx="6697">
                  <c:v>7.6462608391551612E-2</c:v>
                </c:pt>
                <c:pt idx="6698">
                  <c:v>-0.38679015309850229</c:v>
                </c:pt>
                <c:pt idx="6699">
                  <c:v>3.8167398265582619</c:v>
                </c:pt>
                <c:pt idx="6700">
                  <c:v>0.11483243569063006</c:v>
                </c:pt>
                <c:pt idx="6701">
                  <c:v>1.7238323896215775</c:v>
                </c:pt>
                <c:pt idx="6702">
                  <c:v>2.0105419666281605</c:v>
                </c:pt>
                <c:pt idx="6703">
                  <c:v>1.770114721124159</c:v>
                </c:pt>
                <c:pt idx="6704">
                  <c:v>2.5108529375955015</c:v>
                </c:pt>
                <c:pt idx="6705">
                  <c:v>-0.28300095310513029</c:v>
                </c:pt>
                <c:pt idx="6706">
                  <c:v>1.6843660121299422</c:v>
                </c:pt>
                <c:pt idx="6707">
                  <c:v>3.6737803640289002</c:v>
                </c:pt>
                <c:pt idx="6708">
                  <c:v>-0.97389020482215471</c:v>
                </c:pt>
                <c:pt idx="6709">
                  <c:v>-0.45295037236473945</c:v>
                </c:pt>
                <c:pt idx="6710">
                  <c:v>-0.6151503001512495</c:v>
                </c:pt>
                <c:pt idx="6711">
                  <c:v>4.054561958080896</c:v>
                </c:pt>
                <c:pt idx="6712">
                  <c:v>-2.0977528096909026</c:v>
                </c:pt>
                <c:pt idx="6713">
                  <c:v>0.43055473197445338</c:v>
                </c:pt>
                <c:pt idx="6714">
                  <c:v>1.2401470954029534</c:v>
                </c:pt>
                <c:pt idx="6715">
                  <c:v>-1.1394406634370853</c:v>
                </c:pt>
                <c:pt idx="6716">
                  <c:v>-2.1830579242531485</c:v>
                </c:pt>
                <c:pt idx="6717">
                  <c:v>-1.9874423042615561</c:v>
                </c:pt>
                <c:pt idx="6718">
                  <c:v>-0.75068341188062959</c:v>
                </c:pt>
                <c:pt idx="6719">
                  <c:v>-0.88766776680381554</c:v>
                </c:pt>
                <c:pt idx="6720">
                  <c:v>3.0625119310020636</c:v>
                </c:pt>
                <c:pt idx="6721">
                  <c:v>-1.4146827944213953</c:v>
                </c:pt>
                <c:pt idx="6722">
                  <c:v>-0.76356567215336213</c:v>
                </c:pt>
                <c:pt idx="6723">
                  <c:v>0.72830731702761398</c:v>
                </c:pt>
                <c:pt idx="6724">
                  <c:v>0.86371561271045039</c:v>
                </c:pt>
                <c:pt idx="6725">
                  <c:v>-6.9145615605421114</c:v>
                </c:pt>
                <c:pt idx="6726">
                  <c:v>-2.133064680655913</c:v>
                </c:pt>
                <c:pt idx="6727">
                  <c:v>-0.60103682367004296</c:v>
                </c:pt>
                <c:pt idx="6728">
                  <c:v>-2.3056359218606843</c:v>
                </c:pt>
                <c:pt idx="6729">
                  <c:v>2.1995552865396348</c:v>
                </c:pt>
                <c:pt idx="6730">
                  <c:v>-3.4705537819020691</c:v>
                </c:pt>
                <c:pt idx="6731">
                  <c:v>2.2289058154120625</c:v>
                </c:pt>
                <c:pt idx="6732">
                  <c:v>-3.9314392391730593</c:v>
                </c:pt>
                <c:pt idx="6733">
                  <c:v>0.11590270826904714</c:v>
                </c:pt>
                <c:pt idx="6734">
                  <c:v>2.9436435043549949</c:v>
                </c:pt>
                <c:pt idx="6735">
                  <c:v>-1.2744719130665629</c:v>
                </c:pt>
                <c:pt idx="6736">
                  <c:v>0.33544182883944273</c:v>
                </c:pt>
                <c:pt idx="6737">
                  <c:v>2.4574032906119214</c:v>
                </c:pt>
                <c:pt idx="6738">
                  <c:v>1.8369034739985182</c:v>
                </c:pt>
                <c:pt idx="6739">
                  <c:v>0.9131391046950057</c:v>
                </c:pt>
                <c:pt idx="6740">
                  <c:v>-0.48004641529160352</c:v>
                </c:pt>
                <c:pt idx="6741">
                  <c:v>7.9813548011742341E-3</c:v>
                </c:pt>
                <c:pt idx="6742">
                  <c:v>-2.9063414489195765</c:v>
                </c:pt>
                <c:pt idx="6743">
                  <c:v>-1.7412951496294689</c:v>
                </c:pt>
                <c:pt idx="6744">
                  <c:v>0.5369764982730203</c:v>
                </c:pt>
                <c:pt idx="6745">
                  <c:v>9.5672424729045247E-2</c:v>
                </c:pt>
                <c:pt idx="6746">
                  <c:v>4.7455014042548385</c:v>
                </c:pt>
                <c:pt idx="6747">
                  <c:v>1.8173438502927723</c:v>
                </c:pt>
                <c:pt idx="6748">
                  <c:v>-0.99547133766186846</c:v>
                </c:pt>
                <c:pt idx="6749">
                  <c:v>1.1828580970759788</c:v>
                </c:pt>
                <c:pt idx="6750">
                  <c:v>-3.8442792514094322</c:v>
                </c:pt>
                <c:pt idx="6751">
                  <c:v>-0.32402207655933069</c:v>
                </c:pt>
                <c:pt idx="6752">
                  <c:v>0.95467274688800785</c:v>
                </c:pt>
                <c:pt idx="6753">
                  <c:v>1.2853898032467583</c:v>
                </c:pt>
                <c:pt idx="6754">
                  <c:v>-0.64286991234989443</c:v>
                </c:pt>
                <c:pt idx="6755">
                  <c:v>0.76181244014779281</c:v>
                </c:pt>
                <c:pt idx="6756">
                  <c:v>-0.77426599398956597</c:v>
                </c:pt>
                <c:pt idx="6757">
                  <c:v>0.92355492026763386</c:v>
                </c:pt>
                <c:pt idx="6758">
                  <c:v>-2.2212095750482916</c:v>
                </c:pt>
                <c:pt idx="6759">
                  <c:v>-2.124546297256245</c:v>
                </c:pt>
                <c:pt idx="6760">
                  <c:v>2.9938803904205145</c:v>
                </c:pt>
                <c:pt idx="6761">
                  <c:v>-5.1718856868404828E-2</c:v>
                </c:pt>
                <c:pt idx="6762">
                  <c:v>1.3427614126908338</c:v>
                </c:pt>
                <c:pt idx="6763">
                  <c:v>-1.4482971126129058</c:v>
                </c:pt>
                <c:pt idx="6764">
                  <c:v>-2.3543162942231035</c:v>
                </c:pt>
                <c:pt idx="6765">
                  <c:v>-1.4979085739449758</c:v>
                </c:pt>
                <c:pt idx="6766">
                  <c:v>0.9860788490288428</c:v>
                </c:pt>
                <c:pt idx="6767">
                  <c:v>-4.0780015934354594</c:v>
                </c:pt>
                <c:pt idx="6768">
                  <c:v>0.88555496518179311</c:v>
                </c:pt>
                <c:pt idx="6769">
                  <c:v>1.2460337281847558</c:v>
                </c:pt>
                <c:pt idx="6770">
                  <c:v>-1.8222764394641686</c:v>
                </c:pt>
                <c:pt idx="6771">
                  <c:v>0.46946150016479749</c:v>
                </c:pt>
                <c:pt idx="6772">
                  <c:v>0.32598161211008048</c:v>
                </c:pt>
                <c:pt idx="6773">
                  <c:v>-1.9911056930482971</c:v>
                </c:pt>
                <c:pt idx="6774">
                  <c:v>-0.10219708817727735</c:v>
                </c:pt>
                <c:pt idx="6775">
                  <c:v>-0.35686801715172578</c:v>
                </c:pt>
                <c:pt idx="6776">
                  <c:v>-1.473352256173655</c:v>
                </c:pt>
                <c:pt idx="6777">
                  <c:v>-0.3356816204409796</c:v>
                </c:pt>
                <c:pt idx="6778">
                  <c:v>-0.31797501447496757</c:v>
                </c:pt>
                <c:pt idx="6779">
                  <c:v>0.78374018874016826</c:v>
                </c:pt>
                <c:pt idx="6780">
                  <c:v>3.3580274188254222</c:v>
                </c:pt>
                <c:pt idx="6781">
                  <c:v>-1.89046261787324</c:v>
                </c:pt>
                <c:pt idx="6782">
                  <c:v>2.3630522459667702</c:v>
                </c:pt>
                <c:pt idx="6783">
                  <c:v>-1.6809370965662822</c:v>
                </c:pt>
                <c:pt idx="6784">
                  <c:v>-0.46113983506759837</c:v>
                </c:pt>
                <c:pt idx="6785">
                  <c:v>1.6509605348005039</c:v>
                </c:pt>
                <c:pt idx="6786">
                  <c:v>0.76336895385090031</c:v>
                </c:pt>
                <c:pt idx="6787">
                  <c:v>-4.5477000826811036</c:v>
                </c:pt>
                <c:pt idx="6788">
                  <c:v>2.4735307284628902</c:v>
                </c:pt>
                <c:pt idx="6789">
                  <c:v>0.66416105913115331</c:v>
                </c:pt>
                <c:pt idx="6790">
                  <c:v>-0.84740798751200686</c:v>
                </c:pt>
                <c:pt idx="6791">
                  <c:v>-0.38414589038007563</c:v>
                </c:pt>
                <c:pt idx="6792">
                  <c:v>0.85241614375493668</c:v>
                </c:pt>
                <c:pt idx="6793">
                  <c:v>1.2396866265827313</c:v>
                </c:pt>
                <c:pt idx="6794">
                  <c:v>1.3952385774250544</c:v>
                </c:pt>
                <c:pt idx="6795">
                  <c:v>-1.5424681824182187</c:v>
                </c:pt>
                <c:pt idx="6796">
                  <c:v>0.3872886045038868</c:v>
                </c:pt>
                <c:pt idx="6797">
                  <c:v>-1.6952630522686292</c:v>
                </c:pt>
                <c:pt idx="6798">
                  <c:v>1.4013895688845395</c:v>
                </c:pt>
                <c:pt idx="6799">
                  <c:v>-0.23516210789944836</c:v>
                </c:pt>
                <c:pt idx="6800">
                  <c:v>0.71346098848218276</c:v>
                </c:pt>
                <c:pt idx="6801">
                  <c:v>-0.91354821449746737</c:v>
                </c:pt>
                <c:pt idx="6802">
                  <c:v>-0.27752549809508764</c:v>
                </c:pt>
                <c:pt idx="6803">
                  <c:v>-0.19546897134561902</c:v>
                </c:pt>
                <c:pt idx="6804">
                  <c:v>-2.7263238646340682</c:v>
                </c:pt>
                <c:pt idx="6805">
                  <c:v>2.5620418718663274</c:v>
                </c:pt>
                <c:pt idx="6806">
                  <c:v>1.7436177375954429</c:v>
                </c:pt>
                <c:pt idx="6807">
                  <c:v>-2.8392700452433104</c:v>
                </c:pt>
                <c:pt idx="6808">
                  <c:v>-2.0904282615031775</c:v>
                </c:pt>
                <c:pt idx="6809">
                  <c:v>-0.94469669003748891</c:v>
                </c:pt>
                <c:pt idx="6810">
                  <c:v>2.2861917048643363</c:v>
                </c:pt>
                <c:pt idx="6811">
                  <c:v>1.9796313535327386</c:v>
                </c:pt>
                <c:pt idx="6812">
                  <c:v>0.67536138760560505</c:v>
                </c:pt>
                <c:pt idx="6813">
                  <c:v>-2.706394456436243</c:v>
                </c:pt>
                <c:pt idx="6814">
                  <c:v>0.89146469911906223</c:v>
                </c:pt>
                <c:pt idx="6815">
                  <c:v>0.22717955690170299</c:v>
                </c:pt>
                <c:pt idx="6816">
                  <c:v>-0.72281468740052546</c:v>
                </c:pt>
                <c:pt idx="6817">
                  <c:v>2.4779799712856061</c:v>
                </c:pt>
                <c:pt idx="6818">
                  <c:v>-8.9986434811734739E-2</c:v>
                </c:pt>
                <c:pt idx="6819">
                  <c:v>2.2768407709274356</c:v>
                </c:pt>
                <c:pt idx="6820">
                  <c:v>-0.89040745907997376</c:v>
                </c:pt>
                <c:pt idx="6821">
                  <c:v>-1.2989242863058337</c:v>
                </c:pt>
                <c:pt idx="6822">
                  <c:v>-2.3090579654040511</c:v>
                </c:pt>
                <c:pt idx="6823">
                  <c:v>0.23210998879160627</c:v>
                </c:pt>
                <c:pt idx="6824">
                  <c:v>0.36869532400144323</c:v>
                </c:pt>
                <c:pt idx="6825">
                  <c:v>-1.5225045020985561</c:v>
                </c:pt>
                <c:pt idx="6826">
                  <c:v>-1.8553098350766213</c:v>
                </c:pt>
                <c:pt idx="6827">
                  <c:v>2.1735245518548325</c:v>
                </c:pt>
                <c:pt idx="6828">
                  <c:v>1.7328063652262671</c:v>
                </c:pt>
                <c:pt idx="6829">
                  <c:v>3.9613224915727017</c:v>
                </c:pt>
                <c:pt idx="6830">
                  <c:v>-3.0955246013594717</c:v>
                </c:pt>
                <c:pt idx="6831">
                  <c:v>3.3562014268031675</c:v>
                </c:pt>
                <c:pt idx="6832">
                  <c:v>-1.3294754701882141</c:v>
                </c:pt>
                <c:pt idx="6833">
                  <c:v>-2.9462532037405929</c:v>
                </c:pt>
                <c:pt idx="6834">
                  <c:v>0.88540201605945867</c:v>
                </c:pt>
                <c:pt idx="6835">
                  <c:v>-3.6506607971026739</c:v>
                </c:pt>
                <c:pt idx="6836">
                  <c:v>2.2296579116537174</c:v>
                </c:pt>
                <c:pt idx="6837">
                  <c:v>0.81785822449323575</c:v>
                </c:pt>
                <c:pt idx="6838">
                  <c:v>-1.2506622655553308</c:v>
                </c:pt>
                <c:pt idx="6839">
                  <c:v>2.1959044098534548</c:v>
                </c:pt>
                <c:pt idx="6840">
                  <c:v>-0.39979908487944726</c:v>
                </c:pt>
                <c:pt idx="6841">
                  <c:v>0.32102873944693044</c:v>
                </c:pt>
                <c:pt idx="6842">
                  <c:v>1.6096016894722709</c:v>
                </c:pt>
                <c:pt idx="6843">
                  <c:v>-1.6594973568391183</c:v>
                </c:pt>
                <c:pt idx="6844">
                  <c:v>-1.638720370159632</c:v>
                </c:pt>
                <c:pt idx="6845">
                  <c:v>0.2163308035360032</c:v>
                </c:pt>
                <c:pt idx="6846">
                  <c:v>-2.8120317098329863</c:v>
                </c:pt>
                <c:pt idx="6847">
                  <c:v>-1.334109485762653</c:v>
                </c:pt>
                <c:pt idx="6848">
                  <c:v>-2.3529886136628235</c:v>
                </c:pt>
                <c:pt idx="6849">
                  <c:v>-1.1662340632812871</c:v>
                </c:pt>
                <c:pt idx="6850">
                  <c:v>-1.3653721207103473</c:v>
                </c:pt>
                <c:pt idx="6851">
                  <c:v>-0.43393391631744294</c:v>
                </c:pt>
                <c:pt idx="6852">
                  <c:v>1.7648485487394225</c:v>
                </c:pt>
                <c:pt idx="6853">
                  <c:v>-1.9181102755936905</c:v>
                </c:pt>
                <c:pt idx="6854">
                  <c:v>0.71111819413674482</c:v>
                </c:pt>
                <c:pt idx="6855">
                  <c:v>-4.1171088430738862</c:v>
                </c:pt>
                <c:pt idx="6856">
                  <c:v>-0.35053468106326591</c:v>
                </c:pt>
                <c:pt idx="6857">
                  <c:v>-1.9637042571864072</c:v>
                </c:pt>
                <c:pt idx="6858">
                  <c:v>0.26993945096683092</c:v>
                </c:pt>
                <c:pt idx="6859">
                  <c:v>-0.90112340189141094</c:v>
                </c:pt>
                <c:pt idx="6860">
                  <c:v>2.0024702865351287</c:v>
                </c:pt>
                <c:pt idx="6861">
                  <c:v>-0.92794745065527451</c:v>
                </c:pt>
                <c:pt idx="6862">
                  <c:v>2.4175222724317109</c:v>
                </c:pt>
                <c:pt idx="6863">
                  <c:v>-4.3006093269788153</c:v>
                </c:pt>
                <c:pt idx="6864">
                  <c:v>3.5557499806685655E-2</c:v>
                </c:pt>
                <c:pt idx="6865">
                  <c:v>0.5250036546698027</c:v>
                </c:pt>
                <c:pt idx="6866">
                  <c:v>-1.505728324719982</c:v>
                </c:pt>
                <c:pt idx="6867">
                  <c:v>-0.11167292588189071</c:v>
                </c:pt>
                <c:pt idx="6868">
                  <c:v>1.0074644647568363</c:v>
                </c:pt>
                <c:pt idx="6869">
                  <c:v>2.1143618155411872</c:v>
                </c:pt>
                <c:pt idx="6870">
                  <c:v>-0.74712796475218113</c:v>
                </c:pt>
                <c:pt idx="6871">
                  <c:v>-1.2358571898861754</c:v>
                </c:pt>
                <c:pt idx="6872">
                  <c:v>-0.90086820341333151</c:v>
                </c:pt>
                <c:pt idx="6873">
                  <c:v>0.31465461212741275</c:v>
                </c:pt>
                <c:pt idx="6874">
                  <c:v>-1.6131669877011348</c:v>
                </c:pt>
                <c:pt idx="6875">
                  <c:v>1.3689313309843811</c:v>
                </c:pt>
                <c:pt idx="6876">
                  <c:v>-3.0619209398068747</c:v>
                </c:pt>
                <c:pt idx="6877">
                  <c:v>-0.49729751677374523</c:v>
                </c:pt>
                <c:pt idx="6878">
                  <c:v>-2.8095190829591417</c:v>
                </c:pt>
                <c:pt idx="6879">
                  <c:v>0.17776848929655387</c:v>
                </c:pt>
                <c:pt idx="6880">
                  <c:v>1.6917372041366576</c:v>
                </c:pt>
                <c:pt idx="6881">
                  <c:v>0.54257293248872429</c:v>
                </c:pt>
                <c:pt idx="6882">
                  <c:v>-0.71200331503134606</c:v>
                </c:pt>
                <c:pt idx="6883">
                  <c:v>1.3639940792964751</c:v>
                </c:pt>
                <c:pt idx="6884">
                  <c:v>-5.7132416523976701</c:v>
                </c:pt>
                <c:pt idx="6885">
                  <c:v>-6.651675869743201E-2</c:v>
                </c:pt>
                <c:pt idx="6886">
                  <c:v>-1.3945479404391392</c:v>
                </c:pt>
                <c:pt idx="6887">
                  <c:v>0.54043229961074246</c:v>
                </c:pt>
                <c:pt idx="6888">
                  <c:v>-5.6397568849436936</c:v>
                </c:pt>
                <c:pt idx="6889">
                  <c:v>-1.336248263178959</c:v>
                </c:pt>
                <c:pt idx="6890">
                  <c:v>-1.1635858760008517</c:v>
                </c:pt>
                <c:pt idx="6891">
                  <c:v>1.4186712315651846</c:v>
                </c:pt>
                <c:pt idx="6892">
                  <c:v>-1.9793399752488767</c:v>
                </c:pt>
                <c:pt idx="6893">
                  <c:v>-0.58894973293803332</c:v>
                </c:pt>
                <c:pt idx="6894">
                  <c:v>0.35107806122938712</c:v>
                </c:pt>
                <c:pt idx="6895">
                  <c:v>-0.30571455573348771</c:v>
                </c:pt>
                <c:pt idx="6896">
                  <c:v>-0.592520208010896</c:v>
                </c:pt>
                <c:pt idx="6897">
                  <c:v>0.2004927485637964</c:v>
                </c:pt>
                <c:pt idx="6898">
                  <c:v>0.19077742107749174</c:v>
                </c:pt>
                <c:pt idx="6899">
                  <c:v>5.3363547809899927</c:v>
                </c:pt>
                <c:pt idx="6900">
                  <c:v>-3.7127535558113465</c:v>
                </c:pt>
                <c:pt idx="6901">
                  <c:v>-1.5469911474596536</c:v>
                </c:pt>
                <c:pt idx="6902">
                  <c:v>0.13098429569404857</c:v>
                </c:pt>
                <c:pt idx="6903">
                  <c:v>2.3450429969180853</c:v>
                </c:pt>
                <c:pt idx="6904">
                  <c:v>1.578653695380325</c:v>
                </c:pt>
                <c:pt idx="6905">
                  <c:v>2.4068668793562153</c:v>
                </c:pt>
                <c:pt idx="6906">
                  <c:v>0.21286249009773428</c:v>
                </c:pt>
                <c:pt idx="6907">
                  <c:v>2.67761483875708</c:v>
                </c:pt>
                <c:pt idx="6908">
                  <c:v>-0.7948251105052222</c:v>
                </c:pt>
                <c:pt idx="6909">
                  <c:v>2.2821175999510501</c:v>
                </c:pt>
                <c:pt idx="6910">
                  <c:v>0.18237682028765789</c:v>
                </c:pt>
                <c:pt idx="6911">
                  <c:v>0.22882898431865328</c:v>
                </c:pt>
                <c:pt idx="6912">
                  <c:v>-2.9367160681966737</c:v>
                </c:pt>
                <c:pt idx="6913">
                  <c:v>-3.4210498883042035</c:v>
                </c:pt>
                <c:pt idx="6914">
                  <c:v>-0.5926775284387702</c:v>
                </c:pt>
                <c:pt idx="6915">
                  <c:v>-0.62262720443049702</c:v>
                </c:pt>
                <c:pt idx="6916">
                  <c:v>-1.8919764848836138</c:v>
                </c:pt>
                <c:pt idx="6917">
                  <c:v>2.2841759757540601</c:v>
                </c:pt>
                <c:pt idx="6918">
                  <c:v>-1.1795630268606594</c:v>
                </c:pt>
                <c:pt idx="6919">
                  <c:v>1.6863030546851689</c:v>
                </c:pt>
                <c:pt idx="6920">
                  <c:v>-0.52392117181067022</c:v>
                </c:pt>
                <c:pt idx="6921">
                  <c:v>1.3806863044237758</c:v>
                </c:pt>
                <c:pt idx="6922">
                  <c:v>-2.7741268103808068</c:v>
                </c:pt>
                <c:pt idx="6923">
                  <c:v>-2.8041418600414403</c:v>
                </c:pt>
                <c:pt idx="6924">
                  <c:v>1.2236108495693401</c:v>
                </c:pt>
                <c:pt idx="6925">
                  <c:v>2.1538965243088413</c:v>
                </c:pt>
                <c:pt idx="6926">
                  <c:v>0.16554230267689718</c:v>
                </c:pt>
                <c:pt idx="6927">
                  <c:v>-1.9643446221431216</c:v>
                </c:pt>
                <c:pt idx="6928">
                  <c:v>1.0705747221967101</c:v>
                </c:pt>
                <c:pt idx="6929">
                  <c:v>1.0849396862326728</c:v>
                </c:pt>
                <c:pt idx="6930">
                  <c:v>-2.595476002710349</c:v>
                </c:pt>
                <c:pt idx="6931">
                  <c:v>1.4161266146375198</c:v>
                </c:pt>
                <c:pt idx="6932">
                  <c:v>0.63191166209304583</c:v>
                </c:pt>
                <c:pt idx="6933">
                  <c:v>9.3928689781776598E-2</c:v>
                </c:pt>
                <c:pt idx="6934">
                  <c:v>-2.9592225977035085</c:v>
                </c:pt>
                <c:pt idx="6935">
                  <c:v>1.6770788449387481</c:v>
                </c:pt>
                <c:pt idx="6936">
                  <c:v>-1.5260586080928178</c:v>
                </c:pt>
                <c:pt idx="6937">
                  <c:v>-1.7709980742782356</c:v>
                </c:pt>
                <c:pt idx="6938">
                  <c:v>0.77773577334851751</c:v>
                </c:pt>
                <c:pt idx="6939">
                  <c:v>-0.39805711767267837</c:v>
                </c:pt>
                <c:pt idx="6940">
                  <c:v>-3.3917544305039087</c:v>
                </c:pt>
                <c:pt idx="6941">
                  <c:v>3.2962648342265908</c:v>
                </c:pt>
                <c:pt idx="6942">
                  <c:v>0.47180438223136889</c:v>
                </c:pt>
                <c:pt idx="6943">
                  <c:v>-0.1684875144327691</c:v>
                </c:pt>
                <c:pt idx="6944">
                  <c:v>-0.31428097676857192</c:v>
                </c:pt>
                <c:pt idx="6945">
                  <c:v>-0.10565465725551348</c:v>
                </c:pt>
                <c:pt idx="6946">
                  <c:v>-3.8661584280106354E-3</c:v>
                </c:pt>
                <c:pt idx="6947">
                  <c:v>2.0345406031240785</c:v>
                </c:pt>
                <c:pt idx="6948">
                  <c:v>3.7986039060013468</c:v>
                </c:pt>
                <c:pt idx="6949">
                  <c:v>-0.85779004529028668</c:v>
                </c:pt>
                <c:pt idx="6950">
                  <c:v>1.5342242938963295</c:v>
                </c:pt>
                <c:pt idx="6951">
                  <c:v>1.3219880492135161</c:v>
                </c:pt>
                <c:pt idx="6952">
                  <c:v>1.1363771395869975</c:v>
                </c:pt>
                <c:pt idx="6953">
                  <c:v>2.9972059696120681</c:v>
                </c:pt>
                <c:pt idx="6954">
                  <c:v>2.1845449054894601</c:v>
                </c:pt>
                <c:pt idx="6955">
                  <c:v>0.47780517442084403</c:v>
                </c:pt>
                <c:pt idx="6956">
                  <c:v>-1.5521013405506849</c:v>
                </c:pt>
                <c:pt idx="6957">
                  <c:v>0.26340252455560176</c:v>
                </c:pt>
                <c:pt idx="6958">
                  <c:v>-2.2148748978256734</c:v>
                </c:pt>
                <c:pt idx="6959">
                  <c:v>1.1420796599993182</c:v>
                </c:pt>
                <c:pt idx="6960">
                  <c:v>1.0519333163377098</c:v>
                </c:pt>
                <c:pt idx="6961">
                  <c:v>-2.8134429008812845</c:v>
                </c:pt>
                <c:pt idx="6962">
                  <c:v>-0.63638111129522201</c:v>
                </c:pt>
                <c:pt idx="6963">
                  <c:v>-1.8628419707133475</c:v>
                </c:pt>
                <c:pt idx="6964">
                  <c:v>1.9549104689291923</c:v>
                </c:pt>
                <c:pt idx="6965">
                  <c:v>-0.82771555325199841</c:v>
                </c:pt>
                <c:pt idx="6966">
                  <c:v>-2.6868574871424471</c:v>
                </c:pt>
                <c:pt idx="6967">
                  <c:v>0.79722461728574956</c:v>
                </c:pt>
                <c:pt idx="6968">
                  <c:v>0.44834173955378986</c:v>
                </c:pt>
                <c:pt idx="6969">
                  <c:v>-0.23897207275402366</c:v>
                </c:pt>
                <c:pt idx="6970">
                  <c:v>-2.6586665740423996</c:v>
                </c:pt>
                <c:pt idx="6971">
                  <c:v>1.1822465255772769</c:v>
                </c:pt>
                <c:pt idx="6972">
                  <c:v>-0.36882481317336158</c:v>
                </c:pt>
                <c:pt idx="6973">
                  <c:v>-0.31673490936812243</c:v>
                </c:pt>
                <c:pt idx="6974">
                  <c:v>-2.4656165302141488</c:v>
                </c:pt>
                <c:pt idx="6975">
                  <c:v>-2.4785205505081684</c:v>
                </c:pt>
                <c:pt idx="6976">
                  <c:v>8.7932160264447674</c:v>
                </c:pt>
                <c:pt idx="6977">
                  <c:v>-2.450011461071341</c:v>
                </c:pt>
                <c:pt idx="6978">
                  <c:v>-3.8705847301095844</c:v>
                </c:pt>
                <c:pt idx="6979">
                  <c:v>-0.32966158407408841</c:v>
                </c:pt>
                <c:pt idx="6980">
                  <c:v>-0.12803985351455083</c:v>
                </c:pt>
                <c:pt idx="6981">
                  <c:v>-1.8228874966354027</c:v>
                </c:pt>
                <c:pt idx="6982">
                  <c:v>-1.2406984189855379</c:v>
                </c:pt>
                <c:pt idx="6983">
                  <c:v>-0.23466024579953881</c:v>
                </c:pt>
                <c:pt idx="6984">
                  <c:v>0.52603668665511805</c:v>
                </c:pt>
                <c:pt idx="6985">
                  <c:v>-3.030988566690155</c:v>
                </c:pt>
                <c:pt idx="6986">
                  <c:v>-0.64411498179308779</c:v>
                </c:pt>
                <c:pt idx="6987">
                  <c:v>0.11327583426637489</c:v>
                </c:pt>
                <c:pt idx="6988">
                  <c:v>-0.82922402931968975</c:v>
                </c:pt>
                <c:pt idx="6989">
                  <c:v>-1.226586797965993</c:v>
                </c:pt>
                <c:pt idx="6990">
                  <c:v>-2.007245040951176</c:v>
                </c:pt>
                <c:pt idx="6991">
                  <c:v>3.6084455366166992</c:v>
                </c:pt>
                <c:pt idx="6992">
                  <c:v>-5.0296483740293212</c:v>
                </c:pt>
                <c:pt idx="6993">
                  <c:v>2.2442007027257915</c:v>
                </c:pt>
                <c:pt idx="6994">
                  <c:v>-2.8160235049890332</c:v>
                </c:pt>
                <c:pt idx="6995">
                  <c:v>0.77016099101905411</c:v>
                </c:pt>
                <c:pt idx="6996">
                  <c:v>-0.33221153926220381</c:v>
                </c:pt>
                <c:pt idx="6997">
                  <c:v>-2.4639208329022892</c:v>
                </c:pt>
                <c:pt idx="6998">
                  <c:v>7.8901513046673699E-2</c:v>
                </c:pt>
                <c:pt idx="6999">
                  <c:v>-0.49148632126890845</c:v>
                </c:pt>
                <c:pt idx="7000">
                  <c:v>-0.18291563176969916</c:v>
                </c:pt>
                <c:pt idx="7001">
                  <c:v>2.7719983877835404</c:v>
                </c:pt>
                <c:pt idx="7002">
                  <c:v>2.9493603046083834</c:v>
                </c:pt>
                <c:pt idx="7003">
                  <c:v>-1.7444597851909904</c:v>
                </c:pt>
                <c:pt idx="7004">
                  <c:v>1.0548939876523775</c:v>
                </c:pt>
                <c:pt idx="7005">
                  <c:v>1.8910806196289869</c:v>
                </c:pt>
                <c:pt idx="7006">
                  <c:v>-0.5503856509580487</c:v>
                </c:pt>
                <c:pt idx="7007">
                  <c:v>1.4510116868554945</c:v>
                </c:pt>
                <c:pt idx="7008">
                  <c:v>4.3399221471881617</c:v>
                </c:pt>
                <c:pt idx="7009">
                  <c:v>-2.0341994721465682</c:v>
                </c:pt>
                <c:pt idx="7010">
                  <c:v>1.1762798651062205</c:v>
                </c:pt>
                <c:pt idx="7011">
                  <c:v>-1.6012084239389708</c:v>
                </c:pt>
                <c:pt idx="7012">
                  <c:v>-1.5481899470079412</c:v>
                </c:pt>
                <c:pt idx="7013">
                  <c:v>-1.1631427958963805</c:v>
                </c:pt>
                <c:pt idx="7014">
                  <c:v>0.82821214919573549</c:v>
                </c:pt>
                <c:pt idx="7015">
                  <c:v>3.6393796774739258</c:v>
                </c:pt>
                <c:pt idx="7016">
                  <c:v>-1.6755424849328477</c:v>
                </c:pt>
                <c:pt idx="7017">
                  <c:v>1.8016077383362301</c:v>
                </c:pt>
                <c:pt idx="7018">
                  <c:v>-1.392980682376006</c:v>
                </c:pt>
                <c:pt idx="7019">
                  <c:v>-0.53757720062519354</c:v>
                </c:pt>
                <c:pt idx="7020">
                  <c:v>2.2985595909366054</c:v>
                </c:pt>
                <c:pt idx="7021">
                  <c:v>2.0713004531030776</c:v>
                </c:pt>
                <c:pt idx="7022">
                  <c:v>-0.38089367936512986</c:v>
                </c:pt>
                <c:pt idx="7023">
                  <c:v>-1.0160336507733518</c:v>
                </c:pt>
                <c:pt idx="7024">
                  <c:v>0.76538105975900805</c:v>
                </c:pt>
                <c:pt idx="7025">
                  <c:v>-0.93365359426976369</c:v>
                </c:pt>
                <c:pt idx="7026">
                  <c:v>-0.85153762514264031</c:v>
                </c:pt>
                <c:pt idx="7027">
                  <c:v>-0.50494195635648964</c:v>
                </c:pt>
                <c:pt idx="7028">
                  <c:v>-0.82105195533257103</c:v>
                </c:pt>
                <c:pt idx="7029">
                  <c:v>-1.3846014825850972</c:v>
                </c:pt>
                <c:pt idx="7030">
                  <c:v>-3.1376248862904674</c:v>
                </c:pt>
                <c:pt idx="7031">
                  <c:v>2.8981300647790249</c:v>
                </c:pt>
                <c:pt idx="7032">
                  <c:v>1.4523959399074542</c:v>
                </c:pt>
                <c:pt idx="7033">
                  <c:v>7.0781795318236362E-2</c:v>
                </c:pt>
                <c:pt idx="7034">
                  <c:v>-1.292180286773096</c:v>
                </c:pt>
                <c:pt idx="7035">
                  <c:v>2.8584632058393069</c:v>
                </c:pt>
                <c:pt idx="7036">
                  <c:v>1.1118478475331557</c:v>
                </c:pt>
                <c:pt idx="7037">
                  <c:v>-0.91676097541554213</c:v>
                </c:pt>
                <c:pt idx="7038">
                  <c:v>0.59198080349804627</c:v>
                </c:pt>
                <c:pt idx="7039">
                  <c:v>0.58712891775978449</c:v>
                </c:pt>
                <c:pt idx="7040">
                  <c:v>-0.17984701879674958</c:v>
                </c:pt>
                <c:pt idx="7041">
                  <c:v>1.951392402797282</c:v>
                </c:pt>
                <c:pt idx="7042">
                  <c:v>1.286956973588758</c:v>
                </c:pt>
                <c:pt idx="7043">
                  <c:v>1.8646837236542808</c:v>
                </c:pt>
                <c:pt idx="7044">
                  <c:v>3.3366699361732088</c:v>
                </c:pt>
                <c:pt idx="7045">
                  <c:v>1.6188187054966079</c:v>
                </c:pt>
                <c:pt idx="7046">
                  <c:v>4.6920229638132582</c:v>
                </c:pt>
                <c:pt idx="7047">
                  <c:v>2.240431601666522</c:v>
                </c:pt>
                <c:pt idx="7048">
                  <c:v>-0.12392976142118073</c:v>
                </c:pt>
                <c:pt idx="7049">
                  <c:v>-2.6752153319765597</c:v>
                </c:pt>
                <c:pt idx="7050">
                  <c:v>2.561418214873413</c:v>
                </c:pt>
                <c:pt idx="7051">
                  <c:v>-2.7272656979637588</c:v>
                </c:pt>
                <c:pt idx="7052">
                  <c:v>0.77784859162200348</c:v>
                </c:pt>
                <c:pt idx="7053">
                  <c:v>1.9865037923142097</c:v>
                </c:pt>
                <c:pt idx="7054">
                  <c:v>-1.9578059279913873</c:v>
                </c:pt>
                <c:pt idx="7055">
                  <c:v>-0.84676265821894958</c:v>
                </c:pt>
                <c:pt idx="7056">
                  <c:v>-2.3286909572863976</c:v>
                </c:pt>
                <c:pt idx="7057">
                  <c:v>4.6401317737155736</c:v>
                </c:pt>
                <c:pt idx="7058">
                  <c:v>1.6098159364339182</c:v>
                </c:pt>
                <c:pt idx="7059">
                  <c:v>-1.8715332955161301</c:v>
                </c:pt>
                <c:pt idx="7060">
                  <c:v>-2.6184331600858428</c:v>
                </c:pt>
                <c:pt idx="7061">
                  <c:v>-2.2936755903580206</c:v>
                </c:pt>
                <c:pt idx="7062">
                  <c:v>-1.3852055063196218</c:v>
                </c:pt>
                <c:pt idx="7063">
                  <c:v>-1.6083151019628872</c:v>
                </c:pt>
                <c:pt idx="7064">
                  <c:v>1.7086522637641366</c:v>
                </c:pt>
                <c:pt idx="7065">
                  <c:v>-3.1758120626205013</c:v>
                </c:pt>
                <c:pt idx="7066">
                  <c:v>2.1165387896413606</c:v>
                </c:pt>
                <c:pt idx="7067">
                  <c:v>-3.6938193568390147</c:v>
                </c:pt>
                <c:pt idx="7068">
                  <c:v>-0.17713256934064248</c:v>
                </c:pt>
                <c:pt idx="7069">
                  <c:v>-1.5641221691070371</c:v>
                </c:pt>
                <c:pt idx="7070">
                  <c:v>2.4155256997776888</c:v>
                </c:pt>
                <c:pt idx="7071">
                  <c:v>2.6891352867511102</c:v>
                </c:pt>
                <c:pt idx="7072">
                  <c:v>1.3899567840650846</c:v>
                </c:pt>
                <c:pt idx="7073">
                  <c:v>1.097289435485834</c:v>
                </c:pt>
                <c:pt idx="7074">
                  <c:v>-0.38523615523926935</c:v>
                </c:pt>
                <c:pt idx="7075">
                  <c:v>2.9980192759718847</c:v>
                </c:pt>
                <c:pt idx="7076">
                  <c:v>-2.2932613037115459</c:v>
                </c:pt>
                <c:pt idx="7077">
                  <c:v>1.3245841865753718</c:v>
                </c:pt>
                <c:pt idx="7078">
                  <c:v>1.8056608313315934</c:v>
                </c:pt>
                <c:pt idx="7079">
                  <c:v>1.5537395031688277</c:v>
                </c:pt>
                <c:pt idx="7080">
                  <c:v>1.4068668793562153</c:v>
                </c:pt>
                <c:pt idx="7081">
                  <c:v>0.69469787545132533</c:v>
                </c:pt>
                <c:pt idx="7082">
                  <c:v>2.0338155325999026</c:v>
                </c:pt>
                <c:pt idx="7083">
                  <c:v>-0.6977187526086972</c:v>
                </c:pt>
                <c:pt idx="7084">
                  <c:v>2.6568984018135566</c:v>
                </c:pt>
                <c:pt idx="7085">
                  <c:v>3.9390334056233698</c:v>
                </c:pt>
                <c:pt idx="7086">
                  <c:v>-3.3352086395202036</c:v>
                </c:pt>
                <c:pt idx="7087">
                  <c:v>-1.2686084490241925</c:v>
                </c:pt>
                <c:pt idx="7088">
                  <c:v>-1.9910145470749399</c:v>
                </c:pt>
                <c:pt idx="7089">
                  <c:v>-1.2952734096196608</c:v>
                </c:pt>
                <c:pt idx="7090">
                  <c:v>-3.4637675635835308E-2</c:v>
                </c:pt>
                <c:pt idx="7091">
                  <c:v>0.52458936802332801</c:v>
                </c:pt>
                <c:pt idx="7092">
                  <c:v>-0.86208196768515677</c:v>
                </c:pt>
                <c:pt idx="7093">
                  <c:v>1.0201199659673605</c:v>
                </c:pt>
                <c:pt idx="7094">
                  <c:v>-1.2969121803977259</c:v>
                </c:pt>
                <c:pt idx="7095">
                  <c:v>-1.2193565573085792</c:v>
                </c:pt>
                <c:pt idx="7096">
                  <c:v>1.6876182231449093</c:v>
                </c:pt>
                <c:pt idx="7097">
                  <c:v>-0.19963422223227667</c:v>
                </c:pt>
                <c:pt idx="7098">
                  <c:v>-2.4462867744452979</c:v>
                </c:pt>
                <c:pt idx="7099">
                  <c:v>4.0893750758206764</c:v>
                </c:pt>
                <c:pt idx="7100">
                  <c:v>1.4507415481541415</c:v>
                </c:pt>
                <c:pt idx="7101">
                  <c:v>8.2768492156176876E-2</c:v>
                </c:pt>
                <c:pt idx="7102">
                  <c:v>1.4037587285652364</c:v>
                </c:pt>
                <c:pt idx="7103">
                  <c:v>0.90022257230043579</c:v>
                </c:pt>
                <c:pt idx="7104">
                  <c:v>-2.9757845281204141</c:v>
                </c:pt>
                <c:pt idx="7105">
                  <c:v>-0.21666913356995821</c:v>
                </c:pt>
                <c:pt idx="7106">
                  <c:v>-1.5035876918420001</c:v>
                </c:pt>
                <c:pt idx="7107">
                  <c:v>-0.13257658406958228</c:v>
                </c:pt>
                <c:pt idx="7108">
                  <c:v>0.5841358824672227</c:v>
                </c:pt>
                <c:pt idx="7109">
                  <c:v>1.7394699631457016</c:v>
                </c:pt>
                <c:pt idx="7110">
                  <c:v>-2.4369269516100189</c:v>
                </c:pt>
                <c:pt idx="7111">
                  <c:v>-1.7694002550165919</c:v>
                </c:pt>
                <c:pt idx="7112">
                  <c:v>-0.66763878190658232</c:v>
                </c:pt>
                <c:pt idx="7113">
                  <c:v>2.6836961729632947</c:v>
                </c:pt>
                <c:pt idx="7114">
                  <c:v>-1.0297178126636624</c:v>
                </c:pt>
                <c:pt idx="7115">
                  <c:v>1.0017427001670995</c:v>
                </c:pt>
                <c:pt idx="7116">
                  <c:v>6.9303968170210339E-2</c:v>
                </c:pt>
                <c:pt idx="7117">
                  <c:v>-0.64768049252959514</c:v>
                </c:pt>
                <c:pt idx="7118">
                  <c:v>0.22932899095691539</c:v>
                </c:pt>
                <c:pt idx="7119">
                  <c:v>1.8256316328091202</c:v>
                </c:pt>
                <c:pt idx="7120">
                  <c:v>0.93031639623728424</c:v>
                </c:pt>
                <c:pt idx="7121">
                  <c:v>-2.5869989248692207</c:v>
                </c:pt>
                <c:pt idx="7122">
                  <c:v>1.016342417772961</c:v>
                </c:pt>
                <c:pt idx="7123">
                  <c:v>3.0999913728413873</c:v>
                </c:pt>
                <c:pt idx="7124">
                  <c:v>1.026835526084227</c:v>
                </c:pt>
                <c:pt idx="7125">
                  <c:v>2.6686840241725918</c:v>
                </c:pt>
                <c:pt idx="7126">
                  <c:v>3.4815023210019262</c:v>
                </c:pt>
                <c:pt idx="7127">
                  <c:v>-4.1220784220797668E-2</c:v>
                </c:pt>
                <c:pt idx="7128">
                  <c:v>0.15361253237276173</c:v>
                </c:pt>
                <c:pt idx="7129">
                  <c:v>0.72547116039964976</c:v>
                </c:pt>
                <c:pt idx="7130">
                  <c:v>3.039063568165524</c:v>
                </c:pt>
                <c:pt idx="7131">
                  <c:v>-0.83899628333978171</c:v>
                </c:pt>
                <c:pt idx="7132">
                  <c:v>-1.9488355755888698</c:v>
                </c:pt>
                <c:pt idx="7133">
                  <c:v>1.1722165572352168</c:v>
                </c:pt>
                <c:pt idx="7134">
                  <c:v>2.224511377340491</c:v>
                </c:pt>
                <c:pt idx="7135">
                  <c:v>1.1624989325240023</c:v>
                </c:pt>
                <c:pt idx="7136">
                  <c:v>0.9433470003183686</c:v>
                </c:pt>
                <c:pt idx="7137">
                  <c:v>6.3460668218517924E-3</c:v>
                </c:pt>
                <c:pt idx="7138">
                  <c:v>-7.2949668012398661E-2</c:v>
                </c:pt>
                <c:pt idx="7139">
                  <c:v>3.0517634838092889</c:v>
                </c:pt>
                <c:pt idx="7140">
                  <c:v>-3.5040859307397341</c:v>
                </c:pt>
                <c:pt idx="7141">
                  <c:v>-9.3512495451363975E-2</c:v>
                </c:pt>
                <c:pt idx="7142">
                  <c:v>-2.2143623790868645</c:v>
                </c:pt>
                <c:pt idx="7143">
                  <c:v>0.42547578083389226</c:v>
                </c:pt>
                <c:pt idx="7144">
                  <c:v>0.53763568080080404</c:v>
                </c:pt>
                <c:pt idx="7145">
                  <c:v>1.0903294212509138</c:v>
                </c:pt>
                <c:pt idx="7146">
                  <c:v>0.82167884598669616</c:v>
                </c:pt>
                <c:pt idx="7147">
                  <c:v>2.946910743314362</c:v>
                </c:pt>
                <c:pt idx="7148">
                  <c:v>0.49980984182776922</c:v>
                </c:pt>
                <c:pt idx="7149">
                  <c:v>-2.4498967873362005</c:v>
                </c:pt>
                <c:pt idx="7150">
                  <c:v>1.946441978626595</c:v>
                </c:pt>
                <c:pt idx="7151">
                  <c:v>1.0454733087410517</c:v>
                </c:pt>
                <c:pt idx="7152">
                  <c:v>-1.7381802667616171</c:v>
                </c:pt>
                <c:pt idx="7153">
                  <c:v>1.6708246570505807</c:v>
                </c:pt>
                <c:pt idx="7154">
                  <c:v>-0.73614188323938379</c:v>
                </c:pt>
                <c:pt idx="7155">
                  <c:v>2.3142434343556317</c:v>
                </c:pt>
                <c:pt idx="7156">
                  <c:v>-2.2582370478847977</c:v>
                </c:pt>
                <c:pt idx="7157">
                  <c:v>0.1304962868288726</c:v>
                </c:pt>
                <c:pt idx="7158">
                  <c:v>1.1255177295824126</c:v>
                </c:pt>
                <c:pt idx="7159">
                  <c:v>-2.1900917484279319</c:v>
                </c:pt>
                <c:pt idx="7160">
                  <c:v>0.92613552437539681</c:v>
                </c:pt>
                <c:pt idx="7161">
                  <c:v>2.3521928359621853</c:v>
                </c:pt>
                <c:pt idx="7162">
                  <c:v>-0.79944409813522554</c:v>
                </c:pt>
                <c:pt idx="7163">
                  <c:v>0.48261575460054473</c:v>
                </c:pt>
                <c:pt idx="7164">
                  <c:v>-1.6949185105965867</c:v>
                </c:pt>
                <c:pt idx="7165">
                  <c:v>6.167849057159998</c:v>
                </c:pt>
                <c:pt idx="7166">
                  <c:v>-0.2797055810699618</c:v>
                </c:pt>
                <c:pt idx="7167">
                  <c:v>0.46044311012687444</c:v>
                </c:pt>
                <c:pt idx="7168">
                  <c:v>-0.74589851628423531</c:v>
                </c:pt>
                <c:pt idx="7169">
                  <c:v>-1.4986055113933503</c:v>
                </c:pt>
                <c:pt idx="7170">
                  <c:v>1.4753268196688225</c:v>
                </c:pt>
                <c:pt idx="7171">
                  <c:v>-4.4880052771111423</c:v>
                </c:pt>
                <c:pt idx="7172">
                  <c:v>-3.5310353975987709</c:v>
                </c:pt>
                <c:pt idx="7173">
                  <c:v>0.53028048369341718</c:v>
                </c:pt>
                <c:pt idx="7174">
                  <c:v>-0.90411864668775976</c:v>
                </c:pt>
                <c:pt idx="7175">
                  <c:v>2.1560514370278909</c:v>
                </c:pt>
                <c:pt idx="7176">
                  <c:v>-0.67340681639120703</c:v>
                </c:pt>
                <c:pt idx="7177">
                  <c:v>-3.462691472155484</c:v>
                </c:pt>
                <c:pt idx="7178">
                  <c:v>-3.1056456202918525E-2</c:v>
                </c:pt>
                <c:pt idx="7179">
                  <c:v>-0.83359455054846876</c:v>
                </c:pt>
                <c:pt idx="7180">
                  <c:v>-1.9664546061014505</c:v>
                </c:pt>
                <c:pt idx="7181">
                  <c:v>1.6026949785689553</c:v>
                </c:pt>
                <c:pt idx="7182">
                  <c:v>0.79838432077926313</c:v>
                </c:pt>
                <c:pt idx="7183">
                  <c:v>-2.1073383567943083</c:v>
                </c:pt>
                <c:pt idx="7184">
                  <c:v>-2.7130561988940123</c:v>
                </c:pt>
                <c:pt idx="7185">
                  <c:v>0.77693563947144639</c:v>
                </c:pt>
                <c:pt idx="7186">
                  <c:v>-2.3855895858096829</c:v>
                </c:pt>
                <c:pt idx="7187">
                  <c:v>-1.6604890305836051</c:v>
                </c:pt>
                <c:pt idx="7188">
                  <c:v>-0.43307071686055565</c:v>
                </c:pt>
                <c:pt idx="7189">
                  <c:v>-4.3529394165538804E-2</c:v>
                </c:pt>
                <c:pt idx="7190">
                  <c:v>0.69691046280752289</c:v>
                </c:pt>
                <c:pt idx="7191">
                  <c:v>1.7047835169141194</c:v>
                </c:pt>
                <c:pt idx="7192">
                  <c:v>-1.0940093932149324</c:v>
                </c:pt>
                <c:pt idx="7193">
                  <c:v>0.89096460475965955</c:v>
                </c:pt>
                <c:pt idx="7194">
                  <c:v>-0.49010140783474299</c:v>
                </c:pt>
                <c:pt idx="7195">
                  <c:v>2.645685561238551</c:v>
                </c:pt>
                <c:pt idx="7196">
                  <c:v>-1.976856656160507</c:v>
                </c:pt>
                <c:pt idx="7197">
                  <c:v>0.82423420727440799</c:v>
                </c:pt>
                <c:pt idx="7198">
                  <c:v>-1.3993434926744186</c:v>
                </c:pt>
                <c:pt idx="7199">
                  <c:v>-1.3429581309932814</c:v>
                </c:pt>
                <c:pt idx="7200">
                  <c:v>-1.1870790271946845</c:v>
                </c:pt>
                <c:pt idx="7201">
                  <c:v>-3.7592274798636112</c:v>
                </c:pt>
                <c:pt idx="7202">
                  <c:v>1.9440030739714729</c:v>
                </c:pt>
                <c:pt idx="7203">
                  <c:v>-2.1960992726942692</c:v>
                </c:pt>
                <c:pt idx="7204">
                  <c:v>-0.61152104308293076</c:v>
                </c:pt>
                <c:pt idx="7205">
                  <c:v>-2.4785055225637507</c:v>
                </c:pt>
                <c:pt idx="7206">
                  <c:v>1.9208867407064361</c:v>
                </c:pt>
                <c:pt idx="7207">
                  <c:v>0.14426833051271615</c:v>
                </c:pt>
                <c:pt idx="7208">
                  <c:v>1.0813692111598066</c:v>
                </c:pt>
                <c:pt idx="7209">
                  <c:v>0.52138342690327022</c:v>
                </c:pt>
                <c:pt idx="7210">
                  <c:v>0.3382203108302626</c:v>
                </c:pt>
                <c:pt idx="7211">
                  <c:v>0.9718344174550495</c:v>
                </c:pt>
                <c:pt idx="7212">
                  <c:v>1.8943791005388348</c:v>
                </c:pt>
                <c:pt idx="7213">
                  <c:v>-2.2876555539911294</c:v>
                </c:pt>
                <c:pt idx="7214">
                  <c:v>-1.2343224362043657</c:v>
                </c:pt>
                <c:pt idx="7215">
                  <c:v>-2.4005878813656452</c:v>
                </c:pt>
                <c:pt idx="7216">
                  <c:v>1.3603822986650584</c:v>
                </c:pt>
                <c:pt idx="7217">
                  <c:v>1.1839728718087912</c:v>
                </c:pt>
                <c:pt idx="7218">
                  <c:v>1.563896657346568</c:v>
                </c:pt>
                <c:pt idx="7219">
                  <c:v>-4.9865004709318725</c:v>
                </c:pt>
                <c:pt idx="7220">
                  <c:v>-0.63216782277318373</c:v>
                </c:pt>
                <c:pt idx="7221">
                  <c:v>-4.6944322694719176</c:v>
                </c:pt>
                <c:pt idx="7222">
                  <c:v>3.785940263995812</c:v>
                </c:pt>
                <c:pt idx="7223">
                  <c:v>8.1671854242486575E-2</c:v>
                </c:pt>
                <c:pt idx="7224">
                  <c:v>-1.5284009758319144</c:v>
                </c:pt>
                <c:pt idx="7225">
                  <c:v>-0.70665845609156008</c:v>
                </c:pt>
                <c:pt idx="7226">
                  <c:v>0.1391563696811744</c:v>
                </c:pt>
                <c:pt idx="7227">
                  <c:v>3.5994289143192901</c:v>
                </c:pt>
                <c:pt idx="7228">
                  <c:v>-2.9977294726137416E-2</c:v>
                </c:pt>
                <c:pt idx="7229">
                  <c:v>0.66540612857434667</c:v>
                </c:pt>
                <c:pt idx="7230">
                  <c:v>-1.7249659769173888</c:v>
                </c:pt>
                <c:pt idx="7231">
                  <c:v>4.155081470622406</c:v>
                </c:pt>
                <c:pt idx="7232">
                  <c:v>3.4339642634172804</c:v>
                </c:pt>
                <c:pt idx="7233">
                  <c:v>-3.449571489841567</c:v>
                </c:pt>
                <c:pt idx="7234">
                  <c:v>2.0048526186985924</c:v>
                </c:pt>
                <c:pt idx="7235">
                  <c:v>1.1865833767328553</c:v>
                </c:pt>
                <c:pt idx="7236">
                  <c:v>-1.6630047663321363</c:v>
                </c:pt>
                <c:pt idx="7237">
                  <c:v>-2.4866793642913692</c:v>
                </c:pt>
                <c:pt idx="7238">
                  <c:v>-4.2879844746879314</c:v>
                </c:pt>
                <c:pt idx="7239">
                  <c:v>1.2413734349962127</c:v>
                </c:pt>
                <c:pt idx="7240">
                  <c:v>-2.4178083339281287</c:v>
                </c:pt>
                <c:pt idx="7241">
                  <c:v>0.52102748048899628</c:v>
                </c:pt>
                <c:pt idx="7242">
                  <c:v>-2.0243124566701809</c:v>
                </c:pt>
                <c:pt idx="7243">
                  <c:v>-2.8445650988071733</c:v>
                </c:pt>
                <c:pt idx="7244">
                  <c:v>8.847951238588081E-2</c:v>
                </c:pt>
                <c:pt idx="7245">
                  <c:v>2.8844632916044546</c:v>
                </c:pt>
                <c:pt idx="7246">
                  <c:v>-1.4148262616145431</c:v>
                </c:pt>
                <c:pt idx="7247">
                  <c:v>-0.10468217500616106</c:v>
                </c:pt>
                <c:pt idx="7248">
                  <c:v>-0.21363302497832137</c:v>
                </c:pt>
                <c:pt idx="7249">
                  <c:v>-0.2212899766616232</c:v>
                </c:pt>
                <c:pt idx="7250">
                  <c:v>0.85813614060415944</c:v>
                </c:pt>
                <c:pt idx="7251">
                  <c:v>-0.36510198200898003</c:v>
                </c:pt>
                <c:pt idx="7252">
                  <c:v>-3.4947560087207563</c:v>
                </c:pt>
                <c:pt idx="7253">
                  <c:v>2.4576909057501695</c:v>
                </c:pt>
                <c:pt idx="7254">
                  <c:v>0.8177994424977868</c:v>
                </c:pt>
                <c:pt idx="7255">
                  <c:v>-3.3582936311503886E-2</c:v>
                </c:pt>
                <c:pt idx="7256">
                  <c:v>-2.548373545049941</c:v>
                </c:pt>
                <c:pt idx="7257">
                  <c:v>-1.1816861833017462</c:v>
                </c:pt>
                <c:pt idx="7258">
                  <c:v>1.470734109652966</c:v>
                </c:pt>
                <c:pt idx="7259">
                  <c:v>-2.864208747328405</c:v>
                </c:pt>
                <c:pt idx="7260">
                  <c:v>-1.8910634450119232</c:v>
                </c:pt>
                <c:pt idx="7261">
                  <c:v>0.11761402655614006</c:v>
                </c:pt>
                <c:pt idx="7262">
                  <c:v>-2.9818508343822003</c:v>
                </c:pt>
                <c:pt idx="7263">
                  <c:v>-2.3178927573999886</c:v>
                </c:pt>
                <c:pt idx="7264">
                  <c:v>-0.26626919015978956</c:v>
                </c:pt>
                <c:pt idx="7265">
                  <c:v>-4.6631283289656693</c:v>
                </c:pt>
                <c:pt idx="7266">
                  <c:v>-4.9778242861222566E-3</c:v>
                </c:pt>
                <c:pt idx="7267">
                  <c:v>-2.1618564208946474</c:v>
                </c:pt>
                <c:pt idx="7268">
                  <c:v>2.5627334710542868</c:v>
                </c:pt>
                <c:pt idx="7269">
                  <c:v>-1.5596747817459757</c:v>
                </c:pt>
                <c:pt idx="7270">
                  <c:v>1.4754797687911747</c:v>
                </c:pt>
                <c:pt idx="7271">
                  <c:v>0.92355677572929551</c:v>
                </c:pt>
                <c:pt idx="7272">
                  <c:v>-1.0704699721262045</c:v>
                </c:pt>
                <c:pt idx="7273">
                  <c:v>0.79726777830595097</c:v>
                </c:pt>
                <c:pt idx="7274">
                  <c:v>3.5998876153989983</c:v>
                </c:pt>
                <c:pt idx="7275">
                  <c:v>-0.12220341518965938</c:v>
                </c:pt>
                <c:pt idx="7276">
                  <c:v>-0.5295948110438502</c:v>
                </c:pt>
                <c:pt idx="7277">
                  <c:v>0.7547629949977761</c:v>
                </c:pt>
                <c:pt idx="7278">
                  <c:v>0.9438332414430306</c:v>
                </c:pt>
                <c:pt idx="7279">
                  <c:v>-0.7313330708001935</c:v>
                </c:pt>
                <c:pt idx="7280">
                  <c:v>-5.544051061456571</c:v>
                </c:pt>
                <c:pt idx="7281">
                  <c:v>-1.4185052713765174</c:v>
                </c:pt>
                <c:pt idx="7282">
                  <c:v>-2.8153999357172523</c:v>
                </c:pt>
                <c:pt idx="7283">
                  <c:v>-8.8876624415277661E-2</c:v>
                </c:pt>
                <c:pt idx="7284">
                  <c:v>2.1569452327221725</c:v>
                </c:pt>
                <c:pt idx="7285">
                  <c:v>1.2222404497521211</c:v>
                </c:pt>
                <c:pt idx="7286">
                  <c:v>-0.92408055926691191</c:v>
                </c:pt>
                <c:pt idx="7287">
                  <c:v>0.36407448090977823</c:v>
                </c:pt>
                <c:pt idx="7288">
                  <c:v>0.17559543975839631</c:v>
                </c:pt>
                <c:pt idx="7289">
                  <c:v>0.75636081425940915</c:v>
                </c:pt>
                <c:pt idx="7290">
                  <c:v>0.6928862509912932</c:v>
                </c:pt>
                <c:pt idx="7291">
                  <c:v>2.6943658458798296</c:v>
                </c:pt>
                <c:pt idx="7292">
                  <c:v>-0.36818125162081117</c:v>
                </c:pt>
                <c:pt idx="7293">
                  <c:v>-3.6611143675958999</c:v>
                </c:pt>
                <c:pt idx="7294">
                  <c:v>-2.6753745078660884</c:v>
                </c:pt>
                <c:pt idx="7295">
                  <c:v>-0.15627694878835996</c:v>
                </c:pt>
                <c:pt idx="7296">
                  <c:v>-0.1550030858871736</c:v>
                </c:pt>
                <c:pt idx="7297">
                  <c:v>1.0639897581500861</c:v>
                </c:pt>
                <c:pt idx="7298">
                  <c:v>2.0390991814215411</c:v>
                </c:pt>
                <c:pt idx="7299">
                  <c:v>2.4689200903708297E-2</c:v>
                </c:pt>
                <c:pt idx="7300">
                  <c:v>-2.3145925087496195</c:v>
                </c:pt>
                <c:pt idx="7301">
                  <c:v>1.2779416924255145</c:v>
                </c:pt>
                <c:pt idx="7302">
                  <c:v>1.0826004273682699</c:v>
                </c:pt>
                <c:pt idx="7303">
                  <c:v>1.5684658922829087</c:v>
                </c:pt>
                <c:pt idx="7304">
                  <c:v>-1.1000325384565031</c:v>
                </c:pt>
                <c:pt idx="7305">
                  <c:v>6.1636243638956927</c:v>
                </c:pt>
                <c:pt idx="7306">
                  <c:v>-3.2209934726249827</c:v>
                </c:pt>
                <c:pt idx="7307">
                  <c:v>-0.1378734053739521</c:v>
                </c:pt>
                <c:pt idx="7308">
                  <c:v>0.99415052912186752</c:v>
                </c:pt>
                <c:pt idx="7309">
                  <c:v>2.0640221748102476</c:v>
                </c:pt>
                <c:pt idx="7310">
                  <c:v>0.43798781485128302</c:v>
                </c:pt>
                <c:pt idx="7311">
                  <c:v>1.1366868161063906</c:v>
                </c:pt>
                <c:pt idx="7312">
                  <c:v>1.8849295404483541</c:v>
                </c:pt>
                <c:pt idx="7313">
                  <c:v>-0.22935276785625547</c:v>
                </c:pt>
                <c:pt idx="7314">
                  <c:v>0.89808202714360164</c:v>
                </c:pt>
                <c:pt idx="7315">
                  <c:v>1.2887811978704775</c:v>
                </c:pt>
                <c:pt idx="7316">
                  <c:v>0.32293165028372073</c:v>
                </c:pt>
                <c:pt idx="7317">
                  <c:v>2.584046451552112</c:v>
                </c:pt>
                <c:pt idx="7318">
                  <c:v>2.361149335129987</c:v>
                </c:pt>
                <c:pt idx="7319">
                  <c:v>-0.52357839787913463</c:v>
                </c:pt>
                <c:pt idx="7320">
                  <c:v>-1.1378427564543045</c:v>
                </c:pt>
                <c:pt idx="7321">
                  <c:v>1.1653244325130743</c:v>
                </c:pt>
                <c:pt idx="7322">
                  <c:v>-0.23144179257893427</c:v>
                </c:pt>
                <c:pt idx="7323">
                  <c:v>-0.85058327971240999</c:v>
                </c:pt>
                <c:pt idx="7324">
                  <c:v>-1.4548033901044448</c:v>
                </c:pt>
                <c:pt idx="7325">
                  <c:v>1.5566814446335684</c:v>
                </c:pt>
                <c:pt idx="7326">
                  <c:v>-0.61698584145407409</c:v>
                </c:pt>
                <c:pt idx="7327">
                  <c:v>3.363824246768047</c:v>
                </c:pt>
                <c:pt idx="7328">
                  <c:v>-2.0745920619926466</c:v>
                </c:pt>
                <c:pt idx="7329">
                  <c:v>-0.80987679711393668</c:v>
                </c:pt>
                <c:pt idx="7330">
                  <c:v>-1.7018017464203652</c:v>
                </c:pt>
                <c:pt idx="7331">
                  <c:v>-2.5588578521839764</c:v>
                </c:pt>
                <c:pt idx="7332">
                  <c:v>-1.4877891746878262</c:v>
                </c:pt>
                <c:pt idx="7333">
                  <c:v>-1.1779615843968543</c:v>
                </c:pt>
                <c:pt idx="7334">
                  <c:v>-0.45771468264953796</c:v>
                </c:pt>
                <c:pt idx="7335">
                  <c:v>-4.0331010664923568</c:v>
                </c:pt>
                <c:pt idx="7336">
                  <c:v>-2.2911953801443445</c:v>
                </c:pt>
                <c:pt idx="7337">
                  <c:v>3.6788716015124123E-2</c:v>
                </c:pt>
                <c:pt idx="7338">
                  <c:v>-1.0301577838934293</c:v>
                </c:pt>
                <c:pt idx="7339">
                  <c:v>1.6762588065020552</c:v>
                </c:pt>
                <c:pt idx="7340">
                  <c:v>-0.85154073401733399</c:v>
                </c:pt>
                <c:pt idx="7341">
                  <c:v>1.2838044083645315</c:v>
                </c:pt>
                <c:pt idx="7342">
                  <c:v>-0.54947269880751293</c:v>
                </c:pt>
                <c:pt idx="7343">
                  <c:v>1.8822564842719416</c:v>
                </c:pt>
                <c:pt idx="7344">
                  <c:v>-4.9718083539396076</c:v>
                </c:pt>
                <c:pt idx="7345">
                  <c:v>-6.2578266872996835E-2</c:v>
                </c:pt>
                <c:pt idx="7346">
                  <c:v>3.3000962000800769</c:v>
                </c:pt>
                <c:pt idx="7347">
                  <c:v>-2.8489139477358236</c:v>
                </c:pt>
                <c:pt idx="7348">
                  <c:v>1.9225868093238034</c:v>
                </c:pt>
                <c:pt idx="7349">
                  <c:v>0.65235796033520899</c:v>
                </c:pt>
                <c:pt idx="7350">
                  <c:v>-2.6960044041502442</c:v>
                </c:pt>
                <c:pt idx="7351">
                  <c:v>1.1955573523375449</c:v>
                </c:pt>
                <c:pt idx="7352">
                  <c:v>0.99009566838599028</c:v>
                </c:pt>
                <c:pt idx="7353">
                  <c:v>-0.47018576515048949</c:v>
                </c:pt>
                <c:pt idx="7354">
                  <c:v>2.7465428833752554</c:v>
                </c:pt>
                <c:pt idx="7355">
                  <c:v>2.0176611567526059</c:v>
                </c:pt>
                <c:pt idx="7356">
                  <c:v>1.3606955983866129</c:v>
                </c:pt>
                <c:pt idx="7357">
                  <c:v>2.9596513041344679</c:v>
                </c:pt>
                <c:pt idx="7358">
                  <c:v>-1.2884244459177125</c:v>
                </c:pt>
                <c:pt idx="7359">
                  <c:v>-0.74956501394565578</c:v>
                </c:pt>
                <c:pt idx="7360">
                  <c:v>-1.8470128046395189</c:v>
                </c:pt>
                <c:pt idx="7361">
                  <c:v>-1.0122435904784091</c:v>
                </c:pt>
                <c:pt idx="7362">
                  <c:v>-0.77239735527459885</c:v>
                </c:pt>
                <c:pt idx="7363">
                  <c:v>-0.30448696272719644</c:v>
                </c:pt>
                <c:pt idx="7364">
                  <c:v>-0.6898395594560327</c:v>
                </c:pt>
                <c:pt idx="7365">
                  <c:v>-2.0152922111705891</c:v>
                </c:pt>
                <c:pt idx="7366">
                  <c:v>1.2581256955319873</c:v>
                </c:pt>
                <c:pt idx="7367">
                  <c:v>-2.2128178631568431</c:v>
                </c:pt>
                <c:pt idx="7368">
                  <c:v>2.8249617059213108</c:v>
                </c:pt>
                <c:pt idx="7369">
                  <c:v>1.9572977654290113</c:v>
                </c:pt>
                <c:pt idx="7370">
                  <c:v>-2.3451111882506837</c:v>
                </c:pt>
                <c:pt idx="7371">
                  <c:v>5.3324397991616479E-4</c:v>
                </c:pt>
                <c:pt idx="7372">
                  <c:v>-2.5250220933087419</c:v>
                </c:pt>
                <c:pt idx="7373">
                  <c:v>2.8088949055274313</c:v>
                </c:pt>
                <c:pt idx="7374">
                  <c:v>0.11921193353892079</c:v>
                </c:pt>
                <c:pt idx="7375">
                  <c:v>0.26912428914533848</c:v>
                </c:pt>
                <c:pt idx="7376">
                  <c:v>0.21474615675711561</c:v>
                </c:pt>
                <c:pt idx="7377">
                  <c:v>-0.71014490634892979</c:v>
                </c:pt>
                <c:pt idx="7378">
                  <c:v>-0.94448058761417997</c:v>
                </c:pt>
                <c:pt idx="7379">
                  <c:v>-6.6743517759633164E-2</c:v>
                </c:pt>
                <c:pt idx="7380">
                  <c:v>2.51155164278439</c:v>
                </c:pt>
                <c:pt idx="7381">
                  <c:v>-1.1466708163733585</c:v>
                </c:pt>
                <c:pt idx="7382">
                  <c:v>2.4006571059012884</c:v>
                </c:pt>
                <c:pt idx="7383">
                  <c:v>-1.1658962536860997</c:v>
                </c:pt>
                <c:pt idx="7384">
                  <c:v>0.34676934314959595</c:v>
                </c:pt>
                <c:pt idx="7385">
                  <c:v>4.2437282271147083</c:v>
                </c:pt>
                <c:pt idx="7386">
                  <c:v>1.1484574105210186</c:v>
                </c:pt>
                <c:pt idx="7387">
                  <c:v>0.51278812468905244</c:v>
                </c:pt>
                <c:pt idx="7388">
                  <c:v>1.439051355352845</c:v>
                </c:pt>
                <c:pt idx="7389">
                  <c:v>2.4008624639645859</c:v>
                </c:pt>
                <c:pt idx="7390">
                  <c:v>-1.7533209425221798</c:v>
                </c:pt>
                <c:pt idx="7391">
                  <c:v>1.0086871811479199</c:v>
                </c:pt>
                <c:pt idx="7392">
                  <c:v>0.53931575713741609</c:v>
                </c:pt>
                <c:pt idx="7393">
                  <c:v>-3.9404901335923128</c:v>
                </c:pt>
                <c:pt idx="7394">
                  <c:v>0.40917548930096359</c:v>
                </c:pt>
                <c:pt idx="7395">
                  <c:v>-2.0419603683618988</c:v>
                </c:pt>
                <c:pt idx="7396">
                  <c:v>4.1449096924822015E-2</c:v>
                </c:pt>
                <c:pt idx="7397">
                  <c:v>2.1611460091436783</c:v>
                </c:pt>
                <c:pt idx="7398">
                  <c:v>-2.3646306811075704</c:v>
                </c:pt>
                <c:pt idx="7399">
                  <c:v>-0.32670764483629</c:v>
                </c:pt>
                <c:pt idx="7400">
                  <c:v>-1.2281589326443338</c:v>
                </c:pt>
                <c:pt idx="7401">
                  <c:v>2.7526362153545207</c:v>
                </c:pt>
                <c:pt idx="7402">
                  <c:v>-1.4362269052869507</c:v>
                </c:pt>
                <c:pt idx="7403">
                  <c:v>-3.8661887452050792E-2</c:v>
                </c:pt>
                <c:pt idx="7404">
                  <c:v>1.7455601862502874</c:v>
                </c:pt>
                <c:pt idx="7405">
                  <c:v>2.0126021101716844</c:v>
                </c:pt>
                <c:pt idx="7406">
                  <c:v>-2.1443471784841961</c:v>
                </c:pt>
                <c:pt idx="7407">
                  <c:v>-0.19688378559609987</c:v>
                </c:pt>
                <c:pt idx="7408">
                  <c:v>2.7631222902290631</c:v>
                </c:pt>
                <c:pt idx="7409">
                  <c:v>0.24279965398891079</c:v>
                </c:pt>
                <c:pt idx="7410">
                  <c:v>2.4209354270766994</c:v>
                </c:pt>
                <c:pt idx="7411">
                  <c:v>4.6778309411804031</c:v>
                </c:pt>
                <c:pt idx="7412">
                  <c:v>-5.4002956939541491E-2</c:v>
                </c:pt>
                <c:pt idx="7413">
                  <c:v>2.125502108607165</c:v>
                </c:pt>
                <c:pt idx="7414">
                  <c:v>1.4282706319033167</c:v>
                </c:pt>
                <c:pt idx="7415">
                  <c:v>-3.1977949700061288</c:v>
                </c:pt>
                <c:pt idx="7416">
                  <c:v>0.97661863229947699</c:v>
                </c:pt>
                <c:pt idx="7417">
                  <c:v>2.9749923736219728</c:v>
                </c:pt>
                <c:pt idx="7418">
                  <c:v>-3.3536891017491541</c:v>
                </c:pt>
                <c:pt idx="7419">
                  <c:v>-0.27682856064672023</c:v>
                </c:pt>
                <c:pt idx="7420">
                  <c:v>0.27466948912979561</c:v>
                </c:pt>
                <c:pt idx="7421">
                  <c:v>-0.6329523356750002</c:v>
                </c:pt>
                <c:pt idx="7422">
                  <c:v>-0.50979384209474432</c:v>
                </c:pt>
                <c:pt idx="7423">
                  <c:v>-1.8751144272278921</c:v>
                </c:pt>
                <c:pt idx="7424">
                  <c:v>0.99941670150658979</c:v>
                </c:pt>
                <c:pt idx="7425">
                  <c:v>-1.2269138632011405</c:v>
                </c:pt>
                <c:pt idx="7426">
                  <c:v>-1.7256113062104568</c:v>
                </c:pt>
                <c:pt idx="7427">
                  <c:v>-4.1723957991007978</c:v>
                </c:pt>
                <c:pt idx="7428">
                  <c:v>-2.7756171496293831</c:v>
                </c:pt>
                <c:pt idx="7429">
                  <c:v>2.8720730524800899</c:v>
                </c:pt>
                <c:pt idx="7430">
                  <c:v>0.1412987702996702</c:v>
                </c:pt>
                <c:pt idx="7431">
                  <c:v>1.8621265946260479</c:v>
                </c:pt>
                <c:pt idx="7432">
                  <c:v>-1.9578095511935629</c:v>
                </c:pt>
                <c:pt idx="7433">
                  <c:v>-3.987873386592959</c:v>
                </c:pt>
                <c:pt idx="7434">
                  <c:v>-1.3642195910569406</c:v>
                </c:pt>
                <c:pt idx="7435">
                  <c:v>-3.8947731036935451</c:v>
                </c:pt>
                <c:pt idx="7436">
                  <c:v>-1.2568072056899098</c:v>
                </c:pt>
                <c:pt idx="7437">
                  <c:v>2.753719000033481</c:v>
                </c:pt>
                <c:pt idx="7438">
                  <c:v>-0.5849760746010837</c:v>
                </c:pt>
                <c:pt idx="7439">
                  <c:v>2.9231815851375984</c:v>
                </c:pt>
                <c:pt idx="7440">
                  <c:v>1.1466916141926049</c:v>
                </c:pt>
                <c:pt idx="7441">
                  <c:v>2.6020250516811458</c:v>
                </c:pt>
                <c:pt idx="7442">
                  <c:v>-0.11815283803817778</c:v>
                </c:pt>
                <c:pt idx="7443">
                  <c:v>-2.2755884555398822</c:v>
                </c:pt>
                <c:pt idx="7444">
                  <c:v>-2.3897459477979623</c:v>
                </c:pt>
                <c:pt idx="7445">
                  <c:v>2.3672000204165329</c:v>
                </c:pt>
                <c:pt idx="7446">
                  <c:v>0.89294429400759867</c:v>
                </c:pt>
                <c:pt idx="7447">
                  <c:v>-2.5900044722623505</c:v>
                </c:pt>
                <c:pt idx="7448">
                  <c:v>1.2183272884688705</c:v>
                </c:pt>
                <c:pt idx="7449">
                  <c:v>-2.718963416987414</c:v>
                </c:pt>
                <c:pt idx="7450">
                  <c:v>1.3517390114976848</c:v>
                </c:pt>
                <c:pt idx="7451">
                  <c:v>-0.47587688082056445</c:v>
                </c:pt>
                <c:pt idx="7452">
                  <c:v>1.5447086010303508</c:v>
                </c:pt>
                <c:pt idx="7453">
                  <c:v>-0.92714303319382907</c:v>
                </c:pt>
                <c:pt idx="7454">
                  <c:v>1.2697539974631553</c:v>
                </c:pt>
                <c:pt idx="7455">
                  <c:v>-3.586741516887372</c:v>
                </c:pt>
                <c:pt idx="7456">
                  <c:v>0.59651938951472516</c:v>
                </c:pt>
                <c:pt idx="7457">
                  <c:v>-0.59254774805585697</c:v>
                </c:pt>
                <c:pt idx="7458">
                  <c:v>0.93889598975511035</c:v>
                </c:pt>
                <c:pt idx="7459">
                  <c:v>-0.42104492396784821</c:v>
                </c:pt>
                <c:pt idx="7460">
                  <c:v>-2.2625421427624133</c:v>
                </c:pt>
                <c:pt idx="7461">
                  <c:v>0.12413533199210747</c:v>
                </c:pt>
                <c:pt idx="7462">
                  <c:v>2.4032550987248058</c:v>
                </c:pt>
                <c:pt idx="7463">
                  <c:v>-1.6676975639020171</c:v>
                </c:pt>
                <c:pt idx="7464">
                  <c:v>0.45718727590976016</c:v>
                </c:pt>
                <c:pt idx="7465">
                  <c:v>-1.5954710383740007</c:v>
                </c:pt>
                <c:pt idx="7466">
                  <c:v>-4.3703987155922093</c:v>
                </c:pt>
                <c:pt idx="7467">
                  <c:v>-0.22091130327115138</c:v>
                </c:pt>
                <c:pt idx="7468">
                  <c:v>8.3650230463163453</c:v>
                </c:pt>
                <c:pt idx="7469">
                  <c:v>-2.7522919755023025</c:v>
                </c:pt>
                <c:pt idx="7470">
                  <c:v>1.6318049828656029</c:v>
                </c:pt>
                <c:pt idx="7471">
                  <c:v>-4.9581473607887361</c:v>
                </c:pt>
                <c:pt idx="7472">
                  <c:v>-0.28486070292171917</c:v>
                </c:pt>
                <c:pt idx="7473">
                  <c:v>-3.3257640437660712</c:v>
                </c:pt>
                <c:pt idx="7474">
                  <c:v>0.82155351561265633</c:v>
                </c:pt>
                <c:pt idx="7475">
                  <c:v>-1.338635559678778</c:v>
                </c:pt>
                <c:pt idx="7476">
                  <c:v>-1.0261366809518933</c:v>
                </c:pt>
                <c:pt idx="7477">
                  <c:v>-2.1082651621795847</c:v>
                </c:pt>
                <c:pt idx="7478">
                  <c:v>-4.2061453763390375</c:v>
                </c:pt>
                <c:pt idx="7479">
                  <c:v>-1.0927849090833348</c:v>
                </c:pt>
                <c:pt idx="7480">
                  <c:v>-1.148684777743135</c:v>
                </c:pt>
                <c:pt idx="7481">
                  <c:v>-0.69279712189602094</c:v>
                </c:pt>
                <c:pt idx="7482">
                  <c:v>-0.2938329107858948</c:v>
                </c:pt>
                <c:pt idx="7483">
                  <c:v>-2.0518904571373326</c:v>
                </c:pt>
                <c:pt idx="7484">
                  <c:v>0.65708637116108548</c:v>
                </c:pt>
                <c:pt idx="7485">
                  <c:v>-0.2606891250226866</c:v>
                </c:pt>
                <c:pt idx="7486">
                  <c:v>1.415525787498833</c:v>
                </c:pt>
                <c:pt idx="7487">
                  <c:v>5.1560033993924748</c:v>
                </c:pt>
                <c:pt idx="7488">
                  <c:v>0.32970806647664119</c:v>
                </c:pt>
                <c:pt idx="7489">
                  <c:v>2.1699470433452532</c:v>
                </c:pt>
                <c:pt idx="7490">
                  <c:v>3.3459586185628609E-2</c:v>
                </c:pt>
                <c:pt idx="7491">
                  <c:v>0.8282157723978969</c:v>
                </c:pt>
                <c:pt idx="7492">
                  <c:v>-0.8171369385876659</c:v>
                </c:pt>
                <c:pt idx="7493">
                  <c:v>-0.41500985965654991</c:v>
                </c:pt>
                <c:pt idx="7494">
                  <c:v>-1.5949897615856798</c:v>
                </c:pt>
                <c:pt idx="7495">
                  <c:v>3.2335266585037346</c:v>
                </c:pt>
                <c:pt idx="7496">
                  <c:v>2.4942428818220179</c:v>
                </c:pt>
                <c:pt idx="7497">
                  <c:v>0.2140096814907082</c:v>
                </c:pt>
                <c:pt idx="7498">
                  <c:v>-1.9100817565208601</c:v>
                </c:pt>
                <c:pt idx="7499">
                  <c:v>-0.52313169457249842</c:v>
                </c:pt>
                <c:pt idx="7500">
                  <c:v>1.6215402609536511</c:v>
                </c:pt>
                <c:pt idx="7501">
                  <c:v>4.5645419866396253</c:v>
                </c:pt>
                <c:pt idx="7502">
                  <c:v>0.3481422588106966</c:v>
                </c:pt>
                <c:pt idx="7503">
                  <c:v>2.7355981074209907</c:v>
                </c:pt>
                <c:pt idx="7504">
                  <c:v>0.47673490184243406</c:v>
                </c:pt>
                <c:pt idx="7505">
                  <c:v>3.0536357457264387</c:v>
                </c:pt>
                <c:pt idx="7506">
                  <c:v>-4.3594126340794119</c:v>
                </c:pt>
                <c:pt idx="7507">
                  <c:v>-1.4428647309019169</c:v>
                </c:pt>
                <c:pt idx="7508">
                  <c:v>0.54393970910377121</c:v>
                </c:pt>
                <c:pt idx="7509">
                  <c:v>-2.9452633327754825</c:v>
                </c:pt>
                <c:pt idx="7510">
                  <c:v>1.2953073799216668</c:v>
                </c:pt>
                <c:pt idx="7511">
                  <c:v>9.5009706720233567E-2</c:v>
                </c:pt>
                <c:pt idx="7512">
                  <c:v>-3.0278167572885195</c:v>
                </c:pt>
                <c:pt idx="7513">
                  <c:v>-3.1964281933910783</c:v>
                </c:pt>
                <c:pt idx="7514">
                  <c:v>0.70462442874573838</c:v>
                </c:pt>
                <c:pt idx="7515">
                  <c:v>-2.6030920905983592</c:v>
                </c:pt>
                <c:pt idx="7516">
                  <c:v>-0.48001399863142069</c:v>
                </c:pt>
                <c:pt idx="7517">
                  <c:v>1.3619388123681517</c:v>
                </c:pt>
                <c:pt idx="7518">
                  <c:v>-0.52416251705403738</c:v>
                </c:pt>
                <c:pt idx="7519">
                  <c:v>-0.80742648771656178</c:v>
                </c:pt>
                <c:pt idx="7520">
                  <c:v>-3.3073142304567824</c:v>
                </c:pt>
                <c:pt idx="7521">
                  <c:v>3.3453701498743769</c:v>
                </c:pt>
                <c:pt idx="7522">
                  <c:v>2.0118002085541207</c:v>
                </c:pt>
                <c:pt idx="7523">
                  <c:v>-1.8205657142078877</c:v>
                </c:pt>
                <c:pt idx="7524">
                  <c:v>-1.9449824497140895</c:v>
                </c:pt>
                <c:pt idx="7525">
                  <c:v>-1.4778752212151147</c:v>
                </c:pt>
                <c:pt idx="7526">
                  <c:v>-1.7759029093059837</c:v>
                </c:pt>
                <c:pt idx="7527">
                  <c:v>-1.0730336928278916</c:v>
                </c:pt>
                <c:pt idx="7528">
                  <c:v>1.9000977562538779</c:v>
                </c:pt>
                <c:pt idx="7529">
                  <c:v>1.6863030546851689</c:v>
                </c:pt>
                <c:pt idx="7530">
                  <c:v>1.9664739902222976</c:v>
                </c:pt>
                <c:pt idx="7531">
                  <c:v>-2.3754751508889029</c:v>
                </c:pt>
                <c:pt idx="7532">
                  <c:v>-2.3642213587974581</c:v>
                </c:pt>
                <c:pt idx="7533">
                  <c:v>1.5629014481210532</c:v>
                </c:pt>
                <c:pt idx="7534">
                  <c:v>0.94104551153148464</c:v>
                </c:pt>
                <c:pt idx="7535">
                  <c:v>-0.93149616570684657</c:v>
                </c:pt>
                <c:pt idx="7536">
                  <c:v>1.8908086254659686</c:v>
                </c:pt>
                <c:pt idx="7537">
                  <c:v>0.82513153844972464</c:v>
                </c:pt>
                <c:pt idx="7538">
                  <c:v>-3.4875065238859264</c:v>
                </c:pt>
                <c:pt idx="7539">
                  <c:v>-4.6491739406528581</c:v>
                </c:pt>
                <c:pt idx="7540">
                  <c:v>-0.25584789592332413</c:v>
                </c:pt>
                <c:pt idx="7541">
                  <c:v>-4.3863615866109598</c:v>
                </c:pt>
                <c:pt idx="7542">
                  <c:v>2.53683554692374</c:v>
                </c:pt>
                <c:pt idx="7543">
                  <c:v>1.3374664468481043</c:v>
                </c:pt>
                <c:pt idx="7544">
                  <c:v>-0.6633319192884386</c:v>
                </c:pt>
                <c:pt idx="7545">
                  <c:v>-2.245367299712612</c:v>
                </c:pt>
                <c:pt idx="7546">
                  <c:v>-1.9513495435968942</c:v>
                </c:pt>
                <c:pt idx="7547">
                  <c:v>-6.6104988081399298</c:v>
                </c:pt>
                <c:pt idx="7548">
                  <c:v>2.6774863995083606</c:v>
                </c:pt>
                <c:pt idx="7549">
                  <c:v>8.2343461149662289E-2</c:v>
                </c:pt>
                <c:pt idx="7550">
                  <c:v>-0.57408787113848803</c:v>
                </c:pt>
                <c:pt idx="7551">
                  <c:v>3.7670198305370803</c:v>
                </c:pt>
                <c:pt idx="7552">
                  <c:v>-1.9213643420702908</c:v>
                </c:pt>
                <c:pt idx="7553">
                  <c:v>6.1725562638571319E-2</c:v>
                </c:pt>
                <c:pt idx="7554">
                  <c:v>-1.5270004414225085</c:v>
                </c:pt>
                <c:pt idx="7555">
                  <c:v>4.5106061862525273</c:v>
                </c:pt>
                <c:pt idx="7556">
                  <c:v>-0.20413327043092977</c:v>
                </c:pt>
                <c:pt idx="7557">
                  <c:v>0.8982585040277371</c:v>
                </c:pt>
                <c:pt idx="7558">
                  <c:v>2.9178025067582283</c:v>
                </c:pt>
                <c:pt idx="7559">
                  <c:v>1.9052167505221362</c:v>
                </c:pt>
                <c:pt idx="7560">
                  <c:v>-2.9811898841138884</c:v>
                </c:pt>
                <c:pt idx="7561">
                  <c:v>-0.43619625636728188</c:v>
                </c:pt>
                <c:pt idx="7562">
                  <c:v>-0.52067961743460955</c:v>
                </c:pt>
                <c:pt idx="7563">
                  <c:v>0.37420816000798141</c:v>
                </c:pt>
                <c:pt idx="7564">
                  <c:v>0.40344483581284862</c:v>
                </c:pt>
                <c:pt idx="7565">
                  <c:v>-2.230626630757456</c:v>
                </c:pt>
                <c:pt idx="7566">
                  <c:v>3.3619801179266915</c:v>
                </c:pt>
                <c:pt idx="7567">
                  <c:v>1.0957791916776394</c:v>
                </c:pt>
                <c:pt idx="7568">
                  <c:v>1.3579252571908142</c:v>
                </c:pt>
                <c:pt idx="7569">
                  <c:v>3.295165680469033</c:v>
                </c:pt>
                <c:pt idx="7570">
                  <c:v>0.34679999206925061</c:v>
                </c:pt>
                <c:pt idx="7571">
                  <c:v>-0.49368573614233924</c:v>
                </c:pt>
                <c:pt idx="7572">
                  <c:v>-0.34044593072578522</c:v>
                </c:pt>
                <c:pt idx="7573">
                  <c:v>-0.61838689019094772</c:v>
                </c:pt>
                <c:pt idx="7574">
                  <c:v>-0.12372927997310512</c:v>
                </c:pt>
                <c:pt idx="7575">
                  <c:v>-3.9027909661274833</c:v>
                </c:pt>
                <c:pt idx="7576">
                  <c:v>-1.5097614254345757</c:v>
                </c:pt>
                <c:pt idx="7577">
                  <c:v>-2.5031409885353497</c:v>
                </c:pt>
                <c:pt idx="7578">
                  <c:v>-4.0183902983535091</c:v>
                </c:pt>
                <c:pt idx="7579">
                  <c:v>0.30976000713222618</c:v>
                </c:pt>
                <c:pt idx="7580">
                  <c:v>1.2225280648903833</c:v>
                </c:pt>
                <c:pt idx="7581">
                  <c:v>-1.5604556714456237</c:v>
                </c:pt>
                <c:pt idx="7582">
                  <c:v>-0.94773279862913284</c:v>
                </c:pt>
                <c:pt idx="7583">
                  <c:v>1.1929024329802473</c:v>
                </c:pt>
                <c:pt idx="7584">
                  <c:v>-0.73643829955487661</c:v>
                </c:pt>
                <c:pt idx="7585">
                  <c:v>-0.32361275424920422</c:v>
                </c:pt>
                <c:pt idx="7586">
                  <c:v>-0.83215094284000202</c:v>
                </c:pt>
                <c:pt idx="7587">
                  <c:v>1.2420001131426766</c:v>
                </c:pt>
                <c:pt idx="7588">
                  <c:v>-0.31703141340474872</c:v>
                </c:pt>
                <c:pt idx="7589">
                  <c:v>-0.85219680767042405</c:v>
                </c:pt>
                <c:pt idx="7590">
                  <c:v>-1.0882463230666346</c:v>
                </c:pt>
                <c:pt idx="7591">
                  <c:v>-1.1883497812211843</c:v>
                </c:pt>
                <c:pt idx="7592">
                  <c:v>1.11203396141903</c:v>
                </c:pt>
                <c:pt idx="7593">
                  <c:v>1.4748957373374338</c:v>
                </c:pt>
                <c:pt idx="7594">
                  <c:v>-0.48001399863142069</c:v>
                </c:pt>
                <c:pt idx="7595">
                  <c:v>1.8780001751331099</c:v>
                </c:pt>
                <c:pt idx="7596">
                  <c:v>-8.0373268960034494E-2</c:v>
                </c:pt>
                <c:pt idx="7597">
                  <c:v>0.58454343703680678</c:v>
                </c:pt>
                <c:pt idx="7598">
                  <c:v>-1.0579286303233388</c:v>
                </c:pt>
                <c:pt idx="7599">
                  <c:v>2.2243473248357404</c:v>
                </c:pt>
                <c:pt idx="7600">
                  <c:v>-0.17486349721393424</c:v>
                </c:pt>
                <c:pt idx="7601">
                  <c:v>0.85755387689093254</c:v>
                </c:pt>
                <c:pt idx="7602">
                  <c:v>-5.2616275764869158E-2</c:v>
                </c:pt>
                <c:pt idx="7603">
                  <c:v>0.61228363454705459</c:v>
                </c:pt>
                <c:pt idx="7604">
                  <c:v>0.50229005204143107</c:v>
                </c:pt>
                <c:pt idx="7605">
                  <c:v>-4.0169772518435565</c:v>
                </c:pt>
                <c:pt idx="7606">
                  <c:v>0.81718652986489815</c:v>
                </c:pt>
                <c:pt idx="7607">
                  <c:v>-1.4838827454814236</c:v>
                </c:pt>
                <c:pt idx="7608">
                  <c:v>-0.49292690782381499</c:v>
                </c:pt>
                <c:pt idx="7609">
                  <c:v>-1.5504181553393792</c:v>
                </c:pt>
                <c:pt idx="7610">
                  <c:v>2.1588750815553084</c:v>
                </c:pt>
                <c:pt idx="7611">
                  <c:v>-1.6404484841316567</c:v>
                </c:pt>
                <c:pt idx="7612">
                  <c:v>-0.45314899835115341</c:v>
                </c:pt>
                <c:pt idx="7613">
                  <c:v>-1.4306047864879474</c:v>
                </c:pt>
                <c:pt idx="7614">
                  <c:v>-1.1835548220167169</c:v>
                </c:pt>
                <c:pt idx="7615">
                  <c:v>-1.9067148717707596</c:v>
                </c:pt>
                <c:pt idx="7616">
                  <c:v>-2.3241830201893734</c:v>
                </c:pt>
                <c:pt idx="7617">
                  <c:v>-1.6618059667838665</c:v>
                </c:pt>
                <c:pt idx="7618">
                  <c:v>0.59009713683865073</c:v>
                </c:pt>
                <c:pt idx="7619">
                  <c:v>-1.5716026965884637</c:v>
                </c:pt>
                <c:pt idx="7620">
                  <c:v>0.6455876831883387</c:v>
                </c:pt>
                <c:pt idx="7621">
                  <c:v>1.1906382374687325</c:v>
                </c:pt>
                <c:pt idx="7622">
                  <c:v>-0.10422481506063264</c:v>
                </c:pt>
                <c:pt idx="7623">
                  <c:v>-2.2913495916975251</c:v>
                </c:pt>
                <c:pt idx="7624">
                  <c:v>-3.8287790937535533</c:v>
                </c:pt>
                <c:pt idx="7625">
                  <c:v>1.2593964495584942</c:v>
                </c:pt>
                <c:pt idx="7626">
                  <c:v>3.1483050544294997</c:v>
                </c:pt>
                <c:pt idx="7627">
                  <c:v>3.2801716684974451</c:v>
                </c:pt>
                <c:pt idx="7628">
                  <c:v>0.17040263555027124</c:v>
                </c:pt>
                <c:pt idx="7629">
                  <c:v>0.26514886306787844</c:v>
                </c:pt>
                <c:pt idx="7630">
                  <c:v>-0.28526825749132456</c:v>
                </c:pt>
                <c:pt idx="7631">
                  <c:v>-0.68892837504600379</c:v>
                </c:pt>
                <c:pt idx="7632">
                  <c:v>-1.4792419978301581</c:v>
                </c:pt>
                <c:pt idx="7633">
                  <c:v>-2.0442743692493295</c:v>
                </c:pt>
                <c:pt idx="7634">
                  <c:v>-3.8103605223947454</c:v>
                </c:pt>
                <c:pt idx="7635">
                  <c:v>1.2190842613257225</c:v>
                </c:pt>
                <c:pt idx="7636">
                  <c:v>1.1448456298895948</c:v>
                </c:pt>
                <c:pt idx="7637">
                  <c:v>-0.35908371338260991</c:v>
                </c:pt>
                <c:pt idx="7638">
                  <c:v>2.1425676688645154</c:v>
                </c:pt>
                <c:pt idx="7639">
                  <c:v>4.0821430674227344</c:v>
                </c:pt>
                <c:pt idx="7640">
                  <c:v>-3.0411794786622508</c:v>
                </c:pt>
                <c:pt idx="7641">
                  <c:v>1.2191185334475563</c:v>
                </c:pt>
                <c:pt idx="7642">
                  <c:v>0.31969009590764585</c:v>
                </c:pt>
                <c:pt idx="7643">
                  <c:v>3.0734210937003006</c:v>
                </c:pt>
                <c:pt idx="7644">
                  <c:v>-1.4183767444066433</c:v>
                </c:pt>
                <c:pt idx="7645">
                  <c:v>2.5854457325484645</c:v>
                </c:pt>
                <c:pt idx="7646">
                  <c:v>1.3626770553750731</c:v>
                </c:pt>
                <c:pt idx="7647">
                  <c:v>1.9226130869379432</c:v>
                </c:pt>
                <c:pt idx="7648">
                  <c:v>-1.4388536915684611</c:v>
                </c:pt>
                <c:pt idx="7649">
                  <c:v>-1.2772378829568396</c:v>
                </c:pt>
                <c:pt idx="7650">
                  <c:v>1.1857525939361331</c:v>
                </c:pt>
                <c:pt idx="7651">
                  <c:v>2.0603143715902661</c:v>
                </c:pt>
                <c:pt idx="7652">
                  <c:v>0.74192204028359754</c:v>
                </c:pt>
                <c:pt idx="7653">
                  <c:v>-3.4690585660382851</c:v>
                </c:pt>
                <c:pt idx="7654">
                  <c:v>2.9239642425777603</c:v>
                </c:pt>
                <c:pt idx="7655">
                  <c:v>3.1450065735196446</c:v>
                </c:pt>
                <c:pt idx="7656">
                  <c:v>-0.98416306752912419</c:v>
                </c:pt>
                <c:pt idx="7657">
                  <c:v>1.9521138501192574</c:v>
                </c:pt>
                <c:pt idx="7658">
                  <c:v>0.63679916108729628</c:v>
                </c:pt>
                <c:pt idx="7659">
                  <c:v>-2.1996804044060241</c:v>
                </c:pt>
                <c:pt idx="7660">
                  <c:v>1.3740059108194025</c:v>
                </c:pt>
                <c:pt idx="7661">
                  <c:v>-0.35905306446294105</c:v>
                </c:pt>
                <c:pt idx="7662">
                  <c:v>-2.4190071334764269</c:v>
                </c:pt>
                <c:pt idx="7663">
                  <c:v>2.3088043205678019</c:v>
                </c:pt>
                <c:pt idx="7664">
                  <c:v>4.7864132449165737</c:v>
                </c:pt>
                <c:pt idx="7665">
                  <c:v>-4.861728537114729</c:v>
                </c:pt>
                <c:pt idx="7666">
                  <c:v>1.154321467594194</c:v>
                </c:pt>
                <c:pt idx="7667">
                  <c:v>0.60293446835066078</c:v>
                </c:pt>
                <c:pt idx="7668">
                  <c:v>-2.1217478229846449</c:v>
                </c:pt>
                <c:pt idx="7669">
                  <c:v>1.798067912183015</c:v>
                </c:pt>
                <c:pt idx="7670">
                  <c:v>-1.9169307202228083</c:v>
                </c:pt>
                <c:pt idx="7671">
                  <c:v>-0.13215349624588058</c:v>
                </c:pt>
                <c:pt idx="7672">
                  <c:v>-1.8943175114885307</c:v>
                </c:pt>
                <c:pt idx="7673">
                  <c:v>-2.2703222831551528</c:v>
                </c:pt>
                <c:pt idx="7674">
                  <c:v>1.1538627665144929</c:v>
                </c:pt>
                <c:pt idx="7675">
                  <c:v>-1.1263685783551551</c:v>
                </c:pt>
                <c:pt idx="7676">
                  <c:v>3.1695159610138468</c:v>
                </c:pt>
                <c:pt idx="7677">
                  <c:v>-7.421153314051665E-2</c:v>
                </c:pt>
                <c:pt idx="7678">
                  <c:v>1.7027695555443572</c:v>
                </c:pt>
                <c:pt idx="7679">
                  <c:v>1.9609611542157346</c:v>
                </c:pt>
                <c:pt idx="7680">
                  <c:v>2.5534412313916803</c:v>
                </c:pt>
                <c:pt idx="7681">
                  <c:v>-0.59855164912001868</c:v>
                </c:pt>
                <c:pt idx="7682">
                  <c:v>-0.61789888132577175</c:v>
                </c:pt>
                <c:pt idx="7683">
                  <c:v>-1.7724933778631566</c:v>
                </c:pt>
                <c:pt idx="7684">
                  <c:v>0.27548465095127739</c:v>
                </c:pt>
                <c:pt idx="7685">
                  <c:v>-1.3356659994657463</c:v>
                </c:pt>
                <c:pt idx="7686">
                  <c:v>1.9227259929325839</c:v>
                </c:pt>
                <c:pt idx="7687">
                  <c:v>-1.7844693303410608</c:v>
                </c:pt>
                <c:pt idx="7688">
                  <c:v>-0.36727006721078226</c:v>
                </c:pt>
                <c:pt idx="7689">
                  <c:v>0.77599566160342448</c:v>
                </c:pt>
                <c:pt idx="7690">
                  <c:v>1.2785671171589499</c:v>
                </c:pt>
                <c:pt idx="7691">
                  <c:v>-2.0768184148624016</c:v>
                </c:pt>
                <c:pt idx="7692">
                  <c:v>-1.3628240209838935</c:v>
                </c:pt>
                <c:pt idx="7693">
                  <c:v>-0.89073452431512123</c:v>
                </c:pt>
                <c:pt idx="7694">
                  <c:v>-0.11940856412024914</c:v>
                </c:pt>
                <c:pt idx="7695">
                  <c:v>0.5120360284474117</c:v>
                </c:pt>
                <c:pt idx="7696">
                  <c:v>1.2967066609180335</c:v>
                </c:pt>
                <c:pt idx="7697">
                  <c:v>-0.42384650711412775</c:v>
                </c:pt>
                <c:pt idx="7698">
                  <c:v>-1.6419498003941158E-2</c:v>
                </c:pt>
                <c:pt idx="7699">
                  <c:v>-1.9172297401033092</c:v>
                </c:pt>
                <c:pt idx="7700">
                  <c:v>3.0884764035111871</c:v>
                </c:pt>
                <c:pt idx="7701">
                  <c:v>0.88142036321480077</c:v>
                </c:pt>
                <c:pt idx="7702">
                  <c:v>-0.58013493322286536</c:v>
                </c:pt>
                <c:pt idx="7703">
                  <c:v>3.0005025950602544</c:v>
                </c:pt>
                <c:pt idx="7704">
                  <c:v>0.27116216735790033</c:v>
                </c:pt>
                <c:pt idx="7705">
                  <c:v>0.84541874852349252</c:v>
                </c:pt>
                <c:pt idx="7706">
                  <c:v>-0.36989685349229973</c:v>
                </c:pt>
                <c:pt idx="7707">
                  <c:v>2.4390669763280783</c:v>
                </c:pt>
                <c:pt idx="7708">
                  <c:v>3.3652216723027664</c:v>
                </c:pt>
                <c:pt idx="7709">
                  <c:v>2.441510164567589</c:v>
                </c:pt>
                <c:pt idx="7710">
                  <c:v>-0.13981044792916464</c:v>
                </c:pt>
                <c:pt idx="7711">
                  <c:v>3.2209409022676248</c:v>
                </c:pt>
                <c:pt idx="7712">
                  <c:v>-0.75639844439351123</c:v>
                </c:pt>
                <c:pt idx="7713">
                  <c:v>-2.3561279186831428</c:v>
                </c:pt>
                <c:pt idx="7714">
                  <c:v>1.6618613380847904</c:v>
                </c:pt>
                <c:pt idx="7715">
                  <c:v>3.3372503444247883</c:v>
                </c:pt>
                <c:pt idx="7716">
                  <c:v>-0.37886906135646825</c:v>
                </c:pt>
                <c:pt idx="7717">
                  <c:v>3.4354719913816041</c:v>
                </c:pt>
                <c:pt idx="7718">
                  <c:v>-2.9657576686530689</c:v>
                </c:pt>
                <c:pt idx="7719">
                  <c:v>-0.39052860523813138</c:v>
                </c:pt>
                <c:pt idx="7720">
                  <c:v>-1.8707594392532059</c:v>
                </c:pt>
                <c:pt idx="7721">
                  <c:v>-1.6978329120163593</c:v>
                </c:pt>
                <c:pt idx="7722">
                  <c:v>0.31793747206201317</c:v>
                </c:pt>
                <c:pt idx="7723">
                  <c:v>3.2417143534660795</c:v>
                </c:pt>
                <c:pt idx="7724">
                  <c:v>2.9263209778790511</c:v>
                </c:pt>
                <c:pt idx="7725">
                  <c:v>3.3272253404190906</c:v>
                </c:pt>
                <c:pt idx="7726">
                  <c:v>1.2734756539178562</c:v>
                </c:pt>
                <c:pt idx="7727">
                  <c:v>-0.11104439227376162</c:v>
                </c:pt>
                <c:pt idx="7728">
                  <c:v>0.74617486662367583</c:v>
                </c:pt>
                <c:pt idx="7729">
                  <c:v>-2.5862144119674042</c:v>
                </c:pt>
                <c:pt idx="7730">
                  <c:v>3.3066487474665394</c:v>
                </c:pt>
                <c:pt idx="7731">
                  <c:v>-3.8624415373016063</c:v>
                </c:pt>
                <c:pt idx="7732">
                  <c:v>-0.27986652470001161</c:v>
                </c:pt>
                <c:pt idx="7733">
                  <c:v>0.33322613260856215</c:v>
                </c:pt>
                <c:pt idx="7734">
                  <c:v>1.6542591034314995</c:v>
                </c:pt>
                <c:pt idx="7735">
                  <c:v>0.56249746407134538</c:v>
                </c:pt>
                <c:pt idx="7736">
                  <c:v>1.4659932744476833</c:v>
                </c:pt>
                <c:pt idx="7737">
                  <c:v>-5.0210122080198119</c:v>
                </c:pt>
                <c:pt idx="7738">
                  <c:v>0.123822032270553</c:v>
                </c:pt>
                <c:pt idx="7739">
                  <c:v>-0.88033070651553658</c:v>
                </c:pt>
                <c:pt idx="7740">
                  <c:v>-0.13268763460254718</c:v>
                </c:pt>
                <c:pt idx="7741">
                  <c:v>-0.58602644261986825</c:v>
                </c:pt>
                <c:pt idx="7742">
                  <c:v>0.71809685951826907</c:v>
                </c:pt>
                <c:pt idx="7743">
                  <c:v>-2.6347964645163486</c:v>
                </c:pt>
                <c:pt idx="7744">
                  <c:v>0.22980634318321336</c:v>
                </c:pt>
                <c:pt idx="7745">
                  <c:v>3.1591595878188627</c:v>
                </c:pt>
                <c:pt idx="7746">
                  <c:v>4.3851529359622532</c:v>
                </c:pt>
                <c:pt idx="7747">
                  <c:v>2.1492331222456045</c:v>
                </c:pt>
                <c:pt idx="7748">
                  <c:v>-3.3204733615077515</c:v>
                </c:pt>
                <c:pt idx="7749">
                  <c:v>-0.71195704513645097</c:v>
                </c:pt>
                <c:pt idx="7750">
                  <c:v>-0.78697656627223012</c:v>
                </c:pt>
                <c:pt idx="7751">
                  <c:v>-9.8949753777539229E-2</c:v>
                </c:pt>
                <c:pt idx="7752">
                  <c:v>2.2101445578428667</c:v>
                </c:pt>
                <c:pt idx="7753">
                  <c:v>8.5708578159255921E-2</c:v>
                </c:pt>
                <c:pt idx="7754">
                  <c:v>-2.3940203937559232</c:v>
                </c:pt>
                <c:pt idx="7755">
                  <c:v>2.0090161018447219</c:v>
                </c:pt>
                <c:pt idx="7756">
                  <c:v>1.2052073061549322</c:v>
                </c:pt>
                <c:pt idx="7757">
                  <c:v>1.691147392659218</c:v>
                </c:pt>
                <c:pt idx="7758">
                  <c:v>1.7599270057478975</c:v>
                </c:pt>
                <c:pt idx="7759">
                  <c:v>-0.75751498686682339</c:v>
                </c:pt>
                <c:pt idx="7760">
                  <c:v>-2.3537868920782188</c:v>
                </c:pt>
                <c:pt idx="7761">
                  <c:v>0.51621941615314881</c:v>
                </c:pt>
                <c:pt idx="7762">
                  <c:v>-0.85281148804382667</c:v>
                </c:pt>
                <c:pt idx="7763">
                  <c:v>0.51793258990191759</c:v>
                </c:pt>
                <c:pt idx="7764">
                  <c:v>2.9950617135319106</c:v>
                </c:pt>
                <c:pt idx="7765">
                  <c:v>0.71016250757233479</c:v>
                </c:pt>
                <c:pt idx="7766">
                  <c:v>3.3506224690243727</c:v>
                </c:pt>
                <c:pt idx="7767">
                  <c:v>0.61306814744887106</c:v>
                </c:pt>
                <c:pt idx="7768">
                  <c:v>-0.72114712316444951</c:v>
                </c:pt>
                <c:pt idx="7769">
                  <c:v>-2.581405687249358</c:v>
                </c:pt>
                <c:pt idx="7770">
                  <c:v>0.14999898400083111</c:v>
                </c:pt>
                <c:pt idx="7771">
                  <c:v>-2.0055355781257305</c:v>
                </c:pt>
                <c:pt idx="7772">
                  <c:v>0.61784631096840315</c:v>
                </c:pt>
                <c:pt idx="7773">
                  <c:v>-0.21310051395875007</c:v>
                </c:pt>
                <c:pt idx="7774">
                  <c:v>-0.26160216489437715</c:v>
                </c:pt>
                <c:pt idx="7775">
                  <c:v>-9.7549219368140427E-2</c:v>
                </c:pt>
                <c:pt idx="7776">
                  <c:v>0.81304764431352794</c:v>
                </c:pt>
                <c:pt idx="7777">
                  <c:v>-0.11648527380211249</c:v>
                </c:pt>
                <c:pt idx="7778">
                  <c:v>4.3261514446384979</c:v>
                </c:pt>
                <c:pt idx="7779">
                  <c:v>-1.3686674927454874</c:v>
                </c:pt>
                <c:pt idx="7780">
                  <c:v>1.7100803382184893</c:v>
                </c:pt>
                <c:pt idx="7781">
                  <c:v>2.3210875214423652</c:v>
                </c:pt>
                <c:pt idx="7782">
                  <c:v>-2.7113099481028797</c:v>
                </c:pt>
                <c:pt idx="7783">
                  <c:v>0.41735243990328996</c:v>
                </c:pt>
                <c:pt idx="7784">
                  <c:v>0.25411651166018601</c:v>
                </c:pt>
                <c:pt idx="7785">
                  <c:v>0.34908409214037306</c:v>
                </c:pt>
                <c:pt idx="7786">
                  <c:v>8.509389778583909E-2</c:v>
                </c:pt>
                <c:pt idx="7787">
                  <c:v>1.3741618901130934</c:v>
                </c:pt>
                <c:pt idx="7788">
                  <c:v>-3.8909199778187684</c:v>
                </c:pt>
                <c:pt idx="7789">
                  <c:v>7.9043212499314564E-2</c:v>
                </c:pt>
                <c:pt idx="7790">
                  <c:v>-1.1546923020094795</c:v>
                </c:pt>
                <c:pt idx="7791">
                  <c:v>-1.0368412863724963</c:v>
                </c:pt>
                <c:pt idx="7792">
                  <c:v>1.5587074037764026</c:v>
                </c:pt>
                <c:pt idx="7793">
                  <c:v>1.6791888288970682</c:v>
                </c:pt>
                <c:pt idx="7794">
                  <c:v>2.5004383754358912</c:v>
                </c:pt>
                <c:pt idx="7795">
                  <c:v>1.6654167852132318</c:v>
                </c:pt>
                <c:pt idx="7796">
                  <c:v>-2.1303946456330607</c:v>
                </c:pt>
                <c:pt idx="7797">
                  <c:v>0.5295422406864958</c:v>
                </c:pt>
                <c:pt idx="7798">
                  <c:v>2.1500007517413451</c:v>
                </c:pt>
                <c:pt idx="7799">
                  <c:v>-5.589221727101048</c:v>
                </c:pt>
                <c:pt idx="7800">
                  <c:v>3.4305240830547916</c:v>
                </c:pt>
                <c:pt idx="7801">
                  <c:v>-2.3254675397294591</c:v>
                </c:pt>
                <c:pt idx="7802">
                  <c:v>-1.8903052974453729</c:v>
                </c:pt>
                <c:pt idx="7803">
                  <c:v>1.9549585065646085</c:v>
                </c:pt>
                <c:pt idx="7804">
                  <c:v>4.1210235579989529</c:v>
                </c:pt>
                <c:pt idx="7805">
                  <c:v>-2.0871328894680232</c:v>
                </c:pt>
                <c:pt idx="7806">
                  <c:v>-1.5461916066134194</c:v>
                </c:pt>
                <c:pt idx="7807">
                  <c:v>2.1982951891520344</c:v>
                </c:pt>
                <c:pt idx="7808">
                  <c:v>0.22171475853055256</c:v>
                </c:pt>
                <c:pt idx="7809">
                  <c:v>-0.25633910138435567</c:v>
                </c:pt>
                <c:pt idx="7810">
                  <c:v>0.46357175850829435</c:v>
                </c:pt>
                <c:pt idx="7811">
                  <c:v>4.372795113498043</c:v>
                </c:pt>
                <c:pt idx="7812">
                  <c:v>1.467592949170978</c:v>
                </c:pt>
                <c:pt idx="7813">
                  <c:v>0.93507885106043176</c:v>
                </c:pt>
                <c:pt idx="7814">
                  <c:v>1.3974404204212192</c:v>
                </c:pt>
                <c:pt idx="7815">
                  <c:v>1.1721271263201274</c:v>
                </c:pt>
                <c:pt idx="7816">
                  <c:v>1.5847163784399214</c:v>
                </c:pt>
                <c:pt idx="7817">
                  <c:v>-0.75503166777845365</c:v>
                </c:pt>
                <c:pt idx="7818">
                  <c:v>-0.30483578798362743</c:v>
                </c:pt>
                <c:pt idx="7819">
                  <c:v>-0.46335242242378172</c:v>
                </c:pt>
                <c:pt idx="7820">
                  <c:v>-2.3507333070496941</c:v>
                </c:pt>
                <c:pt idx="7821">
                  <c:v>-2.0717131861077291</c:v>
                </c:pt>
                <c:pt idx="7822">
                  <c:v>2.9632199237456689</c:v>
                </c:pt>
                <c:pt idx="7823">
                  <c:v>1.4011001860057632</c:v>
                </c:pt>
                <c:pt idx="7824">
                  <c:v>3.4415497023856219</c:v>
                </c:pt>
                <c:pt idx="7825">
                  <c:v>1.0976846183583007</c:v>
                </c:pt>
                <c:pt idx="7826">
                  <c:v>0.31977360639566399</c:v>
                </c:pt>
                <c:pt idx="7827">
                  <c:v>-0.32138640137944208</c:v>
                </c:pt>
                <c:pt idx="7828">
                  <c:v>1.6954667673778943</c:v>
                </c:pt>
                <c:pt idx="7829">
                  <c:v>-2.4438190763321757</c:v>
                </c:pt>
                <c:pt idx="7830">
                  <c:v>0.44810224977209145</c:v>
                </c:pt>
                <c:pt idx="7831">
                  <c:v>2.2077554058814002</c:v>
                </c:pt>
                <c:pt idx="7832">
                  <c:v>0.24730944654760378</c:v>
                </c:pt>
                <c:pt idx="7833">
                  <c:v>1.2698607644117423</c:v>
                </c:pt>
                <c:pt idx="7834">
                  <c:v>3.1085222683416021</c:v>
                </c:pt>
                <c:pt idx="7835">
                  <c:v>3.3913410650132647E-2</c:v>
                </c:pt>
                <c:pt idx="7836">
                  <c:v>0.68947486408680447</c:v>
                </c:pt>
                <c:pt idx="7837">
                  <c:v>1.9631587136275037</c:v>
                </c:pt>
                <c:pt idx="7838">
                  <c:v>-1.0819116458440163</c:v>
                </c:pt>
                <c:pt idx="7839">
                  <c:v>-1.9819775058904128</c:v>
                </c:pt>
                <c:pt idx="7840">
                  <c:v>1.8445057086518091</c:v>
                </c:pt>
                <c:pt idx="7841">
                  <c:v>-9.2327549137792175E-2</c:v>
                </c:pt>
                <c:pt idx="7842">
                  <c:v>-0.43120518702028221</c:v>
                </c:pt>
                <c:pt idx="7843">
                  <c:v>0.24606934144077286</c:v>
                </c:pt>
                <c:pt idx="7844">
                  <c:v>-2.7292885482319207</c:v>
                </c:pt>
                <c:pt idx="7845">
                  <c:v>-0.2608571020894459</c:v>
                </c:pt>
                <c:pt idx="7846">
                  <c:v>1.1743446780126732</c:v>
                </c:pt>
                <c:pt idx="7847">
                  <c:v>0.1591644644340704</c:v>
                </c:pt>
                <c:pt idx="7848">
                  <c:v>-1.1424354664701895</c:v>
                </c:pt>
                <c:pt idx="7849">
                  <c:v>-1.4789743749726654</c:v>
                </c:pt>
                <c:pt idx="7850">
                  <c:v>0.40921101483581879</c:v>
                </c:pt>
                <c:pt idx="7851">
                  <c:v>1.4244752532299074</c:v>
                </c:pt>
                <c:pt idx="7852">
                  <c:v>1.8093811466521004</c:v>
                </c:pt>
                <c:pt idx="7853">
                  <c:v>-0.73216385359690861</c:v>
                </c:pt>
                <c:pt idx="7854">
                  <c:v>2.9114265239770702</c:v>
                </c:pt>
                <c:pt idx="7855">
                  <c:v>0.29359177805017111</c:v>
                </c:pt>
                <c:pt idx="7856">
                  <c:v>-3.0691560570794962</c:v>
                </c:pt>
                <c:pt idx="7857">
                  <c:v>0.62462449490183758</c:v>
                </c:pt>
                <c:pt idx="7858">
                  <c:v>-2.0903957571218541</c:v>
                </c:pt>
                <c:pt idx="7859">
                  <c:v>0.5557427201785714</c:v>
                </c:pt>
                <c:pt idx="7860">
                  <c:v>0.71792088794379794</c:v>
                </c:pt>
                <c:pt idx="7861">
                  <c:v>-2.8252135830170459</c:v>
                </c:pt>
                <c:pt idx="7862">
                  <c:v>3.3180797645454732</c:v>
                </c:pt>
                <c:pt idx="7863">
                  <c:v>-0.84584961834725192</c:v>
                </c:pt>
                <c:pt idx="7864">
                  <c:v>-4.1847967825852095</c:v>
                </c:pt>
                <c:pt idx="7865">
                  <c:v>2.7230034622865205</c:v>
                </c:pt>
                <c:pt idx="7866">
                  <c:v>1.0032547994369523</c:v>
                </c:pt>
                <c:pt idx="7867">
                  <c:v>-0.40168451927934257</c:v>
                </c:pt>
                <c:pt idx="7868">
                  <c:v>0.38857497950561637</c:v>
                </c:pt>
                <c:pt idx="7869">
                  <c:v>0.20808255883768823</c:v>
                </c:pt>
                <c:pt idx="7870">
                  <c:v>-3.200920509512855</c:v>
                </c:pt>
                <c:pt idx="7871">
                  <c:v>-2.661478901548719</c:v>
                </c:pt>
                <c:pt idx="7872">
                  <c:v>1.8914508458843358</c:v>
                </c:pt>
                <c:pt idx="7873">
                  <c:v>1.1255177295824126</c:v>
                </c:pt>
                <c:pt idx="7874">
                  <c:v>1.6437591753222165</c:v>
                </c:pt>
                <c:pt idx="7875">
                  <c:v>2.7345309437172673</c:v>
                </c:pt>
                <c:pt idx="7876">
                  <c:v>-6.6904831210085831</c:v>
                </c:pt>
                <c:pt idx="7877">
                  <c:v>-0.72657061597703887</c:v>
                </c:pt>
                <c:pt idx="7878">
                  <c:v>-2.1202237259417274</c:v>
                </c:pt>
                <c:pt idx="7879">
                  <c:v>-0.54074183618669736</c:v>
                </c:pt>
                <c:pt idx="7880">
                  <c:v>-3.4548340390241066</c:v>
                </c:pt>
                <c:pt idx="7881">
                  <c:v>0.97125029828016807</c:v>
                </c:pt>
                <c:pt idx="7882">
                  <c:v>1.217090806564201</c:v>
                </c:pt>
                <c:pt idx="7883">
                  <c:v>4.4817988250385525</c:v>
                </c:pt>
                <c:pt idx="7884">
                  <c:v>-0.28501491447489258</c:v>
                </c:pt>
                <c:pt idx="7885">
                  <c:v>1.4568619784151124</c:v>
                </c:pt>
                <c:pt idx="7886">
                  <c:v>2.247150270658075</c:v>
                </c:pt>
                <c:pt idx="7887">
                  <c:v>3.891409540325796</c:v>
                </c:pt>
                <c:pt idx="7888">
                  <c:v>-2.6027475489263168</c:v>
                </c:pt>
                <c:pt idx="7889">
                  <c:v>1.7146530559536117</c:v>
                </c:pt>
                <c:pt idx="7890">
                  <c:v>1.1852844896305683</c:v>
                </c:pt>
                <c:pt idx="7891">
                  <c:v>-3.1790625058949189</c:v>
                </c:pt>
                <c:pt idx="7892">
                  <c:v>0.78946009786824689</c:v>
                </c:pt>
                <c:pt idx="7893">
                  <c:v>1.437970338414388</c:v>
                </c:pt>
                <c:pt idx="7894">
                  <c:v>-3.4487407070448484</c:v>
                </c:pt>
                <c:pt idx="7895">
                  <c:v>-0.23250718854215791</c:v>
                </c:pt>
                <c:pt idx="7896">
                  <c:v>0.4091359514829378</c:v>
                </c:pt>
                <c:pt idx="7897">
                  <c:v>0.34166411439493061</c:v>
                </c:pt>
                <c:pt idx="7898">
                  <c:v>1.7325188378091596</c:v>
                </c:pt>
                <c:pt idx="7899">
                  <c:v>-1.0434418187120826</c:v>
                </c:pt>
                <c:pt idx="7900">
                  <c:v>-2.0129943455858808</c:v>
                </c:pt>
                <c:pt idx="7901">
                  <c:v>1.2291147439952539</c:v>
                </c:pt>
                <c:pt idx="7902">
                  <c:v>3.1397885264914791</c:v>
                </c:pt>
                <c:pt idx="7903">
                  <c:v>2.6431319828482742</c:v>
                </c:pt>
                <c:pt idx="7904">
                  <c:v>5.2300565773249446</c:v>
                </c:pt>
                <c:pt idx="7905">
                  <c:v>-0.94806668366229019</c:v>
                </c:pt>
                <c:pt idx="7906">
                  <c:v>8.3683960150594316E-2</c:v>
                </c:pt>
                <c:pt idx="7907">
                  <c:v>-3.884901796913546</c:v>
                </c:pt>
                <c:pt idx="7908">
                  <c:v>-0.97517657982388073</c:v>
                </c:pt>
                <c:pt idx="7909">
                  <c:v>-3.0773065114487395</c:v>
                </c:pt>
                <c:pt idx="7910">
                  <c:v>-0.62402639770571966</c:v>
                </c:pt>
                <c:pt idx="7911">
                  <c:v>2.6233843897949995</c:v>
                </c:pt>
                <c:pt idx="7912">
                  <c:v>1.8460383932332576</c:v>
                </c:pt>
                <c:pt idx="7913">
                  <c:v>-0.3908125971742038</c:v>
                </c:pt>
                <c:pt idx="7914">
                  <c:v>-1.180574605164793</c:v>
                </c:pt>
                <c:pt idx="7915">
                  <c:v>-1.5637452634570934</c:v>
                </c:pt>
                <c:pt idx="7916">
                  <c:v>1.8452814203763808</c:v>
                </c:pt>
                <c:pt idx="7917">
                  <c:v>-0.68932704071724515</c:v>
                </c:pt>
                <c:pt idx="7918">
                  <c:v>0.80578439396509793</c:v>
                </c:pt>
                <c:pt idx="7919">
                  <c:v>0.87704272082815748</c:v>
                </c:pt>
                <c:pt idx="7920">
                  <c:v>1.125844794817553</c:v>
                </c:pt>
                <c:pt idx="7921">
                  <c:v>-5.8623538741270238</c:v>
                </c:pt>
                <c:pt idx="7922">
                  <c:v>1.2577007522466204</c:v>
                </c:pt>
                <c:pt idx="7923">
                  <c:v>0.54970277925205835</c:v>
                </c:pt>
                <c:pt idx="7924">
                  <c:v>-3.1689737555574311</c:v>
                </c:pt>
                <c:pt idx="7925">
                  <c:v>2.9744918526562145</c:v>
                </c:pt>
                <c:pt idx="7926">
                  <c:v>-1.4109120318678947E-2</c:v>
                </c:pt>
                <c:pt idx="7927">
                  <c:v>-2.7660333702664985</c:v>
                </c:pt>
                <c:pt idx="7928">
                  <c:v>-1.537385608075482</c:v>
                </c:pt>
                <c:pt idx="7929">
                  <c:v>7.1884484556832717E-2</c:v>
                </c:pt>
                <c:pt idx="7930">
                  <c:v>5.5519975359620801</c:v>
                </c:pt>
                <c:pt idx="7931">
                  <c:v>-1.5784036226550029</c:v>
                </c:pt>
                <c:pt idx="7932">
                  <c:v>-1.2699920213241782</c:v>
                </c:pt>
                <c:pt idx="7933">
                  <c:v>3.4534254233733463E-3</c:v>
                </c:pt>
                <c:pt idx="7934">
                  <c:v>4.0163513066713392</c:v>
                </c:pt>
                <c:pt idx="7935">
                  <c:v>-0.68410890596793195</c:v>
                </c:pt>
                <c:pt idx="7936">
                  <c:v>-0.92913062922831813</c:v>
                </c:pt>
                <c:pt idx="7937">
                  <c:v>0.81718652986489815</c:v>
                </c:pt>
                <c:pt idx="7938">
                  <c:v>-1.1585855587331082</c:v>
                </c:pt>
                <c:pt idx="7939">
                  <c:v>-0.55399743158947601</c:v>
                </c:pt>
                <c:pt idx="7940">
                  <c:v>1.5444690235274976</c:v>
                </c:pt>
                <c:pt idx="7941">
                  <c:v>-1.2783495488149441</c:v>
                </c:pt>
                <c:pt idx="7942">
                  <c:v>-0.50861251898334814</c:v>
                </c:pt>
                <c:pt idx="7943">
                  <c:v>2.0343173946998263</c:v>
                </c:pt>
                <c:pt idx="7944">
                  <c:v>-3.0262940013797675</c:v>
                </c:pt>
                <c:pt idx="7945">
                  <c:v>-0.71893091260609765</c:v>
                </c:pt>
                <c:pt idx="7946">
                  <c:v>-3.3591641149959202</c:v>
                </c:pt>
                <c:pt idx="7947">
                  <c:v>-0.80771233511431006</c:v>
                </c:pt>
                <c:pt idx="7948">
                  <c:v>-0.76499551434824298</c:v>
                </c:pt>
                <c:pt idx="7949">
                  <c:v>-0.52992869607700754</c:v>
                </c:pt>
                <c:pt idx="7950">
                  <c:v>-0.32492437207099556</c:v>
                </c:pt>
                <c:pt idx="7951">
                  <c:v>0.57494580443919574</c:v>
                </c:pt>
                <c:pt idx="7952">
                  <c:v>-2.7776448765127384</c:v>
                </c:pt>
                <c:pt idx="7953">
                  <c:v>0.51745952125999395</c:v>
                </c:pt>
                <c:pt idx="7954">
                  <c:v>-1.0066339837799489</c:v>
                </c:pt>
                <c:pt idx="7955">
                  <c:v>1.6276247040345382</c:v>
                </c:pt>
                <c:pt idx="7956">
                  <c:v>-0.40319972742389609</c:v>
                </c:pt>
                <c:pt idx="7957">
                  <c:v>-1.602924113531607</c:v>
                </c:pt>
                <c:pt idx="7958">
                  <c:v>-3.0526486924250342</c:v>
                </c:pt>
                <c:pt idx="7959">
                  <c:v>1.0172536021830041</c:v>
                </c:pt>
                <c:pt idx="7960">
                  <c:v>-0.31673490936812243</c:v>
                </c:pt>
                <c:pt idx="7961">
                  <c:v>2.8903548887226123</c:v>
                </c:pt>
                <c:pt idx="7962">
                  <c:v>3.4263869652439354</c:v>
                </c:pt>
                <c:pt idx="7963">
                  <c:v>-0.97221767624972699</c:v>
                </c:pt>
                <c:pt idx="7964">
                  <c:v>-5.0228844699369546</c:v>
                </c:pt>
                <c:pt idx="7965">
                  <c:v>1.7037936459490126</c:v>
                </c:pt>
                <c:pt idx="7966">
                  <c:v>-0.58896661634410208</c:v>
                </c:pt>
                <c:pt idx="7967">
                  <c:v>-0.86285759168859499</c:v>
                </c:pt>
                <c:pt idx="7968">
                  <c:v>2.1469165177931586</c:v>
                </c:pt>
                <c:pt idx="7969">
                  <c:v>0.24342507872235331</c:v>
                </c:pt>
                <c:pt idx="7970">
                  <c:v>1.4253041805649644</c:v>
                </c:pt>
                <c:pt idx="7971">
                  <c:v>1.9275809875455252</c:v>
                </c:pt>
                <c:pt idx="7972">
                  <c:v>-0.67090846935842308</c:v>
                </c:pt>
                <c:pt idx="7973">
                  <c:v>1.7140414844548957</c:v>
                </c:pt>
                <c:pt idx="7974">
                  <c:v>-8.0072481339016122E-2</c:v>
                </c:pt>
                <c:pt idx="7975">
                  <c:v>1.1983433145085769</c:v>
                </c:pt>
                <c:pt idx="7976">
                  <c:v>0.44175691591055966</c:v>
                </c:pt>
                <c:pt idx="7977">
                  <c:v>2.7665335894124041</c:v>
                </c:pt>
                <c:pt idx="7978">
                  <c:v>-2.3266902561205285</c:v>
                </c:pt>
                <c:pt idx="7979">
                  <c:v>-0.50359968961507207</c:v>
                </c:pt>
                <c:pt idx="7980">
                  <c:v>-0.39890603728851914</c:v>
                </c:pt>
                <c:pt idx="7981">
                  <c:v>0.14410427800798686</c:v>
                </c:pt>
                <c:pt idx="7982">
                  <c:v>-2.6229148195687486</c:v>
                </c:pt>
                <c:pt idx="7983">
                  <c:v>-1.6943518678586003</c:v>
                </c:pt>
                <c:pt idx="7984">
                  <c:v>0.15081414582230224</c:v>
                </c:pt>
                <c:pt idx="7985">
                  <c:v>-1.2890084773714534</c:v>
                </c:pt>
                <c:pt idx="7986">
                  <c:v>-3.2951036648123875</c:v>
                </c:pt>
                <c:pt idx="7987">
                  <c:v>-1.046399381152078</c:v>
                </c:pt>
                <c:pt idx="7988">
                  <c:v>-2.0629071875697989</c:v>
                </c:pt>
                <c:pt idx="7989">
                  <c:v>1.5103559521107783</c:v>
                </c:pt>
                <c:pt idx="7990">
                  <c:v>0.63103112660267868</c:v>
                </c:pt>
                <c:pt idx="7991">
                  <c:v>1.8720904411958372</c:v>
                </c:pt>
                <c:pt idx="7992">
                  <c:v>0.2967048054563719</c:v>
                </c:pt>
                <c:pt idx="7993">
                  <c:v>-2.0559009034399871</c:v>
                </c:pt>
                <c:pt idx="7994">
                  <c:v>-6.4559168237030775</c:v>
                </c:pt>
                <c:pt idx="7995">
                  <c:v>2.0334902351052904</c:v>
                </c:pt>
                <c:pt idx="7996">
                  <c:v>-1.1821417755067642</c:v>
                </c:pt>
                <c:pt idx="7997">
                  <c:v>-4.782455456692432</c:v>
                </c:pt>
                <c:pt idx="7998">
                  <c:v>3.0500389930394363</c:v>
                </c:pt>
                <c:pt idx="7999">
                  <c:v>1.5791537020185658</c:v>
                </c:pt>
                <c:pt idx="8000">
                  <c:v>3.3318732092282346</c:v>
                </c:pt>
                <c:pt idx="8001">
                  <c:v>1.2746588324908998</c:v>
                </c:pt>
                <c:pt idx="8002">
                  <c:v>1.6240386079864351</c:v>
                </c:pt>
                <c:pt idx="8003">
                  <c:v>-1.046127386989042</c:v>
                </c:pt>
                <c:pt idx="8004">
                  <c:v>1.7989528189789183</c:v>
                </c:pt>
                <c:pt idx="8005">
                  <c:v>4.0206324847061623</c:v>
                </c:pt>
                <c:pt idx="8006">
                  <c:v>1.7544358420414881</c:v>
                </c:pt>
                <c:pt idx="8007">
                  <c:v>-0.53245021184922336</c:v>
                </c:pt>
                <c:pt idx="8008">
                  <c:v>-2.6995699148867658</c:v>
                </c:pt>
                <c:pt idx="8009">
                  <c:v>1.9545335632792415</c:v>
                </c:pt>
                <c:pt idx="8010">
                  <c:v>0.30318043402827755</c:v>
                </c:pt>
                <c:pt idx="8011">
                  <c:v>-7.8169570502211627E-2</c:v>
                </c:pt>
                <c:pt idx="8012">
                  <c:v>-4.1973256122875284</c:v>
                </c:pt>
                <c:pt idx="8013">
                  <c:v>-4.2642721121961031</c:v>
                </c:pt>
                <c:pt idx="8014">
                  <c:v>0.27651361797114404</c:v>
                </c:pt>
                <c:pt idx="8015">
                  <c:v>-1.6825398801642777</c:v>
                </c:pt>
                <c:pt idx="8016">
                  <c:v>0.87808234448692701</c:v>
                </c:pt>
                <c:pt idx="8017">
                  <c:v>1.6914852022544125</c:v>
                </c:pt>
                <c:pt idx="8018">
                  <c:v>-0.91165389119919382</c:v>
                </c:pt>
                <c:pt idx="8019">
                  <c:v>0.14784635334977736</c:v>
                </c:pt>
                <c:pt idx="8020">
                  <c:v>-6.5505180393309104E-2</c:v>
                </c:pt>
                <c:pt idx="8021">
                  <c:v>6.1504456873074744</c:v>
                </c:pt>
                <c:pt idx="8022">
                  <c:v>-0.61921581752601185</c:v>
                </c:pt>
                <c:pt idx="8023">
                  <c:v>-1.1711713149692002</c:v>
                </c:pt>
                <c:pt idx="8024">
                  <c:v>-1.4653338794122419</c:v>
                </c:pt>
                <c:pt idx="8025">
                  <c:v>2.4421662382206932</c:v>
                </c:pt>
                <c:pt idx="8026">
                  <c:v>-0.5228027738756964</c:v>
                </c:pt>
                <c:pt idx="8027">
                  <c:v>1.5117396121319047</c:v>
                </c:pt>
                <c:pt idx="8028">
                  <c:v>-9.801866480786714E-2</c:v>
                </c:pt>
                <c:pt idx="8029">
                  <c:v>-0.10529197876435603</c:v>
                </c:pt>
                <c:pt idx="8030">
                  <c:v>2.9588667912326443</c:v>
                </c:pt>
                <c:pt idx="8031">
                  <c:v>-3.5412099404922515</c:v>
                </c:pt>
                <c:pt idx="8032">
                  <c:v>0.48618009062736434</c:v>
                </c:pt>
                <c:pt idx="8033">
                  <c:v>1.3873348743987819</c:v>
                </c:pt>
                <c:pt idx="8034">
                  <c:v>0.34345835013920123</c:v>
                </c:pt>
                <c:pt idx="8035">
                  <c:v>-3.3942101308439661</c:v>
                </c:pt>
                <c:pt idx="8036">
                  <c:v>-2.1277503829146411</c:v>
                </c:pt>
                <c:pt idx="8037">
                  <c:v>0.86419748252959749</c:v>
                </c:pt>
                <c:pt idx="8038">
                  <c:v>-5.1214620633080514</c:v>
                </c:pt>
                <c:pt idx="8039">
                  <c:v>-1.4087911973032448</c:v>
                </c:pt>
                <c:pt idx="8040">
                  <c:v>-2.7699127737553937</c:v>
                </c:pt>
                <c:pt idx="8041">
                  <c:v>0.20530156100299024</c:v>
                </c:pt>
                <c:pt idx="8042">
                  <c:v>7.0326203113218355E-2</c:v>
                </c:pt>
                <c:pt idx="8043">
                  <c:v>0.89670022258412274</c:v>
                </c:pt>
                <c:pt idx="8044">
                  <c:v>-1.9757575024029421</c:v>
                </c:pt>
                <c:pt idx="8045">
                  <c:v>0.96872567363324436</c:v>
                </c:pt>
                <c:pt idx="8046">
                  <c:v>0.36024000618159846</c:v>
                </c:pt>
                <c:pt idx="8047">
                  <c:v>-1.7342738375552358</c:v>
                </c:pt>
                <c:pt idx="8048">
                  <c:v>1.9957351759007551</c:v>
                </c:pt>
                <c:pt idx="8049">
                  <c:v>1.2063579803466808</c:v>
                </c:pt>
                <c:pt idx="8050">
                  <c:v>-0.82494772790006721</c:v>
                </c:pt>
                <c:pt idx="8051">
                  <c:v>-2.0082300353010751</c:v>
                </c:pt>
                <c:pt idx="8052">
                  <c:v>2.1950429781370815</c:v>
                </c:pt>
                <c:pt idx="8053">
                  <c:v>-3.0587131432251553</c:v>
                </c:pt>
                <c:pt idx="8054">
                  <c:v>-2.6825367712895911</c:v>
                </c:pt>
                <c:pt idx="8055">
                  <c:v>1.3507954104274731</c:v>
                </c:pt>
                <c:pt idx="8056">
                  <c:v>3.7983056342242065</c:v>
                </c:pt>
                <c:pt idx="8057">
                  <c:v>-1.0016668312757275</c:v>
                </c:pt>
                <c:pt idx="8058">
                  <c:v>-1.0840810721799983</c:v>
                </c:pt>
                <c:pt idx="8059">
                  <c:v>-0.60477216693497837</c:v>
                </c:pt>
                <c:pt idx="8060">
                  <c:v>-1.0704406643407225</c:v>
                </c:pt>
                <c:pt idx="8061">
                  <c:v>-0.5737827795633379</c:v>
                </c:pt>
                <c:pt idx="8062">
                  <c:v>-0.96592750118148274</c:v>
                </c:pt>
                <c:pt idx="8063">
                  <c:v>0.69160298486423955</c:v>
                </c:pt>
                <c:pt idx="8064">
                  <c:v>1.6731331792741813</c:v>
                </c:pt>
                <c:pt idx="8065">
                  <c:v>0.82777217796595437</c:v>
                </c:pt>
                <c:pt idx="8066">
                  <c:v>-0.27599777785000867</c:v>
                </c:pt>
                <c:pt idx="8067">
                  <c:v>-0.81116493985618732</c:v>
                </c:pt>
                <c:pt idx="8068">
                  <c:v>-2.3833769984534854</c:v>
                </c:pt>
                <c:pt idx="8069">
                  <c:v>-2.4447434332249642</c:v>
                </c:pt>
                <c:pt idx="8070">
                  <c:v>-2.549931914214703</c:v>
                </c:pt>
                <c:pt idx="8071">
                  <c:v>1.5219211884621302</c:v>
                </c:pt>
                <c:pt idx="8072">
                  <c:v>-0.84383928017965815</c:v>
                </c:pt>
                <c:pt idx="8073">
                  <c:v>0.83858531807564418</c:v>
                </c:pt>
                <c:pt idx="8074">
                  <c:v>-1.1365995424727728</c:v>
                </c:pt>
                <c:pt idx="8075">
                  <c:v>0.33662677515300743</c:v>
                </c:pt>
                <c:pt idx="8076">
                  <c:v>-0.87675134254429565</c:v>
                </c:pt>
                <c:pt idx="8077">
                  <c:v>3.5050880119855421</c:v>
                </c:pt>
                <c:pt idx="8078">
                  <c:v>-0.97828035930933765</c:v>
                </c:pt>
                <c:pt idx="8079">
                  <c:v>1.5962744936334019</c:v>
                </c:pt>
                <c:pt idx="8080">
                  <c:v>-2.5844898334763968</c:v>
                </c:pt>
                <c:pt idx="8081">
                  <c:v>3.0571581831638923</c:v>
                </c:pt>
                <c:pt idx="8082">
                  <c:v>1.9579143012640614</c:v>
                </c:pt>
                <c:pt idx="8083">
                  <c:v>-1.2553816470794175</c:v>
                </c:pt>
                <c:pt idx="8084">
                  <c:v>-1.45109373142283</c:v>
                </c:pt>
                <c:pt idx="8085">
                  <c:v>2.4874383325533174</c:v>
                </c:pt>
                <c:pt idx="8086">
                  <c:v>1.6955934388861209</c:v>
                </c:pt>
                <c:pt idx="8087">
                  <c:v>-0.21309162506037183</c:v>
                </c:pt>
                <c:pt idx="8088">
                  <c:v>-1.8030559664877757</c:v>
                </c:pt>
                <c:pt idx="8089">
                  <c:v>1.8913073786911809</c:v>
                </c:pt>
                <c:pt idx="8090">
                  <c:v>-1.4873492034580522</c:v>
                </c:pt>
                <c:pt idx="8091">
                  <c:v>0.61971612439306512</c:v>
                </c:pt>
                <c:pt idx="8092">
                  <c:v>-1.01405033832323</c:v>
                </c:pt>
                <c:pt idx="8093">
                  <c:v>-0.17766508036021378</c:v>
                </c:pt>
                <c:pt idx="8094">
                  <c:v>3.4680466859143451</c:v>
                </c:pt>
                <c:pt idx="8095">
                  <c:v>-0.29167665693266542</c:v>
                </c:pt>
                <c:pt idx="8096">
                  <c:v>2.5629729608359924</c:v>
                </c:pt>
                <c:pt idx="8097">
                  <c:v>-2.716624158123004</c:v>
                </c:pt>
                <c:pt idx="8098">
                  <c:v>-3.4530631906382112</c:v>
                </c:pt>
                <c:pt idx="8099">
                  <c:v>1.1191705402592333</c:v>
                </c:pt>
                <c:pt idx="8100">
                  <c:v>-1.1778192919133943</c:v>
                </c:pt>
                <c:pt idx="8101">
                  <c:v>-9.5206337301561916E-2</c:v>
                </c:pt>
                <c:pt idx="8102">
                  <c:v>-3.8830487791738229</c:v>
                </c:pt>
                <c:pt idx="8103">
                  <c:v>-4.6093961189013442</c:v>
                </c:pt>
                <c:pt idx="8104">
                  <c:v>-0.21527356349690052</c:v>
                </c:pt>
                <c:pt idx="8105">
                  <c:v>-0.57016034229303614</c:v>
                </c:pt>
                <c:pt idx="8106">
                  <c:v>-0.34404091567225237</c:v>
                </c:pt>
                <c:pt idx="8107">
                  <c:v>3.4396553790873554</c:v>
                </c:pt>
                <c:pt idx="8108">
                  <c:v>0.67033656046424994</c:v>
                </c:pt>
                <c:pt idx="8109">
                  <c:v>4.0039552875232829</c:v>
                </c:pt>
                <c:pt idx="8110">
                  <c:v>0.36132589973526308</c:v>
                </c:pt>
                <c:pt idx="8111">
                  <c:v>2.915908183459976</c:v>
                </c:pt>
                <c:pt idx="8112">
                  <c:v>1.5450944482609401</c:v>
                </c:pt>
                <c:pt idx="8113">
                  <c:v>-0.9560099245065885</c:v>
                </c:pt>
                <c:pt idx="8114">
                  <c:v>0.16904962444880312</c:v>
                </c:pt>
                <c:pt idx="8115">
                  <c:v>-0.5728410339547878</c:v>
                </c:pt>
                <c:pt idx="8116">
                  <c:v>1.7571165337032397</c:v>
                </c:pt>
                <c:pt idx="8117">
                  <c:v>0.4388011212110996</c:v>
                </c:pt>
                <c:pt idx="8118">
                  <c:v>-1.427066301468912</c:v>
                </c:pt>
                <c:pt idx="8119">
                  <c:v>-2.5650964190969106</c:v>
                </c:pt>
                <c:pt idx="8120">
                  <c:v>-2.1748684615502754</c:v>
                </c:pt>
                <c:pt idx="8121">
                  <c:v>-1.9358187370213642</c:v>
                </c:pt>
                <c:pt idx="8122">
                  <c:v>-2.1208384063151335</c:v>
                </c:pt>
                <c:pt idx="8123">
                  <c:v>-2.1452752463003151</c:v>
                </c:pt>
                <c:pt idx="8124">
                  <c:v>2.0792197771045835</c:v>
                </c:pt>
                <c:pt idx="8125">
                  <c:v>-3.6281129620372923</c:v>
                </c:pt>
                <c:pt idx="8126">
                  <c:v>1.2594089616590338</c:v>
                </c:pt>
                <c:pt idx="8127">
                  <c:v>4.6578726518034159</c:v>
                </c:pt>
                <c:pt idx="8128">
                  <c:v>5.0900424755809581E-2</c:v>
                </c:pt>
                <c:pt idx="8129">
                  <c:v>-9.2000396181504129E-2</c:v>
                </c:pt>
                <c:pt idx="8130">
                  <c:v>0.23525123699472772</c:v>
                </c:pt>
                <c:pt idx="8131">
                  <c:v>-3.1209602012081348</c:v>
                </c:pt>
                <c:pt idx="8132">
                  <c:v>1.3866739241304842</c:v>
                </c:pt>
                <c:pt idx="8133">
                  <c:v>0.34535452889913643</c:v>
                </c:pt>
                <c:pt idx="8134">
                  <c:v>-0.11148747237822931</c:v>
                </c:pt>
                <c:pt idx="8135">
                  <c:v>-3.2061542652374158</c:v>
                </c:pt>
                <c:pt idx="8136">
                  <c:v>3.7729288163709853</c:v>
                </c:pt>
                <c:pt idx="8137">
                  <c:v>0.51976813120473508</c:v>
                </c:pt>
                <c:pt idx="8138">
                  <c:v>-2.2767516418321634</c:v>
                </c:pt>
                <c:pt idx="8139">
                  <c:v>-1.8044995741962424</c:v>
                </c:pt>
                <c:pt idx="8140">
                  <c:v>-1.3180301732682267</c:v>
                </c:pt>
                <c:pt idx="8141">
                  <c:v>3.0437469625095375</c:v>
                </c:pt>
                <c:pt idx="8142">
                  <c:v>-0.14219101235212861</c:v>
                </c:pt>
                <c:pt idx="8143">
                  <c:v>-1.1440940757481144E-2</c:v>
                </c:pt>
                <c:pt idx="8144">
                  <c:v>-1.2972748588888905</c:v>
                </c:pt>
                <c:pt idx="8145">
                  <c:v>2.2609174377267109</c:v>
                </c:pt>
                <c:pt idx="8146">
                  <c:v>2.4940592837800182</c:v>
                </c:pt>
                <c:pt idx="8147">
                  <c:v>-3.1387689688087619</c:v>
                </c:pt>
                <c:pt idx="8148">
                  <c:v>0.12580038038431951</c:v>
                </c:pt>
                <c:pt idx="8149">
                  <c:v>-0.46998537142354735</c:v>
                </c:pt>
                <c:pt idx="8150">
                  <c:v>-1.6380505309929561</c:v>
                </c:pt>
                <c:pt idx="8151">
                  <c:v>-0.7796413614456057</c:v>
                </c:pt>
                <c:pt idx="8152">
                  <c:v>-1.1455303570572681</c:v>
                </c:pt>
                <c:pt idx="8153">
                  <c:v>-1.6362045466899531</c:v>
                </c:pt>
                <c:pt idx="8154">
                  <c:v>0.99199486829947148</c:v>
                </c:pt>
                <c:pt idx="8155">
                  <c:v>0.40222924057962928</c:v>
                </c:pt>
                <c:pt idx="8156">
                  <c:v>0.74731488417653225</c:v>
                </c:pt>
                <c:pt idx="8157">
                  <c:v>-0.49447201678466968</c:v>
                </c:pt>
                <c:pt idx="8158">
                  <c:v>-4.6294317536992082</c:v>
                </c:pt>
                <c:pt idx="8159">
                  <c:v>-1.419146977467399</c:v>
                </c:pt>
                <c:pt idx="8160">
                  <c:v>-1.6840915172521775</c:v>
                </c:pt>
                <c:pt idx="8161">
                  <c:v>-0.24831761574823474</c:v>
                </c:pt>
                <c:pt idx="8162">
                  <c:v>1.4698726779365785</c:v>
                </c:pt>
                <c:pt idx="8163">
                  <c:v>3.6607635254613946</c:v>
                </c:pt>
                <c:pt idx="8164">
                  <c:v>-1.7522044000488677</c:v>
                </c:pt>
                <c:pt idx="8165">
                  <c:v>3.9994744856329589E-2</c:v>
                </c:pt>
                <c:pt idx="8166">
                  <c:v>0.3187201295021822</c:v>
                </c:pt>
                <c:pt idx="8167">
                  <c:v>2.9676140077751398</c:v>
                </c:pt>
                <c:pt idx="8168">
                  <c:v>0.61861697063550025</c:v>
                </c:pt>
                <c:pt idx="8169">
                  <c:v>-1.0661306051267445</c:v>
                </c:pt>
                <c:pt idx="8170">
                  <c:v>0.25322983712376868</c:v>
                </c:pt>
                <c:pt idx="8171">
                  <c:v>0.43257758224260101</c:v>
                </c:pt>
                <c:pt idx="8172">
                  <c:v>1.9141644485127003</c:v>
                </c:pt>
                <c:pt idx="8173">
                  <c:v>3.0027276945169916</c:v>
                </c:pt>
                <c:pt idx="8174">
                  <c:v>3.5742987074056245</c:v>
                </c:pt>
                <c:pt idx="8175">
                  <c:v>-1.5716009288479498</c:v>
                </c:pt>
                <c:pt idx="8176">
                  <c:v>-2.9062454263310258</c:v>
                </c:pt>
                <c:pt idx="8177">
                  <c:v>-2.6170357345511377</c:v>
                </c:pt>
                <c:pt idx="8178">
                  <c:v>0.50812597603884058</c:v>
                </c:pt>
                <c:pt idx="8179">
                  <c:v>2.63585370455543</c:v>
                </c:pt>
                <c:pt idx="8180">
                  <c:v>-0.90142418951243641</c:v>
                </c:pt>
                <c:pt idx="8181">
                  <c:v>-1.8448940195039789</c:v>
                </c:pt>
                <c:pt idx="8182">
                  <c:v>-3.3051479129954942</c:v>
                </c:pt>
                <c:pt idx="8183">
                  <c:v>3.758016973753243</c:v>
                </c:pt>
                <c:pt idx="8184">
                  <c:v>-0.97753011852934435</c:v>
                </c:pt>
                <c:pt idx="8185">
                  <c:v>-3.3942670573777463</c:v>
                </c:pt>
                <c:pt idx="8186">
                  <c:v>0.2513198051290999</c:v>
                </c:pt>
                <c:pt idx="8187">
                  <c:v>-9.8031837290641022E-2</c:v>
                </c:pt>
                <c:pt idx="8188">
                  <c:v>1.5787785114268686</c:v>
                </c:pt>
                <c:pt idx="8189">
                  <c:v>-2.8459888019560111</c:v>
                </c:pt>
                <c:pt idx="8190">
                  <c:v>1.9543851317497456</c:v>
                </c:pt>
                <c:pt idx="8191">
                  <c:v>2.6468277882951838</c:v>
                </c:pt>
                <c:pt idx="8192">
                  <c:v>0.64976182297336038</c:v>
                </c:pt>
                <c:pt idx="8193">
                  <c:v>0.82694325063089025</c:v>
                </c:pt>
                <c:pt idx="8194">
                  <c:v>1.379790740988966</c:v>
                </c:pt>
                <c:pt idx="8195">
                  <c:v>-1.6433255045549089</c:v>
                </c:pt>
                <c:pt idx="8196">
                  <c:v>-2.6790107983711096</c:v>
                </c:pt>
                <c:pt idx="8197">
                  <c:v>-1.1316240941009994</c:v>
                </c:pt>
                <c:pt idx="8198">
                  <c:v>-3.9987266575515008</c:v>
                </c:pt>
                <c:pt idx="8199">
                  <c:v>0.98438952477149044</c:v>
                </c:pt>
                <c:pt idx="8200">
                  <c:v>3.0189780929528638</c:v>
                </c:pt>
                <c:pt idx="8201">
                  <c:v>-2.0295498355968959</c:v>
                </c:pt>
                <c:pt idx="8202">
                  <c:v>-1.1619987133780967</c:v>
                </c:pt>
                <c:pt idx="8203">
                  <c:v>-0.26548467725795888</c:v>
                </c:pt>
                <c:pt idx="8204">
                  <c:v>4.3479506662609921</c:v>
                </c:pt>
                <c:pt idx="8205">
                  <c:v>-0.62115109234072463</c:v>
                </c:pt>
                <c:pt idx="8206">
                  <c:v>2.0606282643426681</c:v>
                </c:pt>
                <c:pt idx="8207">
                  <c:v>0.28054857414739942</c:v>
                </c:pt>
                <c:pt idx="8208">
                  <c:v>-6.4778320601948991</c:v>
                </c:pt>
                <c:pt idx="8209">
                  <c:v>-0.67771553447099819</c:v>
                </c:pt>
                <c:pt idx="8210">
                  <c:v>2.0449714466411422</c:v>
                </c:pt>
                <c:pt idx="8211">
                  <c:v>-0.70159949723176851</c:v>
                </c:pt>
                <c:pt idx="8212">
                  <c:v>0.64803547674183903</c:v>
                </c:pt>
                <c:pt idx="8213">
                  <c:v>3.5998826510626429</c:v>
                </c:pt>
                <c:pt idx="8214">
                  <c:v>0.68683733344525422</c:v>
                </c:pt>
                <c:pt idx="8215">
                  <c:v>-1.1074681371772144</c:v>
                </c:pt>
                <c:pt idx="8216">
                  <c:v>1.9414872505017797</c:v>
                </c:pt>
                <c:pt idx="8217">
                  <c:v>1.2293133699816821</c:v>
                </c:pt>
                <c:pt idx="8218">
                  <c:v>1.9257759547589401</c:v>
                </c:pt>
                <c:pt idx="8219">
                  <c:v>7.2682850693375656E-2</c:v>
                </c:pt>
                <c:pt idx="8220">
                  <c:v>-1.6464560083979904</c:v>
                </c:pt>
                <c:pt idx="8221">
                  <c:v>1.0154809860565877</c:v>
                </c:pt>
                <c:pt idx="8222">
                  <c:v>1.2710079558047198</c:v>
                </c:pt>
                <c:pt idx="8223">
                  <c:v>-1.0732497952512006</c:v>
                </c:pt>
                <c:pt idx="8224">
                  <c:v>-2.9448233615457156</c:v>
                </c:pt>
                <c:pt idx="8225">
                  <c:v>-0.55165640498455559</c:v>
                </c:pt>
                <c:pt idx="8226">
                  <c:v>-2.5325217245641767</c:v>
                </c:pt>
                <c:pt idx="8227">
                  <c:v>-0.48054827739152017</c:v>
                </c:pt>
                <c:pt idx="8228">
                  <c:v>1.6711410656468502</c:v>
                </c:pt>
                <c:pt idx="8229">
                  <c:v>-4.3894564771980384</c:v>
                </c:pt>
                <c:pt idx="8230">
                  <c:v>0.42807200591690275</c:v>
                </c:pt>
                <c:pt idx="8231">
                  <c:v>0.76295245770064923</c:v>
                </c:pt>
                <c:pt idx="8232">
                  <c:v>-2.0921594843498923</c:v>
                </c:pt>
                <c:pt idx="8233">
                  <c:v>0.79463024766441492</c:v>
                </c:pt>
                <c:pt idx="8234">
                  <c:v>2.6175911124903166</c:v>
                </c:pt>
                <c:pt idx="8235">
                  <c:v>1.0858527261043669</c:v>
                </c:pt>
                <c:pt idx="8236">
                  <c:v>4.630047987714434</c:v>
                </c:pt>
                <c:pt idx="8237">
                  <c:v>-0.13891302903272162</c:v>
                </c:pt>
                <c:pt idx="8238">
                  <c:v>1.6770770771982342</c:v>
                </c:pt>
                <c:pt idx="8239">
                  <c:v>4.3394647872426333</c:v>
                </c:pt>
                <c:pt idx="8240">
                  <c:v>1.3334314906718419</c:v>
                </c:pt>
                <c:pt idx="8241">
                  <c:v>3.2463964066759132</c:v>
                </c:pt>
                <c:pt idx="8242">
                  <c:v>0.44019854674581893</c:v>
                </c:pt>
                <c:pt idx="8243">
                  <c:v>3.0945558822557331</c:v>
                </c:pt>
                <c:pt idx="8244">
                  <c:v>-1.9698748819043033</c:v>
                </c:pt>
                <c:pt idx="8245">
                  <c:v>-0.29892614176750953</c:v>
                </c:pt>
                <c:pt idx="8246">
                  <c:v>5.2378029599233393</c:v>
                </c:pt>
                <c:pt idx="8247">
                  <c:v>-3.9741169638843488</c:v>
                </c:pt>
                <c:pt idx="8248">
                  <c:v>-1.4731109109302949</c:v>
                </c:pt>
                <c:pt idx="8249">
                  <c:v>4.7278997624580086</c:v>
                </c:pt>
                <c:pt idx="8250">
                  <c:v>-0.55485354492738281</c:v>
                </c:pt>
                <c:pt idx="8251">
                  <c:v>-0.21700301860311555</c:v>
                </c:pt>
                <c:pt idx="8252">
                  <c:v>2.221130639355664</c:v>
                </c:pt>
                <c:pt idx="8253">
                  <c:v>3.0189211664190765</c:v>
                </c:pt>
                <c:pt idx="8254">
                  <c:v>-0.41364308304149588</c:v>
                </c:pt>
                <c:pt idx="8255">
                  <c:v>-3.0735355549278012</c:v>
                </c:pt>
                <c:pt idx="8256">
                  <c:v>-1.4622407565656772</c:v>
                </c:pt>
                <c:pt idx="8257">
                  <c:v>-1.5691487639889203</c:v>
                </c:pt>
                <c:pt idx="8258">
                  <c:v>-2.8518127281803487</c:v>
                </c:pt>
                <c:pt idx="8259">
                  <c:v>-2.0168199314156894</c:v>
                </c:pt>
                <c:pt idx="8260">
                  <c:v>0.36855614039268403</c:v>
                </c:pt>
                <c:pt idx="8261">
                  <c:v>-1.2337365492889596</c:v>
                </c:pt>
                <c:pt idx="8262">
                  <c:v>3.4190980303122132</c:v>
                </c:pt>
                <c:pt idx="8263">
                  <c:v>-1.2103519327842349</c:v>
                </c:pt>
                <c:pt idx="8264">
                  <c:v>-3.5093382498897263</c:v>
                </c:pt>
                <c:pt idx="8265">
                  <c:v>2.1461320048913279</c:v>
                </c:pt>
                <c:pt idx="8266">
                  <c:v>6.8192399413315599</c:v>
                </c:pt>
                <c:pt idx="8267">
                  <c:v>-0.42673603963793028</c:v>
                </c:pt>
                <c:pt idx="8268">
                  <c:v>0.92536840018932764</c:v>
                </c:pt>
                <c:pt idx="8269">
                  <c:v>2.9815929059615591</c:v>
                </c:pt>
                <c:pt idx="8270">
                  <c:v>-0.40365221075423108</c:v>
                </c:pt>
                <c:pt idx="8271">
                  <c:v>3.634913726687401</c:v>
                </c:pt>
                <c:pt idx="8272">
                  <c:v>-3.713043026411242</c:v>
                </c:pt>
                <c:pt idx="8273">
                  <c:v>-4.6317124077098981E-2</c:v>
                </c:pt>
                <c:pt idx="8274">
                  <c:v>-1.7011114883665925</c:v>
                </c:pt>
                <c:pt idx="8275">
                  <c:v>-2.7778164767816662</c:v>
                </c:pt>
                <c:pt idx="8276">
                  <c:v>-1.7762780998976879</c:v>
                </c:pt>
                <c:pt idx="8277">
                  <c:v>1.2113721508491579</c:v>
                </c:pt>
                <c:pt idx="8278">
                  <c:v>1.7914025465230665</c:v>
                </c:pt>
                <c:pt idx="8279">
                  <c:v>1.7321347583190772</c:v>
                </c:pt>
                <c:pt idx="8280">
                  <c:v>-3.0325433126527344</c:v>
                </c:pt>
                <c:pt idx="8281">
                  <c:v>1.3186877128420065</c:v>
                </c:pt>
                <c:pt idx="8282">
                  <c:v>-0.44457368841769096</c:v>
                </c:pt>
                <c:pt idx="8283">
                  <c:v>-1.5164680966530639</c:v>
                </c:pt>
                <c:pt idx="8284">
                  <c:v>-0.52247747638105579</c:v>
                </c:pt>
                <c:pt idx="8285">
                  <c:v>3.3009144707762488</c:v>
                </c:pt>
                <c:pt idx="8286">
                  <c:v>-0.71750720945725988</c:v>
                </c:pt>
                <c:pt idx="8287">
                  <c:v>1.8559542021676378</c:v>
                </c:pt>
                <c:pt idx="8288">
                  <c:v>2.4006050559827159</c:v>
                </c:pt>
                <c:pt idx="8289">
                  <c:v>1.3669173696146117</c:v>
                </c:pt>
                <c:pt idx="8290">
                  <c:v>-0.59033650183384623</c:v>
                </c:pt>
                <c:pt idx="8291">
                  <c:v>-0.4061644110217344</c:v>
                </c:pt>
                <c:pt idx="8292">
                  <c:v>0.14517951492274861</c:v>
                </c:pt>
                <c:pt idx="8293">
                  <c:v>-1.472312544793752</c:v>
                </c:pt>
                <c:pt idx="8294">
                  <c:v>-1.2585179309461907</c:v>
                </c:pt>
                <c:pt idx="8295">
                  <c:v>0.43523064613822982</c:v>
                </c:pt>
                <c:pt idx="8296">
                  <c:v>-1.8456478834861443</c:v>
                </c:pt>
                <c:pt idx="8297">
                  <c:v>-0.43059227438739356</c:v>
                </c:pt>
                <c:pt idx="8298">
                  <c:v>-6.2237348403122894E-2</c:v>
                </c:pt>
                <c:pt idx="8299">
                  <c:v>-1.3069764208616164</c:v>
                </c:pt>
                <c:pt idx="8300">
                  <c:v>-0.93074230172469186</c:v>
                </c:pt>
                <c:pt idx="8301">
                  <c:v>-1.2439968998953859</c:v>
                </c:pt>
                <c:pt idx="8302">
                  <c:v>3.950634167509584</c:v>
                </c:pt>
                <c:pt idx="8303">
                  <c:v>3.6758992368855985</c:v>
                </c:pt>
                <c:pt idx="8304">
                  <c:v>-1.1169233895702178</c:v>
                </c:pt>
                <c:pt idx="8305">
                  <c:v>-0.5133924502434013</c:v>
                </c:pt>
                <c:pt idx="8306">
                  <c:v>-5.8978998342141153E-2</c:v>
                </c:pt>
                <c:pt idx="8307">
                  <c:v>1.5111201564508292E-2</c:v>
                </c:pt>
                <c:pt idx="8308">
                  <c:v>-0.72586827242905372</c:v>
                </c:pt>
                <c:pt idx="8309">
                  <c:v>-0.22164954627807987</c:v>
                </c:pt>
                <c:pt idx="8310">
                  <c:v>1.356957146246998</c:v>
                </c:pt>
                <c:pt idx="8311">
                  <c:v>-1.7666893561984409</c:v>
                </c:pt>
                <c:pt idx="8312">
                  <c:v>-1.6254629192952024</c:v>
                </c:pt>
                <c:pt idx="8313">
                  <c:v>-3.3157090512229388</c:v>
                </c:pt>
                <c:pt idx="8314">
                  <c:v>-0.48037356824789157</c:v>
                </c:pt>
                <c:pt idx="8315">
                  <c:v>0.62199585315867267</c:v>
                </c:pt>
                <c:pt idx="8316">
                  <c:v>0.41057964691253801</c:v>
                </c:pt>
                <c:pt idx="8317">
                  <c:v>2.2758029150091943</c:v>
                </c:pt>
                <c:pt idx="8318">
                  <c:v>-1.7629335153430645</c:v>
                </c:pt>
                <c:pt idx="8319">
                  <c:v>-3.1323929860275825</c:v>
                </c:pt>
                <c:pt idx="8320">
                  <c:v>0.18521660011779773</c:v>
                </c:pt>
                <c:pt idx="8321">
                  <c:v>-0.63855053763121816</c:v>
                </c:pt>
                <c:pt idx="8322">
                  <c:v>2.1859579519994128</c:v>
                </c:pt>
                <c:pt idx="8323">
                  <c:v>0.52705706613647152</c:v>
                </c:pt>
                <c:pt idx="8324">
                  <c:v>2.4098364395692613</c:v>
                </c:pt>
                <c:pt idx="8325">
                  <c:v>-0.75672913283083432</c:v>
                </c:pt>
                <c:pt idx="8326">
                  <c:v>-1.3178159263065794</c:v>
                </c:pt>
                <c:pt idx="8327">
                  <c:v>1.349635706933956</c:v>
                </c:pt>
                <c:pt idx="8328">
                  <c:v>1.3592657561917392</c:v>
                </c:pt>
                <c:pt idx="8329">
                  <c:v>-1.206672923022257</c:v>
                </c:pt>
                <c:pt idx="8330">
                  <c:v>1.0544184908877412</c:v>
                </c:pt>
                <c:pt idx="8331">
                  <c:v>0.73571226682867064</c:v>
                </c:pt>
                <c:pt idx="8332">
                  <c:v>-0.30525896352847326</c:v>
                </c:pt>
                <c:pt idx="8333">
                  <c:v>2.0814017155411335</c:v>
                </c:pt>
                <c:pt idx="8334">
                  <c:v>2.7595020624625306</c:v>
                </c:pt>
                <c:pt idx="8335">
                  <c:v>-1.0095416531228523</c:v>
                </c:pt>
                <c:pt idx="8336">
                  <c:v>0.65708637116108548</c:v>
                </c:pt>
                <c:pt idx="8337">
                  <c:v>0.25502584060855327</c:v>
                </c:pt>
                <c:pt idx="8338">
                  <c:v>-1.1547204350852667</c:v>
                </c:pt>
                <c:pt idx="8339">
                  <c:v>1.523964081322049E-2</c:v>
                </c:pt>
                <c:pt idx="8340">
                  <c:v>-3.9913950759270591</c:v>
                </c:pt>
                <c:pt idx="8341">
                  <c:v>1.8626128357507099</c:v>
                </c:pt>
                <c:pt idx="8342">
                  <c:v>1.6824410399120211</c:v>
                </c:pt>
                <c:pt idx="8343">
                  <c:v>-3.9975994584392964</c:v>
                </c:pt>
                <c:pt idx="8344">
                  <c:v>-0.16897561101909275</c:v>
                </c:pt>
                <c:pt idx="8345">
                  <c:v>0.72494220001803455</c:v>
                </c:pt>
                <c:pt idx="8346">
                  <c:v>2.1460875904580945</c:v>
                </c:pt>
                <c:pt idx="8347">
                  <c:v>-0.82191686984771195</c:v>
                </c:pt>
                <c:pt idx="8348">
                  <c:v>-0.1062711930905742</c:v>
                </c:pt>
                <c:pt idx="8349">
                  <c:v>0.9101690301544707</c:v>
                </c:pt>
                <c:pt idx="8350">
                  <c:v>-1.0817863154699836</c:v>
                </c:pt>
                <c:pt idx="8351">
                  <c:v>3.4892487036003246</c:v>
                </c:pt>
                <c:pt idx="8352">
                  <c:v>0.27298941279317646</c:v>
                </c:pt>
                <c:pt idx="8353">
                  <c:v>0.90275267561118255</c:v>
                </c:pt>
                <c:pt idx="8354">
                  <c:v>2.8220629254767573</c:v>
                </c:pt>
                <c:pt idx="8355">
                  <c:v>-0.34390173206351449</c:v>
                </c:pt>
                <c:pt idx="8356">
                  <c:v>2.3709096790981476</c:v>
                </c:pt>
                <c:pt idx="8357">
                  <c:v>-3.6789587484525299</c:v>
                </c:pt>
                <c:pt idx="8358">
                  <c:v>2.1016889256149014</c:v>
                </c:pt>
                <c:pt idx="8359">
                  <c:v>2.4203345122168756</c:v>
                </c:pt>
                <c:pt idx="8360">
                  <c:v>-4.0081299477470793</c:v>
                </c:pt>
                <c:pt idx="8361">
                  <c:v>-0.92177009386051267</c:v>
                </c:pt>
                <c:pt idx="8362">
                  <c:v>0.79352932616633609</c:v>
                </c:pt>
                <c:pt idx="8363">
                  <c:v>1.7100784827568418</c:v>
                </c:pt>
                <c:pt idx="8364">
                  <c:v>2.6671167661094586</c:v>
                </c:pt>
                <c:pt idx="8365">
                  <c:v>-2.6407449881682936</c:v>
                </c:pt>
                <c:pt idx="8366">
                  <c:v>4.3620291001317923E-2</c:v>
                </c:pt>
                <c:pt idx="8367">
                  <c:v>-1.8999246023431198</c:v>
                </c:pt>
                <c:pt idx="8368">
                  <c:v>-1.3940666636508183</c:v>
                </c:pt>
                <c:pt idx="8369">
                  <c:v>1.3890918695499437</c:v>
                </c:pt>
                <c:pt idx="8370">
                  <c:v>-1.8871797579386396</c:v>
                </c:pt>
                <c:pt idx="8371">
                  <c:v>-0.40291396774728838</c:v>
                </c:pt>
                <c:pt idx="8372">
                  <c:v>-0.81718320848256099</c:v>
                </c:pt>
                <c:pt idx="8373">
                  <c:v>2.1913658238367759</c:v>
                </c:pt>
                <c:pt idx="8374">
                  <c:v>-3.4572986282625493</c:v>
                </c:pt>
                <c:pt idx="8375">
                  <c:v>2.162416763170171</c:v>
                </c:pt>
                <c:pt idx="8376">
                  <c:v>3.3035075869845656</c:v>
                </c:pt>
                <c:pt idx="8377">
                  <c:v>1.0335147449789019</c:v>
                </c:pt>
                <c:pt idx="8378">
                  <c:v>0.41288825685728625</c:v>
                </c:pt>
                <c:pt idx="8379">
                  <c:v>-4.5388977073453418</c:v>
                </c:pt>
                <c:pt idx="8380">
                  <c:v>0.78607944760456405</c:v>
                </c:pt>
                <c:pt idx="8381">
                  <c:v>2.5225466131955621</c:v>
                </c:pt>
                <c:pt idx="8382">
                  <c:v>0.32417175539055165</c:v>
                </c:pt>
                <c:pt idx="8383">
                  <c:v>-1.6628624738487012</c:v>
                </c:pt>
                <c:pt idx="8384">
                  <c:v>3.128473436560725</c:v>
                </c:pt>
                <c:pt idx="8385">
                  <c:v>-1.4216489477023657</c:v>
                </c:pt>
                <c:pt idx="8386">
                  <c:v>2.5192837455417276</c:v>
                </c:pt>
                <c:pt idx="8387">
                  <c:v>1.5317241791230209</c:v>
                </c:pt>
                <c:pt idx="8388">
                  <c:v>-0.47386477491245671</c:v>
                </c:pt>
                <c:pt idx="8389">
                  <c:v>4.959592522139026</c:v>
                </c:pt>
                <c:pt idx="8390">
                  <c:v>0.96160648350880251</c:v>
                </c:pt>
                <c:pt idx="8391">
                  <c:v>1.3354279756047163</c:v>
                </c:pt>
                <c:pt idx="8392">
                  <c:v>0.94701927800346652</c:v>
                </c:pt>
                <c:pt idx="8393">
                  <c:v>0.23578899855357704</c:v>
                </c:pt>
                <c:pt idx="8394">
                  <c:v>-0.16947561765734775</c:v>
                </c:pt>
                <c:pt idx="8395">
                  <c:v>1.1794516745078596</c:v>
                </c:pt>
                <c:pt idx="8396">
                  <c:v>-0.21688523599326714</c:v>
                </c:pt>
                <c:pt idx="8397">
                  <c:v>-4.112731200687243</c:v>
                </c:pt>
                <c:pt idx="8398">
                  <c:v>-1.1363012706956255</c:v>
                </c:pt>
                <c:pt idx="8399">
                  <c:v>1.9937123256326004</c:v>
                </c:pt>
                <c:pt idx="8400">
                  <c:v>1.7206108275262864</c:v>
                </c:pt>
                <c:pt idx="8401">
                  <c:v>-2.2978864303875959</c:v>
                </c:pt>
                <c:pt idx="8402">
                  <c:v>-1.2324832716993512</c:v>
                </c:pt>
                <c:pt idx="8403">
                  <c:v>-1.5643275271703345</c:v>
                </c:pt>
                <c:pt idx="8404">
                  <c:v>3.2670125374465044</c:v>
                </c:pt>
                <c:pt idx="8405">
                  <c:v>-2.6887016159838026</c:v>
                </c:pt>
                <c:pt idx="8406">
                  <c:v>-0.78134068195961959</c:v>
                </c:pt>
                <c:pt idx="8407">
                  <c:v>0.60713213589747994</c:v>
                </c:pt>
                <c:pt idx="8408">
                  <c:v>-2.8428387525756591</c:v>
                </c:pt>
                <c:pt idx="8409">
                  <c:v>-0.15055703966027778</c:v>
                </c:pt>
                <c:pt idx="8410">
                  <c:v>-2.0053813665725642</c:v>
                </c:pt>
                <c:pt idx="8411">
                  <c:v>-2.027032244386703</c:v>
                </c:pt>
                <c:pt idx="8412">
                  <c:v>-0.84212367830816959</c:v>
                </c:pt>
                <c:pt idx="8413">
                  <c:v>-0.26331162771981553</c:v>
                </c:pt>
                <c:pt idx="8414">
                  <c:v>-1.2873590499545031</c:v>
                </c:pt>
                <c:pt idx="8415">
                  <c:v>0.40284577641469355</c:v>
                </c:pt>
                <c:pt idx="8416">
                  <c:v>2.0882244016289349</c:v>
                </c:pt>
                <c:pt idx="8417">
                  <c:v>1.2962773463271375</c:v>
                </c:pt>
                <c:pt idx="8418">
                  <c:v>2.7358888314339467</c:v>
                </c:pt>
                <c:pt idx="8419">
                  <c:v>0.18999290817567527</c:v>
                </c:pt>
                <c:pt idx="8420">
                  <c:v>-0.43096073290222847</c:v>
                </c:pt>
                <c:pt idx="8421">
                  <c:v>0.64207599011092498</c:v>
                </c:pt>
                <c:pt idx="8422">
                  <c:v>-3.4222725169741324</c:v>
                </c:pt>
                <c:pt idx="8423">
                  <c:v>2.2633851358398545</c:v>
                </c:pt>
                <c:pt idx="8424">
                  <c:v>-0.70453781549434424</c:v>
                </c:pt>
                <c:pt idx="8425">
                  <c:v>-0.46981730663564747</c:v>
                </c:pt>
                <c:pt idx="8426">
                  <c:v>1.0285529834173701</c:v>
                </c:pt>
                <c:pt idx="8427">
                  <c:v>-1.8634242344266028</c:v>
                </c:pt>
                <c:pt idx="8428">
                  <c:v>-1.9957620616748244</c:v>
                </c:pt>
                <c:pt idx="8429">
                  <c:v>0.79860390600134679</c:v>
                </c:pt>
                <c:pt idx="8430">
                  <c:v>0.99276872456240284</c:v>
                </c:pt>
                <c:pt idx="8431">
                  <c:v>4.7710547867133357</c:v>
                </c:pt>
                <c:pt idx="8432">
                  <c:v>0.1120945111549787</c:v>
                </c:pt>
                <c:pt idx="8433">
                  <c:v>1.1069393893032498</c:v>
                </c:pt>
                <c:pt idx="8434">
                  <c:v>4.6822969796880614</c:v>
                </c:pt>
                <c:pt idx="8435">
                  <c:v>0.52768745520624805</c:v>
                </c:pt>
                <c:pt idx="8436">
                  <c:v>1.3755161546276042</c:v>
                </c:pt>
                <c:pt idx="8437">
                  <c:v>-6.1631409404347224</c:v>
                </c:pt>
                <c:pt idx="8438">
                  <c:v>-0.31754644798742504</c:v>
                </c:pt>
                <c:pt idx="8439">
                  <c:v>4.1268877922107094E-3</c:v>
                </c:pt>
                <c:pt idx="8440">
                  <c:v>-1.7716591122676775</c:v>
                </c:pt>
                <c:pt idx="8441">
                  <c:v>0.31530697485717951</c:v>
                </c:pt>
                <c:pt idx="8442">
                  <c:v>1.469463355626452</c:v>
                </c:pt>
                <c:pt idx="8443">
                  <c:v>1.487880159244753</c:v>
                </c:pt>
                <c:pt idx="8444">
                  <c:v>-3.2285904670871446E-2</c:v>
                </c:pt>
                <c:pt idx="8445">
                  <c:v>-2.9765690410222447</c:v>
                </c:pt>
                <c:pt idx="8446">
                  <c:v>0.50275060858280796</c:v>
                </c:pt>
                <c:pt idx="8447">
                  <c:v>-0.59594225155426273</c:v>
                </c:pt>
                <c:pt idx="8448">
                  <c:v>-1.1382023260707683</c:v>
                </c:pt>
                <c:pt idx="8449">
                  <c:v>-0.32546753972945908</c:v>
                </c:pt>
                <c:pt idx="8450">
                  <c:v>-0.88888150657538745</c:v>
                </c:pt>
                <c:pt idx="8451">
                  <c:v>-0.67230403943146655</c:v>
                </c:pt>
                <c:pt idx="8452">
                  <c:v>-1.3380923920203145</c:v>
                </c:pt>
                <c:pt idx="8453">
                  <c:v>3.0782299061394873</c:v>
                </c:pt>
                <c:pt idx="8454">
                  <c:v>0.56162180519616811</c:v>
                </c:pt>
                <c:pt idx="8455">
                  <c:v>0.15389652430884126</c:v>
                </c:pt>
                <c:pt idx="8456">
                  <c:v>0.38188510397205988</c:v>
                </c:pt>
                <c:pt idx="8457">
                  <c:v>-2.7728404353790737</c:v>
                </c:pt>
                <c:pt idx="8458">
                  <c:v>1.767159014145836</c:v>
                </c:pt>
                <c:pt idx="8459">
                  <c:v>6.4255544147067027</c:v>
                </c:pt>
                <c:pt idx="8460">
                  <c:v>-1.6123842425398252</c:v>
                </c:pt>
                <c:pt idx="8461">
                  <c:v>-1.1938031748500748</c:v>
                </c:pt>
                <c:pt idx="8462">
                  <c:v>-0.68674466886896113</c:v>
                </c:pt>
                <c:pt idx="8463">
                  <c:v>0.75468259338445876</c:v>
                </c:pt>
                <c:pt idx="8464">
                  <c:v>3.5800969315786801E-3</c:v>
                </c:pt>
                <c:pt idx="8465">
                  <c:v>-0.55189598248740879</c:v>
                </c:pt>
                <c:pt idx="8466">
                  <c:v>0.80311621440390013</c:v>
                </c:pt>
                <c:pt idx="8467">
                  <c:v>1.0220605591605292</c:v>
                </c:pt>
                <c:pt idx="8468">
                  <c:v>2.688849439353362</c:v>
                </c:pt>
                <c:pt idx="8469">
                  <c:v>0.34485754341442743</c:v>
                </c:pt>
                <c:pt idx="8470">
                  <c:v>0.39292634427813766</c:v>
                </c:pt>
                <c:pt idx="8471">
                  <c:v>-1.0588704636530295</c:v>
                </c:pt>
                <c:pt idx="8472">
                  <c:v>0.41661285576218177</c:v>
                </c:pt>
                <c:pt idx="8473">
                  <c:v>-1.6851774108058351</c:v>
                </c:pt>
                <c:pt idx="8474">
                  <c:v>2.2167775068426323</c:v>
                </c:pt>
                <c:pt idx="8475">
                  <c:v>1.4730302074971462</c:v>
                </c:pt>
                <c:pt idx="8476">
                  <c:v>6.880521494498737E-2</c:v>
                </c:pt>
                <c:pt idx="8477">
                  <c:v>-0.44548487282773408</c:v>
                </c:pt>
                <c:pt idx="8478">
                  <c:v>3.4274722657667667</c:v>
                </c:pt>
                <c:pt idx="8479">
                  <c:v>-1.1110799178086275</c:v>
                </c:pt>
                <c:pt idx="8480">
                  <c:v>-1.6597369343419643</c:v>
                </c:pt>
                <c:pt idx="8481">
                  <c:v>-0.6596084073720867</c:v>
                </c:pt>
                <c:pt idx="8482">
                  <c:v>1.7339024101091383</c:v>
                </c:pt>
                <c:pt idx="8483">
                  <c:v>2.5659874498097537</c:v>
                </c:pt>
                <c:pt idx="8484">
                  <c:v>1.7351012096574294</c:v>
                </c:pt>
                <c:pt idx="8485">
                  <c:v>-2.9131947839270538</c:v>
                </c:pt>
                <c:pt idx="8486">
                  <c:v>-6.6113216410997211E-2</c:v>
                </c:pt>
                <c:pt idx="8487">
                  <c:v>-0.70420889479753157</c:v>
                </c:pt>
                <c:pt idx="8488">
                  <c:v>0.68213780379852551</c:v>
                </c:pt>
                <c:pt idx="8489">
                  <c:v>-0.86010227843721054</c:v>
                </c:pt>
                <c:pt idx="8490">
                  <c:v>1.4178974630234222</c:v>
                </c:pt>
                <c:pt idx="8491">
                  <c:v>-1.1069770194373376</c:v>
                </c:pt>
                <c:pt idx="8492">
                  <c:v>-1.7763909181711668</c:v>
                </c:pt>
                <c:pt idx="8493">
                  <c:v>2.4129170503152793</c:v>
                </c:pt>
                <c:pt idx="8494">
                  <c:v>-8.3605575415361955E-2</c:v>
                </c:pt>
                <c:pt idx="8495">
                  <c:v>1.8544696429427319</c:v>
                </c:pt>
                <c:pt idx="8496">
                  <c:v>-2.1083743572508808</c:v>
                </c:pt>
                <c:pt idx="8497">
                  <c:v>-1.8157288564140686</c:v>
                </c:pt>
                <c:pt idx="8498">
                  <c:v>-2.5369318713321292</c:v>
                </c:pt>
                <c:pt idx="8499">
                  <c:v>-1.3738189913950691</c:v>
                </c:pt>
                <c:pt idx="8500">
                  <c:v>-1.3389538237366949</c:v>
                </c:pt>
                <c:pt idx="8501">
                  <c:v>-1.2788406665548351</c:v>
                </c:pt>
                <c:pt idx="8502">
                  <c:v>0.15591048567861776</c:v>
                </c:pt>
                <c:pt idx="8503">
                  <c:v>-2.4306780821003215</c:v>
                </c:pt>
                <c:pt idx="8504">
                  <c:v>-2.0070770638844238</c:v>
                </c:pt>
                <c:pt idx="8505">
                  <c:v>5.6096792765885084E-3</c:v>
                </c:pt>
                <c:pt idx="8506">
                  <c:v>3.7880933212532</c:v>
                </c:pt>
                <c:pt idx="8507">
                  <c:v>0.75851210377629741</c:v>
                </c:pt>
                <c:pt idx="8508">
                  <c:v>0.8774676641135315</c:v>
                </c:pt>
                <c:pt idx="8509">
                  <c:v>-0.21515888976176711</c:v>
                </c:pt>
                <c:pt idx="8510">
                  <c:v>-3.7008256409688443</c:v>
                </c:pt>
                <c:pt idx="8511">
                  <c:v>0.13744741216541456</c:v>
                </c:pt>
                <c:pt idx="8512">
                  <c:v>-2.065299822330033</c:v>
                </c:pt>
                <c:pt idx="8513">
                  <c:v>2.0668344145954194</c:v>
                </c:pt>
                <c:pt idx="8514">
                  <c:v>3.5507267819355803</c:v>
                </c:pt>
                <c:pt idx="8515">
                  <c:v>-1.8552810416186176</c:v>
                </c:pt>
                <c:pt idx="8516">
                  <c:v>-0.23202582403268934</c:v>
                </c:pt>
                <c:pt idx="8517">
                  <c:v>-2.6074008086781575</c:v>
                </c:pt>
                <c:pt idx="8518">
                  <c:v>1.9750621185963837</c:v>
                </c:pt>
                <c:pt idx="8519">
                  <c:v>2.9472072473510025</c:v>
                </c:pt>
                <c:pt idx="8520">
                  <c:v>0.74239014458915165</c:v>
                </c:pt>
                <c:pt idx="8521">
                  <c:v>1.065231630997431</c:v>
                </c:pt>
                <c:pt idx="8522">
                  <c:v>0.3273790376447856</c:v>
                </c:pt>
                <c:pt idx="8523">
                  <c:v>1.1016888378937537</c:v>
                </c:pt>
                <c:pt idx="8524">
                  <c:v>-0.40093065529717364</c:v>
                </c:pt>
                <c:pt idx="8525">
                  <c:v>-1.1412366669218841</c:v>
                </c:pt>
                <c:pt idx="8526">
                  <c:v>2.4979417961436212</c:v>
                </c:pt>
                <c:pt idx="8527">
                  <c:v>1.3277115815437668</c:v>
                </c:pt>
                <c:pt idx="8528">
                  <c:v>-1.4122132408466115</c:v>
                </c:pt>
                <c:pt idx="8529">
                  <c:v>4.096265432802312</c:v>
                </c:pt>
                <c:pt idx="8530">
                  <c:v>-1.3692497564587143</c:v>
                </c:pt>
                <c:pt idx="8531">
                  <c:v>4.1515128510111978</c:v>
                </c:pt>
                <c:pt idx="8532">
                  <c:v>-2.2086406144971349</c:v>
                </c:pt>
                <c:pt idx="8533">
                  <c:v>-0.17592496861512075</c:v>
                </c:pt>
                <c:pt idx="8534">
                  <c:v>1.3593408195446273</c:v>
                </c:pt>
                <c:pt idx="8535">
                  <c:v>0.53743209047803475</c:v>
                </c:pt>
                <c:pt idx="8536">
                  <c:v>0.49561579748312568</c:v>
                </c:pt>
                <c:pt idx="8537">
                  <c:v>3.0933007492044737</c:v>
                </c:pt>
                <c:pt idx="8538">
                  <c:v>0.89729928198229203</c:v>
                </c:pt>
                <c:pt idx="8539">
                  <c:v>1.0351535157569653</c:v>
                </c:pt>
                <c:pt idx="8540">
                  <c:v>-0.75269551778873733</c:v>
                </c:pt>
                <c:pt idx="8541">
                  <c:v>2.0118283416298866</c:v>
                </c:pt>
                <c:pt idx="8542">
                  <c:v>-0.40738000625495374</c:v>
                </c:pt>
                <c:pt idx="8543">
                  <c:v>2.4051387653841871</c:v>
                </c:pt>
                <c:pt idx="8544">
                  <c:v>2.5740178243442386</c:v>
                </c:pt>
                <c:pt idx="8545">
                  <c:v>0.37551977782977985</c:v>
                </c:pt>
                <c:pt idx="8546">
                  <c:v>1.5592451653352519</c:v>
                </c:pt>
                <c:pt idx="8547">
                  <c:v>0.44650619825095106</c:v>
                </c:pt>
                <c:pt idx="8548">
                  <c:v>0.3368254011394356</c:v>
                </c:pt>
                <c:pt idx="8549">
                  <c:v>-0.44384795751130923</c:v>
                </c:pt>
                <c:pt idx="8550">
                  <c:v>-2.5968840848839534</c:v>
                </c:pt>
                <c:pt idx="8551">
                  <c:v>-1.3974779628341594</c:v>
                </c:pt>
                <c:pt idx="8552">
                  <c:v>0.61878805657694613</c:v>
                </c:pt>
                <c:pt idx="8553">
                  <c:v>3.193844266309938</c:v>
                </c:pt>
                <c:pt idx="8554">
                  <c:v>1.0977806409468585</c:v>
                </c:pt>
                <c:pt idx="8555">
                  <c:v>2.5245587191036734</c:v>
                </c:pt>
                <c:pt idx="8556">
                  <c:v>-3.3499367963748128</c:v>
                </c:pt>
                <c:pt idx="8557">
                  <c:v>2.5933799967732512</c:v>
                </c:pt>
                <c:pt idx="8558">
                  <c:v>1.5223661240282595</c:v>
                </c:pt>
                <c:pt idx="8559">
                  <c:v>1.7302102278644043</c:v>
                </c:pt>
                <c:pt idx="8560">
                  <c:v>-3.9424667139655583</c:v>
                </c:pt>
                <c:pt idx="8561">
                  <c:v>-0.75674298606554657</c:v>
                </c:pt>
                <c:pt idx="8562">
                  <c:v>-2.2742016866440622</c:v>
                </c:pt>
                <c:pt idx="8563">
                  <c:v>1.3740245619659959</c:v>
                </c:pt>
                <c:pt idx="8564">
                  <c:v>1.1753686806961881</c:v>
                </c:pt>
                <c:pt idx="8565">
                  <c:v>1.4216767789583145</c:v>
                </c:pt>
                <c:pt idx="8566">
                  <c:v>-0.80399956755798385</c:v>
                </c:pt>
                <c:pt idx="8567">
                  <c:v>1.4546066718019901</c:v>
                </c:pt>
                <c:pt idx="8568">
                  <c:v>0.13032334542576507</c:v>
                </c:pt>
                <c:pt idx="8569">
                  <c:v>2.2313753689868463</c:v>
                </c:pt>
                <c:pt idx="8570">
                  <c:v>1.1803953632991977</c:v>
                </c:pt>
                <c:pt idx="8571">
                  <c:v>-1.4289210869491455</c:v>
                </c:pt>
                <c:pt idx="8572">
                  <c:v>0.37400767855992001</c:v>
                </c:pt>
                <c:pt idx="8573">
                  <c:v>-2.9823477321457688</c:v>
                </c:pt>
                <c:pt idx="8574">
                  <c:v>2.0575133814748234</c:v>
                </c:pt>
                <c:pt idx="8575">
                  <c:v>1.2675965689002382</c:v>
                </c:pt>
                <c:pt idx="8576">
                  <c:v>1.8877550404374404</c:v>
                </c:pt>
                <c:pt idx="8577">
                  <c:v>2.1256768177507936</c:v>
                </c:pt>
                <c:pt idx="8578">
                  <c:v>0.73326195743128864</c:v>
                </c:pt>
                <c:pt idx="8579">
                  <c:v>-3.1773810884241342</c:v>
                </c:pt>
                <c:pt idx="8580">
                  <c:v>1.9819417312180008</c:v>
                </c:pt>
                <c:pt idx="8581">
                  <c:v>-1.397360180224311</c:v>
                </c:pt>
                <c:pt idx="8582">
                  <c:v>-1.5499126700372869</c:v>
                </c:pt>
                <c:pt idx="8583">
                  <c:v>1.5182272384768822</c:v>
                </c:pt>
                <c:pt idx="8584">
                  <c:v>-1.1765809545470773</c:v>
                </c:pt>
                <c:pt idx="8585">
                  <c:v>0.14396694986088221</c:v>
                </c:pt>
                <c:pt idx="8586">
                  <c:v>1.4272003593248996</c:v>
                </c:pt>
                <c:pt idx="8587">
                  <c:v>1.2831057031756359</c:v>
                </c:pt>
                <c:pt idx="8588">
                  <c:v>2.0743953436901563</c:v>
                </c:pt>
                <c:pt idx="8589">
                  <c:v>-1.4137427288322186</c:v>
                </c:pt>
                <c:pt idx="8590">
                  <c:v>-0.1288994297692696</c:v>
                </c:pt>
                <c:pt idx="8591">
                  <c:v>0.80440258940564746</c:v>
                </c:pt>
                <c:pt idx="8592">
                  <c:v>-2.9596932178529443</c:v>
                </c:pt>
                <c:pt idx="8593">
                  <c:v>-1.2756813692537321</c:v>
                </c:pt>
                <c:pt idx="8594">
                  <c:v>-1.7065317845833476</c:v>
                </c:pt>
                <c:pt idx="8595">
                  <c:v>-4.0841273420749005</c:v>
                </c:pt>
                <c:pt idx="8596">
                  <c:v>-1.0008979393491444</c:v>
                </c:pt>
                <c:pt idx="8597">
                  <c:v>-0.2121768174481673</c:v>
                </c:pt>
                <c:pt idx="8598">
                  <c:v>0.39525537310997549</c:v>
                </c:pt>
                <c:pt idx="8599">
                  <c:v>-0.62597543803400413</c:v>
                </c:pt>
                <c:pt idx="8600">
                  <c:v>-1.6653457929370674</c:v>
                </c:pt>
                <c:pt idx="8601">
                  <c:v>-0.18473800058977474</c:v>
                </c:pt>
                <c:pt idx="8602">
                  <c:v>-1.1129022866286888</c:v>
                </c:pt>
                <c:pt idx="8603">
                  <c:v>-4.7127397902977535</c:v>
                </c:pt>
                <c:pt idx="8604">
                  <c:v>-1.6866895100756949</c:v>
                </c:pt>
                <c:pt idx="8605">
                  <c:v>0.72568726282296581</c:v>
                </c:pt>
                <c:pt idx="8606">
                  <c:v>-0.34451464469638893</c:v>
                </c:pt>
                <c:pt idx="8607">
                  <c:v>3.7525191281531534E-2</c:v>
                </c:pt>
                <c:pt idx="8608">
                  <c:v>1.5378859149425352</c:v>
                </c:pt>
                <c:pt idx="8609">
                  <c:v>0.99814771522061108</c:v>
                </c:pt>
                <c:pt idx="8610">
                  <c:v>0.70725121502725585</c:v>
                </c:pt>
                <c:pt idx="8611">
                  <c:v>-1.2273730786083306</c:v>
                </c:pt>
                <c:pt idx="8612">
                  <c:v>-1.0052173140678278</c:v>
                </c:pt>
                <c:pt idx="8613">
                  <c:v>7.1437781250189403E-2</c:v>
                </c:pt>
                <c:pt idx="8614">
                  <c:v>-2.3906859256659985</c:v>
                </c:pt>
                <c:pt idx="8615">
                  <c:v>1.511251515545581</c:v>
                </c:pt>
                <c:pt idx="8616">
                  <c:v>-1.5678912701663279</c:v>
                </c:pt>
                <c:pt idx="8617">
                  <c:v>2.363019829306598</c:v>
                </c:pt>
                <c:pt idx="8618">
                  <c:v>-4.1537735662657838E-3</c:v>
                </c:pt>
                <c:pt idx="8619">
                  <c:v>1.8457507780949953</c:v>
                </c:pt>
                <c:pt idx="8620">
                  <c:v>-2.0131103604552152</c:v>
                </c:pt>
                <c:pt idx="8621">
                  <c:v>2.9470103891051025</c:v>
                </c:pt>
                <c:pt idx="8622">
                  <c:v>-1.9146184870758844</c:v>
                </c:pt>
                <c:pt idx="8623">
                  <c:v>0.10662794504333561</c:v>
                </c:pt>
                <c:pt idx="8624">
                  <c:v>-3.0044484221412517</c:v>
                </c:pt>
                <c:pt idx="8625">
                  <c:v>0.22574962698566736</c:v>
                </c:pt>
                <c:pt idx="8626">
                  <c:v>0.15076964366792822</c:v>
                </c:pt>
                <c:pt idx="8627">
                  <c:v>-4.6132510125166135</c:v>
                </c:pt>
                <c:pt idx="8628">
                  <c:v>0.32485618073838651</c:v>
                </c:pt>
                <c:pt idx="8629">
                  <c:v>1.4014308744430792</c:v>
                </c:pt>
                <c:pt idx="8630">
                  <c:v>-2.0443139070673624</c:v>
                </c:pt>
                <c:pt idx="8631">
                  <c:v>-0.83556047428282199</c:v>
                </c:pt>
                <c:pt idx="8632">
                  <c:v>-0.38537533884803565</c:v>
                </c:pt>
                <c:pt idx="8633">
                  <c:v>3.772611300416429</c:v>
                </c:pt>
                <c:pt idx="8634">
                  <c:v>0.2321581141481488</c:v>
                </c:pt>
                <c:pt idx="8635">
                  <c:v>-0.65756388480380679</c:v>
                </c:pt>
                <c:pt idx="8636">
                  <c:v>-2.1879116654530648</c:v>
                </c:pt>
                <c:pt idx="8637">
                  <c:v>-3.4261244681392213</c:v>
                </c:pt>
                <c:pt idx="8638">
                  <c:v>-0.67698794810296192</c:v>
                </c:pt>
                <c:pt idx="8639">
                  <c:v>0.56192896587169727</c:v>
                </c:pt>
                <c:pt idx="8640">
                  <c:v>-2.3573986727096425</c:v>
                </c:pt>
                <c:pt idx="8641">
                  <c:v>-2.708704834121491</c:v>
                </c:pt>
                <c:pt idx="8642">
                  <c:v>0.48217578337076361</c:v>
                </c:pt>
                <c:pt idx="8643">
                  <c:v>1.6381677054428749</c:v>
                </c:pt>
                <c:pt idx="8644">
                  <c:v>-0.92004383535014966</c:v>
                </c:pt>
                <c:pt idx="8645">
                  <c:v>0.65116101624857237</c:v>
                </c:pt>
                <c:pt idx="8646">
                  <c:v>-1.7116435452308565E-2</c:v>
                </c:pt>
                <c:pt idx="8647">
                  <c:v>4.931744382970507</c:v>
                </c:pt>
                <c:pt idx="8648">
                  <c:v>-0.46846127438062979</c:v>
                </c:pt>
                <c:pt idx="8649">
                  <c:v>2.9212854063776632</c:v>
                </c:pt>
                <c:pt idx="8650">
                  <c:v>1.3987734392419071</c:v>
                </c:pt>
                <c:pt idx="8651">
                  <c:v>-0.62818988085184913</c:v>
                </c:pt>
                <c:pt idx="8652">
                  <c:v>1.4936000683728352</c:v>
                </c:pt>
                <c:pt idx="8653">
                  <c:v>0.17988987799712675</c:v>
                </c:pt>
                <c:pt idx="8654">
                  <c:v>-2.2491039841117129</c:v>
                </c:pt>
                <c:pt idx="8655">
                  <c:v>0.36733031512690673</c:v>
                </c:pt>
                <c:pt idx="8656">
                  <c:v>-0.5098113185316393</c:v>
                </c:pt>
                <c:pt idx="8657">
                  <c:v>6.5839292664549021E-3</c:v>
                </c:pt>
                <c:pt idx="8658">
                  <c:v>-0.6358948701705458</c:v>
                </c:pt>
                <c:pt idx="8659">
                  <c:v>-0.1988670980462075</c:v>
                </c:pt>
                <c:pt idx="8660">
                  <c:v>-1.7235992003023455</c:v>
                </c:pt>
                <c:pt idx="8661">
                  <c:v>2.6361363553573511</c:v>
                </c:pt>
                <c:pt idx="8662">
                  <c:v>-0.4060358840518532</c:v>
                </c:pt>
                <c:pt idx="8663">
                  <c:v>0.67578818635263005</c:v>
                </c:pt>
                <c:pt idx="8664">
                  <c:v>-4.2090663072286816E-2</c:v>
                </c:pt>
                <c:pt idx="8665">
                  <c:v>-0.98741779438794097</c:v>
                </c:pt>
                <c:pt idx="8666">
                  <c:v>1.061888544271028E-2</c:v>
                </c:pt>
                <c:pt idx="8667">
                  <c:v>3.3304583072566345</c:v>
                </c:pt>
                <c:pt idx="8668">
                  <c:v>-3.7289613952756184</c:v>
                </c:pt>
                <c:pt idx="8669">
                  <c:v>-2.1268104050466121</c:v>
                </c:pt>
                <c:pt idx="8670">
                  <c:v>-0.61107796297847017</c:v>
                </c:pt>
                <c:pt idx="8671">
                  <c:v>-2.0326254820065515</c:v>
                </c:pt>
                <c:pt idx="8672">
                  <c:v>4.2999695285718644</c:v>
                </c:pt>
                <c:pt idx="8673">
                  <c:v>-0.78972877064890667</c:v>
                </c:pt>
                <c:pt idx="8674">
                  <c:v>0.85703513138494003</c:v>
                </c:pt>
                <c:pt idx="8675">
                  <c:v>-0.56033396427375948</c:v>
                </c:pt>
                <c:pt idx="8676">
                  <c:v>-5.5314495965240837</c:v>
                </c:pt>
                <c:pt idx="8677">
                  <c:v>-0.4749963453301973</c:v>
                </c:pt>
                <c:pt idx="8678">
                  <c:v>-2.4171672882194635</c:v>
                </c:pt>
                <c:pt idx="8679">
                  <c:v>0.2830811933020243</c:v>
                </c:pt>
                <c:pt idx="8680">
                  <c:v>-0.49676500575417037</c:v>
                </c:pt>
                <c:pt idx="8681">
                  <c:v>-1.4469428480983879</c:v>
                </c:pt>
                <c:pt idx="8682">
                  <c:v>-0.12187315335869187</c:v>
                </c:pt>
                <c:pt idx="8683">
                  <c:v>-0.74421843994762327</c:v>
                </c:pt>
                <c:pt idx="8684">
                  <c:v>2.1572634090589418</c:v>
                </c:pt>
                <c:pt idx="8685">
                  <c:v>0.78374018874016826</c:v>
                </c:pt>
                <c:pt idx="8686">
                  <c:v>3.779871441890144</c:v>
                </c:pt>
                <c:pt idx="8687">
                  <c:v>1.9411583298049706</c:v>
                </c:pt>
                <c:pt idx="8688">
                  <c:v>0.84312399181347786</c:v>
                </c:pt>
                <c:pt idx="8689">
                  <c:v>1.6835814992281257</c:v>
                </c:pt>
                <c:pt idx="8690">
                  <c:v>1.643098225053933</c:v>
                </c:pt>
                <c:pt idx="8691">
                  <c:v>-3.817011608213619</c:v>
                </c:pt>
                <c:pt idx="8692">
                  <c:v>1.0324643769601067</c:v>
                </c:pt>
                <c:pt idx="8693">
                  <c:v>-2.7675454695363655</c:v>
                </c:pt>
                <c:pt idx="8694">
                  <c:v>-3.9491890061592869</c:v>
                </c:pt>
                <c:pt idx="8695">
                  <c:v>-2.090883853708192</c:v>
                </c:pt>
                <c:pt idx="8696">
                  <c:v>0.76887461601731388</c:v>
                </c:pt>
                <c:pt idx="8697">
                  <c:v>-3.1798199930792634</c:v>
                </c:pt>
                <c:pt idx="8698">
                  <c:v>0.9609629219562521</c:v>
                </c:pt>
                <c:pt idx="8699">
                  <c:v>3.7084913201340939</c:v>
                </c:pt>
                <c:pt idx="8700">
                  <c:v>-0.68008107094952663</c:v>
                </c:pt>
                <c:pt idx="8701">
                  <c:v>0.6505512124903845</c:v>
                </c:pt>
                <c:pt idx="8702">
                  <c:v>-1.5454346337565639</c:v>
                </c:pt>
                <c:pt idx="8703">
                  <c:v>-2.9499147370656686</c:v>
                </c:pt>
                <c:pt idx="8704">
                  <c:v>-0.82392720801530572</c:v>
                </c:pt>
                <c:pt idx="8705">
                  <c:v>-1.1000631873761648</c:v>
                </c:pt>
                <c:pt idx="8706">
                  <c:v>-1.3632471088075988</c:v>
                </c:pt>
                <c:pt idx="8707">
                  <c:v>-1.792684565348388</c:v>
                </c:pt>
                <c:pt idx="8708">
                  <c:v>-2.4493692406529703</c:v>
                </c:pt>
                <c:pt idx="8709">
                  <c:v>-0.53242393423509782</c:v>
                </c:pt>
                <c:pt idx="8710">
                  <c:v>-4.0599389684909326</c:v>
                </c:pt>
                <c:pt idx="8711">
                  <c:v>0.99148420502232426</c:v>
                </c:pt>
                <c:pt idx="8712">
                  <c:v>-3.7194496581120831</c:v>
                </c:pt>
                <c:pt idx="8713">
                  <c:v>-1.1974660493093268</c:v>
                </c:pt>
                <c:pt idx="8714">
                  <c:v>1.892649645432634</c:v>
                </c:pt>
                <c:pt idx="8715">
                  <c:v>0.99646090680713684</c:v>
                </c:pt>
                <c:pt idx="8716">
                  <c:v>0.17695155973455456</c:v>
                </c:pt>
                <c:pt idx="8717">
                  <c:v>4.7910491159526458</c:v>
                </c:pt>
                <c:pt idx="8718">
                  <c:v>-3.8681131629459742E-2</c:v>
                </c:pt>
                <c:pt idx="8719">
                  <c:v>1.694810781445959</c:v>
                </c:pt>
                <c:pt idx="8720">
                  <c:v>-1.1114585911990957</c:v>
                </c:pt>
                <c:pt idx="8721">
                  <c:v>-6.3788864500722156</c:v>
                </c:pt>
                <c:pt idx="8722">
                  <c:v>0.54857372467819232</c:v>
                </c:pt>
                <c:pt idx="8723">
                  <c:v>0.9888862121988069</c:v>
                </c:pt>
                <c:pt idx="8724">
                  <c:v>0.62467076479673267</c:v>
                </c:pt>
                <c:pt idx="8725">
                  <c:v>-3.3671553934756275</c:v>
                </c:pt>
                <c:pt idx="8726">
                  <c:v>6.4514829000357565</c:v>
                </c:pt>
                <c:pt idx="8727">
                  <c:v>-2.6273284491354758</c:v>
                </c:pt>
                <c:pt idx="8728">
                  <c:v>-0.12031974853029226</c:v>
                </c:pt>
                <c:pt idx="8729">
                  <c:v>0.82508660968899861</c:v>
                </c:pt>
                <c:pt idx="8730">
                  <c:v>1.4306116585082265</c:v>
                </c:pt>
                <c:pt idx="8731">
                  <c:v>-1.948801303467036</c:v>
                </c:pt>
                <c:pt idx="8732">
                  <c:v>0.70363632552114552</c:v>
                </c:pt>
                <c:pt idx="8733">
                  <c:v>3.070156370584801</c:v>
                </c:pt>
                <c:pt idx="8734">
                  <c:v>-1.1218193356995982</c:v>
                </c:pt>
                <c:pt idx="8735">
                  <c:v>-1.4763061954114534</c:v>
                </c:pt>
                <c:pt idx="8736">
                  <c:v>-1.7238525433187704</c:v>
                </c:pt>
                <c:pt idx="8737">
                  <c:v>6.3283931803326254E-2</c:v>
                </c:pt>
                <c:pt idx="8738">
                  <c:v>-1.7394203718684622</c:v>
                </c:pt>
                <c:pt idx="8739">
                  <c:v>1.2236108495693401</c:v>
                </c:pt>
                <c:pt idx="8740">
                  <c:v>-0.67307966343491898</c:v>
                </c:pt>
                <c:pt idx="8741">
                  <c:v>-0.20457324166070379</c:v>
                </c:pt>
                <c:pt idx="8742">
                  <c:v>-2.2944444822846037</c:v>
                </c:pt>
                <c:pt idx="8743">
                  <c:v>4.2571807533276029</c:v>
                </c:pt>
                <c:pt idx="8744">
                  <c:v>0.23330878833989743</c:v>
                </c:pt>
                <c:pt idx="8745">
                  <c:v>-1.8187379544451403</c:v>
                </c:pt>
                <c:pt idx="8746">
                  <c:v>0.17010436377312743</c:v>
                </c:pt>
                <c:pt idx="8747">
                  <c:v>-3.3947070286075274</c:v>
                </c:pt>
                <c:pt idx="8748">
                  <c:v>-1.4308496823692529</c:v>
                </c:pt>
                <c:pt idx="8749">
                  <c:v>1.3440837748726366</c:v>
                </c:pt>
                <c:pt idx="8750">
                  <c:v>0.86787900813543217</c:v>
                </c:pt>
                <c:pt idx="8751">
                  <c:v>1.9258653856740366</c:v>
                </c:pt>
                <c:pt idx="8752">
                  <c:v>3.0102917324864222</c:v>
                </c:pt>
                <c:pt idx="8753">
                  <c:v>-0.36648866318364526</c:v>
                </c:pt>
                <c:pt idx="8754">
                  <c:v>1.4163120681411669</c:v>
                </c:pt>
                <c:pt idx="8755">
                  <c:v>1.2064042502415759</c:v>
                </c:pt>
                <c:pt idx="8756">
                  <c:v>1.288168285237596</c:v>
                </c:pt>
                <c:pt idx="8757">
                  <c:v>-2.9641442284161812</c:v>
                </c:pt>
                <c:pt idx="8758">
                  <c:v>0.57478671627080757</c:v>
                </c:pt>
                <c:pt idx="8759">
                  <c:v>-0.56917764516806102</c:v>
                </c:pt>
                <c:pt idx="8760">
                  <c:v>3.1652937835934267</c:v>
                </c:pt>
                <c:pt idx="8761">
                  <c:v>0.36737658502180182</c:v>
                </c:pt>
                <c:pt idx="8762">
                  <c:v>-0.6898395594560327</c:v>
                </c:pt>
                <c:pt idx="8763">
                  <c:v>-0.4331013657802032</c:v>
                </c:pt>
                <c:pt idx="8764">
                  <c:v>-1.0275491344310268</c:v>
                </c:pt>
                <c:pt idx="8765">
                  <c:v>0.73206324560414515</c:v>
                </c:pt>
                <c:pt idx="8766">
                  <c:v>1.0565896849642371</c:v>
                </c:pt>
                <c:pt idx="8767">
                  <c:v>-0.52389052289100846</c:v>
                </c:pt>
                <c:pt idx="8768">
                  <c:v>-0.45191251644648389</c:v>
                </c:pt>
                <c:pt idx="8769">
                  <c:v>-2.0636347739378351</c:v>
                </c:pt>
                <c:pt idx="8770">
                  <c:v>2.881659940717654</c:v>
                </c:pt>
                <c:pt idx="8771">
                  <c:v>-0.8416524651279147</c:v>
                </c:pt>
                <c:pt idx="8772">
                  <c:v>0.50370309855137663</c:v>
                </c:pt>
                <c:pt idx="8773">
                  <c:v>0.4926888839627992</c:v>
                </c:pt>
                <c:pt idx="8774">
                  <c:v>0.29438116756720945</c:v>
                </c:pt>
                <c:pt idx="8775">
                  <c:v>-0.7085488548277965</c:v>
                </c:pt>
                <c:pt idx="8776">
                  <c:v>1.3323612180934177</c:v>
                </c:pt>
                <c:pt idx="8777">
                  <c:v>3.0115318375932674</c:v>
                </c:pt>
                <c:pt idx="8778">
                  <c:v>1.0344170404905597</c:v>
                </c:pt>
                <c:pt idx="8779">
                  <c:v>1.2219151522574947</c:v>
                </c:pt>
                <c:pt idx="8780">
                  <c:v>1.1375584626983937</c:v>
                </c:pt>
                <c:pt idx="8781">
                  <c:v>0.34478603069948122</c:v>
                </c:pt>
                <c:pt idx="8782">
                  <c:v>-0.49273893847629324</c:v>
                </c:pt>
                <c:pt idx="8783">
                  <c:v>3.855622172596135</c:v>
                </c:pt>
                <c:pt idx="8784">
                  <c:v>3.0586036463340065</c:v>
                </c:pt>
                <c:pt idx="8785">
                  <c:v>-1.2292260963480572</c:v>
                </c:pt>
                <c:pt idx="8786">
                  <c:v>2.3504664897306782</c:v>
                </c:pt>
                <c:pt idx="8787">
                  <c:v>0.97667379109274322</c:v>
                </c:pt>
                <c:pt idx="8788">
                  <c:v>0.11020730901457654</c:v>
                </c:pt>
                <c:pt idx="8789">
                  <c:v>3.1146907362379892</c:v>
                </c:pt>
                <c:pt idx="8790">
                  <c:v>0.38465107386233655</c:v>
                </c:pt>
                <c:pt idx="8791">
                  <c:v>1.0719089944304407</c:v>
                </c:pt>
                <c:pt idx="8792">
                  <c:v>0.94301320300635183</c:v>
                </c:pt>
                <c:pt idx="8793">
                  <c:v>-2.5388870507064567</c:v>
                </c:pt>
                <c:pt idx="8794">
                  <c:v>0.23754599370474239</c:v>
                </c:pt>
                <c:pt idx="8795">
                  <c:v>-3.1423639537552361</c:v>
                </c:pt>
                <c:pt idx="8796">
                  <c:v>0.94226110676470398</c:v>
                </c:pt>
                <c:pt idx="8797">
                  <c:v>1.1614574534035711</c:v>
                </c:pt>
                <c:pt idx="8798">
                  <c:v>2.3855088823765414</c:v>
                </c:pt>
                <c:pt idx="8799">
                  <c:v>1.1760816808830583</c:v>
                </c:pt>
                <c:pt idx="8800">
                  <c:v>4.9373394760520313</c:v>
                </c:pt>
                <c:pt idx="8801">
                  <c:v>-2.4343769964219177</c:v>
                </c:pt>
                <c:pt idx="8802">
                  <c:v>-0.36871553038090354</c:v>
                </c:pt>
                <c:pt idx="8803">
                  <c:v>1.8940577276062172</c:v>
                </c:pt>
                <c:pt idx="8804">
                  <c:v>2.117896677358047</c:v>
                </c:pt>
                <c:pt idx="8805">
                  <c:v>-1.5948594668752918</c:v>
                </c:pt>
                <c:pt idx="8806">
                  <c:v>2.3738223127774134</c:v>
                </c:pt>
                <c:pt idx="8807">
                  <c:v>-3.1029989897948553</c:v>
                </c:pt>
                <c:pt idx="8808">
                  <c:v>-1.8030145732080882</c:v>
                </c:pt>
                <c:pt idx="8809">
                  <c:v>1.2010918956831063</c:v>
                </c:pt>
                <c:pt idx="8810">
                  <c:v>0.72928653135382149</c:v>
                </c:pt>
                <c:pt idx="8811">
                  <c:v>2.9168913223481923</c:v>
                </c:pt>
                <c:pt idx="8812">
                  <c:v>1.8314986323325257</c:v>
                </c:pt>
                <c:pt idx="8813">
                  <c:v>-1.3324294094260267</c:v>
                </c:pt>
                <c:pt idx="8814">
                  <c:v>2.7631510836870561</c:v>
                </c:pt>
                <c:pt idx="8815">
                  <c:v>1.2894265271635419</c:v>
                </c:pt>
                <c:pt idx="8816">
                  <c:v>1.3376561839361472</c:v>
                </c:pt>
                <c:pt idx="8817">
                  <c:v>1.5727746103626998</c:v>
                </c:pt>
                <c:pt idx="8818">
                  <c:v>-9.8617724206050639E-2</c:v>
                </c:pt>
                <c:pt idx="8819">
                  <c:v>2.4779318459290636</c:v>
                </c:pt>
                <c:pt idx="8820">
                  <c:v>0.91562065604285436</c:v>
                </c:pt>
                <c:pt idx="8821">
                  <c:v>1.6917421684730094</c:v>
                </c:pt>
                <c:pt idx="8822">
                  <c:v>2.799879624364209</c:v>
                </c:pt>
                <c:pt idx="8823">
                  <c:v>0.27114713941348612</c:v>
                </c:pt>
                <c:pt idx="8824">
                  <c:v>1.603926194777415</c:v>
                </c:pt>
                <c:pt idx="8825">
                  <c:v>-0.92406804716636515</c:v>
                </c:pt>
                <c:pt idx="8826">
                  <c:v>-1.2649006458042251</c:v>
                </c:pt>
                <c:pt idx="8827">
                  <c:v>-0.1722309309087322</c:v>
                </c:pt>
                <c:pt idx="8828">
                  <c:v>-0.27428208825736533</c:v>
                </c:pt>
                <c:pt idx="8829">
                  <c:v>0.84755938140148146</c:v>
                </c:pt>
                <c:pt idx="8830">
                  <c:v>-2.4411335080552021</c:v>
                </c:pt>
                <c:pt idx="8831">
                  <c:v>0.98437701267094724</c:v>
                </c:pt>
                <c:pt idx="8832">
                  <c:v>-0.29972442018289769</c:v>
                </c:pt>
                <c:pt idx="8833">
                  <c:v>-3.360308197514204</c:v>
                </c:pt>
                <c:pt idx="8834">
                  <c:v>0.52376531730347864</c:v>
                </c:pt>
                <c:pt idx="8835">
                  <c:v>3.1807242839960139</c:v>
                </c:pt>
                <c:pt idx="8836">
                  <c:v>2.0139551212731561</c:v>
                </c:pt>
                <c:pt idx="8837">
                  <c:v>0.1709351465698461</c:v>
                </c:pt>
                <c:pt idx="8838">
                  <c:v>-1.1259148416118023</c:v>
                </c:pt>
                <c:pt idx="8839">
                  <c:v>2.1476747530808495</c:v>
                </c:pt>
                <c:pt idx="8840">
                  <c:v>-1.2953755712542616</c:v>
                </c:pt>
                <c:pt idx="8841">
                  <c:v>-0.53243459087399003</c:v>
                </c:pt>
                <c:pt idx="8842">
                  <c:v>5.2187896127507543</c:v>
                </c:pt>
                <c:pt idx="8843">
                  <c:v>3.3072065013061547</c:v>
                </c:pt>
                <c:pt idx="8844">
                  <c:v>-0.2638285177641464</c:v>
                </c:pt>
                <c:pt idx="8845">
                  <c:v>1.3452327340061174</c:v>
                </c:pt>
                <c:pt idx="8846">
                  <c:v>3.5183724734105368</c:v>
                </c:pt>
                <c:pt idx="8847">
                  <c:v>0.71946363613330533</c:v>
                </c:pt>
                <c:pt idx="8848">
                  <c:v>-1.7355289706064951</c:v>
                </c:pt>
                <c:pt idx="8849">
                  <c:v>0.78884541749484072</c:v>
                </c:pt>
                <c:pt idx="8850">
                  <c:v>-0.7683743968714225</c:v>
                </c:pt>
                <c:pt idx="8851">
                  <c:v>-0.64597865617170669</c:v>
                </c:pt>
                <c:pt idx="8852">
                  <c:v>-1.1307061776141012</c:v>
                </c:pt>
                <c:pt idx="8853">
                  <c:v>-1.9561707804154906</c:v>
                </c:pt>
                <c:pt idx="8854">
                  <c:v>-1.2663784729522547</c:v>
                </c:pt>
                <c:pt idx="8855">
                  <c:v>1.5121645554172787</c:v>
                </c:pt>
                <c:pt idx="8856">
                  <c:v>2.3599128532253104</c:v>
                </c:pt>
                <c:pt idx="8857">
                  <c:v>4.7918029799348147</c:v>
                </c:pt>
                <c:pt idx="8858">
                  <c:v>-1.3562870945726715</c:v>
                </c:pt>
                <c:pt idx="8859">
                  <c:v>-1.5482055679831888</c:v>
                </c:pt>
                <c:pt idx="8860">
                  <c:v>1.6303035402346353</c:v>
                </c:pt>
                <c:pt idx="8861">
                  <c:v>-3.4249599407127604</c:v>
                </c:pt>
                <c:pt idx="8862">
                  <c:v>-4.2307982310263981</c:v>
                </c:pt>
                <c:pt idx="8863">
                  <c:v>1.6182755378381586</c:v>
                </c:pt>
                <c:pt idx="8864">
                  <c:v>-1.700073632448337</c:v>
                </c:pt>
                <c:pt idx="8865">
                  <c:v>-1.0241070986069047</c:v>
                </c:pt>
                <c:pt idx="8866">
                  <c:v>1.5373036512293083</c:v>
                </c:pt>
                <c:pt idx="8867">
                  <c:v>0.45345059151063793</c:v>
                </c:pt>
                <c:pt idx="8868">
                  <c:v>-0.2892120676942227</c:v>
                </c:pt>
                <c:pt idx="8869">
                  <c:v>-2.9042364292976117</c:v>
                </c:pt>
                <c:pt idx="8870">
                  <c:v>-1.5920165781704583</c:v>
                </c:pt>
                <c:pt idx="8871">
                  <c:v>-0.71442474324957317</c:v>
                </c:pt>
                <c:pt idx="8872">
                  <c:v>-1.1412522878971174</c:v>
                </c:pt>
                <c:pt idx="8873">
                  <c:v>1.6754311325800373</c:v>
                </c:pt>
                <c:pt idx="8874">
                  <c:v>0.66186133808479042</c:v>
                </c:pt>
                <c:pt idx="8875">
                  <c:v>-0.14109496746925743</c:v>
                </c:pt>
                <c:pt idx="8876">
                  <c:v>0.64201544037496205</c:v>
                </c:pt>
                <c:pt idx="8877">
                  <c:v>3.7933751146131556</c:v>
                </c:pt>
                <c:pt idx="8878">
                  <c:v>0.85830774087310147</c:v>
                </c:pt>
                <c:pt idx="8879">
                  <c:v>2.4440192559604057</c:v>
                </c:pt>
                <c:pt idx="8880">
                  <c:v>-1.2660975898908617</c:v>
                </c:pt>
                <c:pt idx="8881">
                  <c:v>-0.56729397850867969</c:v>
                </c:pt>
                <c:pt idx="8882">
                  <c:v>-0.35451447844627637</c:v>
                </c:pt>
                <c:pt idx="8883">
                  <c:v>0.57183277703300917</c:v>
                </c:pt>
                <c:pt idx="8884">
                  <c:v>0.54939065424018452</c:v>
                </c:pt>
                <c:pt idx="8885">
                  <c:v>0.67893371814012937</c:v>
                </c:pt>
                <c:pt idx="8886">
                  <c:v>-4.8510820329376259</c:v>
                </c:pt>
                <c:pt idx="8887">
                  <c:v>-2.1731852763389838</c:v>
                </c:pt>
                <c:pt idx="8888">
                  <c:v>0.82294783227267487</c:v>
                </c:pt>
                <c:pt idx="8889">
                  <c:v>3.6722202271236313</c:v>
                </c:pt>
                <c:pt idx="8890">
                  <c:v>-1.0292803572777487</c:v>
                </c:pt>
                <c:pt idx="8891">
                  <c:v>4.7783918470016147</c:v>
                </c:pt>
                <c:pt idx="8892">
                  <c:v>-2.6868268382227853</c:v>
                </c:pt>
                <c:pt idx="8893">
                  <c:v>0.47068783975805673</c:v>
                </c:pt>
                <c:pt idx="8894">
                  <c:v>0.10489797560964931</c:v>
                </c:pt>
                <c:pt idx="8895">
                  <c:v>-1.383111143336528</c:v>
                </c:pt>
                <c:pt idx="8896">
                  <c:v>1.6504245409821579</c:v>
                </c:pt>
                <c:pt idx="8897">
                  <c:v>-0.65264225409113408</c:v>
                </c:pt>
                <c:pt idx="8898">
                  <c:v>-3.0700263776942478</c:v>
                </c:pt>
                <c:pt idx="8899">
                  <c:v>-3.9339194493867353</c:v>
                </c:pt>
                <c:pt idx="8900">
                  <c:v>-1.6732014583279238</c:v>
                </c:pt>
                <c:pt idx="8901">
                  <c:v>1.4728728870692791</c:v>
                </c:pt>
                <c:pt idx="8902">
                  <c:v>-0.16943120322411431</c:v>
                </c:pt>
                <c:pt idx="8903">
                  <c:v>2.5140744996907927</c:v>
                </c:pt>
                <c:pt idx="8904">
                  <c:v>-0.26848000977545894</c:v>
                </c:pt>
                <c:pt idx="8905">
                  <c:v>0.65098941597965165</c:v>
                </c:pt>
                <c:pt idx="8906">
                  <c:v>2.643556926133634</c:v>
                </c:pt>
                <c:pt idx="8907">
                  <c:v>-0.89429886034193373</c:v>
                </c:pt>
                <c:pt idx="8908">
                  <c:v>4.3137109233360604</c:v>
                </c:pt>
                <c:pt idx="8909">
                  <c:v>1.838871165473396</c:v>
                </c:pt>
                <c:pt idx="8910">
                  <c:v>-1.9758307980153091</c:v>
                </c:pt>
                <c:pt idx="8911">
                  <c:v>-2.8402425274926628</c:v>
                </c:pt>
                <c:pt idx="8912">
                  <c:v>-3.2666251365740848</c:v>
                </c:pt>
                <c:pt idx="8913">
                  <c:v>-0.39162775899568203</c:v>
                </c:pt>
                <c:pt idx="8914">
                  <c:v>-3.3764476331382411</c:v>
                </c:pt>
                <c:pt idx="8915">
                  <c:v>3.1385309449477461</c:v>
                </c:pt>
                <c:pt idx="8916">
                  <c:v>4.5218390191082918</c:v>
                </c:pt>
                <c:pt idx="8917">
                  <c:v>-3.437016294803982</c:v>
                </c:pt>
                <c:pt idx="8918">
                  <c:v>0.73233338430550532</c:v>
                </c:pt>
                <c:pt idx="8919">
                  <c:v>-4.3637352053939296</c:v>
                </c:pt>
                <c:pt idx="8920">
                  <c:v>1.2564820481387073</c:v>
                </c:pt>
                <c:pt idx="8921">
                  <c:v>1.9334400802823524</c:v>
                </c:pt>
                <c:pt idx="8922">
                  <c:v>0.24650931267053977</c:v>
                </c:pt>
                <c:pt idx="8923">
                  <c:v>0.33678409558088163</c:v>
                </c:pt>
                <c:pt idx="8924">
                  <c:v>-1.41375775677664</c:v>
                </c:pt>
                <c:pt idx="8925">
                  <c:v>-8.0971153648505378E-2</c:v>
                </c:pt>
                <c:pt idx="8926">
                  <c:v>1.5122214819510589</c:v>
                </c:pt>
                <c:pt idx="8927">
                  <c:v>-0.40249968110082079</c:v>
                </c:pt>
                <c:pt idx="8928">
                  <c:v>2.1442220606178211</c:v>
                </c:pt>
                <c:pt idx="8929">
                  <c:v>-1.0205566158147974</c:v>
                </c:pt>
                <c:pt idx="8930">
                  <c:v>-1.0391780293930282</c:v>
                </c:pt>
                <c:pt idx="8931">
                  <c:v>-3.9242396474353036</c:v>
                </c:pt>
                <c:pt idx="8932">
                  <c:v>4.9688972739021864</c:v>
                </c:pt>
                <c:pt idx="8933">
                  <c:v>-4.0608381551278967</c:v>
                </c:pt>
                <c:pt idx="8934">
                  <c:v>2.3405506807962979</c:v>
                </c:pt>
                <c:pt idx="8935">
                  <c:v>1.2621180050155232</c:v>
                </c:pt>
                <c:pt idx="8936">
                  <c:v>-0.44287547526195681</c:v>
                </c:pt>
                <c:pt idx="8937">
                  <c:v>-1.3947226495827607</c:v>
                </c:pt>
                <c:pt idx="8938">
                  <c:v>-0.91660003178549232</c:v>
                </c:pt>
                <c:pt idx="8939">
                  <c:v>-0.97218525958955126</c:v>
                </c:pt>
                <c:pt idx="8940">
                  <c:v>-1.4575880111413255</c:v>
                </c:pt>
                <c:pt idx="8941">
                  <c:v>-4.4027285142436412</c:v>
                </c:pt>
                <c:pt idx="8942">
                  <c:v>0.93667667032207191</c:v>
                </c:pt>
                <c:pt idx="8943">
                  <c:v>1.3949264524131877</c:v>
                </c:pt>
                <c:pt idx="8944">
                  <c:v>-0.31941374556821245</c:v>
                </c:pt>
                <c:pt idx="8945">
                  <c:v>-0.44149618654636669</c:v>
                </c:pt>
                <c:pt idx="8946">
                  <c:v>1.1725827185251489</c:v>
                </c:pt>
                <c:pt idx="8947">
                  <c:v>-2.5938732191123677</c:v>
                </c:pt>
                <c:pt idx="8948">
                  <c:v>-3.4223206423306927</c:v>
                </c:pt>
                <c:pt idx="8949">
                  <c:v>0.35078289832692633</c:v>
                </c:pt>
                <c:pt idx="8950">
                  <c:v>-0.54898645768284382</c:v>
                </c:pt>
                <c:pt idx="8951">
                  <c:v>-0.57347133530342376</c:v>
                </c:pt>
                <c:pt idx="8952">
                  <c:v>0.83319256190387136</c:v>
                </c:pt>
                <c:pt idx="8953">
                  <c:v>-0.61641919871608764</c:v>
                </c:pt>
                <c:pt idx="8954">
                  <c:v>0.450068085785297</c:v>
                </c:pt>
                <c:pt idx="8955">
                  <c:v>3.2863615373927644</c:v>
                </c:pt>
                <c:pt idx="8956">
                  <c:v>4.1900253248358439</c:v>
                </c:pt>
                <c:pt idx="8957">
                  <c:v>1.9468800943947144</c:v>
                </c:pt>
                <c:pt idx="8958">
                  <c:v>-4.523633556672408</c:v>
                </c:pt>
                <c:pt idx="8959">
                  <c:v>1.7164131599794672</c:v>
                </c:pt>
                <c:pt idx="8960">
                  <c:v>3.1156019206480252</c:v>
                </c:pt>
                <c:pt idx="8961">
                  <c:v>0.39645054945610525</c:v>
                </c:pt>
                <c:pt idx="8962">
                  <c:v>-0.98521595139177975</c:v>
                </c:pt>
                <c:pt idx="8963">
                  <c:v>-1.0377507030420077</c:v>
                </c:pt>
                <c:pt idx="8964">
                  <c:v>2.0953110873720746</c:v>
                </c:pt>
                <c:pt idx="8965">
                  <c:v>-1.5180114378734118</c:v>
                </c:pt>
                <c:pt idx="8966">
                  <c:v>-1.4676179794833715</c:v>
                </c:pt>
                <c:pt idx="8967">
                  <c:v>-0.85279586706858979</c:v>
                </c:pt>
                <c:pt idx="8968">
                  <c:v>0.1734135013218534</c:v>
                </c:pt>
                <c:pt idx="8969">
                  <c:v>-0.97407069398944657</c:v>
                </c:pt>
                <c:pt idx="8970">
                  <c:v>-3.4280423191992959</c:v>
                </c:pt>
                <c:pt idx="8971">
                  <c:v>-0.40690265402865577</c:v>
                </c:pt>
                <c:pt idx="8972">
                  <c:v>3.4610734114755104</c:v>
                </c:pt>
                <c:pt idx="8973">
                  <c:v>0.77650818034223335</c:v>
                </c:pt>
                <c:pt idx="8974">
                  <c:v>1.4152154302274766</c:v>
                </c:pt>
                <c:pt idx="8975">
                  <c:v>-2.550130540201117</c:v>
                </c:pt>
                <c:pt idx="8976">
                  <c:v>1.8074386979972843</c:v>
                </c:pt>
                <c:pt idx="8977">
                  <c:v>2.6762744274773098</c:v>
                </c:pt>
                <c:pt idx="8978">
                  <c:v>0.6084059987986663</c:v>
                </c:pt>
                <c:pt idx="8979">
                  <c:v>-2.5850996372346025</c:v>
                </c:pt>
                <c:pt idx="8980">
                  <c:v>1.4429488956608623</c:v>
                </c:pt>
                <c:pt idx="8981">
                  <c:v>1.8738167874273444</c:v>
                </c:pt>
                <c:pt idx="8982">
                  <c:v>-1.1052794666638093</c:v>
                </c:pt>
                <c:pt idx="8983">
                  <c:v>2.4621281507998418</c:v>
                </c:pt>
                <c:pt idx="8984">
                  <c:v>1.25989520278371</c:v>
                </c:pt>
                <c:pt idx="8985">
                  <c:v>-4.3449258224681699</c:v>
                </c:pt>
                <c:pt idx="8986">
                  <c:v>-1.3322595768976058</c:v>
                </c:pt>
                <c:pt idx="8987">
                  <c:v>-0.31568025776493869</c:v>
                </c:pt>
                <c:pt idx="8988">
                  <c:v>-0.56326791123079545</c:v>
                </c:pt>
                <c:pt idx="8989">
                  <c:v>0.22404905305860012</c:v>
                </c:pt>
                <c:pt idx="8990">
                  <c:v>2.0274071331585688</c:v>
                </c:pt>
                <c:pt idx="8991">
                  <c:v>2.2525431145510133</c:v>
                </c:pt>
                <c:pt idx="8992">
                  <c:v>3.5935480615611652</c:v>
                </c:pt>
                <c:pt idx="8993">
                  <c:v>1.0662197342220168</c:v>
                </c:pt>
                <c:pt idx="8994">
                  <c:v>3.3938286397898025</c:v>
                </c:pt>
                <c:pt idx="8995">
                  <c:v>1.4604612469459681</c:v>
                </c:pt>
                <c:pt idx="8996">
                  <c:v>2.043731341534297</c:v>
                </c:pt>
                <c:pt idx="8997">
                  <c:v>3.4284279523311767</c:v>
                </c:pt>
                <c:pt idx="8998">
                  <c:v>-1.0547981264802502</c:v>
                </c:pt>
                <c:pt idx="8999">
                  <c:v>-0.47461049809961509</c:v>
                </c:pt>
                <c:pt idx="9000">
                  <c:v>-4.2855185443153267</c:v>
                </c:pt>
                <c:pt idx="9001">
                  <c:v>2.6488555151785249</c:v>
                </c:pt>
                <c:pt idx="9002">
                  <c:v>2.4788954392800235</c:v>
                </c:pt>
                <c:pt idx="9003">
                  <c:v>0.25042247395380457</c:v>
                </c:pt>
                <c:pt idx="9004">
                  <c:v>1.8426576552484306</c:v>
                </c:pt>
                <c:pt idx="9005">
                  <c:v>1.6967513746391347</c:v>
                </c:pt>
                <c:pt idx="9006">
                  <c:v>0.15293907000391016</c:v>
                </c:pt>
                <c:pt idx="9007">
                  <c:v>1.2009633687132251</c:v>
                </c:pt>
                <c:pt idx="9008">
                  <c:v>-0.1291065028908065</c:v>
                </c:pt>
                <c:pt idx="9009">
                  <c:v>-0.30698893296216312</c:v>
                </c:pt>
                <c:pt idx="9010">
                  <c:v>-1.022094992698797</c:v>
                </c:pt>
                <c:pt idx="9011">
                  <c:v>-2.5279453836268928</c:v>
                </c:pt>
                <c:pt idx="9012">
                  <c:v>-2.4760378244506143</c:v>
                </c:pt>
                <c:pt idx="9013">
                  <c:v>-0.5521138526512317</c:v>
                </c:pt>
                <c:pt idx="9014">
                  <c:v>-1.781544272282396</c:v>
                </c:pt>
                <c:pt idx="9015">
                  <c:v>-1.9705358321725868</c:v>
                </c:pt>
                <c:pt idx="9016">
                  <c:v>-1.4668872842406415</c:v>
                </c:pt>
                <c:pt idx="9017">
                  <c:v>-0.26839057886036244</c:v>
                </c:pt>
                <c:pt idx="9018">
                  <c:v>2.0821843729812883</c:v>
                </c:pt>
                <c:pt idx="9019">
                  <c:v>-4.678385373637667</c:v>
                </c:pt>
                <c:pt idx="9020">
                  <c:v>0.42859955260011873</c:v>
                </c:pt>
                <c:pt idx="9021">
                  <c:v>-2.0717114183672152</c:v>
                </c:pt>
                <c:pt idx="9022">
                  <c:v>3.3173826509028004E-2</c:v>
                </c:pt>
                <c:pt idx="9023">
                  <c:v>-0.89474245477387626</c:v>
                </c:pt>
                <c:pt idx="9024">
                  <c:v>9.0247164175934813E-2</c:v>
                </c:pt>
                <c:pt idx="9025">
                  <c:v>-3.4695279237568855</c:v>
                </c:pt>
                <c:pt idx="9026">
                  <c:v>0.61564875155663401</c:v>
                </c:pt>
                <c:pt idx="9027">
                  <c:v>0.10525754522612374</c:v>
                </c:pt>
                <c:pt idx="9028">
                  <c:v>0.73682570042728202</c:v>
                </c:pt>
                <c:pt idx="9029">
                  <c:v>1.5022900520414311</c:v>
                </c:pt>
                <c:pt idx="9030">
                  <c:v>-3.2213380142970323</c:v>
                </c:pt>
                <c:pt idx="9031">
                  <c:v>-1.9127480806204105</c:v>
                </c:pt>
                <c:pt idx="9032">
                  <c:v>3.4309796752598061</c:v>
                </c:pt>
                <c:pt idx="9033">
                  <c:v>1.0620100689021399</c:v>
                </c:pt>
                <c:pt idx="9034">
                  <c:v>-3.8662977720510696</c:v>
                </c:pt>
                <c:pt idx="9035">
                  <c:v>-0.2594646408910819</c:v>
                </c:pt>
                <c:pt idx="9036">
                  <c:v>2.4234048929303498</c:v>
                </c:pt>
                <c:pt idx="9037">
                  <c:v>3.8909232992011198</c:v>
                </c:pt>
                <c:pt idx="9038">
                  <c:v>3.4462029621374484</c:v>
                </c:pt>
                <c:pt idx="9039">
                  <c:v>-0.48762119762106693</c:v>
                </c:pt>
                <c:pt idx="9040">
                  <c:v>-0.36199323818717488</c:v>
                </c:pt>
                <c:pt idx="9041">
                  <c:v>-3.8521505377755147</c:v>
                </c:pt>
                <c:pt idx="9042">
                  <c:v>0.70382606260920966</c:v>
                </c:pt>
                <c:pt idx="9043">
                  <c:v>0.10785553804962689</c:v>
                </c:pt>
                <c:pt idx="9044">
                  <c:v>1.8880533122145806</c:v>
                </c:pt>
                <c:pt idx="9045">
                  <c:v>-3.9897869540686415</c:v>
                </c:pt>
                <c:pt idx="9046">
                  <c:v>-1.4118598102761908</c:v>
                </c:pt>
                <c:pt idx="9047">
                  <c:v>-1.3485551046901634E-2</c:v>
                </c:pt>
                <c:pt idx="9048">
                  <c:v>1.5509272633836559</c:v>
                </c:pt>
                <c:pt idx="9049">
                  <c:v>-0.49261537584276027</c:v>
                </c:pt>
                <c:pt idx="9050">
                  <c:v>5.0797166748681377</c:v>
                </c:pt>
                <c:pt idx="9051">
                  <c:v>-2.5479072962060485</c:v>
                </c:pt>
                <c:pt idx="9052">
                  <c:v>-0.78400700605918416</c:v>
                </c:pt>
                <c:pt idx="9053">
                  <c:v>-2.4830142077641284</c:v>
                </c:pt>
                <c:pt idx="9054">
                  <c:v>-0.68921236698209043</c:v>
                </c:pt>
                <c:pt idx="9055">
                  <c:v>1.1616429069072396</c:v>
                </c:pt>
                <c:pt idx="9056">
                  <c:v>0.57680067764057696</c:v>
                </c:pt>
                <c:pt idx="9057">
                  <c:v>-2.0778838108256252</c:v>
                </c:pt>
                <c:pt idx="9058">
                  <c:v>2.1947553629988192</c:v>
                </c:pt>
                <c:pt idx="9059">
                  <c:v>3.152951582104464</c:v>
                </c:pt>
                <c:pt idx="9060">
                  <c:v>-1.884256379899341</c:v>
                </c:pt>
                <c:pt idx="9061">
                  <c:v>6.476111332570639</c:v>
                </c:pt>
                <c:pt idx="9062">
                  <c:v>-2.2210397425198778</c:v>
                </c:pt>
                <c:pt idx="9063">
                  <c:v>0.56916282973129029</c:v>
                </c:pt>
                <c:pt idx="9064">
                  <c:v>-0.32235265686161085</c:v>
                </c:pt>
                <c:pt idx="9065">
                  <c:v>-2.2101803325152929</c:v>
                </c:pt>
                <c:pt idx="9066">
                  <c:v>0.76706610043197543</c:v>
                </c:pt>
                <c:pt idx="9067">
                  <c:v>-0.13100444939124145</c:v>
                </c:pt>
                <c:pt idx="9068">
                  <c:v>0.51937132099516248</c:v>
                </c:pt>
                <c:pt idx="9069">
                  <c:v>0.148616586410526</c:v>
                </c:pt>
                <c:pt idx="9070">
                  <c:v>1.7251991662366315</c:v>
                </c:pt>
                <c:pt idx="9071">
                  <c:v>1.5549996005564282</c:v>
                </c:pt>
                <c:pt idx="9072">
                  <c:v>-2.3349402685593645</c:v>
                </c:pt>
                <c:pt idx="9073">
                  <c:v>-0.5746651705153738</c:v>
                </c:pt>
                <c:pt idx="9074">
                  <c:v>-1.5353735021673742</c:v>
                </c:pt>
                <c:pt idx="9075">
                  <c:v>3.2350507555466521</c:v>
                </c:pt>
                <c:pt idx="9076">
                  <c:v>2.2738064300763199</c:v>
                </c:pt>
                <c:pt idx="9077">
                  <c:v>0.52196569061651132</c:v>
                </c:pt>
                <c:pt idx="9078">
                  <c:v>0.68218230595292084</c:v>
                </c:pt>
                <c:pt idx="9079">
                  <c:v>-0.13611330134810373</c:v>
                </c:pt>
                <c:pt idx="9080">
                  <c:v>6.8959426498167886E-2</c:v>
                </c:pt>
                <c:pt idx="9081">
                  <c:v>-1.5849298047061851</c:v>
                </c:pt>
                <c:pt idx="9082">
                  <c:v>-0.85683755532171091</c:v>
                </c:pt>
                <c:pt idx="9083">
                  <c:v>1.3941970983046303</c:v>
                </c:pt>
                <c:pt idx="9084">
                  <c:v>-2.4490852487168908</c:v>
                </c:pt>
                <c:pt idx="9085">
                  <c:v>-1.1197200961013039</c:v>
                </c:pt>
                <c:pt idx="9086">
                  <c:v>-3.077069652631792E-2</c:v>
                </c:pt>
                <c:pt idx="9087">
                  <c:v>-3.0933822007409759</c:v>
                </c:pt>
                <c:pt idx="9088">
                  <c:v>1.8671514217673959</c:v>
                </c:pt>
                <c:pt idx="9089">
                  <c:v>1.0900791871091826</c:v>
                </c:pt>
                <c:pt idx="9090">
                  <c:v>1.103815705258171</c:v>
                </c:pt>
                <c:pt idx="9091">
                  <c:v>-1.0532633727984368</c:v>
                </c:pt>
                <c:pt idx="9092">
                  <c:v>2.0248301522529886</c:v>
                </c:pt>
                <c:pt idx="9093">
                  <c:v>0.90146267740728092</c:v>
                </c:pt>
                <c:pt idx="9094">
                  <c:v>1.8442249133115496</c:v>
                </c:pt>
                <c:pt idx="9095">
                  <c:v>2.1461231159929568</c:v>
                </c:pt>
                <c:pt idx="9096">
                  <c:v>-0.6402018205098301</c:v>
                </c:pt>
                <c:pt idx="9097">
                  <c:v>-1.5160018478091573</c:v>
                </c:pt>
                <c:pt idx="9098">
                  <c:v>-2.0996898522461294</c:v>
                </c:pt>
                <c:pt idx="9099">
                  <c:v>-0.20244646201744843</c:v>
                </c:pt>
                <c:pt idx="9100">
                  <c:v>-5.4829985867888915</c:v>
                </c:pt>
                <c:pt idx="9101">
                  <c:v>-2.183430005970159</c:v>
                </c:pt>
                <c:pt idx="9102">
                  <c:v>-0.84892897568023429</c:v>
                </c:pt>
                <c:pt idx="9103">
                  <c:v>-1.0104834864525429</c:v>
                </c:pt>
                <c:pt idx="9104">
                  <c:v>1.1442633661763608</c:v>
                </c:pt>
                <c:pt idx="9105">
                  <c:v>-3.3955894195595562</c:v>
                </c:pt>
                <c:pt idx="9106">
                  <c:v>-3.2104917767751999</c:v>
                </c:pt>
                <c:pt idx="9107">
                  <c:v>-3.2367079649636565</c:v>
                </c:pt>
                <c:pt idx="9108">
                  <c:v>0.91389430981134367</c:v>
                </c:pt>
                <c:pt idx="9109">
                  <c:v>-1.1245017951018639</c:v>
                </c:pt>
                <c:pt idx="9110">
                  <c:v>-1.3309035446425881</c:v>
                </c:pt>
                <c:pt idx="9111">
                  <c:v>3.2434161898239751</c:v>
                </c:pt>
                <c:pt idx="9112">
                  <c:v>0.82452173469152257</c:v>
                </c:pt>
                <c:pt idx="9113">
                  <c:v>-1.4025694260752459</c:v>
                </c:pt>
                <c:pt idx="9114">
                  <c:v>-2.7782564480114473</c:v>
                </c:pt>
                <c:pt idx="9115">
                  <c:v>3.4235729577182425</c:v>
                </c:pt>
                <c:pt idx="9116">
                  <c:v>0.16532620025360245</c:v>
                </c:pt>
                <c:pt idx="9117">
                  <c:v>-1.1083637006120028</c:v>
                </c:pt>
                <c:pt idx="9118">
                  <c:v>0.32491133953165985</c:v>
                </c:pt>
                <c:pt idx="9119">
                  <c:v>-0.56226915136730327</c:v>
                </c:pt>
                <c:pt idx="9120">
                  <c:v>1.1482570167940764</c:v>
                </c:pt>
                <c:pt idx="9121">
                  <c:v>-3.6597632119560899</c:v>
                </c:pt>
                <c:pt idx="9122">
                  <c:v>-0.74760094567294999</c:v>
                </c:pt>
                <c:pt idx="9123">
                  <c:v>-2.4364820160438967</c:v>
                </c:pt>
                <c:pt idx="9124">
                  <c:v>0.11765533211467982</c:v>
                </c:pt>
                <c:pt idx="9125">
                  <c:v>-1.6860748297022852</c:v>
                </c:pt>
                <c:pt idx="9126">
                  <c:v>-1.4930603114088967</c:v>
                </c:pt>
                <c:pt idx="9127">
                  <c:v>-0.96044522637343732</c:v>
                </c:pt>
                <c:pt idx="9128">
                  <c:v>4.8343295727576674E-2</c:v>
                </c:pt>
                <c:pt idx="9129">
                  <c:v>-0.7598115990384926</c:v>
                </c:pt>
                <c:pt idx="9130">
                  <c:v>-2.5693060844167945</c:v>
                </c:pt>
                <c:pt idx="9131">
                  <c:v>0.70816602263946038</c:v>
                </c:pt>
                <c:pt idx="9132">
                  <c:v>4.3723227256081003</c:v>
                </c:pt>
                <c:pt idx="9133">
                  <c:v>-0.42287225712426846</c:v>
                </c:pt>
                <c:pt idx="9134">
                  <c:v>2.5608911099534453</c:v>
                </c:pt>
                <c:pt idx="9135">
                  <c:v>-3.4570177452011563</c:v>
                </c:pt>
                <c:pt idx="9136">
                  <c:v>-1.3867727643827408</c:v>
                </c:pt>
                <c:pt idx="9137">
                  <c:v>2.9932567334275859</c:v>
                </c:pt>
                <c:pt idx="9138">
                  <c:v>-3.4968364073151292E-2</c:v>
                </c:pt>
                <c:pt idx="9139">
                  <c:v>-1.177220232515225</c:v>
                </c:pt>
                <c:pt idx="9140">
                  <c:v>1.2031826881462848</c:v>
                </c:pt>
                <c:pt idx="9141">
                  <c:v>-1.9061326080575363</c:v>
                </c:pt>
                <c:pt idx="9142">
                  <c:v>0.12526076336379788</c:v>
                </c:pt>
                <c:pt idx="9143">
                  <c:v>1.4718007590292075</c:v>
                </c:pt>
                <c:pt idx="9144">
                  <c:v>0.84508093892831937</c:v>
                </c:pt>
                <c:pt idx="9145">
                  <c:v>5.5148465004920553</c:v>
                </c:pt>
                <c:pt idx="9146">
                  <c:v>-1.3648005136359913</c:v>
                </c:pt>
                <c:pt idx="9147">
                  <c:v>1.7667340708604797</c:v>
                </c:pt>
                <c:pt idx="9148">
                  <c:v>1.4663509886024713</c:v>
                </c:pt>
                <c:pt idx="9149">
                  <c:v>-0.85832966231080832</c:v>
                </c:pt>
                <c:pt idx="9150">
                  <c:v>-1.6016640161439852</c:v>
                </c:pt>
                <c:pt idx="9151">
                  <c:v>2.7560031001046141</c:v>
                </c:pt>
                <c:pt idx="9152">
                  <c:v>-0.89131864349000978</c:v>
                </c:pt>
                <c:pt idx="9153">
                  <c:v>1.7590873340528077</c:v>
                </c:pt>
                <c:pt idx="9154">
                  <c:v>0.72813933996086178</c:v>
                </c:pt>
                <c:pt idx="9155">
                  <c:v>0.20718699540288554</c:v>
                </c:pt>
                <c:pt idx="9156">
                  <c:v>2.9905836772511947</c:v>
                </c:pt>
                <c:pt idx="9157">
                  <c:v>0.51558474349899086</c:v>
                </c:pt>
                <c:pt idx="9158">
                  <c:v>0.8041043176285001</c:v>
                </c:pt>
                <c:pt idx="9159">
                  <c:v>1.0033423748904085</c:v>
                </c:pt>
                <c:pt idx="9160">
                  <c:v>0.49636966146528749</c:v>
                </c:pt>
                <c:pt idx="9161">
                  <c:v>-0.86643199132348059</c:v>
                </c:pt>
                <c:pt idx="9162">
                  <c:v>0.42230220369174987</c:v>
                </c:pt>
                <c:pt idx="9163">
                  <c:v>0.82159171229650951</c:v>
                </c:pt>
                <c:pt idx="9164">
                  <c:v>1.1406822344646201</c:v>
                </c:pt>
                <c:pt idx="9165">
                  <c:v>0.84833314994327225</c:v>
                </c:pt>
                <c:pt idx="9166">
                  <c:v>7.9210459165959506</c:v>
                </c:pt>
                <c:pt idx="9167">
                  <c:v>-1.2874413070294679</c:v>
                </c:pt>
                <c:pt idx="9168">
                  <c:v>-3.7310197710786355</c:v>
                </c:pt>
                <c:pt idx="9169">
                  <c:v>-0.70760391262341926</c:v>
                </c:pt>
                <c:pt idx="9170">
                  <c:v>-0.66999728494838706</c:v>
                </c:pt>
                <c:pt idx="9171">
                  <c:v>1.1936744337815099</c:v>
                </c:pt>
                <c:pt idx="9172">
                  <c:v>-0.96753562303989327</c:v>
                </c:pt>
                <c:pt idx="9173">
                  <c:v>1.1538677308508412</c:v>
                </c:pt>
                <c:pt idx="9174">
                  <c:v>-1.2577508067601286</c:v>
                </c:pt>
                <c:pt idx="9175">
                  <c:v>0.88274583427131148</c:v>
                </c:pt>
                <c:pt idx="9176">
                  <c:v>-2.6364081370127224</c:v>
                </c:pt>
                <c:pt idx="9177">
                  <c:v>0.3022812473913028</c:v>
                </c:pt>
                <c:pt idx="9178">
                  <c:v>-1.1892734777317671</c:v>
                </c:pt>
                <c:pt idx="9179">
                  <c:v>-0.25885172825819325</c:v>
                </c:pt>
                <c:pt idx="9180">
                  <c:v>-4.1215442326618756</c:v>
                </c:pt>
                <c:pt idx="9181">
                  <c:v>1.3472142787157253</c:v>
                </c:pt>
                <c:pt idx="9182">
                  <c:v>-1.1703868020673838</c:v>
                </c:pt>
                <c:pt idx="9183">
                  <c:v>7.332330337123949E-2</c:v>
                </c:pt>
                <c:pt idx="9184">
                  <c:v>0.79058990054545575</c:v>
                </c:pt>
                <c:pt idx="9185">
                  <c:v>-1.3459156934332768</c:v>
                </c:pt>
                <c:pt idx="9186">
                  <c:v>-1.3694857634416593</c:v>
                </c:pt>
                <c:pt idx="9187">
                  <c:v>-3.5724334793851895</c:v>
                </c:pt>
                <c:pt idx="9188">
                  <c:v>-1.003946560041328</c:v>
                </c:pt>
                <c:pt idx="9189">
                  <c:v>3.3710669995260147</c:v>
                </c:pt>
                <c:pt idx="9190">
                  <c:v>0.84446625855491675</c:v>
                </c:pt>
                <c:pt idx="9191">
                  <c:v>-3.2715317393423362</c:v>
                </c:pt>
                <c:pt idx="9192">
                  <c:v>1.0826310762879245</c:v>
                </c:pt>
                <c:pt idx="9193">
                  <c:v>2.2204696890873805</c:v>
                </c:pt>
                <c:pt idx="9194">
                  <c:v>-1.888897127550635</c:v>
                </c:pt>
                <c:pt idx="9195">
                  <c:v>-9.7874516862766825E-2</c:v>
                </c:pt>
                <c:pt idx="9196">
                  <c:v>-0.36105140485748421</c:v>
                </c:pt>
                <c:pt idx="9197">
                  <c:v>0.12348814723738855</c:v>
                </c:pt>
                <c:pt idx="9198">
                  <c:v>0.7117453866107013</c:v>
                </c:pt>
                <c:pt idx="9199">
                  <c:v>1.5129953382139902</c:v>
                </c:pt>
                <c:pt idx="9200">
                  <c:v>-0.68411779486629598</c:v>
                </c:pt>
                <c:pt idx="9201">
                  <c:v>2.4186249616703037</c:v>
                </c:pt>
                <c:pt idx="9202">
                  <c:v>-4.3372057174839114</c:v>
                </c:pt>
                <c:pt idx="9203">
                  <c:v>-2.440252972564835</c:v>
                </c:pt>
                <c:pt idx="9204">
                  <c:v>3.2336683579563612</c:v>
                </c:pt>
                <c:pt idx="9205">
                  <c:v>-0.79479269384506779</c:v>
                </c:pt>
                <c:pt idx="9206">
                  <c:v>1.4152243191258549</c:v>
                </c:pt>
                <c:pt idx="9207">
                  <c:v>0.20594865803656148</c:v>
                </c:pt>
                <c:pt idx="9208">
                  <c:v>1.8631008446159143</c:v>
                </c:pt>
                <c:pt idx="9209">
                  <c:v>1.1430371143042493</c:v>
                </c:pt>
                <c:pt idx="9210">
                  <c:v>4.8993420368100686</c:v>
                </c:pt>
                <c:pt idx="9211">
                  <c:v>-6.6904461389682979E-2</c:v>
                </c:pt>
                <c:pt idx="9212">
                  <c:v>-0.44011127311220122</c:v>
                </c:pt>
                <c:pt idx="9213">
                  <c:v>2.2045619768618891</c:v>
                </c:pt>
                <c:pt idx="9214">
                  <c:v>1.560245780660388</c:v>
                </c:pt>
                <c:pt idx="9215">
                  <c:v>-1.6180753582099072</c:v>
                </c:pt>
                <c:pt idx="9216">
                  <c:v>1.8632737860190218</c:v>
                </c:pt>
                <c:pt idx="9217">
                  <c:v>0.14175436250469176</c:v>
                </c:pt>
                <c:pt idx="9218">
                  <c:v>-0.19853321301303595</c:v>
                </c:pt>
                <c:pt idx="9219">
                  <c:v>0.86960712210745328</c:v>
                </c:pt>
                <c:pt idx="9220">
                  <c:v>1.3679588487350394</c:v>
                </c:pt>
                <c:pt idx="9221">
                  <c:v>-4.5784700778675358E-2</c:v>
                </c:pt>
                <c:pt idx="9222">
                  <c:v>-0.71071694002960584</c:v>
                </c:pt>
                <c:pt idx="9223">
                  <c:v>4.5878419179466547</c:v>
                </c:pt>
                <c:pt idx="9224">
                  <c:v>0.26109214687033955</c:v>
                </c:pt>
                <c:pt idx="9225">
                  <c:v>2.5143464938538074</c:v>
                </c:pt>
                <c:pt idx="9226">
                  <c:v>-0.67491891566106688</c:v>
                </c:pt>
                <c:pt idx="9227">
                  <c:v>-1.435274415318375</c:v>
                </c:pt>
                <c:pt idx="9228">
                  <c:v>2.3461457738778222</c:v>
                </c:pt>
                <c:pt idx="9229">
                  <c:v>-0.8879091120471827</c:v>
                </c:pt>
                <c:pt idx="9230">
                  <c:v>-4.3207001205699527</c:v>
                </c:pt>
                <c:pt idx="9231">
                  <c:v>-0.20749653197886175</c:v>
                </c:pt>
                <c:pt idx="9232">
                  <c:v>1.1183985394579636</c:v>
                </c:pt>
                <c:pt idx="9233">
                  <c:v>-1.7635763287922543</c:v>
                </c:pt>
                <c:pt idx="9234">
                  <c:v>-1.5491887068714192</c:v>
                </c:pt>
                <c:pt idx="9235">
                  <c:v>-4.1791050160959742E-2</c:v>
                </c:pt>
                <c:pt idx="9236">
                  <c:v>-1.9926795954671377</c:v>
                </c:pt>
                <c:pt idx="9237">
                  <c:v>0.88277648319097324</c:v>
                </c:pt>
                <c:pt idx="9238">
                  <c:v>1.8156869426955922</c:v>
                </c:pt>
                <c:pt idx="9239">
                  <c:v>2.3843653141857359</c:v>
                </c:pt>
                <c:pt idx="9240">
                  <c:v>-1.3538037754843018</c:v>
                </c:pt>
                <c:pt idx="9241">
                  <c:v>3.8052567595607485</c:v>
                </c:pt>
                <c:pt idx="9242">
                  <c:v>1.2322691646811279</c:v>
                </c:pt>
                <c:pt idx="9243">
                  <c:v>-1.7215457888356838</c:v>
                </c:pt>
                <c:pt idx="9244">
                  <c:v>-0.92233859206015723</c:v>
                </c:pt>
                <c:pt idx="9245">
                  <c:v>-1.243807162807343</c:v>
                </c:pt>
                <c:pt idx="9246">
                  <c:v>-4.4364820160438967</c:v>
                </c:pt>
                <c:pt idx="9247">
                  <c:v>3.2519452298625424</c:v>
                </c:pt>
                <c:pt idx="9248">
                  <c:v>0.65350204285348923</c:v>
                </c:pt>
                <c:pt idx="9249">
                  <c:v>0.91436669770129697</c:v>
                </c:pt>
                <c:pt idx="9250">
                  <c:v>0.62927413145150268</c:v>
                </c:pt>
                <c:pt idx="9251">
                  <c:v>-3.2416096033955597</c:v>
                </c:pt>
                <c:pt idx="9252">
                  <c:v>0.31050498221600265</c:v>
                </c:pt>
                <c:pt idx="9253">
                  <c:v>1.517158733638972</c:v>
                </c:pt>
                <c:pt idx="9254">
                  <c:v>1.5744734165492531</c:v>
                </c:pt>
                <c:pt idx="9255">
                  <c:v>2.6230146053029131</c:v>
                </c:pt>
                <c:pt idx="9256">
                  <c:v>-0.22551643766642826</c:v>
                </c:pt>
                <c:pt idx="9257">
                  <c:v>-4.8515425894789814</c:v>
                </c:pt>
                <c:pt idx="9258">
                  <c:v>1.6718109048134977</c:v>
                </c:pt>
                <c:pt idx="9259">
                  <c:v>-0.29880257913397656</c:v>
                </c:pt>
                <c:pt idx="9260">
                  <c:v>4.1894910460757586</c:v>
                </c:pt>
                <c:pt idx="9261">
                  <c:v>3.5220910209905441</c:v>
                </c:pt>
                <c:pt idx="9262">
                  <c:v>2.4366191827745638</c:v>
                </c:pt>
                <c:pt idx="9263">
                  <c:v>-2.4760342012484386</c:v>
                </c:pt>
                <c:pt idx="9264">
                  <c:v>-2.3043495468589512</c:v>
                </c:pt>
                <c:pt idx="9265">
                  <c:v>0.92194148003075327</c:v>
                </c:pt>
                <c:pt idx="9266">
                  <c:v>-2.77297961898784</c:v>
                </c:pt>
                <c:pt idx="9267">
                  <c:v>2.2617050595032211</c:v>
                </c:pt>
                <c:pt idx="9268">
                  <c:v>2.0598418959791829</c:v>
                </c:pt>
                <c:pt idx="9269">
                  <c:v>3.1988277001715915</c:v>
                </c:pt>
                <c:pt idx="9270">
                  <c:v>2.0852379580098201</c:v>
                </c:pt>
                <c:pt idx="9271">
                  <c:v>-0.33398592312912712</c:v>
                </c:pt>
                <c:pt idx="9272">
                  <c:v>-0.43569935860372766</c:v>
                </c:pt>
                <c:pt idx="9273">
                  <c:v>-1.324667405852388</c:v>
                </c:pt>
                <c:pt idx="9274">
                  <c:v>0.46171386415336713</c:v>
                </c:pt>
                <c:pt idx="9275">
                  <c:v>-4.5760537071517149</c:v>
                </c:pt>
                <c:pt idx="9276">
                  <c:v>-0.66575511524719388</c:v>
                </c:pt>
                <c:pt idx="9277">
                  <c:v>1.6417470694141088</c:v>
                </c:pt>
                <c:pt idx="9278">
                  <c:v>1.5513859644633641</c:v>
                </c:pt>
                <c:pt idx="9279">
                  <c:v>1.3706287960367476</c:v>
                </c:pt>
                <c:pt idx="9280">
                  <c:v>-1.8678542857541736</c:v>
                </c:pt>
                <c:pt idx="9281">
                  <c:v>-2.2028432722270281</c:v>
                </c:pt>
                <c:pt idx="9282">
                  <c:v>1.0372411993454591</c:v>
                </c:pt>
                <c:pt idx="9283">
                  <c:v>-2.5238423975344659</c:v>
                </c:pt>
                <c:pt idx="9284">
                  <c:v>-2.533392045178914</c:v>
                </c:pt>
                <c:pt idx="9285">
                  <c:v>0.40702419978408955</c:v>
                </c:pt>
                <c:pt idx="9286">
                  <c:v>5.2678291421500489E-2</c:v>
                </c:pt>
                <c:pt idx="9287">
                  <c:v>5.384865320823998</c:v>
                </c:pt>
                <c:pt idx="9288">
                  <c:v>0.5013944886066497</c:v>
                </c:pt>
                <c:pt idx="9289">
                  <c:v>0.69139762680096339</c:v>
                </c:pt>
                <c:pt idx="9290">
                  <c:v>-1.039149896317241</c:v>
                </c:pt>
                <c:pt idx="9291">
                  <c:v>1.8090126881372726</c:v>
                </c:pt>
                <c:pt idx="9292">
                  <c:v>1.8022494109587228E-2</c:v>
                </c:pt>
                <c:pt idx="9293">
                  <c:v>-1.3134933549920618</c:v>
                </c:pt>
                <c:pt idx="9294">
                  <c:v>-0.28284674155194978</c:v>
                </c:pt>
                <c:pt idx="9295">
                  <c:v>-0.80767672185830008</c:v>
                </c:pt>
                <c:pt idx="9296">
                  <c:v>-0.66161622969580947</c:v>
                </c:pt>
                <c:pt idx="9297">
                  <c:v>4.9788574972697859</c:v>
                </c:pt>
                <c:pt idx="9298">
                  <c:v>1.0587409744811112</c:v>
                </c:pt>
                <c:pt idx="9299">
                  <c:v>-0.29016641312446723</c:v>
                </c:pt>
                <c:pt idx="9300">
                  <c:v>-5.3863112948562275E-2</c:v>
                </c:pt>
                <c:pt idx="9301">
                  <c:v>-3.3139471794565623</c:v>
                </c:pt>
                <c:pt idx="9302">
                  <c:v>-3.5671260014419133</c:v>
                </c:pt>
                <c:pt idx="9303">
                  <c:v>1.0356397568816362</c:v>
                </c:pt>
                <c:pt idx="9304">
                  <c:v>0.91078556598952787</c:v>
                </c:pt>
                <c:pt idx="9305">
                  <c:v>0.62793800375609976</c:v>
                </c:pt>
                <c:pt idx="9306">
                  <c:v>3.267127211181645</c:v>
                </c:pt>
                <c:pt idx="9307">
                  <c:v>9.535424839227602E-2</c:v>
                </c:pt>
                <c:pt idx="9308">
                  <c:v>1.6161061115021695</c:v>
                </c:pt>
                <c:pt idx="9309">
                  <c:v>-0.57194547051999933</c:v>
                </c:pt>
                <c:pt idx="9310">
                  <c:v>-4.6497082194129504</c:v>
                </c:pt>
                <c:pt idx="9311">
                  <c:v>1.8070119869714176</c:v>
                </c:pt>
                <c:pt idx="9312">
                  <c:v>-1.722187494926569</c:v>
                </c:pt>
                <c:pt idx="9313">
                  <c:v>0.99968432436408605</c:v>
                </c:pt>
                <c:pt idx="9314">
                  <c:v>-1.4023995935468321</c:v>
                </c:pt>
                <c:pt idx="9315">
                  <c:v>0.70930648195557922</c:v>
                </c:pt>
                <c:pt idx="9316">
                  <c:v>3.3686010691534136</c:v>
                </c:pt>
                <c:pt idx="9317">
                  <c:v>1.6604514004495172</c:v>
                </c:pt>
                <c:pt idx="9318">
                  <c:v>1.2206426304904738</c:v>
                </c:pt>
                <c:pt idx="9319">
                  <c:v>-0.36755582688737576</c:v>
                </c:pt>
                <c:pt idx="9320">
                  <c:v>-0.50856448134793908</c:v>
                </c:pt>
                <c:pt idx="9321">
                  <c:v>-0.27901049908324893</c:v>
                </c:pt>
                <c:pt idx="9322">
                  <c:v>1.85612217923439</c:v>
                </c:pt>
                <c:pt idx="9323">
                  <c:v>0.50086020984655732</c:v>
                </c:pt>
                <c:pt idx="9324">
                  <c:v>1.3135998728030813</c:v>
                </c:pt>
                <c:pt idx="9325">
                  <c:v>1.5241496274896349E-2</c:v>
                </c:pt>
                <c:pt idx="9326">
                  <c:v>2.0596708100377299</c:v>
                </c:pt>
                <c:pt idx="9327">
                  <c:v>1.3586709803779655</c:v>
                </c:pt>
                <c:pt idx="9328">
                  <c:v>-0.25834809841776973</c:v>
                </c:pt>
                <c:pt idx="9329">
                  <c:v>0.96515519856038168</c:v>
                </c:pt>
                <c:pt idx="9330">
                  <c:v>2.57939504726194</c:v>
                </c:pt>
                <c:pt idx="9331">
                  <c:v>3.916564257113059</c:v>
                </c:pt>
                <c:pt idx="9332">
                  <c:v>-1.5889697252187958</c:v>
                </c:pt>
                <c:pt idx="9333">
                  <c:v>1.6110097716458682</c:v>
                </c:pt>
                <c:pt idx="9334">
                  <c:v>1.0812425396515906</c:v>
                </c:pt>
                <c:pt idx="9335">
                  <c:v>2.4483573605290196</c:v>
                </c:pt>
                <c:pt idx="9336">
                  <c:v>-0.49558182718111254</c:v>
                </c:pt>
                <c:pt idx="9337">
                  <c:v>0.5020878028528486</c:v>
                </c:pt>
                <c:pt idx="9338">
                  <c:v>-1.3737794535770291</c:v>
                </c:pt>
                <c:pt idx="9339">
                  <c:v>0.8372755557155358</c:v>
                </c:pt>
                <c:pt idx="9340">
                  <c:v>-2.1781175636905417</c:v>
                </c:pt>
                <c:pt idx="9341">
                  <c:v>2.8457476692203159</c:v>
                </c:pt>
                <c:pt idx="9342">
                  <c:v>-5.2176304535080931E-2</c:v>
                </c:pt>
                <c:pt idx="9343">
                  <c:v>3.62823627553324</c:v>
                </c:pt>
                <c:pt idx="9344">
                  <c:v>-1.5351899041253887</c:v>
                </c:pt>
                <c:pt idx="9345">
                  <c:v>0.60071528932101614</c:v>
                </c:pt>
                <c:pt idx="9346">
                  <c:v>4.496255774276392E-2</c:v>
                </c:pt>
                <c:pt idx="9347">
                  <c:v>1.1150875464475689</c:v>
                </c:pt>
                <c:pt idx="9348">
                  <c:v>1.880879051018006</c:v>
                </c:pt>
                <c:pt idx="9349">
                  <c:v>-3.1882063140280366</c:v>
                </c:pt>
                <c:pt idx="9350">
                  <c:v>2.0693021127085416</c:v>
                </c:pt>
                <c:pt idx="9351">
                  <c:v>1.7142281126682519</c:v>
                </c:pt>
                <c:pt idx="9352">
                  <c:v>-3.2167171712053673</c:v>
                </c:pt>
                <c:pt idx="9353">
                  <c:v>2.6879183503837112</c:v>
                </c:pt>
                <c:pt idx="9354">
                  <c:v>-2.5382007698969744</c:v>
                </c:pt>
                <c:pt idx="9355">
                  <c:v>0.20200484783365624</c:v>
                </c:pt>
                <c:pt idx="9356">
                  <c:v>-1.0354702261730608</c:v>
                </c:pt>
                <c:pt idx="9357">
                  <c:v>-0.41455426745153545</c:v>
                </c:pt>
                <c:pt idx="9358">
                  <c:v>-0.83993997213111982</c:v>
                </c:pt>
                <c:pt idx="9359">
                  <c:v>1.070156370584801</c:v>
                </c:pt>
                <c:pt idx="9360">
                  <c:v>-1.3976321743873328</c:v>
                </c:pt>
                <c:pt idx="9361">
                  <c:v>1.646923810883731</c:v>
                </c:pt>
                <c:pt idx="9362">
                  <c:v>0.85891879804432136</c:v>
                </c:pt>
                <c:pt idx="9363">
                  <c:v>-0.71717828876045076</c:v>
                </c:pt>
                <c:pt idx="9364">
                  <c:v>1.9906174350455217</c:v>
                </c:pt>
                <c:pt idx="9365">
                  <c:v>-0.62810044993673841</c:v>
                </c:pt>
                <c:pt idx="9366">
                  <c:v>-0.36185153873454112</c:v>
                </c:pt>
                <c:pt idx="9367">
                  <c:v>-3.5319408019851153</c:v>
                </c:pt>
                <c:pt idx="9368">
                  <c:v>-0.83280826990613832</c:v>
                </c:pt>
                <c:pt idx="9369">
                  <c:v>-1.8668906924032029</c:v>
                </c:pt>
                <c:pt idx="9370">
                  <c:v>-3.9852447448497799</c:v>
                </c:pt>
                <c:pt idx="9371">
                  <c:v>-7.3519933952553629E-2</c:v>
                </c:pt>
                <c:pt idx="9372">
                  <c:v>-0.19764202088378369</c:v>
                </c:pt>
                <c:pt idx="9373">
                  <c:v>0.72378611972668239</c:v>
                </c:pt>
                <c:pt idx="9374">
                  <c:v>1.284823160508779</c:v>
                </c:pt>
                <c:pt idx="9375">
                  <c:v>1.3955121273156124E-2</c:v>
                </c:pt>
                <c:pt idx="9376">
                  <c:v>0.60442123707933604</c:v>
                </c:pt>
                <c:pt idx="9377">
                  <c:v>2.160229860397294</c:v>
                </c:pt>
                <c:pt idx="9378">
                  <c:v>2.1721733962150296</c:v>
                </c:pt>
                <c:pt idx="9379">
                  <c:v>0.68683733344525422</c:v>
                </c:pt>
                <c:pt idx="9380">
                  <c:v>0.76468946057104858</c:v>
                </c:pt>
                <c:pt idx="9381">
                  <c:v>-1.7544168996839105</c:v>
                </c:pt>
                <c:pt idx="9382">
                  <c:v>1.3264678532347531</c:v>
                </c:pt>
                <c:pt idx="9383">
                  <c:v>-2.1073197056477113</c:v>
                </c:pt>
                <c:pt idx="9384">
                  <c:v>0.58314912037680244</c:v>
                </c:pt>
                <c:pt idx="9385">
                  <c:v>1.4258029337901945</c:v>
                </c:pt>
                <c:pt idx="9386">
                  <c:v>1.2633918679167095</c:v>
                </c:pt>
                <c:pt idx="9387">
                  <c:v>-5.0978438679431122</c:v>
                </c:pt>
                <c:pt idx="9388">
                  <c:v>1.3767905318562725</c:v>
                </c:pt>
                <c:pt idx="9389">
                  <c:v>3.1986566142301598</c:v>
                </c:pt>
                <c:pt idx="9390">
                  <c:v>-3.5598014532541811</c:v>
                </c:pt>
                <c:pt idx="9391">
                  <c:v>0.30288216225113729</c:v>
                </c:pt>
                <c:pt idx="9392">
                  <c:v>-0.63649216182820112</c:v>
                </c:pt>
                <c:pt idx="9393">
                  <c:v>0.10213066458518938</c:v>
                </c:pt>
                <c:pt idx="9394">
                  <c:v>2.5221247787848853</c:v>
                </c:pt>
                <c:pt idx="9395">
                  <c:v>0.45165273256417748</c:v>
                </c:pt>
                <c:pt idx="9396">
                  <c:v>-1.5230206440395193</c:v>
                </c:pt>
                <c:pt idx="9397">
                  <c:v>-1.1748634972139342</c:v>
                </c:pt>
                <c:pt idx="9398">
                  <c:v>-1.2860438814947628</c:v>
                </c:pt>
                <c:pt idx="9399">
                  <c:v>-3.5418516465831402</c:v>
                </c:pt>
                <c:pt idx="9400">
                  <c:v>-1.063475685769447</c:v>
                </c:pt>
                <c:pt idx="9401">
                  <c:v>0.93355298627699312</c:v>
                </c:pt>
                <c:pt idx="9402">
                  <c:v>0.69918531495791569</c:v>
                </c:pt>
                <c:pt idx="9403">
                  <c:v>0.14794237593833159</c:v>
                </c:pt>
                <c:pt idx="9404">
                  <c:v>-0.50903569452819397</c:v>
                </c:pt>
                <c:pt idx="9405">
                  <c:v>-0.11240227999044095</c:v>
                </c:pt>
                <c:pt idx="9406">
                  <c:v>1.5131633152807566</c:v>
                </c:pt>
                <c:pt idx="9407">
                  <c:v>1.6600096614792292</c:v>
                </c:pt>
                <c:pt idx="9408">
                  <c:v>0.56352864059499552</c:v>
                </c:pt>
                <c:pt idx="9409">
                  <c:v>-2.018560130881923</c:v>
                </c:pt>
                <c:pt idx="9410">
                  <c:v>-1.2044603356660772</c:v>
                </c:pt>
                <c:pt idx="9411">
                  <c:v>1.033173826509028</c:v>
                </c:pt>
                <c:pt idx="9412">
                  <c:v>-1.2468739203186487</c:v>
                </c:pt>
                <c:pt idx="9413">
                  <c:v>-0.82227643946416862</c:v>
                </c:pt>
                <c:pt idx="9414">
                  <c:v>1.3599680120185837</c:v>
                </c:pt>
                <c:pt idx="9415">
                  <c:v>1.2945384879950765</c:v>
                </c:pt>
                <c:pt idx="9416">
                  <c:v>-1.6824114409155584</c:v>
                </c:pt>
                <c:pt idx="9417">
                  <c:v>-2.6476636968446599</c:v>
                </c:pt>
                <c:pt idx="9418">
                  <c:v>-2.4577484404438792</c:v>
                </c:pt>
                <c:pt idx="9419">
                  <c:v>1.1134612877700363</c:v>
                </c:pt>
                <c:pt idx="9420">
                  <c:v>-1.9626427857852207</c:v>
                </c:pt>
                <c:pt idx="9421">
                  <c:v>-1.3194030889293273</c:v>
                </c:pt>
                <c:pt idx="9422">
                  <c:v>-2.252842436251342</c:v>
                </c:pt>
                <c:pt idx="9423">
                  <c:v>-0.27234690116381444</c:v>
                </c:pt>
                <c:pt idx="9424">
                  <c:v>-0.31427610015336427</c:v>
                </c:pt>
                <c:pt idx="9425">
                  <c:v>0.43457466020629099</c:v>
                </c:pt>
                <c:pt idx="9426">
                  <c:v>0.59043805530851756</c:v>
                </c:pt>
                <c:pt idx="9427">
                  <c:v>-3.4450898303586683</c:v>
                </c:pt>
                <c:pt idx="9428">
                  <c:v>1.2787080685082231</c:v>
                </c:pt>
                <c:pt idx="9429">
                  <c:v>0.11310608945910872</c:v>
                </c:pt>
                <c:pt idx="9430">
                  <c:v>2.8777516560496146</c:v>
                </c:pt>
                <c:pt idx="9431">
                  <c:v>-1.5751695484591579</c:v>
                </c:pt>
                <c:pt idx="9432">
                  <c:v>0.88214980504449159</c:v>
                </c:pt>
                <c:pt idx="9433">
                  <c:v>0.10971032352986754</c:v>
                </c:pt>
                <c:pt idx="9434">
                  <c:v>-1.8126602434411154</c:v>
                </c:pt>
                <c:pt idx="9435">
                  <c:v>2.2352530047352417</c:v>
                </c:pt>
                <c:pt idx="9436">
                  <c:v>1.3162374034446316</c:v>
                </c:pt>
                <c:pt idx="9437">
                  <c:v>-0.52343307522433236</c:v>
                </c:pt>
                <c:pt idx="9438">
                  <c:v>-2.0385508369190717</c:v>
                </c:pt>
                <c:pt idx="9439">
                  <c:v>2.0592578645254349</c:v>
                </c:pt>
                <c:pt idx="9440">
                  <c:v>1.3377384410111191</c:v>
                </c:pt>
                <c:pt idx="9441">
                  <c:v>-0.14615578179069644</c:v>
                </c:pt>
                <c:pt idx="9442">
                  <c:v>-0.53228037932080952</c:v>
                </c:pt>
                <c:pt idx="9443">
                  <c:v>-2.4125008559848595</c:v>
                </c:pt>
                <c:pt idx="9444">
                  <c:v>2.3251939903335526</c:v>
                </c:pt>
                <c:pt idx="9445">
                  <c:v>-2.3818817825897156</c:v>
                </c:pt>
                <c:pt idx="9446">
                  <c:v>1.7076930417186915</c:v>
                </c:pt>
                <c:pt idx="9447">
                  <c:v>4.5698633178176209</c:v>
                </c:pt>
                <c:pt idx="9448">
                  <c:v>-1.0876779125881413</c:v>
                </c:pt>
                <c:pt idx="9449">
                  <c:v>-0.49585382134414147</c:v>
                </c:pt>
                <c:pt idx="9450">
                  <c:v>-1.4848245788111356</c:v>
                </c:pt>
                <c:pt idx="9451">
                  <c:v>2.8206548433031671</c:v>
                </c:pt>
                <c:pt idx="9452">
                  <c:v>-0.16730619132137292</c:v>
                </c:pt>
                <c:pt idx="9453">
                  <c:v>-2.9929604785285164</c:v>
                </c:pt>
                <c:pt idx="9454">
                  <c:v>-2.1119124156635962</c:v>
                </c:pt>
                <c:pt idx="9455">
                  <c:v>1.622199443481442</c:v>
                </c:pt>
                <c:pt idx="9456">
                  <c:v>-1.5988824252784894</c:v>
                </c:pt>
                <c:pt idx="9457">
                  <c:v>-3.2832885682433783</c:v>
                </c:pt>
                <c:pt idx="9458">
                  <c:v>0.78502656374190849</c:v>
                </c:pt>
                <c:pt idx="9459">
                  <c:v>1.2822766881194241</c:v>
                </c:pt>
                <c:pt idx="9460">
                  <c:v>-1.419146977467399</c:v>
                </c:pt>
                <c:pt idx="9461">
                  <c:v>-0.98583063176518948</c:v>
                </c:pt>
                <c:pt idx="9462">
                  <c:v>-0.77377975286489686</c:v>
                </c:pt>
                <c:pt idx="9463">
                  <c:v>-4.2575563062779764E-2</c:v>
                </c:pt>
                <c:pt idx="9464">
                  <c:v>3.1295263204233947</c:v>
                </c:pt>
                <c:pt idx="9465">
                  <c:v>1.6694253760542139</c:v>
                </c:pt>
                <c:pt idx="9466">
                  <c:v>1.4262172204366621</c:v>
                </c:pt>
                <c:pt idx="9467">
                  <c:v>-0.24628988886488656</c:v>
                </c:pt>
                <c:pt idx="9468">
                  <c:v>-1.4337729726873931</c:v>
                </c:pt>
                <c:pt idx="9469">
                  <c:v>2.5459811227973717</c:v>
                </c:pt>
                <c:pt idx="9470">
                  <c:v>0.35367243085072886</c:v>
                </c:pt>
                <c:pt idx="9471">
                  <c:v>-1.560789556478781</c:v>
                </c:pt>
                <c:pt idx="9472">
                  <c:v>6.4576602568305184</c:v>
                </c:pt>
                <c:pt idx="9473">
                  <c:v>0.86783584711522721</c:v>
                </c:pt>
                <c:pt idx="9474">
                  <c:v>-2.3031771126459333</c:v>
                </c:pt>
                <c:pt idx="9475">
                  <c:v>2.1558659835242224</c:v>
                </c:pt>
                <c:pt idx="9476">
                  <c:v>2.3007553826078606</c:v>
                </c:pt>
                <c:pt idx="9477">
                  <c:v>-0.59360122494933876</c:v>
                </c:pt>
                <c:pt idx="9478">
                  <c:v>-1.6308184348738806</c:v>
                </c:pt>
                <c:pt idx="9479">
                  <c:v>-0.85943058380888004</c:v>
                </c:pt>
                <c:pt idx="9480">
                  <c:v>1.2039059032087991</c:v>
                </c:pt>
                <c:pt idx="9481">
                  <c:v>2.0613539952490498</c:v>
                </c:pt>
                <c:pt idx="9482">
                  <c:v>-0.96527328299004722</c:v>
                </c:pt>
                <c:pt idx="9483">
                  <c:v>3.0125847214559371</c:v>
                </c:pt>
                <c:pt idx="9484">
                  <c:v>-3.3334822932886965</c:v>
                </c:pt>
                <c:pt idx="9485">
                  <c:v>-0.79186754806524107</c:v>
                </c:pt>
                <c:pt idx="9486">
                  <c:v>-0.36901017895587529</c:v>
                </c:pt>
                <c:pt idx="9487">
                  <c:v>-0.89972235315451599</c:v>
                </c:pt>
                <c:pt idx="9488">
                  <c:v>-1.1999769084426504</c:v>
                </c:pt>
                <c:pt idx="9489">
                  <c:v>2.6951948609360343</c:v>
                </c:pt>
                <c:pt idx="9490">
                  <c:v>-0.22942783120917198</c:v>
                </c:pt>
                <c:pt idx="9491">
                  <c:v>1.0404609937002363</c:v>
                </c:pt>
                <c:pt idx="9492">
                  <c:v>0.79073581623109135</c:v>
                </c:pt>
                <c:pt idx="9493">
                  <c:v>1.0812162620374721</c:v>
                </c:pt>
                <c:pt idx="9494">
                  <c:v>-0.47523406737138174</c:v>
                </c:pt>
                <c:pt idx="9495">
                  <c:v>-3.9606061700034942</c:v>
                </c:pt>
                <c:pt idx="9496">
                  <c:v>2.1213368577205358</c:v>
                </c:pt>
                <c:pt idx="9497">
                  <c:v>0.36285176451870882</c:v>
                </c:pt>
                <c:pt idx="9498">
                  <c:v>-1.0637614454460476</c:v>
                </c:pt>
                <c:pt idx="9499">
                  <c:v>-1.324695538928168</c:v>
                </c:pt>
                <c:pt idx="9500">
                  <c:v>0.7207374990344988</c:v>
                </c:pt>
                <c:pt idx="9501">
                  <c:v>-0.77329602758408811</c:v>
                </c:pt>
                <c:pt idx="9502">
                  <c:v>-0.26876576945205954</c:v>
                </c:pt>
                <c:pt idx="9503">
                  <c:v>1.7683883748926519</c:v>
                </c:pt>
                <c:pt idx="9504">
                  <c:v>0.14563014279141839</c:v>
                </c:pt>
                <c:pt idx="9505">
                  <c:v>-1.1993839880905313</c:v>
                </c:pt>
                <c:pt idx="9506">
                  <c:v>0.71389919197144991</c:v>
                </c:pt>
                <c:pt idx="9507">
                  <c:v>-1.0174741496071249</c:v>
                </c:pt>
                <c:pt idx="9508">
                  <c:v>2.1052286640469688</c:v>
                </c:pt>
                <c:pt idx="9509">
                  <c:v>-1.0026122878075938</c:v>
                </c:pt>
                <c:pt idx="9510">
                  <c:v>-0.18618035488519524</c:v>
                </c:pt>
                <c:pt idx="9511">
                  <c:v>0.95866816524622323</c:v>
                </c:pt>
                <c:pt idx="9512">
                  <c:v>-2.2266024189412263</c:v>
                </c:pt>
                <c:pt idx="9513">
                  <c:v>1.8691083688822374</c:v>
                </c:pt>
                <c:pt idx="9514">
                  <c:v>3.88647228863789</c:v>
                </c:pt>
                <c:pt idx="9515">
                  <c:v>1.0198755118493068</c:v>
                </c:pt>
                <c:pt idx="9516">
                  <c:v>0.61413842002729524</c:v>
                </c:pt>
                <c:pt idx="9517">
                  <c:v>1.7143565519169783</c:v>
                </c:pt>
                <c:pt idx="9518">
                  <c:v>1.2223551234872616</c:v>
                </c:pt>
                <c:pt idx="9519">
                  <c:v>0.11420272737279902</c:v>
                </c:pt>
                <c:pt idx="9520">
                  <c:v>-1.5099618191615036</c:v>
                </c:pt>
                <c:pt idx="9521">
                  <c:v>-1.0543906596317854</c:v>
                </c:pt>
                <c:pt idx="9522">
                  <c:v>-1.2169567487082134</c:v>
                </c:pt>
                <c:pt idx="9523">
                  <c:v>-2.8918155412535711</c:v>
                </c:pt>
                <c:pt idx="9524">
                  <c:v>2.9651551985603817</c:v>
                </c:pt>
                <c:pt idx="9525">
                  <c:v>-2.1703836931926901</c:v>
                </c:pt>
                <c:pt idx="9526">
                  <c:v>0.22323565897764297</c:v>
                </c:pt>
                <c:pt idx="9527">
                  <c:v>-1.562015808350889</c:v>
                </c:pt>
                <c:pt idx="9528">
                  <c:v>0.84114244710387709</c:v>
                </c:pt>
                <c:pt idx="9529">
                  <c:v>1.6282914343265276</c:v>
                </c:pt>
                <c:pt idx="9530">
                  <c:v>-3.1890623396448063</c:v>
                </c:pt>
                <c:pt idx="9531">
                  <c:v>0.95026260012004826</c:v>
                </c:pt>
                <c:pt idx="9532">
                  <c:v>-2.4831395381381753</c:v>
                </c:pt>
                <c:pt idx="9533">
                  <c:v>-1.1001917143460389</c:v>
                </c:pt>
                <c:pt idx="9534">
                  <c:v>5.2097693672511696</c:v>
                </c:pt>
                <c:pt idx="9535">
                  <c:v>0.65026368507326993</c:v>
                </c:pt>
                <c:pt idx="9536">
                  <c:v>1.983055164816605</c:v>
                </c:pt>
                <c:pt idx="9537">
                  <c:v>0.5691916231892904</c:v>
                </c:pt>
                <c:pt idx="9538">
                  <c:v>0.14473457935662282</c:v>
                </c:pt>
                <c:pt idx="9539">
                  <c:v>-1.5082066794719822</c:v>
                </c:pt>
                <c:pt idx="9540">
                  <c:v>3.3574002263514728</c:v>
                </c:pt>
                <c:pt idx="9541">
                  <c:v>4.2414178494294532</c:v>
                </c:pt>
                <c:pt idx="9542">
                  <c:v>0.18636550656902173</c:v>
                </c:pt>
                <c:pt idx="9543">
                  <c:v>2.7080663768487341</c:v>
                </c:pt>
                <c:pt idx="9544">
                  <c:v>1.3589848731303533</c:v>
                </c:pt>
                <c:pt idx="9545">
                  <c:v>-0.25152541232995418</c:v>
                </c:pt>
                <c:pt idx="9546">
                  <c:v>-0.22303808291441385</c:v>
                </c:pt>
                <c:pt idx="9547">
                  <c:v>-0.659291998775835</c:v>
                </c:pt>
                <c:pt idx="9548">
                  <c:v>4.2865170023589627</c:v>
                </c:pt>
                <c:pt idx="9549">
                  <c:v>1.4508525986871206</c:v>
                </c:pt>
                <c:pt idx="9550">
                  <c:v>0.38625074858563835</c:v>
                </c:pt>
                <c:pt idx="9551">
                  <c:v>-1.3841765392997374</c:v>
                </c:pt>
                <c:pt idx="9552">
                  <c:v>1.5382628732747605</c:v>
                </c:pt>
                <c:pt idx="9553">
                  <c:v>-2.5169286531944408</c:v>
                </c:pt>
                <c:pt idx="9554">
                  <c:v>-1.3039184645275554</c:v>
                </c:pt>
                <c:pt idx="9555">
                  <c:v>-0.62753380719874485</c:v>
                </c:pt>
                <c:pt idx="9556">
                  <c:v>-1.2357505106587325</c:v>
                </c:pt>
                <c:pt idx="9557">
                  <c:v>-0.89724080180666732</c:v>
                </c:pt>
                <c:pt idx="9558">
                  <c:v>1.2607632261735375</c:v>
                </c:pt>
                <c:pt idx="9559">
                  <c:v>4.400615712621601</c:v>
                </c:pt>
                <c:pt idx="9560">
                  <c:v>1.141436098446782</c:v>
                </c:pt>
                <c:pt idx="9561">
                  <c:v>-0.33269778038686582</c:v>
                </c:pt>
                <c:pt idx="9562">
                  <c:v>2.1609712122789091</c:v>
                </c:pt>
                <c:pt idx="9563">
                  <c:v>-5.4002956939541491E-2</c:v>
                </c:pt>
                <c:pt idx="9564">
                  <c:v>-3.6083119930881793</c:v>
                </c:pt>
                <c:pt idx="9565">
                  <c:v>2.7822018118561829</c:v>
                </c:pt>
                <c:pt idx="9566">
                  <c:v>-1.9968274576380196</c:v>
                </c:pt>
                <c:pt idx="9567">
                  <c:v>0.49096430547180603</c:v>
                </c:pt>
                <c:pt idx="9568">
                  <c:v>-1.9614351850596954</c:v>
                </c:pt>
                <c:pt idx="9569">
                  <c:v>-1.8837851667190861</c:v>
                </c:pt>
                <c:pt idx="9570">
                  <c:v>-0.55255382388101282</c:v>
                </c:pt>
                <c:pt idx="9571">
                  <c:v>-4.9734591224907376</c:v>
                </c:pt>
                <c:pt idx="9572">
                  <c:v>-0.97389909372051875</c:v>
                </c:pt>
                <c:pt idx="9573">
                  <c:v>1.2494343707292046</c:v>
                </c:pt>
                <c:pt idx="9574">
                  <c:v>1.1246046897107078</c:v>
                </c:pt>
                <c:pt idx="9575">
                  <c:v>-3.4958694423193819</c:v>
                </c:pt>
                <c:pt idx="9576">
                  <c:v>2.4594976535950082</c:v>
                </c:pt>
                <c:pt idx="9577">
                  <c:v>4.723705718113365</c:v>
                </c:pt>
                <c:pt idx="9578">
                  <c:v>3.491021319726741</c:v>
                </c:pt>
                <c:pt idx="9579">
                  <c:v>-1.152565522366217</c:v>
                </c:pt>
                <c:pt idx="9580">
                  <c:v>-1.3820408707581073</c:v>
                </c:pt>
                <c:pt idx="9581">
                  <c:v>-1.4401094176505467</c:v>
                </c:pt>
                <c:pt idx="9582">
                  <c:v>4.1657800247180887</c:v>
                </c:pt>
                <c:pt idx="9583">
                  <c:v>-1.0767614883286214</c:v>
                </c:pt>
                <c:pt idx="9584">
                  <c:v>-1.1093504627024231</c:v>
                </c:pt>
                <c:pt idx="9585">
                  <c:v>1.8519299026302605</c:v>
                </c:pt>
                <c:pt idx="9586">
                  <c:v>2.2039191634126922</c:v>
                </c:pt>
                <c:pt idx="9587">
                  <c:v>2.346599510621175</c:v>
                </c:pt>
                <c:pt idx="9588">
                  <c:v>-1.9387744439996766</c:v>
                </c:pt>
                <c:pt idx="9589">
                  <c:v>0.77355675694829529</c:v>
                </c:pt>
                <c:pt idx="9590">
                  <c:v>2.9941985667572908</c:v>
                </c:pt>
                <c:pt idx="9591">
                  <c:v>-0.4133964194196551</c:v>
                </c:pt>
                <c:pt idx="9592">
                  <c:v>0.98046561912821062</c:v>
                </c:pt>
                <c:pt idx="9593">
                  <c:v>0.87919401034504574</c:v>
                </c:pt>
                <c:pt idx="9594">
                  <c:v>-0.45326367208629392</c:v>
                </c:pt>
                <c:pt idx="9595">
                  <c:v>0.39586828574287836</c:v>
                </c:pt>
                <c:pt idx="9596">
                  <c:v>2.2104085574981802</c:v>
                </c:pt>
                <c:pt idx="9597">
                  <c:v>2.9579556068226083</c:v>
                </c:pt>
                <c:pt idx="9598">
                  <c:v>-0.1358306505461826</c:v>
                </c:pt>
                <c:pt idx="9599">
                  <c:v>0.10739683696991165</c:v>
                </c:pt>
                <c:pt idx="9600">
                  <c:v>-0.99361966105631438</c:v>
                </c:pt>
                <c:pt idx="9601">
                  <c:v>3.5646993070675137</c:v>
                </c:pt>
                <c:pt idx="9602">
                  <c:v>-0.98914162477558421</c:v>
                </c:pt>
                <c:pt idx="9603">
                  <c:v>-0.15284817316812394</c:v>
                </c:pt>
                <c:pt idx="9604">
                  <c:v>0.55809449114350684</c:v>
                </c:pt>
                <c:pt idx="9605">
                  <c:v>0.48665744285366941</c:v>
                </c:pt>
                <c:pt idx="9606">
                  <c:v>-3.4197435210217009</c:v>
                </c:pt>
                <c:pt idx="9607">
                  <c:v>1.1194514233206263</c:v>
                </c:pt>
                <c:pt idx="9608">
                  <c:v>1.1892408119340416</c:v>
                </c:pt>
                <c:pt idx="9609">
                  <c:v>-7.3535554927801172E-2</c:v>
                </c:pt>
                <c:pt idx="9610">
                  <c:v>1.2127051696698601</c:v>
                </c:pt>
                <c:pt idx="9611">
                  <c:v>5.1734690351288748E-2</c:v>
                </c:pt>
                <c:pt idx="9612">
                  <c:v>-2.9446841779369493</c:v>
                </c:pt>
                <c:pt idx="9613">
                  <c:v>2.567297299891024</c:v>
                </c:pt>
                <c:pt idx="9614">
                  <c:v>-2.6533679849975158</c:v>
                </c:pt>
                <c:pt idx="9615">
                  <c:v>-1.7022124098646572</c:v>
                </c:pt>
                <c:pt idx="9616">
                  <c:v>2.2656973689867641</c:v>
                </c:pt>
                <c:pt idx="9617">
                  <c:v>-2.2598758186628629</c:v>
                </c:pt>
                <c:pt idx="9618">
                  <c:v>-0.11412862622194808</c:v>
                </c:pt>
                <c:pt idx="9619">
                  <c:v>3.3410475785598592</c:v>
                </c:pt>
                <c:pt idx="9620">
                  <c:v>8.5708578159255921E-2</c:v>
                </c:pt>
                <c:pt idx="9621">
                  <c:v>-3.1801759394935445</c:v>
                </c:pt>
                <c:pt idx="9622">
                  <c:v>1.9943221293908096</c:v>
                </c:pt>
                <c:pt idx="9623">
                  <c:v>1.2785671171589499</c:v>
                </c:pt>
                <c:pt idx="9624">
                  <c:v>-0.18054395624511699</c:v>
                </c:pt>
                <c:pt idx="9625">
                  <c:v>-4.2189795989763752</c:v>
                </c:pt>
                <c:pt idx="9626">
                  <c:v>3.0964245209707002</c:v>
                </c:pt>
                <c:pt idx="9627">
                  <c:v>3.8102798189615967</c:v>
                </c:pt>
                <c:pt idx="9628">
                  <c:v>1.0101995398386521E-2</c:v>
                </c:pt>
                <c:pt idx="9629">
                  <c:v>-1.2894965739577984</c:v>
                </c:pt>
                <c:pt idx="9630">
                  <c:v>1.3860502671375627</c:v>
                </c:pt>
                <c:pt idx="9631">
                  <c:v>1.0500802985979902</c:v>
                </c:pt>
                <c:pt idx="9632">
                  <c:v>1.180988283651331</c:v>
                </c:pt>
                <c:pt idx="9633">
                  <c:v>-0.30932995956707288</c:v>
                </c:pt>
                <c:pt idx="9634">
                  <c:v>1.4601604593249675</c:v>
                </c:pt>
                <c:pt idx="9635">
                  <c:v>1.359756873931623</c:v>
                </c:pt>
                <c:pt idx="9636">
                  <c:v>5.2460643771044175</c:v>
                </c:pt>
                <c:pt idx="9637">
                  <c:v>1.2928396818085304</c:v>
                </c:pt>
                <c:pt idx="9638">
                  <c:v>0.82974163718134974</c:v>
                </c:pt>
                <c:pt idx="9639">
                  <c:v>-2.7171908008609904</c:v>
                </c:pt>
                <c:pt idx="9640">
                  <c:v>-3.3407317781235406</c:v>
                </c:pt>
                <c:pt idx="9641">
                  <c:v>0.24842102468457483</c:v>
                </c:pt>
                <c:pt idx="9642">
                  <c:v>-0.3550163405461717</c:v>
                </c:pt>
                <c:pt idx="9643">
                  <c:v>-1.9564672844521169</c:v>
                </c:pt>
                <c:pt idx="9644">
                  <c:v>-2.1303946456330607</c:v>
                </c:pt>
                <c:pt idx="9645">
                  <c:v>1.6911167437395704</c:v>
                </c:pt>
                <c:pt idx="9646">
                  <c:v>-0.97116302464654325</c:v>
                </c:pt>
                <c:pt idx="9647">
                  <c:v>-1.3415624731991045</c:v>
                </c:pt>
                <c:pt idx="9648">
                  <c:v>-2.5548192728055596</c:v>
                </c:pt>
                <c:pt idx="9649">
                  <c:v>-1.8833038899307581</c:v>
                </c:pt>
                <c:pt idx="9650">
                  <c:v>-0.59855350458167322</c:v>
                </c:pt>
                <c:pt idx="9651">
                  <c:v>0.16176957841544848</c:v>
                </c:pt>
                <c:pt idx="9652">
                  <c:v>0.41432875569105221</c:v>
                </c:pt>
                <c:pt idx="9653">
                  <c:v>-1.1316347507398916</c:v>
                </c:pt>
                <c:pt idx="9654">
                  <c:v>-3.8731293470372634</c:v>
                </c:pt>
                <c:pt idx="9655">
                  <c:v>-1.8885326813189636</c:v>
                </c:pt>
                <c:pt idx="9656">
                  <c:v>-0.81702412031417282</c:v>
                </c:pt>
                <c:pt idx="9657">
                  <c:v>2.0135439435013751</c:v>
                </c:pt>
                <c:pt idx="9658">
                  <c:v>-0.39794429939919951</c:v>
                </c:pt>
                <c:pt idx="9659">
                  <c:v>0.81524948730967139</c:v>
                </c:pt>
                <c:pt idx="9660">
                  <c:v>2.5348101808117249</c:v>
                </c:pt>
                <c:pt idx="9661">
                  <c:v>-0.61114236969247315</c:v>
                </c:pt>
                <c:pt idx="9662">
                  <c:v>0.15357122681420776</c:v>
                </c:pt>
                <c:pt idx="9663">
                  <c:v>0.47859465165902293</c:v>
                </c:pt>
                <c:pt idx="9664">
                  <c:v>2.3016672331280574E-2</c:v>
                </c:pt>
                <c:pt idx="9665">
                  <c:v>-2.0351256845010113</c:v>
                </c:pt>
                <c:pt idx="9666">
                  <c:v>0.59109412896161473</c:v>
                </c:pt>
                <c:pt idx="9667">
                  <c:v>-3.6826258428078518E-2</c:v>
                </c:pt>
                <c:pt idx="9668">
                  <c:v>-1.3624644513674298</c:v>
                </c:pt>
                <c:pt idx="9669">
                  <c:v>0.13480811378335034</c:v>
                </c:pt>
                <c:pt idx="9670">
                  <c:v>-4.2204250621464894</c:v>
                </c:pt>
                <c:pt idx="9671">
                  <c:v>-3.3231108921492876</c:v>
                </c:pt>
                <c:pt idx="9672">
                  <c:v>2.2311838641582931</c:v>
                </c:pt>
                <c:pt idx="9673">
                  <c:v>-0.1167643014018438</c:v>
                </c:pt>
                <c:pt idx="9674">
                  <c:v>2.8093379856319061</c:v>
                </c:pt>
                <c:pt idx="9675">
                  <c:v>1.260034243117758E-2</c:v>
                </c:pt>
                <c:pt idx="9676">
                  <c:v>0.31622001472887717</c:v>
                </c:pt>
                <c:pt idx="9677">
                  <c:v>0.20525705884860912</c:v>
                </c:pt>
                <c:pt idx="9678">
                  <c:v>-2.0322055030575612</c:v>
                </c:pt>
                <c:pt idx="9679">
                  <c:v>0.95803963163810124</c:v>
                </c:pt>
                <c:pt idx="9680">
                  <c:v>-1.1008152836178056</c:v>
                </c:pt>
                <c:pt idx="9681">
                  <c:v>0.32967741755697944</c:v>
                </c:pt>
                <c:pt idx="9682">
                  <c:v>-1.6696527432763375</c:v>
                </c:pt>
                <c:pt idx="9683">
                  <c:v>1.0694150187031823</c:v>
                </c:pt>
                <c:pt idx="9684">
                  <c:v>0.51920148846674863</c:v>
                </c:pt>
                <c:pt idx="9685">
                  <c:v>2.8092095463831726</c:v>
                </c:pt>
                <c:pt idx="9686">
                  <c:v>1.7294100939873402</c:v>
                </c:pt>
                <c:pt idx="9687">
                  <c:v>0.24433803087291039</c:v>
                </c:pt>
                <c:pt idx="9688">
                  <c:v>2.7752662197737195</c:v>
                </c:pt>
                <c:pt idx="9689">
                  <c:v>0.79865017589624543</c:v>
                </c:pt>
                <c:pt idx="9690">
                  <c:v>-4.8738675900441848</c:v>
                </c:pt>
                <c:pt idx="9691">
                  <c:v>-1.3574809297846286</c:v>
                </c:pt>
                <c:pt idx="9692">
                  <c:v>4.2647808751972605E-2</c:v>
                </c:pt>
                <c:pt idx="9693">
                  <c:v>3.024814531277741</c:v>
                </c:pt>
                <c:pt idx="9694">
                  <c:v>-0.72270001366537429</c:v>
                </c:pt>
                <c:pt idx="9695">
                  <c:v>-1.4462604968311723</c:v>
                </c:pt>
                <c:pt idx="9696">
                  <c:v>-3.7759353259661523</c:v>
                </c:pt>
                <c:pt idx="9697">
                  <c:v>3.0414095591067962</c:v>
                </c:pt>
                <c:pt idx="9698">
                  <c:v>2.8061164235366078</c:v>
                </c:pt>
                <c:pt idx="9699">
                  <c:v>-2.185522513491577</c:v>
                </c:pt>
                <c:pt idx="9700">
                  <c:v>-3.1326912578047228</c:v>
                </c:pt>
                <c:pt idx="9701">
                  <c:v>1.6879183503837112</c:v>
                </c:pt>
                <c:pt idx="9702">
                  <c:v>2.9483237898243075</c:v>
                </c:pt>
                <c:pt idx="9703">
                  <c:v>-1.6236686835509104</c:v>
                </c:pt>
                <c:pt idx="9704">
                  <c:v>-0.17281185348778649</c:v>
                </c:pt>
                <c:pt idx="9705">
                  <c:v>1.562704589875139</c:v>
                </c:pt>
                <c:pt idx="9706">
                  <c:v>-2.028508356476479</c:v>
                </c:pt>
                <c:pt idx="9707">
                  <c:v>-1.3799699828545471</c:v>
                </c:pt>
                <c:pt idx="9708">
                  <c:v>-0.86983086612741545</c:v>
                </c:pt>
                <c:pt idx="9709">
                  <c:v>-2.2431986214799835</c:v>
                </c:pt>
                <c:pt idx="9710">
                  <c:v>5.756345786315002</c:v>
                </c:pt>
                <c:pt idx="9711">
                  <c:v>2.1030418489952254</c:v>
                </c:pt>
                <c:pt idx="9712">
                  <c:v>-0.70455032759488745</c:v>
                </c:pt>
                <c:pt idx="9713">
                  <c:v>0.6331855249942322</c:v>
                </c:pt>
                <c:pt idx="9714">
                  <c:v>-3.7135117910990303</c:v>
                </c:pt>
                <c:pt idx="9715">
                  <c:v>0.76533478986411296</c:v>
                </c:pt>
                <c:pt idx="9716">
                  <c:v>1.2729894127931765</c:v>
                </c:pt>
                <c:pt idx="9717">
                  <c:v>-1.687956640900012</c:v>
                </c:pt>
                <c:pt idx="9718">
                  <c:v>-0.50116440816209717</c:v>
                </c:pt>
                <c:pt idx="9719">
                  <c:v>-2.2431817380739005</c:v>
                </c:pt>
                <c:pt idx="9720">
                  <c:v>2.82912695680794</c:v>
                </c:pt>
                <c:pt idx="9721">
                  <c:v>2.8421251442288593</c:v>
                </c:pt>
                <c:pt idx="9722">
                  <c:v>0.56966283636955239</c:v>
                </c:pt>
                <c:pt idx="9723">
                  <c:v>0.36156362177645107</c:v>
                </c:pt>
                <c:pt idx="9724">
                  <c:v>-2.7197354177886837</c:v>
                </c:pt>
                <c:pt idx="9725">
                  <c:v>-1.7220871010324856</c:v>
                </c:pt>
                <c:pt idx="9726">
                  <c:v>-0.96846671200955825</c:v>
                </c:pt>
                <c:pt idx="9727">
                  <c:v>-1.2423012025835334</c:v>
                </c:pt>
                <c:pt idx="9728">
                  <c:v>0.76766264398627015</c:v>
                </c:pt>
                <c:pt idx="9729">
                  <c:v>-3.5460168974697979</c:v>
                </c:pt>
                <c:pt idx="9730">
                  <c:v>-2.4904765984264472</c:v>
                </c:pt>
                <c:pt idx="9731">
                  <c:v>-1.1802906132287028</c:v>
                </c:pt>
                <c:pt idx="9732">
                  <c:v>-3.2405873684525659</c:v>
                </c:pt>
                <c:pt idx="9733">
                  <c:v>2.4663509886024713</c:v>
                </c:pt>
                <c:pt idx="9734">
                  <c:v>2.1052593129666235</c:v>
                </c:pt>
                <c:pt idx="9735">
                  <c:v>-3.0052066574289427</c:v>
                </c:pt>
                <c:pt idx="9736">
                  <c:v>0.32615144463849788</c:v>
                </c:pt>
                <c:pt idx="9737">
                  <c:v>-0.73471195332335526</c:v>
                </c:pt>
                <c:pt idx="9738">
                  <c:v>-0.38883290792626468</c:v>
                </c:pt>
                <c:pt idx="9739">
                  <c:v>1.2366504302699468</c:v>
                </c:pt>
                <c:pt idx="9740">
                  <c:v>-4.647022651135984</c:v>
                </c:pt>
                <c:pt idx="9741">
                  <c:v>2.3056944020363019</c:v>
                </c:pt>
                <c:pt idx="9742">
                  <c:v>0.84900484457159564</c:v>
                </c:pt>
                <c:pt idx="9743">
                  <c:v>2.7020997163776741</c:v>
                </c:pt>
                <c:pt idx="9744">
                  <c:v>-4.2960166169629446</c:v>
                </c:pt>
                <c:pt idx="9745">
                  <c:v>0.11937102170732317</c:v>
                </c:pt>
                <c:pt idx="9746">
                  <c:v>1.4201771917890085</c:v>
                </c:pt>
                <c:pt idx="9747">
                  <c:v>0.57195768080070408</c:v>
                </c:pt>
                <c:pt idx="9748">
                  <c:v>1.7157558329133451</c:v>
                </c:pt>
                <c:pt idx="9749">
                  <c:v>0.61393306196400843</c:v>
                </c:pt>
                <c:pt idx="9750">
                  <c:v>-3.476979657780312</c:v>
                </c:pt>
                <c:pt idx="9751">
                  <c:v>2.2990739651370689</c:v>
                </c:pt>
                <c:pt idx="9752">
                  <c:v>-0.55563805782919928</c:v>
                </c:pt>
                <c:pt idx="9753">
                  <c:v>0.26168943852798066</c:v>
                </c:pt>
                <c:pt idx="9754">
                  <c:v>2.9885590592425189</c:v>
                </c:pt>
                <c:pt idx="9755">
                  <c:v>0.34708760720752707</c:v>
                </c:pt>
                <c:pt idx="9756">
                  <c:v>-0.35545631177595283</c:v>
                </c:pt>
                <c:pt idx="9757">
                  <c:v>-2.2083273147755733</c:v>
                </c:pt>
                <c:pt idx="9758">
                  <c:v>-3.0354132996392735</c:v>
                </c:pt>
                <c:pt idx="9759">
                  <c:v>-2.0235261760278433</c:v>
                </c:pt>
                <c:pt idx="9760">
                  <c:v>-0.50992051360296387</c:v>
                </c:pt>
                <c:pt idx="9761">
                  <c:v>3.9047936626984381</c:v>
                </c:pt>
                <c:pt idx="9762">
                  <c:v>-0.76805613281349849</c:v>
                </c:pt>
                <c:pt idx="9763">
                  <c:v>-1.3896641097545626E-2</c:v>
                </c:pt>
                <c:pt idx="9764">
                  <c:v>1.4675623002513163</c:v>
                </c:pt>
                <c:pt idx="9765">
                  <c:v>-1.0661149841515112</c:v>
                </c:pt>
                <c:pt idx="9766">
                  <c:v>2.8615011698926054</c:v>
                </c:pt>
                <c:pt idx="9767">
                  <c:v>-1.358765449324693</c:v>
                </c:pt>
                <c:pt idx="9768">
                  <c:v>2.2234236283251647</c:v>
                </c:pt>
                <c:pt idx="9769">
                  <c:v>1.7014988015178574</c:v>
                </c:pt>
                <c:pt idx="9770">
                  <c:v>-8.8292592961543903E-2</c:v>
                </c:pt>
                <c:pt idx="9771">
                  <c:v>-1.5009928078931694</c:v>
                </c:pt>
                <c:pt idx="9772">
                  <c:v>2.3149955305972725</c:v>
                </c:pt>
                <c:pt idx="9773">
                  <c:v>1.9562212127745227E-2</c:v>
                </c:pt>
                <c:pt idx="9774">
                  <c:v>-0.76406256991693056</c:v>
                </c:pt>
                <c:pt idx="9775">
                  <c:v>2.9182030278911242</c:v>
                </c:pt>
                <c:pt idx="9776">
                  <c:v>-3.8479889100910611</c:v>
                </c:pt>
                <c:pt idx="9777">
                  <c:v>2.8440244318634811</c:v>
                </c:pt>
                <c:pt idx="9778">
                  <c:v>4.1466093571176259</c:v>
                </c:pt>
                <c:pt idx="9779">
                  <c:v>-1.3485532240748199</c:v>
                </c:pt>
                <c:pt idx="9780">
                  <c:v>-1.7517505755843672</c:v>
                </c:pt>
                <c:pt idx="9781">
                  <c:v>-2.3536584528294924</c:v>
                </c:pt>
                <c:pt idx="9782">
                  <c:v>1.9730481572266143</c:v>
                </c:pt>
                <c:pt idx="9783">
                  <c:v>-1.6210724584679141</c:v>
                </c:pt>
                <c:pt idx="9784">
                  <c:v>-0.44424839092305035</c:v>
                </c:pt>
                <c:pt idx="9785">
                  <c:v>1.7433475988940899</c:v>
                </c:pt>
                <c:pt idx="9786">
                  <c:v>-2.942922218449425</c:v>
                </c:pt>
                <c:pt idx="9787">
                  <c:v>-2.8173135031929348</c:v>
                </c:pt>
                <c:pt idx="9788">
                  <c:v>0.61844537036657243</c:v>
                </c:pt>
                <c:pt idx="9789">
                  <c:v>-1.2699596046640096</c:v>
                </c:pt>
                <c:pt idx="9790">
                  <c:v>-1.600249201893547</c:v>
                </c:pt>
                <c:pt idx="9791">
                  <c:v>-0.11294359218723571</c:v>
                </c:pt>
                <c:pt idx="9792">
                  <c:v>-0.51775447165479704</c:v>
                </c:pt>
                <c:pt idx="9793">
                  <c:v>-2.0692437202540859</c:v>
                </c:pt>
                <c:pt idx="9794">
                  <c:v>0.47636644332759204</c:v>
                </c:pt>
                <c:pt idx="9795">
                  <c:v>-1.9385997348560551</c:v>
                </c:pt>
                <c:pt idx="9796">
                  <c:v>1.8587352000023429</c:v>
                </c:pt>
                <c:pt idx="9797">
                  <c:v>-0.69201260899419736</c:v>
                </c:pt>
                <c:pt idx="9798">
                  <c:v>3.9786895202030337</c:v>
                </c:pt>
                <c:pt idx="9799">
                  <c:v>-2.7781154966621671</c:v>
                </c:pt>
                <c:pt idx="9800">
                  <c:v>-1.6859156538127564</c:v>
                </c:pt>
                <c:pt idx="9801">
                  <c:v>2.030105213536082</c:v>
                </c:pt>
                <c:pt idx="9802">
                  <c:v>-2.0810124592070522</c:v>
                </c:pt>
                <c:pt idx="9803">
                  <c:v>9.8104597307305141E-2</c:v>
                </c:pt>
                <c:pt idx="9804">
                  <c:v>-4.5826043990765015</c:v>
                </c:pt>
                <c:pt idx="9805">
                  <c:v>-2.356612392067305</c:v>
                </c:pt>
                <c:pt idx="9806">
                  <c:v>-2.1547510840049284</c:v>
                </c:pt>
                <c:pt idx="9807">
                  <c:v>-0.48248355220621875</c:v>
                </c:pt>
                <c:pt idx="9808">
                  <c:v>1.9647458762502552</c:v>
                </c:pt>
                <c:pt idx="9809">
                  <c:v>-0.36695676748921358</c:v>
                </c:pt>
                <c:pt idx="9810">
                  <c:v>-0.95175886590701708</c:v>
                </c:pt>
                <c:pt idx="9811">
                  <c:v>-1.6083689196219808</c:v>
                </c:pt>
                <c:pt idx="9812">
                  <c:v>-2.392669238116099</c:v>
                </c:pt>
                <c:pt idx="9813">
                  <c:v>1.6948503192639919</c:v>
                </c:pt>
                <c:pt idx="9814">
                  <c:v>0.40884833634467554</c:v>
                </c:pt>
                <c:pt idx="9815">
                  <c:v>-0.35765387118772196</c:v>
                </c:pt>
                <c:pt idx="9816">
                  <c:v>2.9118803484415672</c:v>
                </c:pt>
                <c:pt idx="9817">
                  <c:v>-5.9057574174658285</c:v>
                </c:pt>
                <c:pt idx="9818">
                  <c:v>1.7860362865843626</c:v>
                </c:pt>
                <c:pt idx="9819">
                  <c:v>-3.511080217096481</c:v>
                </c:pt>
                <c:pt idx="9820">
                  <c:v>-0.15922777915146469</c:v>
                </c:pt>
                <c:pt idx="9821">
                  <c:v>2.0660054872603553</c:v>
                </c:pt>
                <c:pt idx="9822">
                  <c:v>-3.1937995516478992</c:v>
                </c:pt>
                <c:pt idx="9823">
                  <c:v>3.0040681057967618</c:v>
                </c:pt>
                <c:pt idx="9824">
                  <c:v>-0.31023937623659492</c:v>
                </c:pt>
                <c:pt idx="9825">
                  <c:v>-1.4424073709564027</c:v>
                </c:pt>
                <c:pt idx="9826">
                  <c:v>0.44570606437389415</c:v>
                </c:pt>
                <c:pt idx="9827">
                  <c:v>1.1580924241151394</c:v>
                </c:pt>
                <c:pt idx="9828">
                  <c:v>4.5670403336724092</c:v>
                </c:pt>
                <c:pt idx="9829">
                  <c:v>-0.15006894307394703</c:v>
                </c:pt>
                <c:pt idx="9830">
                  <c:v>1.7836255150050135</c:v>
                </c:pt>
                <c:pt idx="9831">
                  <c:v>-3.8663655192564761E-2</c:v>
                </c:pt>
                <c:pt idx="9832">
                  <c:v>1.0660467928189092</c:v>
                </c:pt>
                <c:pt idx="9833">
                  <c:v>-0.67973652927748418</c:v>
                </c:pt>
                <c:pt idx="9834">
                  <c:v>-1.5182011749614475</c:v>
                </c:pt>
                <c:pt idx="9835">
                  <c:v>0.63873434818086139</c:v>
                </c:pt>
                <c:pt idx="9836">
                  <c:v>-2.2786659574112065</c:v>
                </c:pt>
                <c:pt idx="9837">
                  <c:v>-4.5931331206437847</c:v>
                </c:pt>
                <c:pt idx="9838">
                  <c:v>0.42992502365662943</c:v>
                </c:pt>
                <c:pt idx="9839">
                  <c:v>-2.1195321267537679</c:v>
                </c:pt>
                <c:pt idx="9840">
                  <c:v>-0.92802785226858475</c:v>
                </c:pt>
                <c:pt idx="9841">
                  <c:v>-3.0694134650613591</c:v>
                </c:pt>
                <c:pt idx="9842">
                  <c:v>1.6192761531632911</c:v>
                </c:pt>
                <c:pt idx="9843">
                  <c:v>-5.9649407390910767</c:v>
                </c:pt>
                <c:pt idx="9844">
                  <c:v>1.012632759091332</c:v>
                </c:pt>
                <c:pt idx="9845">
                  <c:v>1.3798992756780812</c:v>
                </c:pt>
                <c:pt idx="9846">
                  <c:v>0.34629812996934106</c:v>
                </c:pt>
                <c:pt idx="9847">
                  <c:v>2.093156688980514</c:v>
                </c:pt>
                <c:pt idx="9848">
                  <c:v>-2.2758711063417856</c:v>
                </c:pt>
                <c:pt idx="9849">
                  <c:v>4.0782623227996453</c:v>
                </c:pt>
                <c:pt idx="9850">
                  <c:v>-2.3562977512115566</c:v>
                </c:pt>
                <c:pt idx="9851">
                  <c:v>1.5122521308707206</c:v>
                </c:pt>
                <c:pt idx="9852">
                  <c:v>3.2138505933223271</c:v>
                </c:pt>
                <c:pt idx="9853">
                  <c:v>-0.27478580581895073</c:v>
                </c:pt>
                <c:pt idx="9854">
                  <c:v>-1.7940837586236071</c:v>
                </c:pt>
                <c:pt idx="9855">
                  <c:v>1.5291172974011289</c:v>
                </c:pt>
                <c:pt idx="9856">
                  <c:v>-1.3006542557395306</c:v>
                </c:pt>
                <c:pt idx="9857">
                  <c:v>-1.9446966900374889</c:v>
                </c:pt>
                <c:pt idx="9858">
                  <c:v>1.5101505940475093</c:v>
                </c:pt>
                <c:pt idx="9859">
                  <c:v>1.6893855208928485</c:v>
                </c:pt>
                <c:pt idx="9860">
                  <c:v>-0.33085541928603135</c:v>
                </c:pt>
                <c:pt idx="9861">
                  <c:v>0.47747625372404201</c:v>
                </c:pt>
                <c:pt idx="9862">
                  <c:v>0.15422544500565039</c:v>
                </c:pt>
                <c:pt idx="9863">
                  <c:v>-0.4666761461536737</c:v>
                </c:pt>
                <c:pt idx="9864">
                  <c:v>-0.8264598271699235</c:v>
                </c:pt>
                <c:pt idx="9865">
                  <c:v>-2.4541335509377973</c:v>
                </c:pt>
                <c:pt idx="9866">
                  <c:v>-1.0083154012507407</c:v>
                </c:pt>
                <c:pt idx="9867">
                  <c:v>-0.19247187108761921</c:v>
                </c:pt>
                <c:pt idx="9868">
                  <c:v>4.8241928139947206</c:v>
                </c:pt>
                <c:pt idx="9869">
                  <c:v>-2.2275335079108984</c:v>
                </c:pt>
                <c:pt idx="9870">
                  <c:v>-0.87041489758115631</c:v>
                </c:pt>
                <c:pt idx="9871">
                  <c:v>-2.7338146221480315</c:v>
                </c:pt>
                <c:pt idx="9872">
                  <c:v>-4.2468895412938821</c:v>
                </c:pt>
                <c:pt idx="9873">
                  <c:v>2.6627618658559271</c:v>
                </c:pt>
                <c:pt idx="9874">
                  <c:v>0.68261087244044205</c:v>
                </c:pt>
                <c:pt idx="9875">
                  <c:v>3.1742984081177781</c:v>
                </c:pt>
                <c:pt idx="9876">
                  <c:v>-3.5968378149890583</c:v>
                </c:pt>
                <c:pt idx="9877">
                  <c:v>1.0703279708537394</c:v>
                </c:pt>
                <c:pt idx="9878">
                  <c:v>4.8474308544316003</c:v>
                </c:pt>
                <c:pt idx="9879">
                  <c:v>2.3682721484565974</c:v>
                </c:pt>
                <c:pt idx="9880">
                  <c:v>1.4780927895591134</c:v>
                </c:pt>
                <c:pt idx="9881">
                  <c:v>-1.6101561219295348</c:v>
                </c:pt>
                <c:pt idx="9882">
                  <c:v>3.4451464550726172</c:v>
                </c:pt>
                <c:pt idx="9883">
                  <c:v>-1.5359900380024527</c:v>
                </c:pt>
                <c:pt idx="9884">
                  <c:v>1.5214655962571157</c:v>
                </c:pt>
                <c:pt idx="9885">
                  <c:v>-1.7494539634126909</c:v>
                </c:pt>
                <c:pt idx="9886">
                  <c:v>-0.63788958736290624</c:v>
                </c:pt>
                <c:pt idx="9887">
                  <c:v>2.306790446919166</c:v>
                </c:pt>
                <c:pt idx="9888">
                  <c:v>1.3953820446182021</c:v>
                </c:pt>
                <c:pt idx="9889">
                  <c:v>-0.12989101579262297</c:v>
                </c:pt>
                <c:pt idx="9890">
                  <c:v>4.0305345281269638</c:v>
                </c:pt>
                <c:pt idx="9891">
                  <c:v>-0.70579354157641205</c:v>
                </c:pt>
                <c:pt idx="9892">
                  <c:v>1.830385198733893</c:v>
                </c:pt>
                <c:pt idx="9893">
                  <c:v>-0.72513891832051058</c:v>
                </c:pt>
                <c:pt idx="9894">
                  <c:v>-2.9720585880813388</c:v>
                </c:pt>
                <c:pt idx="9895">
                  <c:v>-0.88683698400710398</c:v>
                </c:pt>
                <c:pt idx="9896">
                  <c:v>-3.4526058306926899</c:v>
                </c:pt>
                <c:pt idx="9897">
                  <c:v>0.33539732668506872</c:v>
                </c:pt>
                <c:pt idx="9898">
                  <c:v>0.5600496705178557</c:v>
                </c:pt>
                <c:pt idx="9899">
                  <c:v>1.739795260640328</c:v>
                </c:pt>
                <c:pt idx="9900">
                  <c:v>0.50023478511312192</c:v>
                </c:pt>
                <c:pt idx="9901">
                  <c:v>-0.53955865761364663</c:v>
                </c:pt>
                <c:pt idx="9902">
                  <c:v>-0.36134605343244175</c:v>
                </c:pt>
                <c:pt idx="9903">
                  <c:v>2.0841858222505039</c:v>
                </c:pt>
                <c:pt idx="9904">
                  <c:v>2.1232023875607879</c:v>
                </c:pt>
                <c:pt idx="9905">
                  <c:v>2.0988815624449444</c:v>
                </c:pt>
                <c:pt idx="9906">
                  <c:v>-4.9683951992946049</c:v>
                </c:pt>
                <c:pt idx="9907">
                  <c:v>2.5360791670977108</c:v>
                </c:pt>
                <c:pt idx="9908">
                  <c:v>1.0414095591067962</c:v>
                </c:pt>
                <c:pt idx="9909">
                  <c:v>3.6610355196244129</c:v>
                </c:pt>
                <c:pt idx="9910">
                  <c:v>-0.80882576871293566</c:v>
                </c:pt>
                <c:pt idx="9911">
                  <c:v>-1.038218807347576</c:v>
                </c:pt>
                <c:pt idx="9912">
                  <c:v>0.1320065306370708</c:v>
                </c:pt>
                <c:pt idx="9913">
                  <c:v>-4.3673038250051377</c:v>
                </c:pt>
                <c:pt idx="9914">
                  <c:v>-5.7338595509087611</c:v>
                </c:pt>
                <c:pt idx="9915">
                  <c:v>0.85166227977276776</c:v>
                </c:pt>
                <c:pt idx="9916">
                  <c:v>-2.1131045358172784</c:v>
                </c:pt>
                <c:pt idx="9917">
                  <c:v>-2.4374413258104966</c:v>
                </c:pt>
                <c:pt idx="9918">
                  <c:v>1.3379526879727806</c:v>
                </c:pt>
                <c:pt idx="9919">
                  <c:v>-3.5300522587105263</c:v>
                </c:pt>
                <c:pt idx="9920">
                  <c:v>1.0003435068918698</c:v>
                </c:pt>
                <c:pt idx="9921">
                  <c:v>-1.3453831824136984</c:v>
                </c:pt>
                <c:pt idx="9922">
                  <c:v>-1.8612974547833261</c:v>
                </c:pt>
                <c:pt idx="9923">
                  <c:v>0.52734468127471956</c:v>
                </c:pt>
                <c:pt idx="9924">
                  <c:v>-2.9949744398983</c:v>
                </c:pt>
                <c:pt idx="9925">
                  <c:v>3.359937363098922</c:v>
                </c:pt>
                <c:pt idx="9926">
                  <c:v>4.9910466069576387E-2</c:v>
                </c:pt>
                <c:pt idx="9927">
                  <c:v>-0.45557539090572163</c:v>
                </c:pt>
                <c:pt idx="9928">
                  <c:v>1.165836951251876</c:v>
                </c:pt>
                <c:pt idx="9929">
                  <c:v>2.1200679591556764</c:v>
                </c:pt>
                <c:pt idx="9930">
                  <c:v>-1.0131241259687727</c:v>
                </c:pt>
                <c:pt idx="9931">
                  <c:v>1.1937349835174871</c:v>
                </c:pt>
                <c:pt idx="9932">
                  <c:v>1.035389522739905</c:v>
                </c:pt>
                <c:pt idx="9933">
                  <c:v>2.8256334005496342</c:v>
                </c:pt>
                <c:pt idx="9934">
                  <c:v>-0.57699554048139134</c:v>
                </c:pt>
                <c:pt idx="9935">
                  <c:v>1.2600933870068616</c:v>
                </c:pt>
                <c:pt idx="9936">
                  <c:v>0.66372108790136508</c:v>
                </c:pt>
                <c:pt idx="9937">
                  <c:v>1.2723627346467055</c:v>
                </c:pt>
                <c:pt idx="9938">
                  <c:v>-4.5014484000981838</c:v>
                </c:pt>
                <c:pt idx="9939">
                  <c:v>2.5944178526914996</c:v>
                </c:pt>
                <c:pt idx="9940">
                  <c:v>1.7100803382184893</c:v>
                </c:pt>
                <c:pt idx="9941">
                  <c:v>0.98017985945161001</c:v>
                </c:pt>
                <c:pt idx="9942">
                  <c:v>-1.7585515016508992</c:v>
                </c:pt>
                <c:pt idx="9943">
                  <c:v>3.005352713057988</c:v>
                </c:pt>
                <c:pt idx="9944">
                  <c:v>-0.306660012265354</c:v>
                </c:pt>
                <c:pt idx="9945">
                  <c:v>1.4352150251630036</c:v>
                </c:pt>
                <c:pt idx="9946">
                  <c:v>-2.6536987611559724</c:v>
                </c:pt>
                <c:pt idx="9947">
                  <c:v>-0.97254482920601504</c:v>
                </c:pt>
                <c:pt idx="9948">
                  <c:v>-0.10328660493311759</c:v>
                </c:pt>
                <c:pt idx="9949">
                  <c:v>-1.627814690260152</c:v>
                </c:pt>
                <c:pt idx="9950">
                  <c:v>-1.6247389561293346</c:v>
                </c:pt>
                <c:pt idx="9951">
                  <c:v>1.3005517922850984</c:v>
                </c:pt>
                <c:pt idx="9952">
                  <c:v>2.2454132677876686</c:v>
                </c:pt>
                <c:pt idx="9953">
                  <c:v>-3.1395228327909166</c:v>
                </c:pt>
                <c:pt idx="9954">
                  <c:v>4.9684860961304054</c:v>
                </c:pt>
                <c:pt idx="9955">
                  <c:v>-1.4555416331113804</c:v>
                </c:pt>
                <c:pt idx="9956">
                  <c:v>-1.9428130233781218</c:v>
                </c:pt>
                <c:pt idx="9957">
                  <c:v>3.0269995785889634</c:v>
                </c:pt>
                <c:pt idx="9958">
                  <c:v>1.5315849955142653</c:v>
                </c:pt>
                <c:pt idx="9959">
                  <c:v>2.1531089025323382</c:v>
                </c:pt>
                <c:pt idx="9960">
                  <c:v>-1.9722159085092201</c:v>
                </c:pt>
                <c:pt idx="9961">
                  <c:v>1.2471396140191899</c:v>
                </c:pt>
                <c:pt idx="9962">
                  <c:v>5.2745890875164747</c:v>
                </c:pt>
                <c:pt idx="9963">
                  <c:v>-1.9609009062996137</c:v>
                </c:pt>
                <c:pt idx="9964">
                  <c:v>1.8570551236657025</c:v>
                </c:pt>
                <c:pt idx="9965">
                  <c:v>-1.7694554138098511</c:v>
                </c:pt>
                <c:pt idx="9966">
                  <c:v>-2.4785205505081684</c:v>
                </c:pt>
                <c:pt idx="9967">
                  <c:v>-0.22985462995617922</c:v>
                </c:pt>
                <c:pt idx="9968">
                  <c:v>0.17866405273134944</c:v>
                </c:pt>
                <c:pt idx="9969">
                  <c:v>0.21207974493643178</c:v>
                </c:pt>
                <c:pt idx="9970">
                  <c:v>-0.60836891962198081</c:v>
                </c:pt>
                <c:pt idx="9971">
                  <c:v>4.2099961263133636</c:v>
                </c:pt>
                <c:pt idx="9972">
                  <c:v>3.8163305042481284</c:v>
                </c:pt>
                <c:pt idx="9973">
                  <c:v>0.62075574805182754</c:v>
                </c:pt>
                <c:pt idx="9974">
                  <c:v>0.45493559249878501</c:v>
                </c:pt>
                <c:pt idx="9975">
                  <c:v>2.7662922441690441</c:v>
                </c:pt>
                <c:pt idx="9976">
                  <c:v>1.0489992816595475</c:v>
                </c:pt>
                <c:pt idx="9977">
                  <c:v>0.80410608536899986</c:v>
                </c:pt>
                <c:pt idx="9978">
                  <c:v>4.1942891141549268</c:v>
                </c:pt>
                <c:pt idx="9979">
                  <c:v>-2.1762983037451633</c:v>
                </c:pt>
                <c:pt idx="9980">
                  <c:v>-5.0624074416369069E-2</c:v>
                </c:pt>
                <c:pt idx="9981">
                  <c:v>9.0209784599295517E-3</c:v>
                </c:pt>
                <c:pt idx="9982">
                  <c:v>0.71498694098676197</c:v>
                </c:pt>
                <c:pt idx="9983">
                  <c:v>-2.6313989308465864</c:v>
                </c:pt>
                <c:pt idx="9984">
                  <c:v>1.2442967253143564</c:v>
                </c:pt>
                <c:pt idx="9985">
                  <c:v>-0.94506285132743528</c:v>
                </c:pt>
                <c:pt idx="9986">
                  <c:v>1.9113784863416541</c:v>
                </c:pt>
                <c:pt idx="9987">
                  <c:v>-1.0504324818666788</c:v>
                </c:pt>
                <c:pt idx="9988">
                  <c:v>-1.4572897393641782</c:v>
                </c:pt>
                <c:pt idx="9989">
                  <c:v>1.7154531898306722</c:v>
                </c:pt>
                <c:pt idx="9990">
                  <c:v>0.46695249649312132</c:v>
                </c:pt>
                <c:pt idx="9991">
                  <c:v>-0.72946325737552797</c:v>
                </c:pt>
                <c:pt idx="9992">
                  <c:v>-0.2414811641468475</c:v>
                </c:pt>
                <c:pt idx="9993">
                  <c:v>-1.0038643906874967</c:v>
                </c:pt>
                <c:pt idx="9994">
                  <c:v>4.652347303696331</c:v>
                </c:pt>
                <c:pt idx="9995">
                  <c:v>1.3965897330648609</c:v>
                </c:pt>
                <c:pt idx="9996">
                  <c:v>1.4985390878012765</c:v>
                </c:pt>
                <c:pt idx="9997">
                  <c:v>1.0012714869868375</c:v>
                </c:pt>
                <c:pt idx="9998">
                  <c:v>0.63381708877371068</c:v>
                </c:pt>
                <c:pt idx="9999">
                  <c:v>-1.2976966932995566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775-44FA-85BD-F6F520AD7F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41122703"/>
        <c:axId val="1545290384"/>
      </c:scatterChart>
      <c:valAx>
        <c:axId val="12411227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Predicted</a:t>
                </a:r>
                <a:r>
                  <a:rPr lang="en-US" baseline="0"/>
                  <a:t> Performance Index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5290384"/>
        <c:crosses val="autoZero"/>
        <c:crossBetween val="midCat"/>
      </c:valAx>
      <c:valAx>
        <c:axId val="1545290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Residuals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112270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Student_Performance_Dataset!$A$2:$A$10001</cx:f>
        <cx:lvl ptCount="10000">
          <cx:pt idx="0">Yes</cx:pt>
          <cx:pt idx="1">No</cx:pt>
          <cx:pt idx="2">Yes</cx:pt>
          <cx:pt idx="3">Yes</cx:pt>
          <cx:pt idx="4">No</cx:pt>
          <cx:pt idx="5">No</cx:pt>
          <cx:pt idx="6">Yes</cx:pt>
          <cx:pt idx="7">Yes</cx:pt>
          <cx:pt idx="8">No</cx:pt>
          <cx:pt idx="9">No</cx:pt>
          <cx:pt idx="10">No</cx:pt>
          <cx:pt idx="11">No</cx:pt>
          <cx:pt idx="12">No</cx:pt>
          <cx:pt idx="13">No</cx:pt>
          <cx:pt idx="14">No</cx:pt>
          <cx:pt idx="15">No</cx:pt>
          <cx:pt idx="16">Yes</cx:pt>
          <cx:pt idx="17">Yes</cx:pt>
          <cx:pt idx="18">Yes</cx:pt>
          <cx:pt idx="19">No</cx:pt>
          <cx:pt idx="20">Yes</cx:pt>
          <cx:pt idx="21">No</cx:pt>
          <cx:pt idx="22">Yes</cx:pt>
          <cx:pt idx="23">No</cx:pt>
          <cx:pt idx="24">No</cx:pt>
          <cx:pt idx="25">Yes</cx:pt>
          <cx:pt idx="26">No</cx:pt>
          <cx:pt idx="27">Yes</cx:pt>
          <cx:pt idx="28">Yes</cx:pt>
          <cx:pt idx="29">Yes</cx:pt>
          <cx:pt idx="30">Yes</cx:pt>
          <cx:pt idx="31">Yes</cx:pt>
          <cx:pt idx="32">Yes</cx:pt>
          <cx:pt idx="33">Yes</cx:pt>
          <cx:pt idx="34">Yes</cx:pt>
          <cx:pt idx="35">Yes</cx:pt>
          <cx:pt idx="36">No</cx:pt>
          <cx:pt idx="37">No</cx:pt>
          <cx:pt idx="38">Yes</cx:pt>
          <cx:pt idx="39">No</cx:pt>
          <cx:pt idx="40">No</cx:pt>
          <cx:pt idx="41">Yes</cx:pt>
          <cx:pt idx="42">Yes</cx:pt>
          <cx:pt idx="43">No</cx:pt>
          <cx:pt idx="44">Yes</cx:pt>
          <cx:pt idx="45">Yes</cx:pt>
          <cx:pt idx="46">Yes</cx:pt>
          <cx:pt idx="47">No</cx:pt>
          <cx:pt idx="48">Yes</cx:pt>
          <cx:pt idx="49">No</cx:pt>
          <cx:pt idx="50">Yes</cx:pt>
          <cx:pt idx="51">Yes</cx:pt>
          <cx:pt idx="52">No</cx:pt>
          <cx:pt idx="53">Yes</cx:pt>
          <cx:pt idx="54">No</cx:pt>
          <cx:pt idx="55">No</cx:pt>
          <cx:pt idx="56">Yes</cx:pt>
          <cx:pt idx="57">Yes</cx:pt>
          <cx:pt idx="58">No</cx:pt>
          <cx:pt idx="59">No</cx:pt>
          <cx:pt idx="60">Yes</cx:pt>
          <cx:pt idx="61">Yes</cx:pt>
          <cx:pt idx="62">Yes</cx:pt>
          <cx:pt idx="63">Yes</cx:pt>
          <cx:pt idx="64">Yes</cx:pt>
          <cx:pt idx="65">No</cx:pt>
          <cx:pt idx="66">No</cx:pt>
          <cx:pt idx="67">No</cx:pt>
          <cx:pt idx="68">No</cx:pt>
          <cx:pt idx="69">Yes</cx:pt>
          <cx:pt idx="70">No</cx:pt>
          <cx:pt idx="71">Yes</cx:pt>
          <cx:pt idx="72">Yes</cx:pt>
          <cx:pt idx="73">Yes</cx:pt>
          <cx:pt idx="74">Yes</cx:pt>
          <cx:pt idx="75">Yes</cx:pt>
          <cx:pt idx="76">No</cx:pt>
          <cx:pt idx="77">Yes</cx:pt>
          <cx:pt idx="78">Yes</cx:pt>
          <cx:pt idx="79">Yes</cx:pt>
          <cx:pt idx="80">No</cx:pt>
          <cx:pt idx="81">Yes</cx:pt>
          <cx:pt idx="82">Yes</cx:pt>
          <cx:pt idx="83">Yes</cx:pt>
          <cx:pt idx="84">No</cx:pt>
          <cx:pt idx="85">Yes</cx:pt>
          <cx:pt idx="86">No</cx:pt>
          <cx:pt idx="87">No</cx:pt>
          <cx:pt idx="88">Yes</cx:pt>
          <cx:pt idx="89">No</cx:pt>
          <cx:pt idx="90">No</cx:pt>
          <cx:pt idx="91">Yes</cx:pt>
          <cx:pt idx="92">Yes</cx:pt>
          <cx:pt idx="93">Yes</cx:pt>
          <cx:pt idx="94">Yes</cx:pt>
          <cx:pt idx="95">No</cx:pt>
          <cx:pt idx="96">No</cx:pt>
          <cx:pt idx="97">Yes</cx:pt>
          <cx:pt idx="98">Yes</cx:pt>
          <cx:pt idx="99">Yes</cx:pt>
          <cx:pt idx="100">No</cx:pt>
          <cx:pt idx="101">Yes</cx:pt>
          <cx:pt idx="102">No</cx:pt>
          <cx:pt idx="103">No</cx:pt>
          <cx:pt idx="104">No</cx:pt>
          <cx:pt idx="105">No</cx:pt>
          <cx:pt idx="106">Yes</cx:pt>
          <cx:pt idx="107">Yes</cx:pt>
          <cx:pt idx="108">Yes</cx:pt>
          <cx:pt idx="109">No</cx:pt>
          <cx:pt idx="110">No</cx:pt>
          <cx:pt idx="111">Yes</cx:pt>
          <cx:pt idx="112">No</cx:pt>
          <cx:pt idx="113">No</cx:pt>
          <cx:pt idx="114">No</cx:pt>
          <cx:pt idx="115">Yes</cx:pt>
          <cx:pt idx="116">Yes</cx:pt>
          <cx:pt idx="117">Yes</cx:pt>
          <cx:pt idx="118">No</cx:pt>
          <cx:pt idx="119">Yes</cx:pt>
          <cx:pt idx="120">Yes</cx:pt>
          <cx:pt idx="121">Yes</cx:pt>
          <cx:pt idx="122">No</cx:pt>
          <cx:pt idx="123">No</cx:pt>
          <cx:pt idx="124">No</cx:pt>
          <cx:pt idx="125">No</cx:pt>
          <cx:pt idx="126">No</cx:pt>
          <cx:pt idx="127">Yes</cx:pt>
          <cx:pt idx="128">Yes</cx:pt>
          <cx:pt idx="129">No</cx:pt>
          <cx:pt idx="130">No</cx:pt>
          <cx:pt idx="131">Yes</cx:pt>
          <cx:pt idx="132">No</cx:pt>
          <cx:pt idx="133">No</cx:pt>
          <cx:pt idx="134">No</cx:pt>
          <cx:pt idx="135">No</cx:pt>
          <cx:pt idx="136">No</cx:pt>
          <cx:pt idx="137">Yes</cx:pt>
          <cx:pt idx="138">Yes</cx:pt>
          <cx:pt idx="139">No</cx:pt>
          <cx:pt idx="140">No</cx:pt>
          <cx:pt idx="141">Yes</cx:pt>
          <cx:pt idx="142">No</cx:pt>
          <cx:pt idx="143">Yes</cx:pt>
          <cx:pt idx="144">No</cx:pt>
          <cx:pt idx="145">Yes</cx:pt>
          <cx:pt idx="146">Yes</cx:pt>
          <cx:pt idx="147">No</cx:pt>
          <cx:pt idx="148">No</cx:pt>
          <cx:pt idx="149">Yes</cx:pt>
          <cx:pt idx="150">No</cx:pt>
          <cx:pt idx="151">Yes</cx:pt>
          <cx:pt idx="152">No</cx:pt>
          <cx:pt idx="153">No</cx:pt>
          <cx:pt idx="154">No</cx:pt>
          <cx:pt idx="155">Yes</cx:pt>
          <cx:pt idx="156">Yes</cx:pt>
          <cx:pt idx="157">No</cx:pt>
          <cx:pt idx="158">Yes</cx:pt>
          <cx:pt idx="159">No</cx:pt>
          <cx:pt idx="160">Yes</cx:pt>
          <cx:pt idx="161">No</cx:pt>
          <cx:pt idx="162">Yes</cx:pt>
          <cx:pt idx="163">Yes</cx:pt>
          <cx:pt idx="164">Yes</cx:pt>
          <cx:pt idx="165">Yes</cx:pt>
          <cx:pt idx="166">Yes</cx:pt>
          <cx:pt idx="167">Yes</cx:pt>
          <cx:pt idx="168">No</cx:pt>
          <cx:pt idx="169">No</cx:pt>
          <cx:pt idx="170">Yes</cx:pt>
          <cx:pt idx="171">No</cx:pt>
          <cx:pt idx="172">Yes</cx:pt>
          <cx:pt idx="173">No</cx:pt>
          <cx:pt idx="174">No</cx:pt>
          <cx:pt idx="175">No</cx:pt>
          <cx:pt idx="176">No</cx:pt>
          <cx:pt idx="177">Yes</cx:pt>
          <cx:pt idx="178">No</cx:pt>
          <cx:pt idx="179">No</cx:pt>
          <cx:pt idx="180">No</cx:pt>
          <cx:pt idx="181">Yes</cx:pt>
          <cx:pt idx="182">No</cx:pt>
          <cx:pt idx="183">Yes</cx:pt>
          <cx:pt idx="184">Yes</cx:pt>
          <cx:pt idx="185">No</cx:pt>
          <cx:pt idx="186">Yes</cx:pt>
          <cx:pt idx="187">No</cx:pt>
          <cx:pt idx="188">No</cx:pt>
          <cx:pt idx="189">No</cx:pt>
          <cx:pt idx="190">No</cx:pt>
          <cx:pt idx="191">No</cx:pt>
          <cx:pt idx="192">No</cx:pt>
          <cx:pt idx="193">No</cx:pt>
          <cx:pt idx="194">Yes</cx:pt>
          <cx:pt idx="195">Yes</cx:pt>
          <cx:pt idx="196">No</cx:pt>
          <cx:pt idx="197">No</cx:pt>
          <cx:pt idx="198">Yes</cx:pt>
          <cx:pt idx="199">No</cx:pt>
          <cx:pt idx="200">Yes</cx:pt>
          <cx:pt idx="201">Yes</cx:pt>
          <cx:pt idx="202">No</cx:pt>
          <cx:pt idx="203">No</cx:pt>
          <cx:pt idx="204">Yes</cx:pt>
          <cx:pt idx="205">Yes</cx:pt>
          <cx:pt idx="206">No</cx:pt>
          <cx:pt idx="207">No</cx:pt>
          <cx:pt idx="208">Yes</cx:pt>
          <cx:pt idx="209">Yes</cx:pt>
          <cx:pt idx="210">Yes</cx:pt>
          <cx:pt idx="211">No</cx:pt>
          <cx:pt idx="212">No</cx:pt>
          <cx:pt idx="213">No</cx:pt>
          <cx:pt idx="214">Yes</cx:pt>
          <cx:pt idx="215">Yes</cx:pt>
          <cx:pt idx="216">No</cx:pt>
          <cx:pt idx="217">Yes</cx:pt>
          <cx:pt idx="218">Yes</cx:pt>
          <cx:pt idx="219">Yes</cx:pt>
          <cx:pt idx="220">Yes</cx:pt>
          <cx:pt idx="221">Yes</cx:pt>
          <cx:pt idx="222">No</cx:pt>
          <cx:pt idx="223">No</cx:pt>
          <cx:pt idx="224">No</cx:pt>
          <cx:pt idx="225">No</cx:pt>
          <cx:pt idx="226">No</cx:pt>
          <cx:pt idx="227">Yes</cx:pt>
          <cx:pt idx="228">Yes</cx:pt>
          <cx:pt idx="229">Yes</cx:pt>
          <cx:pt idx="230">No</cx:pt>
          <cx:pt idx="231">Yes</cx:pt>
          <cx:pt idx="232">Yes</cx:pt>
          <cx:pt idx="233">Yes</cx:pt>
          <cx:pt idx="234">No</cx:pt>
          <cx:pt idx="235">Yes</cx:pt>
          <cx:pt idx="236">Yes</cx:pt>
          <cx:pt idx="237">No</cx:pt>
          <cx:pt idx="238">No</cx:pt>
          <cx:pt idx="239">Yes</cx:pt>
          <cx:pt idx="240">No</cx:pt>
          <cx:pt idx="241">Yes</cx:pt>
          <cx:pt idx="242">No</cx:pt>
          <cx:pt idx="243">Yes</cx:pt>
          <cx:pt idx="244">Yes</cx:pt>
          <cx:pt idx="245">No</cx:pt>
          <cx:pt idx="246">No</cx:pt>
          <cx:pt idx="247">No</cx:pt>
          <cx:pt idx="248">No</cx:pt>
          <cx:pt idx="249">Yes</cx:pt>
          <cx:pt idx="250">No</cx:pt>
          <cx:pt idx="251">Yes</cx:pt>
          <cx:pt idx="252">Yes</cx:pt>
          <cx:pt idx="253">Yes</cx:pt>
          <cx:pt idx="254">No</cx:pt>
          <cx:pt idx="255">Yes</cx:pt>
          <cx:pt idx="256">Yes</cx:pt>
          <cx:pt idx="257">No</cx:pt>
          <cx:pt idx="258">Yes</cx:pt>
          <cx:pt idx="259">Yes</cx:pt>
          <cx:pt idx="260">Yes</cx:pt>
          <cx:pt idx="261">No</cx:pt>
          <cx:pt idx="262">Yes</cx:pt>
          <cx:pt idx="263">Yes</cx:pt>
          <cx:pt idx="264">Yes</cx:pt>
          <cx:pt idx="265">No</cx:pt>
          <cx:pt idx="266">No</cx:pt>
          <cx:pt idx="267">No</cx:pt>
          <cx:pt idx="268">Yes</cx:pt>
          <cx:pt idx="269">Yes</cx:pt>
          <cx:pt idx="270">Yes</cx:pt>
          <cx:pt idx="271">Yes</cx:pt>
          <cx:pt idx="272">Yes</cx:pt>
          <cx:pt idx="273">No</cx:pt>
          <cx:pt idx="274">Yes</cx:pt>
          <cx:pt idx="275">Yes</cx:pt>
          <cx:pt idx="276">No</cx:pt>
          <cx:pt idx="277">No</cx:pt>
          <cx:pt idx="278">Yes</cx:pt>
          <cx:pt idx="279">No</cx:pt>
          <cx:pt idx="280">No</cx:pt>
          <cx:pt idx="281">No</cx:pt>
          <cx:pt idx="282">Yes</cx:pt>
          <cx:pt idx="283">No</cx:pt>
          <cx:pt idx="284">Yes</cx:pt>
          <cx:pt idx="285">No</cx:pt>
          <cx:pt idx="286">Yes</cx:pt>
          <cx:pt idx="287">Yes</cx:pt>
          <cx:pt idx="288">Yes</cx:pt>
          <cx:pt idx="289">No</cx:pt>
          <cx:pt idx="290">No</cx:pt>
          <cx:pt idx="291">No</cx:pt>
          <cx:pt idx="292">Yes</cx:pt>
          <cx:pt idx="293">No</cx:pt>
          <cx:pt idx="294">No</cx:pt>
          <cx:pt idx="295">Yes</cx:pt>
          <cx:pt idx="296">No</cx:pt>
          <cx:pt idx="297">Yes</cx:pt>
          <cx:pt idx="298">No</cx:pt>
          <cx:pt idx="299">Yes</cx:pt>
          <cx:pt idx="300">Yes</cx:pt>
          <cx:pt idx="301">No</cx:pt>
          <cx:pt idx="302">Yes</cx:pt>
          <cx:pt idx="303">No</cx:pt>
          <cx:pt idx="304">No</cx:pt>
          <cx:pt idx="305">No</cx:pt>
          <cx:pt idx="306">No</cx:pt>
          <cx:pt idx="307">Yes</cx:pt>
          <cx:pt idx="308">Yes</cx:pt>
          <cx:pt idx="309">Yes</cx:pt>
          <cx:pt idx="310">No</cx:pt>
          <cx:pt idx="311">No</cx:pt>
          <cx:pt idx="312">Yes</cx:pt>
          <cx:pt idx="313">Yes</cx:pt>
          <cx:pt idx="314">No</cx:pt>
          <cx:pt idx="315">No</cx:pt>
          <cx:pt idx="316">No</cx:pt>
          <cx:pt idx="317">Yes</cx:pt>
          <cx:pt idx="318">No</cx:pt>
          <cx:pt idx="319">Yes</cx:pt>
          <cx:pt idx="320">No</cx:pt>
          <cx:pt idx="321">Yes</cx:pt>
          <cx:pt idx="322">No</cx:pt>
          <cx:pt idx="323">Yes</cx:pt>
          <cx:pt idx="324">Yes</cx:pt>
          <cx:pt idx="325">Yes</cx:pt>
          <cx:pt idx="326">No</cx:pt>
          <cx:pt idx="327">Yes</cx:pt>
          <cx:pt idx="328">Yes</cx:pt>
          <cx:pt idx="329">No</cx:pt>
          <cx:pt idx="330">Yes</cx:pt>
          <cx:pt idx="331">Yes</cx:pt>
          <cx:pt idx="332">No</cx:pt>
          <cx:pt idx="333">Yes</cx:pt>
          <cx:pt idx="334">No</cx:pt>
          <cx:pt idx="335">Yes</cx:pt>
          <cx:pt idx="336">No</cx:pt>
          <cx:pt idx="337">Yes</cx:pt>
          <cx:pt idx="338">Yes</cx:pt>
          <cx:pt idx="339">Yes</cx:pt>
          <cx:pt idx="340">No</cx:pt>
          <cx:pt idx="341">Yes</cx:pt>
          <cx:pt idx="342">Yes</cx:pt>
          <cx:pt idx="343">No</cx:pt>
          <cx:pt idx="344">No</cx:pt>
          <cx:pt idx="345">No</cx:pt>
          <cx:pt idx="346">Yes</cx:pt>
          <cx:pt idx="347">Yes</cx:pt>
          <cx:pt idx="348">Yes</cx:pt>
          <cx:pt idx="349">No</cx:pt>
          <cx:pt idx="350">No</cx:pt>
          <cx:pt idx="351">Yes</cx:pt>
          <cx:pt idx="352">Yes</cx:pt>
          <cx:pt idx="353">No</cx:pt>
          <cx:pt idx="354">No</cx:pt>
          <cx:pt idx="355">No</cx:pt>
          <cx:pt idx="356">Yes</cx:pt>
          <cx:pt idx="357">No</cx:pt>
          <cx:pt idx="358">No</cx:pt>
          <cx:pt idx="359">No</cx:pt>
          <cx:pt idx="360">No</cx:pt>
          <cx:pt idx="361">Yes</cx:pt>
          <cx:pt idx="362">No</cx:pt>
          <cx:pt idx="363">Yes</cx:pt>
          <cx:pt idx="364">Yes</cx:pt>
          <cx:pt idx="365">No</cx:pt>
          <cx:pt idx="366">No</cx:pt>
          <cx:pt idx="367">Yes</cx:pt>
          <cx:pt idx="368">No</cx:pt>
          <cx:pt idx="369">Yes</cx:pt>
          <cx:pt idx="370">No</cx:pt>
          <cx:pt idx="371">Yes</cx:pt>
          <cx:pt idx="372">Yes</cx:pt>
          <cx:pt idx="373">Yes</cx:pt>
          <cx:pt idx="374">No</cx:pt>
          <cx:pt idx="375">Yes</cx:pt>
          <cx:pt idx="376">Yes</cx:pt>
          <cx:pt idx="377">No</cx:pt>
          <cx:pt idx="378">No</cx:pt>
          <cx:pt idx="379">Yes</cx:pt>
          <cx:pt idx="380">Yes</cx:pt>
          <cx:pt idx="381">No</cx:pt>
          <cx:pt idx="382">Yes</cx:pt>
          <cx:pt idx="383">No</cx:pt>
          <cx:pt idx="384">No</cx:pt>
          <cx:pt idx="385">No</cx:pt>
          <cx:pt idx="386">Yes</cx:pt>
          <cx:pt idx="387">No</cx:pt>
          <cx:pt idx="388">Yes</cx:pt>
          <cx:pt idx="389">Yes</cx:pt>
          <cx:pt idx="390">No</cx:pt>
          <cx:pt idx="391">No</cx:pt>
          <cx:pt idx="392">No</cx:pt>
          <cx:pt idx="393">No</cx:pt>
          <cx:pt idx="394">Yes</cx:pt>
          <cx:pt idx="395">Yes</cx:pt>
          <cx:pt idx="396">No</cx:pt>
          <cx:pt idx="397">Yes</cx:pt>
          <cx:pt idx="398">No</cx:pt>
          <cx:pt idx="399">Yes</cx:pt>
          <cx:pt idx="400">Yes</cx:pt>
          <cx:pt idx="401">Yes</cx:pt>
          <cx:pt idx="402">No</cx:pt>
          <cx:pt idx="403">Yes</cx:pt>
          <cx:pt idx="404">Yes</cx:pt>
          <cx:pt idx="405">Yes</cx:pt>
          <cx:pt idx="406">Yes</cx:pt>
          <cx:pt idx="407">No</cx:pt>
          <cx:pt idx="408">Yes</cx:pt>
          <cx:pt idx="409">No</cx:pt>
          <cx:pt idx="410">No</cx:pt>
          <cx:pt idx="411">Yes</cx:pt>
          <cx:pt idx="412">Yes</cx:pt>
          <cx:pt idx="413">No</cx:pt>
          <cx:pt idx="414">No</cx:pt>
          <cx:pt idx="415">No</cx:pt>
          <cx:pt idx="416">Yes</cx:pt>
          <cx:pt idx="417">Yes</cx:pt>
          <cx:pt idx="418">No</cx:pt>
          <cx:pt idx="419">No</cx:pt>
          <cx:pt idx="420">No</cx:pt>
          <cx:pt idx="421">Yes</cx:pt>
          <cx:pt idx="422">Yes</cx:pt>
          <cx:pt idx="423">No</cx:pt>
          <cx:pt idx="424">Yes</cx:pt>
          <cx:pt idx="425">No</cx:pt>
          <cx:pt idx="426">Yes</cx:pt>
          <cx:pt idx="427">No</cx:pt>
          <cx:pt idx="428">Yes</cx:pt>
          <cx:pt idx="429">Yes</cx:pt>
          <cx:pt idx="430">Yes</cx:pt>
          <cx:pt idx="431">Yes</cx:pt>
          <cx:pt idx="432">Yes</cx:pt>
          <cx:pt idx="433">Yes</cx:pt>
          <cx:pt idx="434">Yes</cx:pt>
          <cx:pt idx="435">No</cx:pt>
          <cx:pt idx="436">No</cx:pt>
          <cx:pt idx="437">No</cx:pt>
          <cx:pt idx="438">Yes</cx:pt>
          <cx:pt idx="439">Yes</cx:pt>
          <cx:pt idx="440">Yes</cx:pt>
          <cx:pt idx="441">No</cx:pt>
          <cx:pt idx="442">No</cx:pt>
          <cx:pt idx="443">No</cx:pt>
          <cx:pt idx="444">No</cx:pt>
          <cx:pt idx="445">No</cx:pt>
          <cx:pt idx="446">No</cx:pt>
          <cx:pt idx="447">Yes</cx:pt>
          <cx:pt idx="448">No</cx:pt>
          <cx:pt idx="449">Yes</cx:pt>
          <cx:pt idx="450">No</cx:pt>
          <cx:pt idx="451">No</cx:pt>
          <cx:pt idx="452">Yes</cx:pt>
          <cx:pt idx="453">Yes</cx:pt>
          <cx:pt idx="454">Yes</cx:pt>
          <cx:pt idx="455">No</cx:pt>
          <cx:pt idx="456">No</cx:pt>
          <cx:pt idx="457">Yes</cx:pt>
          <cx:pt idx="458">No</cx:pt>
          <cx:pt idx="459">Yes</cx:pt>
          <cx:pt idx="460">No</cx:pt>
          <cx:pt idx="461">No</cx:pt>
          <cx:pt idx="462">No</cx:pt>
          <cx:pt idx="463">Yes</cx:pt>
          <cx:pt idx="464">No</cx:pt>
          <cx:pt idx="465">Yes</cx:pt>
          <cx:pt idx="466">Yes</cx:pt>
          <cx:pt idx="467">Yes</cx:pt>
          <cx:pt idx="468">Yes</cx:pt>
          <cx:pt idx="469">Yes</cx:pt>
          <cx:pt idx="470">Yes</cx:pt>
          <cx:pt idx="471">Yes</cx:pt>
          <cx:pt idx="472">Yes</cx:pt>
          <cx:pt idx="473">Yes</cx:pt>
          <cx:pt idx="474">No</cx:pt>
          <cx:pt idx="475">Yes</cx:pt>
          <cx:pt idx="476">No</cx:pt>
          <cx:pt idx="477">Yes</cx:pt>
          <cx:pt idx="478">No</cx:pt>
          <cx:pt idx="479">No</cx:pt>
          <cx:pt idx="480">No</cx:pt>
          <cx:pt idx="481">No</cx:pt>
          <cx:pt idx="482">No</cx:pt>
          <cx:pt idx="483">No</cx:pt>
          <cx:pt idx="484">Yes</cx:pt>
          <cx:pt idx="485">Yes</cx:pt>
          <cx:pt idx="486">Yes</cx:pt>
          <cx:pt idx="487">Yes</cx:pt>
          <cx:pt idx="488">Yes</cx:pt>
          <cx:pt idx="489">Yes</cx:pt>
          <cx:pt idx="490">No</cx:pt>
          <cx:pt idx="491">Yes</cx:pt>
          <cx:pt idx="492">No</cx:pt>
          <cx:pt idx="493">No</cx:pt>
          <cx:pt idx="494">No</cx:pt>
          <cx:pt idx="495">No</cx:pt>
          <cx:pt idx="496">No</cx:pt>
          <cx:pt idx="497">No</cx:pt>
          <cx:pt idx="498">Yes</cx:pt>
          <cx:pt idx="499">No</cx:pt>
          <cx:pt idx="500">No</cx:pt>
          <cx:pt idx="501">Yes</cx:pt>
          <cx:pt idx="502">Yes</cx:pt>
          <cx:pt idx="503">Yes</cx:pt>
          <cx:pt idx="504">Yes</cx:pt>
          <cx:pt idx="505">Yes</cx:pt>
          <cx:pt idx="506">Yes</cx:pt>
          <cx:pt idx="507">Yes</cx:pt>
          <cx:pt idx="508">No</cx:pt>
          <cx:pt idx="509">Yes</cx:pt>
          <cx:pt idx="510">No</cx:pt>
          <cx:pt idx="511">Yes</cx:pt>
          <cx:pt idx="512">Yes</cx:pt>
          <cx:pt idx="513">No</cx:pt>
          <cx:pt idx="514">Yes</cx:pt>
          <cx:pt idx="515">Yes</cx:pt>
          <cx:pt idx="516">Yes</cx:pt>
          <cx:pt idx="517">Yes</cx:pt>
          <cx:pt idx="518">Yes</cx:pt>
          <cx:pt idx="519">Yes</cx:pt>
          <cx:pt idx="520">Yes</cx:pt>
          <cx:pt idx="521">No</cx:pt>
          <cx:pt idx="522">Yes</cx:pt>
          <cx:pt idx="523">No</cx:pt>
          <cx:pt idx="524">No</cx:pt>
          <cx:pt idx="525">No</cx:pt>
          <cx:pt idx="526">No</cx:pt>
          <cx:pt idx="527">No</cx:pt>
          <cx:pt idx="528">No</cx:pt>
          <cx:pt idx="529">No</cx:pt>
          <cx:pt idx="530">Yes</cx:pt>
          <cx:pt idx="531">Yes</cx:pt>
          <cx:pt idx="532">Yes</cx:pt>
          <cx:pt idx="533">No</cx:pt>
          <cx:pt idx="534">Yes</cx:pt>
          <cx:pt idx="535">No</cx:pt>
          <cx:pt idx="536">No</cx:pt>
          <cx:pt idx="537">Yes</cx:pt>
          <cx:pt idx="538">No</cx:pt>
          <cx:pt idx="539">No</cx:pt>
          <cx:pt idx="540">Yes</cx:pt>
          <cx:pt idx="541">No</cx:pt>
          <cx:pt idx="542">Yes</cx:pt>
          <cx:pt idx="543">No</cx:pt>
          <cx:pt idx="544">No</cx:pt>
          <cx:pt idx="545">Yes</cx:pt>
          <cx:pt idx="546">Yes</cx:pt>
          <cx:pt idx="547">Yes</cx:pt>
          <cx:pt idx="548">No</cx:pt>
          <cx:pt idx="549">No</cx:pt>
          <cx:pt idx="550">Yes</cx:pt>
          <cx:pt idx="551">Yes</cx:pt>
          <cx:pt idx="552">Yes</cx:pt>
          <cx:pt idx="553">No</cx:pt>
          <cx:pt idx="554">No</cx:pt>
          <cx:pt idx="555">Yes</cx:pt>
          <cx:pt idx="556">Yes</cx:pt>
          <cx:pt idx="557">Yes</cx:pt>
          <cx:pt idx="558">No</cx:pt>
          <cx:pt idx="559">Yes</cx:pt>
          <cx:pt idx="560">Yes</cx:pt>
          <cx:pt idx="561">Yes</cx:pt>
          <cx:pt idx="562">No</cx:pt>
          <cx:pt idx="563">No</cx:pt>
          <cx:pt idx="564">Yes</cx:pt>
          <cx:pt idx="565">No</cx:pt>
          <cx:pt idx="566">Yes</cx:pt>
          <cx:pt idx="567">Yes</cx:pt>
          <cx:pt idx="568">Yes</cx:pt>
          <cx:pt idx="569">Yes</cx:pt>
          <cx:pt idx="570">No</cx:pt>
          <cx:pt idx="571">Yes</cx:pt>
          <cx:pt idx="572">Yes</cx:pt>
          <cx:pt idx="573">No</cx:pt>
          <cx:pt idx="574">Yes</cx:pt>
          <cx:pt idx="575">No</cx:pt>
          <cx:pt idx="576">Yes</cx:pt>
          <cx:pt idx="577">Yes</cx:pt>
          <cx:pt idx="578">Yes</cx:pt>
          <cx:pt idx="579">Yes</cx:pt>
          <cx:pt idx="580">No</cx:pt>
          <cx:pt idx="581">Yes</cx:pt>
          <cx:pt idx="582">No</cx:pt>
          <cx:pt idx="583">No</cx:pt>
          <cx:pt idx="584">No</cx:pt>
          <cx:pt idx="585">Yes</cx:pt>
          <cx:pt idx="586">No</cx:pt>
          <cx:pt idx="587">No</cx:pt>
          <cx:pt idx="588">No</cx:pt>
          <cx:pt idx="589">Yes</cx:pt>
          <cx:pt idx="590">Yes</cx:pt>
          <cx:pt idx="591">No</cx:pt>
          <cx:pt idx="592">No</cx:pt>
          <cx:pt idx="593">Yes</cx:pt>
          <cx:pt idx="594">No</cx:pt>
          <cx:pt idx="595">No</cx:pt>
          <cx:pt idx="596">No</cx:pt>
          <cx:pt idx="597">Yes</cx:pt>
          <cx:pt idx="598">No</cx:pt>
          <cx:pt idx="599">No</cx:pt>
          <cx:pt idx="600">Yes</cx:pt>
          <cx:pt idx="601">No</cx:pt>
          <cx:pt idx="602">Yes</cx:pt>
          <cx:pt idx="603">Yes</cx:pt>
          <cx:pt idx="604">Yes</cx:pt>
          <cx:pt idx="605">No</cx:pt>
          <cx:pt idx="606">No</cx:pt>
          <cx:pt idx="607">No</cx:pt>
          <cx:pt idx="608">No</cx:pt>
          <cx:pt idx="609">No</cx:pt>
          <cx:pt idx="610">No</cx:pt>
          <cx:pt idx="611">No</cx:pt>
          <cx:pt idx="612">No</cx:pt>
          <cx:pt idx="613">Yes</cx:pt>
          <cx:pt idx="614">No</cx:pt>
          <cx:pt idx="615">No</cx:pt>
          <cx:pt idx="616">Yes</cx:pt>
          <cx:pt idx="617">No</cx:pt>
          <cx:pt idx="618">Yes</cx:pt>
          <cx:pt idx="619">No</cx:pt>
          <cx:pt idx="620">No</cx:pt>
          <cx:pt idx="621">Yes</cx:pt>
          <cx:pt idx="622">Yes</cx:pt>
          <cx:pt idx="623">No</cx:pt>
          <cx:pt idx="624">Yes</cx:pt>
          <cx:pt idx="625">No</cx:pt>
          <cx:pt idx="626">No</cx:pt>
          <cx:pt idx="627">No</cx:pt>
          <cx:pt idx="628">No</cx:pt>
          <cx:pt idx="629">No</cx:pt>
          <cx:pt idx="630">No</cx:pt>
          <cx:pt idx="631">Yes</cx:pt>
          <cx:pt idx="632">Yes</cx:pt>
          <cx:pt idx="633">Yes</cx:pt>
          <cx:pt idx="634">No</cx:pt>
          <cx:pt idx="635">Yes</cx:pt>
          <cx:pt idx="636">No</cx:pt>
          <cx:pt idx="637">Yes</cx:pt>
          <cx:pt idx="638">No</cx:pt>
          <cx:pt idx="639">No</cx:pt>
          <cx:pt idx="640">No</cx:pt>
          <cx:pt idx="641">No</cx:pt>
          <cx:pt idx="642">No</cx:pt>
          <cx:pt idx="643">Yes</cx:pt>
          <cx:pt idx="644">No</cx:pt>
          <cx:pt idx="645">Yes</cx:pt>
          <cx:pt idx="646">No</cx:pt>
          <cx:pt idx="647">No</cx:pt>
          <cx:pt idx="648">No</cx:pt>
          <cx:pt idx="649">Yes</cx:pt>
          <cx:pt idx="650">No</cx:pt>
          <cx:pt idx="651">Yes</cx:pt>
          <cx:pt idx="652">No</cx:pt>
          <cx:pt idx="653">Yes</cx:pt>
          <cx:pt idx="654">Yes</cx:pt>
          <cx:pt idx="655">Yes</cx:pt>
          <cx:pt idx="656">No</cx:pt>
          <cx:pt idx="657">No</cx:pt>
          <cx:pt idx="658">Yes</cx:pt>
          <cx:pt idx="659">No</cx:pt>
          <cx:pt idx="660">No</cx:pt>
          <cx:pt idx="661">No</cx:pt>
          <cx:pt idx="662">Yes</cx:pt>
          <cx:pt idx="663">Yes</cx:pt>
          <cx:pt idx="664">No</cx:pt>
          <cx:pt idx="665">Yes</cx:pt>
          <cx:pt idx="666">No</cx:pt>
          <cx:pt idx="667">No</cx:pt>
          <cx:pt idx="668">Yes</cx:pt>
          <cx:pt idx="669">Yes</cx:pt>
          <cx:pt idx="670">No</cx:pt>
          <cx:pt idx="671">No</cx:pt>
          <cx:pt idx="672">No</cx:pt>
          <cx:pt idx="673">Yes</cx:pt>
          <cx:pt idx="674">Yes</cx:pt>
          <cx:pt idx="675">No</cx:pt>
          <cx:pt idx="676">No</cx:pt>
          <cx:pt idx="677">Yes</cx:pt>
          <cx:pt idx="678">No</cx:pt>
          <cx:pt idx="679">Yes</cx:pt>
          <cx:pt idx="680">Yes</cx:pt>
          <cx:pt idx="681">No</cx:pt>
          <cx:pt idx="682">No</cx:pt>
          <cx:pt idx="683">Yes</cx:pt>
          <cx:pt idx="684">No</cx:pt>
          <cx:pt idx="685">Yes</cx:pt>
          <cx:pt idx="686">Yes</cx:pt>
          <cx:pt idx="687">Yes</cx:pt>
          <cx:pt idx="688">No</cx:pt>
          <cx:pt idx="689">No</cx:pt>
          <cx:pt idx="690">No</cx:pt>
          <cx:pt idx="691">Yes</cx:pt>
          <cx:pt idx="692">Yes</cx:pt>
          <cx:pt idx="693">Yes</cx:pt>
          <cx:pt idx="694">Yes</cx:pt>
          <cx:pt idx="695">No</cx:pt>
          <cx:pt idx="696">No</cx:pt>
          <cx:pt idx="697">No</cx:pt>
          <cx:pt idx="698">Yes</cx:pt>
          <cx:pt idx="699">Yes</cx:pt>
          <cx:pt idx="700">No</cx:pt>
          <cx:pt idx="701">Yes</cx:pt>
          <cx:pt idx="702">No</cx:pt>
          <cx:pt idx="703">Yes</cx:pt>
          <cx:pt idx="704">Yes</cx:pt>
          <cx:pt idx="705">Yes</cx:pt>
          <cx:pt idx="706">Yes</cx:pt>
          <cx:pt idx="707">Yes</cx:pt>
          <cx:pt idx="708">No</cx:pt>
          <cx:pt idx="709">No</cx:pt>
          <cx:pt idx="710">No</cx:pt>
          <cx:pt idx="711">Yes</cx:pt>
          <cx:pt idx="712">No</cx:pt>
          <cx:pt idx="713">No</cx:pt>
          <cx:pt idx="714">Yes</cx:pt>
          <cx:pt idx="715">Yes</cx:pt>
          <cx:pt idx="716">No</cx:pt>
          <cx:pt idx="717">No</cx:pt>
          <cx:pt idx="718">No</cx:pt>
          <cx:pt idx="719">No</cx:pt>
          <cx:pt idx="720">No</cx:pt>
          <cx:pt idx="721">Yes</cx:pt>
          <cx:pt idx="722">No</cx:pt>
          <cx:pt idx="723">No</cx:pt>
          <cx:pt idx="724">No</cx:pt>
          <cx:pt idx="725">No</cx:pt>
          <cx:pt idx="726">No</cx:pt>
          <cx:pt idx="727">No</cx:pt>
          <cx:pt idx="728">Yes</cx:pt>
          <cx:pt idx="729">Yes</cx:pt>
          <cx:pt idx="730">Yes</cx:pt>
          <cx:pt idx="731">No</cx:pt>
          <cx:pt idx="732">No</cx:pt>
          <cx:pt idx="733">Yes</cx:pt>
          <cx:pt idx="734">No</cx:pt>
          <cx:pt idx="735">No</cx:pt>
          <cx:pt idx="736">No</cx:pt>
          <cx:pt idx="737">Yes</cx:pt>
          <cx:pt idx="738">Yes</cx:pt>
          <cx:pt idx="739">Yes</cx:pt>
          <cx:pt idx="740">No</cx:pt>
          <cx:pt idx="741">Yes</cx:pt>
          <cx:pt idx="742">Yes</cx:pt>
          <cx:pt idx="743">Yes</cx:pt>
          <cx:pt idx="744">No</cx:pt>
          <cx:pt idx="745">Yes</cx:pt>
          <cx:pt idx="746">Yes</cx:pt>
          <cx:pt idx="747">No</cx:pt>
          <cx:pt idx="748">Yes</cx:pt>
          <cx:pt idx="749">No</cx:pt>
          <cx:pt idx="750">No</cx:pt>
          <cx:pt idx="751">Yes</cx:pt>
          <cx:pt idx="752">Yes</cx:pt>
          <cx:pt idx="753">Yes</cx:pt>
          <cx:pt idx="754">No</cx:pt>
          <cx:pt idx="755">Yes</cx:pt>
          <cx:pt idx="756">Yes</cx:pt>
          <cx:pt idx="757">Yes</cx:pt>
          <cx:pt idx="758">No</cx:pt>
          <cx:pt idx="759">No</cx:pt>
          <cx:pt idx="760">No</cx:pt>
          <cx:pt idx="761">Yes</cx:pt>
          <cx:pt idx="762">Yes</cx:pt>
          <cx:pt idx="763">No</cx:pt>
          <cx:pt idx="764">Yes</cx:pt>
          <cx:pt idx="765">Yes</cx:pt>
          <cx:pt idx="766">No</cx:pt>
          <cx:pt idx="767">No</cx:pt>
          <cx:pt idx="768">No</cx:pt>
          <cx:pt idx="769">Yes</cx:pt>
          <cx:pt idx="770">Yes</cx:pt>
          <cx:pt idx="771">Yes</cx:pt>
          <cx:pt idx="772">No</cx:pt>
          <cx:pt idx="773">No</cx:pt>
          <cx:pt idx="774">Yes</cx:pt>
          <cx:pt idx="775">No</cx:pt>
          <cx:pt idx="776">No</cx:pt>
          <cx:pt idx="777">Yes</cx:pt>
          <cx:pt idx="778">No</cx:pt>
          <cx:pt idx="779">Yes</cx:pt>
          <cx:pt idx="780">No</cx:pt>
          <cx:pt idx="781">Yes</cx:pt>
          <cx:pt idx="782">No</cx:pt>
          <cx:pt idx="783">Yes</cx:pt>
          <cx:pt idx="784">No</cx:pt>
          <cx:pt idx="785">No</cx:pt>
          <cx:pt idx="786">No</cx:pt>
          <cx:pt idx="787">No</cx:pt>
          <cx:pt idx="788">No</cx:pt>
          <cx:pt idx="789">Yes</cx:pt>
          <cx:pt idx="790">Yes</cx:pt>
          <cx:pt idx="791">Yes</cx:pt>
          <cx:pt idx="792">No</cx:pt>
          <cx:pt idx="793">Yes</cx:pt>
          <cx:pt idx="794">No</cx:pt>
          <cx:pt idx="795">No</cx:pt>
          <cx:pt idx="796">Yes</cx:pt>
          <cx:pt idx="797">Yes</cx:pt>
          <cx:pt idx="798">No</cx:pt>
          <cx:pt idx="799">No</cx:pt>
          <cx:pt idx="800">Yes</cx:pt>
          <cx:pt idx="801">Yes</cx:pt>
          <cx:pt idx="802">No</cx:pt>
          <cx:pt idx="803">No</cx:pt>
          <cx:pt idx="804">Yes</cx:pt>
          <cx:pt idx="805">No</cx:pt>
          <cx:pt idx="806">No</cx:pt>
          <cx:pt idx="807">Yes</cx:pt>
          <cx:pt idx="808">Yes</cx:pt>
          <cx:pt idx="809">No</cx:pt>
          <cx:pt idx="810">No</cx:pt>
          <cx:pt idx="811">Yes</cx:pt>
          <cx:pt idx="812">No</cx:pt>
          <cx:pt idx="813">Yes</cx:pt>
          <cx:pt idx="814">No</cx:pt>
          <cx:pt idx="815">Yes</cx:pt>
          <cx:pt idx="816">No</cx:pt>
          <cx:pt idx="817">No</cx:pt>
          <cx:pt idx="818">No</cx:pt>
          <cx:pt idx="819">Yes</cx:pt>
          <cx:pt idx="820">Yes</cx:pt>
          <cx:pt idx="821">Yes</cx:pt>
          <cx:pt idx="822">No</cx:pt>
          <cx:pt idx="823">No</cx:pt>
          <cx:pt idx="824">Yes</cx:pt>
          <cx:pt idx="825">Yes</cx:pt>
          <cx:pt idx="826">No</cx:pt>
          <cx:pt idx="827">No</cx:pt>
          <cx:pt idx="828">No</cx:pt>
          <cx:pt idx="829">No</cx:pt>
          <cx:pt idx="830">Yes</cx:pt>
          <cx:pt idx="831">Yes</cx:pt>
          <cx:pt idx="832">No</cx:pt>
          <cx:pt idx="833">No</cx:pt>
          <cx:pt idx="834">No</cx:pt>
          <cx:pt idx="835">Yes</cx:pt>
          <cx:pt idx="836">Yes</cx:pt>
          <cx:pt idx="837">No</cx:pt>
          <cx:pt idx="838">No</cx:pt>
          <cx:pt idx="839">No</cx:pt>
          <cx:pt idx="840">No</cx:pt>
          <cx:pt idx="841">No</cx:pt>
          <cx:pt idx="842">No</cx:pt>
          <cx:pt idx="843">Yes</cx:pt>
          <cx:pt idx="844">Yes</cx:pt>
          <cx:pt idx="845">Yes</cx:pt>
          <cx:pt idx="846">No</cx:pt>
          <cx:pt idx="847">No</cx:pt>
          <cx:pt idx="848">No</cx:pt>
          <cx:pt idx="849">Yes</cx:pt>
          <cx:pt idx="850">No</cx:pt>
          <cx:pt idx="851">Yes</cx:pt>
          <cx:pt idx="852">No</cx:pt>
          <cx:pt idx="853">No</cx:pt>
          <cx:pt idx="854">No</cx:pt>
          <cx:pt idx="855">Yes</cx:pt>
          <cx:pt idx="856">Yes</cx:pt>
          <cx:pt idx="857">Yes</cx:pt>
          <cx:pt idx="858">No</cx:pt>
          <cx:pt idx="859">Yes</cx:pt>
          <cx:pt idx="860">No</cx:pt>
          <cx:pt idx="861">No</cx:pt>
          <cx:pt idx="862">Yes</cx:pt>
          <cx:pt idx="863">Yes</cx:pt>
          <cx:pt idx="864">No</cx:pt>
          <cx:pt idx="865">No</cx:pt>
          <cx:pt idx="866">No</cx:pt>
          <cx:pt idx="867">No</cx:pt>
          <cx:pt idx="868">Yes</cx:pt>
          <cx:pt idx="869">Yes</cx:pt>
          <cx:pt idx="870">Yes</cx:pt>
          <cx:pt idx="871">No</cx:pt>
          <cx:pt idx="872">No</cx:pt>
          <cx:pt idx="873">No</cx:pt>
          <cx:pt idx="874">Yes</cx:pt>
          <cx:pt idx="875">No</cx:pt>
          <cx:pt idx="876">No</cx:pt>
          <cx:pt idx="877">Yes</cx:pt>
          <cx:pt idx="878">Yes</cx:pt>
          <cx:pt idx="879">No</cx:pt>
          <cx:pt idx="880">Yes</cx:pt>
          <cx:pt idx="881">No</cx:pt>
          <cx:pt idx="882">Yes</cx:pt>
          <cx:pt idx="883">No</cx:pt>
          <cx:pt idx="884">Yes</cx:pt>
          <cx:pt idx="885">Yes</cx:pt>
          <cx:pt idx="886">Yes</cx:pt>
          <cx:pt idx="887">Yes</cx:pt>
          <cx:pt idx="888">No</cx:pt>
          <cx:pt idx="889">No</cx:pt>
          <cx:pt idx="890">Yes</cx:pt>
          <cx:pt idx="891">No</cx:pt>
          <cx:pt idx="892">Yes</cx:pt>
          <cx:pt idx="893">Yes</cx:pt>
          <cx:pt idx="894">No</cx:pt>
          <cx:pt idx="895">No</cx:pt>
          <cx:pt idx="896">No</cx:pt>
          <cx:pt idx="897">No</cx:pt>
          <cx:pt idx="898">No</cx:pt>
          <cx:pt idx="899">No</cx:pt>
          <cx:pt idx="900">No</cx:pt>
          <cx:pt idx="901">Yes</cx:pt>
          <cx:pt idx="902">No</cx:pt>
          <cx:pt idx="903">Yes</cx:pt>
          <cx:pt idx="904">No</cx:pt>
          <cx:pt idx="905">No</cx:pt>
          <cx:pt idx="906">Yes</cx:pt>
          <cx:pt idx="907">Yes</cx:pt>
          <cx:pt idx="908">Yes</cx:pt>
          <cx:pt idx="909">Yes</cx:pt>
          <cx:pt idx="910">No</cx:pt>
          <cx:pt idx="911">No</cx:pt>
          <cx:pt idx="912">Yes</cx:pt>
          <cx:pt idx="913">Yes</cx:pt>
          <cx:pt idx="914">No</cx:pt>
          <cx:pt idx="915">No</cx:pt>
          <cx:pt idx="916">Yes</cx:pt>
          <cx:pt idx="917">No</cx:pt>
          <cx:pt idx="918">No</cx:pt>
          <cx:pt idx="919">Yes</cx:pt>
          <cx:pt idx="920">Yes</cx:pt>
          <cx:pt idx="921">Yes</cx:pt>
          <cx:pt idx="922">Yes</cx:pt>
          <cx:pt idx="923">No</cx:pt>
          <cx:pt idx="924">Yes</cx:pt>
          <cx:pt idx="925">No</cx:pt>
          <cx:pt idx="926">No</cx:pt>
          <cx:pt idx="927">No</cx:pt>
          <cx:pt idx="928">No</cx:pt>
          <cx:pt idx="929">Yes</cx:pt>
          <cx:pt idx="930">No</cx:pt>
          <cx:pt idx="931">Yes</cx:pt>
          <cx:pt idx="932">No</cx:pt>
          <cx:pt idx="933">Yes</cx:pt>
          <cx:pt idx="934">No</cx:pt>
          <cx:pt idx="935">No</cx:pt>
          <cx:pt idx="936">Yes</cx:pt>
          <cx:pt idx="937">Yes</cx:pt>
          <cx:pt idx="938">Yes</cx:pt>
          <cx:pt idx="939">Yes</cx:pt>
          <cx:pt idx="940">No</cx:pt>
          <cx:pt idx="941">No</cx:pt>
          <cx:pt idx="942">No</cx:pt>
          <cx:pt idx="943">No</cx:pt>
          <cx:pt idx="944">No</cx:pt>
          <cx:pt idx="945">Yes</cx:pt>
          <cx:pt idx="946">Yes</cx:pt>
          <cx:pt idx="947">No</cx:pt>
          <cx:pt idx="948">Yes</cx:pt>
          <cx:pt idx="949">No</cx:pt>
          <cx:pt idx="950">No</cx:pt>
          <cx:pt idx="951">Yes</cx:pt>
          <cx:pt idx="952">No</cx:pt>
          <cx:pt idx="953">Yes</cx:pt>
          <cx:pt idx="954">No</cx:pt>
          <cx:pt idx="955">Yes</cx:pt>
          <cx:pt idx="956">No</cx:pt>
          <cx:pt idx="957">No</cx:pt>
          <cx:pt idx="958">Yes</cx:pt>
          <cx:pt idx="959">No</cx:pt>
          <cx:pt idx="960">No</cx:pt>
          <cx:pt idx="961">Yes</cx:pt>
          <cx:pt idx="962">Yes</cx:pt>
          <cx:pt idx="963">Yes</cx:pt>
          <cx:pt idx="964">No</cx:pt>
          <cx:pt idx="965">Yes</cx:pt>
          <cx:pt idx="966">Yes</cx:pt>
          <cx:pt idx="967">Yes</cx:pt>
          <cx:pt idx="968">No</cx:pt>
          <cx:pt idx="969">Yes</cx:pt>
          <cx:pt idx="970">No</cx:pt>
          <cx:pt idx="971">No</cx:pt>
          <cx:pt idx="972">Yes</cx:pt>
          <cx:pt idx="973">No</cx:pt>
          <cx:pt idx="974">No</cx:pt>
          <cx:pt idx="975">No</cx:pt>
          <cx:pt idx="976">No</cx:pt>
          <cx:pt idx="977">No</cx:pt>
          <cx:pt idx="978">Yes</cx:pt>
          <cx:pt idx="979">Yes</cx:pt>
          <cx:pt idx="980">Yes</cx:pt>
          <cx:pt idx="981">No</cx:pt>
          <cx:pt idx="982">Yes</cx:pt>
          <cx:pt idx="983">No</cx:pt>
          <cx:pt idx="984">No</cx:pt>
          <cx:pt idx="985">No</cx:pt>
          <cx:pt idx="986">No</cx:pt>
          <cx:pt idx="987">Yes</cx:pt>
          <cx:pt idx="988">No</cx:pt>
          <cx:pt idx="989">Yes</cx:pt>
          <cx:pt idx="990">Yes</cx:pt>
          <cx:pt idx="991">No</cx:pt>
          <cx:pt idx="992">Yes</cx:pt>
          <cx:pt idx="993">Yes</cx:pt>
          <cx:pt idx="994">Yes</cx:pt>
          <cx:pt idx="995">No</cx:pt>
          <cx:pt idx="996">No</cx:pt>
          <cx:pt idx="997">No</cx:pt>
          <cx:pt idx="998">Yes</cx:pt>
          <cx:pt idx="999">Yes</cx:pt>
          <cx:pt idx="1000">No</cx:pt>
          <cx:pt idx="1001">No</cx:pt>
          <cx:pt idx="1002">Yes</cx:pt>
          <cx:pt idx="1003">No</cx:pt>
          <cx:pt idx="1004">No</cx:pt>
          <cx:pt idx="1005">Yes</cx:pt>
          <cx:pt idx="1006">Yes</cx:pt>
          <cx:pt idx="1007">No</cx:pt>
          <cx:pt idx="1008">No</cx:pt>
          <cx:pt idx="1009">No</cx:pt>
          <cx:pt idx="1010">No</cx:pt>
          <cx:pt idx="1011">Yes</cx:pt>
          <cx:pt idx="1012">No</cx:pt>
          <cx:pt idx="1013">No</cx:pt>
          <cx:pt idx="1014">Yes</cx:pt>
          <cx:pt idx="1015">Yes</cx:pt>
          <cx:pt idx="1016">Yes</cx:pt>
          <cx:pt idx="1017">Yes</cx:pt>
          <cx:pt idx="1018">Yes</cx:pt>
          <cx:pt idx="1019">Yes</cx:pt>
          <cx:pt idx="1020">Yes</cx:pt>
          <cx:pt idx="1021">No</cx:pt>
          <cx:pt idx="1022">No</cx:pt>
          <cx:pt idx="1023">Yes</cx:pt>
          <cx:pt idx="1024">No</cx:pt>
          <cx:pt idx="1025">No</cx:pt>
          <cx:pt idx="1026">Yes</cx:pt>
          <cx:pt idx="1027">Yes</cx:pt>
          <cx:pt idx="1028">Yes</cx:pt>
          <cx:pt idx="1029">Yes</cx:pt>
          <cx:pt idx="1030">Yes</cx:pt>
          <cx:pt idx="1031">No</cx:pt>
          <cx:pt idx="1032">No</cx:pt>
          <cx:pt idx="1033">Yes</cx:pt>
          <cx:pt idx="1034">Yes</cx:pt>
          <cx:pt idx="1035">No</cx:pt>
          <cx:pt idx="1036">No</cx:pt>
          <cx:pt idx="1037">No</cx:pt>
          <cx:pt idx="1038">Yes</cx:pt>
          <cx:pt idx="1039">Yes</cx:pt>
          <cx:pt idx="1040">No</cx:pt>
          <cx:pt idx="1041">Yes</cx:pt>
          <cx:pt idx="1042">No</cx:pt>
          <cx:pt idx="1043">Yes</cx:pt>
          <cx:pt idx="1044">Yes</cx:pt>
          <cx:pt idx="1045">No</cx:pt>
          <cx:pt idx="1046">No</cx:pt>
          <cx:pt idx="1047">Yes</cx:pt>
          <cx:pt idx="1048">No</cx:pt>
          <cx:pt idx="1049">Yes</cx:pt>
          <cx:pt idx="1050">No</cx:pt>
          <cx:pt idx="1051">No</cx:pt>
          <cx:pt idx="1052">Yes</cx:pt>
          <cx:pt idx="1053">Yes</cx:pt>
          <cx:pt idx="1054">Yes</cx:pt>
          <cx:pt idx="1055">No</cx:pt>
          <cx:pt idx="1056">No</cx:pt>
          <cx:pt idx="1057">Yes</cx:pt>
          <cx:pt idx="1058">No</cx:pt>
          <cx:pt idx="1059">Yes</cx:pt>
          <cx:pt idx="1060">Yes</cx:pt>
          <cx:pt idx="1061">Yes</cx:pt>
          <cx:pt idx="1062">Yes</cx:pt>
          <cx:pt idx="1063">Yes</cx:pt>
          <cx:pt idx="1064">No</cx:pt>
          <cx:pt idx="1065">No</cx:pt>
          <cx:pt idx="1066">Yes</cx:pt>
          <cx:pt idx="1067">No</cx:pt>
          <cx:pt idx="1068">Yes</cx:pt>
          <cx:pt idx="1069">No</cx:pt>
          <cx:pt idx="1070">No</cx:pt>
          <cx:pt idx="1071">Yes</cx:pt>
          <cx:pt idx="1072">No</cx:pt>
          <cx:pt idx="1073">Yes</cx:pt>
          <cx:pt idx="1074">No</cx:pt>
          <cx:pt idx="1075">Yes</cx:pt>
          <cx:pt idx="1076">Yes</cx:pt>
          <cx:pt idx="1077">Yes</cx:pt>
          <cx:pt idx="1078">Yes</cx:pt>
          <cx:pt idx="1079">Yes</cx:pt>
          <cx:pt idx="1080">Yes</cx:pt>
          <cx:pt idx="1081">No</cx:pt>
          <cx:pt idx="1082">Yes</cx:pt>
          <cx:pt idx="1083">No</cx:pt>
          <cx:pt idx="1084">Yes</cx:pt>
          <cx:pt idx="1085">No</cx:pt>
          <cx:pt idx="1086">Yes</cx:pt>
          <cx:pt idx="1087">Yes</cx:pt>
          <cx:pt idx="1088">No</cx:pt>
          <cx:pt idx="1089">Yes</cx:pt>
          <cx:pt idx="1090">Yes</cx:pt>
          <cx:pt idx="1091">Yes</cx:pt>
          <cx:pt idx="1092">Yes</cx:pt>
          <cx:pt idx="1093">No</cx:pt>
          <cx:pt idx="1094">Yes</cx:pt>
          <cx:pt idx="1095">No</cx:pt>
          <cx:pt idx="1096">Yes</cx:pt>
          <cx:pt idx="1097">Yes</cx:pt>
          <cx:pt idx="1098">Yes</cx:pt>
          <cx:pt idx="1099">Yes</cx:pt>
          <cx:pt idx="1100">No</cx:pt>
          <cx:pt idx="1101">Yes</cx:pt>
          <cx:pt idx="1102">Yes</cx:pt>
          <cx:pt idx="1103">Yes</cx:pt>
          <cx:pt idx="1104">No</cx:pt>
          <cx:pt idx="1105">No</cx:pt>
          <cx:pt idx="1106">No</cx:pt>
          <cx:pt idx="1107">No</cx:pt>
          <cx:pt idx="1108">Yes</cx:pt>
          <cx:pt idx="1109">Yes</cx:pt>
          <cx:pt idx="1110">No</cx:pt>
          <cx:pt idx="1111">Yes</cx:pt>
          <cx:pt idx="1112">Yes</cx:pt>
          <cx:pt idx="1113">No</cx:pt>
          <cx:pt idx="1114">Yes</cx:pt>
          <cx:pt idx="1115">No</cx:pt>
          <cx:pt idx="1116">No</cx:pt>
          <cx:pt idx="1117">No</cx:pt>
          <cx:pt idx="1118">No</cx:pt>
          <cx:pt idx="1119">No</cx:pt>
          <cx:pt idx="1120">No</cx:pt>
          <cx:pt idx="1121">Yes</cx:pt>
          <cx:pt idx="1122">Yes</cx:pt>
          <cx:pt idx="1123">Yes</cx:pt>
          <cx:pt idx="1124">No</cx:pt>
          <cx:pt idx="1125">No</cx:pt>
          <cx:pt idx="1126">No</cx:pt>
          <cx:pt idx="1127">Yes</cx:pt>
          <cx:pt idx="1128">Yes</cx:pt>
          <cx:pt idx="1129">No</cx:pt>
          <cx:pt idx="1130">No</cx:pt>
          <cx:pt idx="1131">No</cx:pt>
          <cx:pt idx="1132">No</cx:pt>
          <cx:pt idx="1133">No</cx:pt>
          <cx:pt idx="1134">Yes</cx:pt>
          <cx:pt idx="1135">No</cx:pt>
          <cx:pt idx="1136">No</cx:pt>
          <cx:pt idx="1137">No</cx:pt>
          <cx:pt idx="1138">No</cx:pt>
          <cx:pt idx="1139">Yes</cx:pt>
          <cx:pt idx="1140">No</cx:pt>
          <cx:pt idx="1141">No</cx:pt>
          <cx:pt idx="1142">No</cx:pt>
          <cx:pt idx="1143">Yes</cx:pt>
          <cx:pt idx="1144">No</cx:pt>
          <cx:pt idx="1145">Yes</cx:pt>
          <cx:pt idx="1146">No</cx:pt>
          <cx:pt idx="1147">No</cx:pt>
          <cx:pt idx="1148">No</cx:pt>
          <cx:pt idx="1149">No</cx:pt>
          <cx:pt idx="1150">No</cx:pt>
          <cx:pt idx="1151">No</cx:pt>
          <cx:pt idx="1152">No</cx:pt>
          <cx:pt idx="1153">No</cx:pt>
          <cx:pt idx="1154">No</cx:pt>
          <cx:pt idx="1155">Yes</cx:pt>
          <cx:pt idx="1156">Yes</cx:pt>
          <cx:pt idx="1157">Yes</cx:pt>
          <cx:pt idx="1158">Yes</cx:pt>
          <cx:pt idx="1159">No</cx:pt>
          <cx:pt idx="1160">No</cx:pt>
          <cx:pt idx="1161">Yes</cx:pt>
          <cx:pt idx="1162">Yes</cx:pt>
          <cx:pt idx="1163">Yes</cx:pt>
          <cx:pt idx="1164">Yes</cx:pt>
          <cx:pt idx="1165">No</cx:pt>
          <cx:pt idx="1166">Yes</cx:pt>
          <cx:pt idx="1167">No</cx:pt>
          <cx:pt idx="1168">No</cx:pt>
          <cx:pt idx="1169">No</cx:pt>
          <cx:pt idx="1170">Yes</cx:pt>
          <cx:pt idx="1171">Yes</cx:pt>
          <cx:pt idx="1172">No</cx:pt>
          <cx:pt idx="1173">Yes</cx:pt>
          <cx:pt idx="1174">Yes</cx:pt>
          <cx:pt idx="1175">No</cx:pt>
          <cx:pt idx="1176">No</cx:pt>
          <cx:pt idx="1177">Yes</cx:pt>
          <cx:pt idx="1178">No</cx:pt>
          <cx:pt idx="1179">Yes</cx:pt>
          <cx:pt idx="1180">Yes</cx:pt>
          <cx:pt idx="1181">No</cx:pt>
          <cx:pt idx="1182">No</cx:pt>
          <cx:pt idx="1183">Yes</cx:pt>
          <cx:pt idx="1184">No</cx:pt>
          <cx:pt idx="1185">Yes</cx:pt>
          <cx:pt idx="1186">No</cx:pt>
          <cx:pt idx="1187">Yes</cx:pt>
          <cx:pt idx="1188">No</cx:pt>
          <cx:pt idx="1189">Yes</cx:pt>
          <cx:pt idx="1190">Yes</cx:pt>
          <cx:pt idx="1191">No</cx:pt>
          <cx:pt idx="1192">Yes</cx:pt>
          <cx:pt idx="1193">Yes</cx:pt>
          <cx:pt idx="1194">Yes</cx:pt>
          <cx:pt idx="1195">Yes</cx:pt>
          <cx:pt idx="1196">Yes</cx:pt>
          <cx:pt idx="1197">No</cx:pt>
          <cx:pt idx="1198">Yes</cx:pt>
          <cx:pt idx="1199">Yes</cx:pt>
          <cx:pt idx="1200">Yes</cx:pt>
          <cx:pt idx="1201">No</cx:pt>
          <cx:pt idx="1202">No</cx:pt>
          <cx:pt idx="1203">Yes</cx:pt>
          <cx:pt idx="1204">Yes</cx:pt>
          <cx:pt idx="1205">No</cx:pt>
          <cx:pt idx="1206">No</cx:pt>
          <cx:pt idx="1207">Yes</cx:pt>
          <cx:pt idx="1208">No</cx:pt>
          <cx:pt idx="1209">Yes</cx:pt>
          <cx:pt idx="1210">Yes</cx:pt>
          <cx:pt idx="1211">Yes</cx:pt>
          <cx:pt idx="1212">No</cx:pt>
          <cx:pt idx="1213">Yes</cx:pt>
          <cx:pt idx="1214">Yes</cx:pt>
          <cx:pt idx="1215">No</cx:pt>
          <cx:pt idx="1216">Yes</cx:pt>
          <cx:pt idx="1217">Yes</cx:pt>
          <cx:pt idx="1218">Yes</cx:pt>
          <cx:pt idx="1219">No</cx:pt>
          <cx:pt idx="1220">No</cx:pt>
          <cx:pt idx="1221">Yes</cx:pt>
          <cx:pt idx="1222">No</cx:pt>
          <cx:pt idx="1223">Yes</cx:pt>
          <cx:pt idx="1224">Yes</cx:pt>
          <cx:pt idx="1225">No</cx:pt>
          <cx:pt idx="1226">No</cx:pt>
          <cx:pt idx="1227">Yes</cx:pt>
          <cx:pt idx="1228">No</cx:pt>
          <cx:pt idx="1229">No</cx:pt>
          <cx:pt idx="1230">No</cx:pt>
          <cx:pt idx="1231">Yes</cx:pt>
          <cx:pt idx="1232">Yes</cx:pt>
          <cx:pt idx="1233">No</cx:pt>
          <cx:pt idx="1234">Yes</cx:pt>
          <cx:pt idx="1235">Yes</cx:pt>
          <cx:pt idx="1236">No</cx:pt>
          <cx:pt idx="1237">Yes</cx:pt>
          <cx:pt idx="1238">No</cx:pt>
          <cx:pt idx="1239">Yes</cx:pt>
          <cx:pt idx="1240">Yes</cx:pt>
          <cx:pt idx="1241">No</cx:pt>
          <cx:pt idx="1242">Yes</cx:pt>
          <cx:pt idx="1243">No</cx:pt>
          <cx:pt idx="1244">Yes</cx:pt>
          <cx:pt idx="1245">Yes</cx:pt>
          <cx:pt idx="1246">Yes</cx:pt>
          <cx:pt idx="1247">No</cx:pt>
          <cx:pt idx="1248">Yes</cx:pt>
          <cx:pt idx="1249">Yes</cx:pt>
          <cx:pt idx="1250">No</cx:pt>
          <cx:pt idx="1251">No</cx:pt>
          <cx:pt idx="1252">Yes</cx:pt>
          <cx:pt idx="1253">No</cx:pt>
          <cx:pt idx="1254">No</cx:pt>
          <cx:pt idx="1255">No</cx:pt>
          <cx:pt idx="1256">No</cx:pt>
          <cx:pt idx="1257">Yes</cx:pt>
          <cx:pt idx="1258">No</cx:pt>
          <cx:pt idx="1259">Yes</cx:pt>
          <cx:pt idx="1260">Yes</cx:pt>
          <cx:pt idx="1261">Yes</cx:pt>
          <cx:pt idx="1262">No</cx:pt>
          <cx:pt idx="1263">No</cx:pt>
          <cx:pt idx="1264">Yes</cx:pt>
          <cx:pt idx="1265">Yes</cx:pt>
          <cx:pt idx="1266">No</cx:pt>
          <cx:pt idx="1267">No</cx:pt>
          <cx:pt idx="1268">Yes</cx:pt>
          <cx:pt idx="1269">No</cx:pt>
          <cx:pt idx="1270">No</cx:pt>
          <cx:pt idx="1271">Yes</cx:pt>
          <cx:pt idx="1272">No</cx:pt>
          <cx:pt idx="1273">No</cx:pt>
          <cx:pt idx="1274">Yes</cx:pt>
          <cx:pt idx="1275">No</cx:pt>
          <cx:pt idx="1276">Yes</cx:pt>
          <cx:pt idx="1277">No</cx:pt>
          <cx:pt idx="1278">Yes</cx:pt>
          <cx:pt idx="1279">No</cx:pt>
          <cx:pt idx="1280">Yes</cx:pt>
          <cx:pt idx="1281">No</cx:pt>
          <cx:pt idx="1282">No</cx:pt>
          <cx:pt idx="1283">No</cx:pt>
          <cx:pt idx="1284">Yes</cx:pt>
          <cx:pt idx="1285">No</cx:pt>
          <cx:pt idx="1286">Yes</cx:pt>
          <cx:pt idx="1287">No</cx:pt>
          <cx:pt idx="1288">No</cx:pt>
          <cx:pt idx="1289">No</cx:pt>
          <cx:pt idx="1290">No</cx:pt>
          <cx:pt idx="1291">No</cx:pt>
          <cx:pt idx="1292">No</cx:pt>
          <cx:pt idx="1293">Yes</cx:pt>
          <cx:pt idx="1294">Yes</cx:pt>
          <cx:pt idx="1295">No</cx:pt>
          <cx:pt idx="1296">No</cx:pt>
          <cx:pt idx="1297">No</cx:pt>
          <cx:pt idx="1298">No</cx:pt>
          <cx:pt idx="1299">No</cx:pt>
          <cx:pt idx="1300">Yes</cx:pt>
          <cx:pt idx="1301">No</cx:pt>
          <cx:pt idx="1302">No</cx:pt>
          <cx:pt idx="1303">Yes</cx:pt>
          <cx:pt idx="1304">Yes</cx:pt>
          <cx:pt idx="1305">Yes</cx:pt>
          <cx:pt idx="1306">No</cx:pt>
          <cx:pt idx="1307">No</cx:pt>
          <cx:pt idx="1308">No</cx:pt>
          <cx:pt idx="1309">No</cx:pt>
          <cx:pt idx="1310">No</cx:pt>
          <cx:pt idx="1311">Yes</cx:pt>
          <cx:pt idx="1312">No</cx:pt>
          <cx:pt idx="1313">No</cx:pt>
          <cx:pt idx="1314">No</cx:pt>
          <cx:pt idx="1315">Yes</cx:pt>
          <cx:pt idx="1316">No</cx:pt>
          <cx:pt idx="1317">No</cx:pt>
          <cx:pt idx="1318">No</cx:pt>
          <cx:pt idx="1319">No</cx:pt>
          <cx:pt idx="1320">Yes</cx:pt>
          <cx:pt idx="1321">Yes</cx:pt>
          <cx:pt idx="1322">Yes</cx:pt>
          <cx:pt idx="1323">No</cx:pt>
          <cx:pt idx="1324">Yes</cx:pt>
          <cx:pt idx="1325">Yes</cx:pt>
          <cx:pt idx="1326">No</cx:pt>
          <cx:pt idx="1327">No</cx:pt>
          <cx:pt idx="1328">Yes</cx:pt>
          <cx:pt idx="1329">Yes</cx:pt>
          <cx:pt idx="1330">Yes</cx:pt>
          <cx:pt idx="1331">Yes</cx:pt>
          <cx:pt idx="1332">No</cx:pt>
          <cx:pt idx="1333">No</cx:pt>
          <cx:pt idx="1334">Yes</cx:pt>
          <cx:pt idx="1335">Yes</cx:pt>
          <cx:pt idx="1336">Yes</cx:pt>
          <cx:pt idx="1337">No</cx:pt>
          <cx:pt idx="1338">No</cx:pt>
          <cx:pt idx="1339">No</cx:pt>
          <cx:pt idx="1340">Yes</cx:pt>
          <cx:pt idx="1341">No</cx:pt>
          <cx:pt idx="1342">Yes</cx:pt>
          <cx:pt idx="1343">Yes</cx:pt>
          <cx:pt idx="1344">No</cx:pt>
          <cx:pt idx="1345">Yes</cx:pt>
          <cx:pt idx="1346">No</cx:pt>
          <cx:pt idx="1347">No</cx:pt>
          <cx:pt idx="1348">Yes</cx:pt>
          <cx:pt idx="1349">Yes</cx:pt>
          <cx:pt idx="1350">No</cx:pt>
          <cx:pt idx="1351">No</cx:pt>
          <cx:pt idx="1352">No</cx:pt>
          <cx:pt idx="1353">No</cx:pt>
          <cx:pt idx="1354">No</cx:pt>
          <cx:pt idx="1355">No</cx:pt>
          <cx:pt idx="1356">No</cx:pt>
          <cx:pt idx="1357">Yes</cx:pt>
          <cx:pt idx="1358">No</cx:pt>
          <cx:pt idx="1359">Yes</cx:pt>
          <cx:pt idx="1360">Yes</cx:pt>
          <cx:pt idx="1361">No</cx:pt>
          <cx:pt idx="1362">No</cx:pt>
          <cx:pt idx="1363">No</cx:pt>
          <cx:pt idx="1364">No</cx:pt>
          <cx:pt idx="1365">No</cx:pt>
          <cx:pt idx="1366">Yes</cx:pt>
          <cx:pt idx="1367">Yes</cx:pt>
          <cx:pt idx="1368">No</cx:pt>
          <cx:pt idx="1369">No</cx:pt>
          <cx:pt idx="1370">No</cx:pt>
          <cx:pt idx="1371">No</cx:pt>
          <cx:pt idx="1372">Yes</cx:pt>
          <cx:pt idx="1373">Yes</cx:pt>
          <cx:pt idx="1374">Yes</cx:pt>
          <cx:pt idx="1375">No</cx:pt>
          <cx:pt idx="1376">No</cx:pt>
          <cx:pt idx="1377">No</cx:pt>
          <cx:pt idx="1378">Yes</cx:pt>
          <cx:pt idx="1379">Yes</cx:pt>
          <cx:pt idx="1380">Yes</cx:pt>
          <cx:pt idx="1381">No</cx:pt>
          <cx:pt idx="1382">Yes</cx:pt>
          <cx:pt idx="1383">No</cx:pt>
          <cx:pt idx="1384">Yes</cx:pt>
          <cx:pt idx="1385">No</cx:pt>
          <cx:pt idx="1386">No</cx:pt>
          <cx:pt idx="1387">No</cx:pt>
          <cx:pt idx="1388">No</cx:pt>
          <cx:pt idx="1389">Yes</cx:pt>
          <cx:pt idx="1390">Yes</cx:pt>
          <cx:pt idx="1391">Yes</cx:pt>
          <cx:pt idx="1392">No</cx:pt>
          <cx:pt idx="1393">Yes</cx:pt>
          <cx:pt idx="1394">No</cx:pt>
          <cx:pt idx="1395">Yes</cx:pt>
          <cx:pt idx="1396">Yes</cx:pt>
          <cx:pt idx="1397">No</cx:pt>
          <cx:pt idx="1398">No</cx:pt>
          <cx:pt idx="1399">No</cx:pt>
          <cx:pt idx="1400">Yes</cx:pt>
          <cx:pt idx="1401">No</cx:pt>
          <cx:pt idx="1402">Yes</cx:pt>
          <cx:pt idx="1403">Yes</cx:pt>
          <cx:pt idx="1404">Yes</cx:pt>
          <cx:pt idx="1405">No</cx:pt>
          <cx:pt idx="1406">Yes</cx:pt>
          <cx:pt idx="1407">No</cx:pt>
          <cx:pt idx="1408">No</cx:pt>
          <cx:pt idx="1409">Yes</cx:pt>
          <cx:pt idx="1410">Yes</cx:pt>
          <cx:pt idx="1411">Yes</cx:pt>
          <cx:pt idx="1412">Yes</cx:pt>
          <cx:pt idx="1413">No</cx:pt>
          <cx:pt idx="1414">No</cx:pt>
          <cx:pt idx="1415">No</cx:pt>
          <cx:pt idx="1416">No</cx:pt>
          <cx:pt idx="1417">No</cx:pt>
          <cx:pt idx="1418">No</cx:pt>
          <cx:pt idx="1419">No</cx:pt>
          <cx:pt idx="1420">No</cx:pt>
          <cx:pt idx="1421">No</cx:pt>
          <cx:pt idx="1422">Yes</cx:pt>
          <cx:pt idx="1423">Yes</cx:pt>
          <cx:pt idx="1424">No</cx:pt>
          <cx:pt idx="1425">No</cx:pt>
          <cx:pt idx="1426">Yes</cx:pt>
          <cx:pt idx="1427">Yes</cx:pt>
          <cx:pt idx="1428">Yes</cx:pt>
          <cx:pt idx="1429">No</cx:pt>
          <cx:pt idx="1430">Yes</cx:pt>
          <cx:pt idx="1431">Yes</cx:pt>
          <cx:pt idx="1432">Yes</cx:pt>
          <cx:pt idx="1433">Yes</cx:pt>
          <cx:pt idx="1434">Yes</cx:pt>
          <cx:pt idx="1435">No</cx:pt>
          <cx:pt idx="1436">Yes</cx:pt>
          <cx:pt idx="1437">No</cx:pt>
          <cx:pt idx="1438">Yes</cx:pt>
          <cx:pt idx="1439">Yes</cx:pt>
          <cx:pt idx="1440">Yes</cx:pt>
          <cx:pt idx="1441">Yes</cx:pt>
          <cx:pt idx="1442">Yes</cx:pt>
          <cx:pt idx="1443">No</cx:pt>
          <cx:pt idx="1444">No</cx:pt>
          <cx:pt idx="1445">No</cx:pt>
          <cx:pt idx="1446">No</cx:pt>
          <cx:pt idx="1447">No</cx:pt>
          <cx:pt idx="1448">No</cx:pt>
          <cx:pt idx="1449">No</cx:pt>
          <cx:pt idx="1450">Yes</cx:pt>
          <cx:pt idx="1451">No</cx:pt>
          <cx:pt idx="1452">Yes</cx:pt>
          <cx:pt idx="1453">Yes</cx:pt>
          <cx:pt idx="1454">No</cx:pt>
          <cx:pt idx="1455">Yes</cx:pt>
          <cx:pt idx="1456">Yes</cx:pt>
          <cx:pt idx="1457">No</cx:pt>
          <cx:pt idx="1458">Yes</cx:pt>
          <cx:pt idx="1459">No</cx:pt>
          <cx:pt idx="1460">Yes</cx:pt>
          <cx:pt idx="1461">No</cx:pt>
          <cx:pt idx="1462">Yes</cx:pt>
          <cx:pt idx="1463">No</cx:pt>
          <cx:pt idx="1464">Yes</cx:pt>
          <cx:pt idx="1465">No</cx:pt>
          <cx:pt idx="1466">Yes</cx:pt>
          <cx:pt idx="1467">Yes</cx:pt>
          <cx:pt idx="1468">No</cx:pt>
          <cx:pt idx="1469">Yes</cx:pt>
          <cx:pt idx="1470">No</cx:pt>
          <cx:pt idx="1471">Yes</cx:pt>
          <cx:pt idx="1472">Yes</cx:pt>
          <cx:pt idx="1473">No</cx:pt>
          <cx:pt idx="1474">Yes</cx:pt>
          <cx:pt idx="1475">No</cx:pt>
          <cx:pt idx="1476">Yes</cx:pt>
          <cx:pt idx="1477">Yes</cx:pt>
          <cx:pt idx="1478">Yes</cx:pt>
          <cx:pt idx="1479">Yes</cx:pt>
          <cx:pt idx="1480">No</cx:pt>
          <cx:pt idx="1481">No</cx:pt>
          <cx:pt idx="1482">Yes</cx:pt>
          <cx:pt idx="1483">Yes</cx:pt>
          <cx:pt idx="1484">No</cx:pt>
          <cx:pt idx="1485">Yes</cx:pt>
          <cx:pt idx="1486">No</cx:pt>
          <cx:pt idx="1487">Yes</cx:pt>
          <cx:pt idx="1488">Yes</cx:pt>
          <cx:pt idx="1489">No</cx:pt>
          <cx:pt idx="1490">Yes</cx:pt>
          <cx:pt idx="1491">No</cx:pt>
          <cx:pt idx="1492">No</cx:pt>
          <cx:pt idx="1493">No</cx:pt>
          <cx:pt idx="1494">No</cx:pt>
          <cx:pt idx="1495">No</cx:pt>
          <cx:pt idx="1496">No</cx:pt>
          <cx:pt idx="1497">Yes</cx:pt>
          <cx:pt idx="1498">No</cx:pt>
          <cx:pt idx="1499">No</cx:pt>
          <cx:pt idx="1500">Yes</cx:pt>
          <cx:pt idx="1501">No</cx:pt>
          <cx:pt idx="1502">Yes</cx:pt>
          <cx:pt idx="1503">No</cx:pt>
          <cx:pt idx="1504">No</cx:pt>
          <cx:pt idx="1505">No</cx:pt>
          <cx:pt idx="1506">Yes</cx:pt>
          <cx:pt idx="1507">Yes</cx:pt>
          <cx:pt idx="1508">No</cx:pt>
          <cx:pt idx="1509">No</cx:pt>
          <cx:pt idx="1510">Yes</cx:pt>
          <cx:pt idx="1511">Yes</cx:pt>
          <cx:pt idx="1512">Yes</cx:pt>
          <cx:pt idx="1513">No</cx:pt>
          <cx:pt idx="1514">Yes</cx:pt>
          <cx:pt idx="1515">Yes</cx:pt>
          <cx:pt idx="1516">Yes</cx:pt>
          <cx:pt idx="1517">Yes</cx:pt>
          <cx:pt idx="1518">Yes</cx:pt>
          <cx:pt idx="1519">Yes</cx:pt>
          <cx:pt idx="1520">Yes</cx:pt>
          <cx:pt idx="1521">No</cx:pt>
          <cx:pt idx="1522">Yes</cx:pt>
          <cx:pt idx="1523">No</cx:pt>
          <cx:pt idx="1524">No</cx:pt>
          <cx:pt idx="1525">Yes</cx:pt>
          <cx:pt idx="1526">No</cx:pt>
          <cx:pt idx="1527">No</cx:pt>
          <cx:pt idx="1528">Yes</cx:pt>
          <cx:pt idx="1529">No</cx:pt>
          <cx:pt idx="1530">Yes</cx:pt>
          <cx:pt idx="1531">Yes</cx:pt>
          <cx:pt idx="1532">Yes</cx:pt>
          <cx:pt idx="1533">Yes</cx:pt>
          <cx:pt idx="1534">Yes</cx:pt>
          <cx:pt idx="1535">Yes</cx:pt>
          <cx:pt idx="1536">Yes</cx:pt>
          <cx:pt idx="1537">No</cx:pt>
          <cx:pt idx="1538">Yes</cx:pt>
          <cx:pt idx="1539">No</cx:pt>
          <cx:pt idx="1540">Yes</cx:pt>
          <cx:pt idx="1541">Yes</cx:pt>
          <cx:pt idx="1542">Yes</cx:pt>
          <cx:pt idx="1543">No</cx:pt>
          <cx:pt idx="1544">No</cx:pt>
          <cx:pt idx="1545">No</cx:pt>
          <cx:pt idx="1546">No</cx:pt>
          <cx:pt idx="1547">No</cx:pt>
          <cx:pt idx="1548">No</cx:pt>
          <cx:pt idx="1549">Yes</cx:pt>
          <cx:pt idx="1550">Yes</cx:pt>
          <cx:pt idx="1551">No</cx:pt>
          <cx:pt idx="1552">No</cx:pt>
          <cx:pt idx="1553">No</cx:pt>
          <cx:pt idx="1554">No</cx:pt>
          <cx:pt idx="1555">No</cx:pt>
          <cx:pt idx="1556">Yes</cx:pt>
          <cx:pt idx="1557">Yes</cx:pt>
          <cx:pt idx="1558">Yes</cx:pt>
          <cx:pt idx="1559">Yes</cx:pt>
          <cx:pt idx="1560">Yes</cx:pt>
          <cx:pt idx="1561">Yes</cx:pt>
          <cx:pt idx="1562">Yes</cx:pt>
          <cx:pt idx="1563">Yes</cx:pt>
          <cx:pt idx="1564">No</cx:pt>
          <cx:pt idx="1565">No</cx:pt>
          <cx:pt idx="1566">Yes</cx:pt>
          <cx:pt idx="1567">Yes</cx:pt>
          <cx:pt idx="1568">Yes</cx:pt>
          <cx:pt idx="1569">No</cx:pt>
          <cx:pt idx="1570">No</cx:pt>
          <cx:pt idx="1571">Yes</cx:pt>
          <cx:pt idx="1572">No</cx:pt>
          <cx:pt idx="1573">Yes</cx:pt>
          <cx:pt idx="1574">Yes</cx:pt>
          <cx:pt idx="1575">Yes</cx:pt>
          <cx:pt idx="1576">Yes</cx:pt>
          <cx:pt idx="1577">Yes</cx:pt>
          <cx:pt idx="1578">No</cx:pt>
          <cx:pt idx="1579">Yes</cx:pt>
          <cx:pt idx="1580">Yes</cx:pt>
          <cx:pt idx="1581">Yes</cx:pt>
          <cx:pt idx="1582">Yes</cx:pt>
          <cx:pt idx="1583">No</cx:pt>
          <cx:pt idx="1584">Yes</cx:pt>
          <cx:pt idx="1585">Yes</cx:pt>
          <cx:pt idx="1586">No</cx:pt>
          <cx:pt idx="1587">Yes</cx:pt>
          <cx:pt idx="1588">Yes</cx:pt>
          <cx:pt idx="1589">Yes</cx:pt>
          <cx:pt idx="1590">Yes</cx:pt>
          <cx:pt idx="1591">No</cx:pt>
          <cx:pt idx="1592">Yes</cx:pt>
          <cx:pt idx="1593">Yes</cx:pt>
          <cx:pt idx="1594">No</cx:pt>
          <cx:pt idx="1595">Yes</cx:pt>
          <cx:pt idx="1596">Yes</cx:pt>
          <cx:pt idx="1597">No</cx:pt>
          <cx:pt idx="1598">Yes</cx:pt>
          <cx:pt idx="1599">No</cx:pt>
          <cx:pt idx="1600">Yes</cx:pt>
          <cx:pt idx="1601">No</cx:pt>
          <cx:pt idx="1602">Yes</cx:pt>
          <cx:pt idx="1603">Yes</cx:pt>
          <cx:pt idx="1604">No</cx:pt>
          <cx:pt idx="1605">Yes</cx:pt>
          <cx:pt idx="1606">No</cx:pt>
          <cx:pt idx="1607">No</cx:pt>
          <cx:pt idx="1608">No</cx:pt>
          <cx:pt idx="1609">No</cx:pt>
          <cx:pt idx="1610">Yes</cx:pt>
          <cx:pt idx="1611">No</cx:pt>
          <cx:pt idx="1612">Yes</cx:pt>
          <cx:pt idx="1613">Yes</cx:pt>
          <cx:pt idx="1614">No</cx:pt>
          <cx:pt idx="1615">No</cx:pt>
          <cx:pt idx="1616">Yes</cx:pt>
          <cx:pt idx="1617">No</cx:pt>
          <cx:pt idx="1618">Yes</cx:pt>
          <cx:pt idx="1619">No</cx:pt>
          <cx:pt idx="1620">Yes</cx:pt>
          <cx:pt idx="1621">Yes</cx:pt>
          <cx:pt idx="1622">No</cx:pt>
          <cx:pt idx="1623">Yes</cx:pt>
          <cx:pt idx="1624">Yes</cx:pt>
          <cx:pt idx="1625">No</cx:pt>
          <cx:pt idx="1626">No</cx:pt>
          <cx:pt idx="1627">No</cx:pt>
          <cx:pt idx="1628">No</cx:pt>
          <cx:pt idx="1629">No</cx:pt>
          <cx:pt idx="1630">Yes</cx:pt>
          <cx:pt idx="1631">Yes</cx:pt>
          <cx:pt idx="1632">No</cx:pt>
          <cx:pt idx="1633">Yes</cx:pt>
          <cx:pt idx="1634">Yes</cx:pt>
          <cx:pt idx="1635">Yes</cx:pt>
          <cx:pt idx="1636">Yes</cx:pt>
          <cx:pt idx="1637">Yes</cx:pt>
          <cx:pt idx="1638">No</cx:pt>
          <cx:pt idx="1639">No</cx:pt>
          <cx:pt idx="1640">Yes</cx:pt>
          <cx:pt idx="1641">Yes</cx:pt>
          <cx:pt idx="1642">No</cx:pt>
          <cx:pt idx="1643">No</cx:pt>
          <cx:pt idx="1644">No</cx:pt>
          <cx:pt idx="1645">No</cx:pt>
          <cx:pt idx="1646">Yes</cx:pt>
          <cx:pt idx="1647">No</cx:pt>
          <cx:pt idx="1648">No</cx:pt>
          <cx:pt idx="1649">Yes</cx:pt>
          <cx:pt idx="1650">No</cx:pt>
          <cx:pt idx="1651">No</cx:pt>
          <cx:pt idx="1652">No</cx:pt>
          <cx:pt idx="1653">No</cx:pt>
          <cx:pt idx="1654">No</cx:pt>
          <cx:pt idx="1655">Yes</cx:pt>
          <cx:pt idx="1656">Yes</cx:pt>
          <cx:pt idx="1657">Yes</cx:pt>
          <cx:pt idx="1658">Yes</cx:pt>
          <cx:pt idx="1659">Yes</cx:pt>
          <cx:pt idx="1660">No</cx:pt>
          <cx:pt idx="1661">No</cx:pt>
          <cx:pt idx="1662">No</cx:pt>
          <cx:pt idx="1663">No</cx:pt>
          <cx:pt idx="1664">No</cx:pt>
          <cx:pt idx="1665">No</cx:pt>
          <cx:pt idx="1666">No</cx:pt>
          <cx:pt idx="1667">No</cx:pt>
          <cx:pt idx="1668">No</cx:pt>
          <cx:pt idx="1669">No</cx:pt>
          <cx:pt idx="1670">No</cx:pt>
          <cx:pt idx="1671">No</cx:pt>
          <cx:pt idx="1672">No</cx:pt>
          <cx:pt idx="1673">Yes</cx:pt>
          <cx:pt idx="1674">No</cx:pt>
          <cx:pt idx="1675">Yes</cx:pt>
          <cx:pt idx="1676">No</cx:pt>
          <cx:pt idx="1677">No</cx:pt>
          <cx:pt idx="1678">No</cx:pt>
          <cx:pt idx="1679">Yes</cx:pt>
          <cx:pt idx="1680">Yes</cx:pt>
          <cx:pt idx="1681">No</cx:pt>
          <cx:pt idx="1682">No</cx:pt>
          <cx:pt idx="1683">No</cx:pt>
          <cx:pt idx="1684">No</cx:pt>
          <cx:pt idx="1685">Yes</cx:pt>
          <cx:pt idx="1686">Yes</cx:pt>
          <cx:pt idx="1687">No</cx:pt>
          <cx:pt idx="1688">Yes</cx:pt>
          <cx:pt idx="1689">Yes</cx:pt>
          <cx:pt idx="1690">No</cx:pt>
          <cx:pt idx="1691">No</cx:pt>
          <cx:pt idx="1692">No</cx:pt>
          <cx:pt idx="1693">Yes</cx:pt>
          <cx:pt idx="1694">No</cx:pt>
          <cx:pt idx="1695">Yes</cx:pt>
          <cx:pt idx="1696">No</cx:pt>
          <cx:pt idx="1697">No</cx:pt>
          <cx:pt idx="1698">Yes</cx:pt>
          <cx:pt idx="1699">Yes</cx:pt>
          <cx:pt idx="1700">Yes</cx:pt>
          <cx:pt idx="1701">Yes</cx:pt>
          <cx:pt idx="1702">Yes</cx:pt>
          <cx:pt idx="1703">Yes</cx:pt>
          <cx:pt idx="1704">No</cx:pt>
          <cx:pt idx="1705">Yes</cx:pt>
          <cx:pt idx="1706">Yes</cx:pt>
          <cx:pt idx="1707">No</cx:pt>
          <cx:pt idx="1708">Yes</cx:pt>
          <cx:pt idx="1709">Yes</cx:pt>
          <cx:pt idx="1710">No</cx:pt>
          <cx:pt idx="1711">No</cx:pt>
          <cx:pt idx="1712">No</cx:pt>
          <cx:pt idx="1713">Yes</cx:pt>
          <cx:pt idx="1714">No</cx:pt>
          <cx:pt idx="1715">Yes</cx:pt>
          <cx:pt idx="1716">No</cx:pt>
          <cx:pt idx="1717">Yes</cx:pt>
          <cx:pt idx="1718">No</cx:pt>
          <cx:pt idx="1719">No</cx:pt>
          <cx:pt idx="1720">No</cx:pt>
          <cx:pt idx="1721">Yes</cx:pt>
          <cx:pt idx="1722">Yes</cx:pt>
          <cx:pt idx="1723">No</cx:pt>
          <cx:pt idx="1724">No</cx:pt>
          <cx:pt idx="1725">No</cx:pt>
          <cx:pt idx="1726">No</cx:pt>
          <cx:pt idx="1727">Yes</cx:pt>
          <cx:pt idx="1728">No</cx:pt>
          <cx:pt idx="1729">No</cx:pt>
          <cx:pt idx="1730">Yes</cx:pt>
          <cx:pt idx="1731">Yes</cx:pt>
          <cx:pt idx="1732">No</cx:pt>
          <cx:pt idx="1733">No</cx:pt>
          <cx:pt idx="1734">Yes</cx:pt>
          <cx:pt idx="1735">Yes</cx:pt>
          <cx:pt idx="1736">No</cx:pt>
          <cx:pt idx="1737">Yes</cx:pt>
          <cx:pt idx="1738">Yes</cx:pt>
          <cx:pt idx="1739">No</cx:pt>
          <cx:pt idx="1740">No</cx:pt>
          <cx:pt idx="1741">Yes</cx:pt>
          <cx:pt idx="1742">No</cx:pt>
          <cx:pt idx="1743">No</cx:pt>
          <cx:pt idx="1744">No</cx:pt>
          <cx:pt idx="1745">No</cx:pt>
          <cx:pt idx="1746">No</cx:pt>
          <cx:pt idx="1747">Yes</cx:pt>
          <cx:pt idx="1748">Yes</cx:pt>
          <cx:pt idx="1749">No</cx:pt>
          <cx:pt idx="1750">No</cx:pt>
          <cx:pt idx="1751">No</cx:pt>
          <cx:pt idx="1752">Yes</cx:pt>
          <cx:pt idx="1753">Yes</cx:pt>
          <cx:pt idx="1754">Yes</cx:pt>
          <cx:pt idx="1755">Yes</cx:pt>
          <cx:pt idx="1756">No</cx:pt>
          <cx:pt idx="1757">No</cx:pt>
          <cx:pt idx="1758">Yes</cx:pt>
          <cx:pt idx="1759">Yes</cx:pt>
          <cx:pt idx="1760">No</cx:pt>
          <cx:pt idx="1761">No</cx:pt>
          <cx:pt idx="1762">No</cx:pt>
          <cx:pt idx="1763">No</cx:pt>
          <cx:pt idx="1764">No</cx:pt>
          <cx:pt idx="1765">Yes</cx:pt>
          <cx:pt idx="1766">No</cx:pt>
          <cx:pt idx="1767">Yes</cx:pt>
          <cx:pt idx="1768">Yes</cx:pt>
          <cx:pt idx="1769">No</cx:pt>
          <cx:pt idx="1770">Yes</cx:pt>
          <cx:pt idx="1771">Yes</cx:pt>
          <cx:pt idx="1772">No</cx:pt>
          <cx:pt idx="1773">Yes</cx:pt>
          <cx:pt idx="1774">No</cx:pt>
          <cx:pt idx="1775">No</cx:pt>
          <cx:pt idx="1776">Yes</cx:pt>
          <cx:pt idx="1777">No</cx:pt>
          <cx:pt idx="1778">No</cx:pt>
          <cx:pt idx="1779">Yes</cx:pt>
          <cx:pt idx="1780">No</cx:pt>
          <cx:pt idx="1781">Yes</cx:pt>
          <cx:pt idx="1782">Yes</cx:pt>
          <cx:pt idx="1783">No</cx:pt>
          <cx:pt idx="1784">Yes</cx:pt>
          <cx:pt idx="1785">No</cx:pt>
          <cx:pt idx="1786">Yes</cx:pt>
          <cx:pt idx="1787">No</cx:pt>
          <cx:pt idx="1788">No</cx:pt>
          <cx:pt idx="1789">Yes</cx:pt>
          <cx:pt idx="1790">Yes</cx:pt>
          <cx:pt idx="1791">No</cx:pt>
          <cx:pt idx="1792">No</cx:pt>
          <cx:pt idx="1793">Yes</cx:pt>
          <cx:pt idx="1794">No</cx:pt>
          <cx:pt idx="1795">No</cx:pt>
          <cx:pt idx="1796">Yes</cx:pt>
          <cx:pt idx="1797">Yes</cx:pt>
          <cx:pt idx="1798">No</cx:pt>
          <cx:pt idx="1799">Yes</cx:pt>
          <cx:pt idx="1800">Yes</cx:pt>
          <cx:pt idx="1801">No</cx:pt>
          <cx:pt idx="1802">Yes</cx:pt>
          <cx:pt idx="1803">Yes</cx:pt>
          <cx:pt idx="1804">No</cx:pt>
          <cx:pt idx="1805">Yes</cx:pt>
          <cx:pt idx="1806">No</cx:pt>
          <cx:pt idx="1807">Yes</cx:pt>
          <cx:pt idx="1808">Yes</cx:pt>
          <cx:pt idx="1809">No</cx:pt>
          <cx:pt idx="1810">Yes</cx:pt>
          <cx:pt idx="1811">Yes</cx:pt>
          <cx:pt idx="1812">Yes</cx:pt>
          <cx:pt idx="1813">Yes</cx:pt>
          <cx:pt idx="1814">Yes</cx:pt>
          <cx:pt idx="1815">Yes</cx:pt>
          <cx:pt idx="1816">No</cx:pt>
          <cx:pt idx="1817">Yes</cx:pt>
          <cx:pt idx="1818">Yes</cx:pt>
          <cx:pt idx="1819">No</cx:pt>
          <cx:pt idx="1820">No</cx:pt>
          <cx:pt idx="1821">No</cx:pt>
          <cx:pt idx="1822">Yes</cx:pt>
          <cx:pt idx="1823">No</cx:pt>
          <cx:pt idx="1824">No</cx:pt>
          <cx:pt idx="1825">Yes</cx:pt>
          <cx:pt idx="1826">No</cx:pt>
          <cx:pt idx="1827">Yes</cx:pt>
          <cx:pt idx="1828">Yes</cx:pt>
          <cx:pt idx="1829">Yes</cx:pt>
          <cx:pt idx="1830">Yes</cx:pt>
          <cx:pt idx="1831">Yes</cx:pt>
          <cx:pt idx="1832">No</cx:pt>
          <cx:pt idx="1833">Yes</cx:pt>
          <cx:pt idx="1834">No</cx:pt>
          <cx:pt idx="1835">Yes</cx:pt>
          <cx:pt idx="1836">No</cx:pt>
          <cx:pt idx="1837">Yes</cx:pt>
          <cx:pt idx="1838">Yes</cx:pt>
          <cx:pt idx="1839">Yes</cx:pt>
          <cx:pt idx="1840">No</cx:pt>
          <cx:pt idx="1841">No</cx:pt>
          <cx:pt idx="1842">No</cx:pt>
          <cx:pt idx="1843">Yes</cx:pt>
          <cx:pt idx="1844">Yes</cx:pt>
          <cx:pt idx="1845">No</cx:pt>
          <cx:pt idx="1846">Yes</cx:pt>
          <cx:pt idx="1847">No</cx:pt>
          <cx:pt idx="1848">Yes</cx:pt>
          <cx:pt idx="1849">No</cx:pt>
          <cx:pt idx="1850">No</cx:pt>
          <cx:pt idx="1851">Yes</cx:pt>
          <cx:pt idx="1852">No</cx:pt>
          <cx:pt idx="1853">Yes</cx:pt>
          <cx:pt idx="1854">Yes</cx:pt>
          <cx:pt idx="1855">Yes</cx:pt>
          <cx:pt idx="1856">No</cx:pt>
          <cx:pt idx="1857">No</cx:pt>
          <cx:pt idx="1858">No</cx:pt>
          <cx:pt idx="1859">Yes</cx:pt>
          <cx:pt idx="1860">Yes</cx:pt>
          <cx:pt idx="1861">No</cx:pt>
          <cx:pt idx="1862">Yes</cx:pt>
          <cx:pt idx="1863">Yes</cx:pt>
          <cx:pt idx="1864">No</cx:pt>
          <cx:pt idx="1865">No</cx:pt>
          <cx:pt idx="1866">Yes</cx:pt>
          <cx:pt idx="1867">Yes</cx:pt>
          <cx:pt idx="1868">No</cx:pt>
          <cx:pt idx="1869">No</cx:pt>
          <cx:pt idx="1870">Yes</cx:pt>
          <cx:pt idx="1871">Yes</cx:pt>
          <cx:pt idx="1872">Yes</cx:pt>
          <cx:pt idx="1873">No</cx:pt>
          <cx:pt idx="1874">Yes</cx:pt>
          <cx:pt idx="1875">Yes</cx:pt>
          <cx:pt idx="1876">Yes</cx:pt>
          <cx:pt idx="1877">Yes</cx:pt>
          <cx:pt idx="1878">Yes</cx:pt>
          <cx:pt idx="1879">Yes</cx:pt>
          <cx:pt idx="1880">No</cx:pt>
          <cx:pt idx="1881">No</cx:pt>
          <cx:pt idx="1882">No</cx:pt>
          <cx:pt idx="1883">Yes</cx:pt>
          <cx:pt idx="1884">No</cx:pt>
          <cx:pt idx="1885">Yes</cx:pt>
          <cx:pt idx="1886">Yes</cx:pt>
          <cx:pt idx="1887">Yes</cx:pt>
          <cx:pt idx="1888">Yes</cx:pt>
          <cx:pt idx="1889">Yes</cx:pt>
          <cx:pt idx="1890">No</cx:pt>
          <cx:pt idx="1891">No</cx:pt>
          <cx:pt idx="1892">No</cx:pt>
          <cx:pt idx="1893">Yes</cx:pt>
          <cx:pt idx="1894">No</cx:pt>
          <cx:pt idx="1895">Yes</cx:pt>
          <cx:pt idx="1896">No</cx:pt>
          <cx:pt idx="1897">No</cx:pt>
          <cx:pt idx="1898">No</cx:pt>
          <cx:pt idx="1899">No</cx:pt>
          <cx:pt idx="1900">No</cx:pt>
          <cx:pt idx="1901">No</cx:pt>
          <cx:pt idx="1902">Yes</cx:pt>
          <cx:pt idx="1903">Yes</cx:pt>
          <cx:pt idx="1904">Yes</cx:pt>
          <cx:pt idx="1905">Yes</cx:pt>
          <cx:pt idx="1906">Yes</cx:pt>
          <cx:pt idx="1907">No</cx:pt>
          <cx:pt idx="1908">Yes</cx:pt>
          <cx:pt idx="1909">Yes</cx:pt>
          <cx:pt idx="1910">Yes</cx:pt>
          <cx:pt idx="1911">Yes</cx:pt>
          <cx:pt idx="1912">Yes</cx:pt>
          <cx:pt idx="1913">Yes</cx:pt>
          <cx:pt idx="1914">Yes</cx:pt>
          <cx:pt idx="1915">Yes</cx:pt>
          <cx:pt idx="1916">Yes</cx:pt>
          <cx:pt idx="1917">No</cx:pt>
          <cx:pt idx="1918">Yes</cx:pt>
          <cx:pt idx="1919">Yes</cx:pt>
          <cx:pt idx="1920">No</cx:pt>
          <cx:pt idx="1921">No</cx:pt>
          <cx:pt idx="1922">Yes</cx:pt>
          <cx:pt idx="1923">Yes</cx:pt>
          <cx:pt idx="1924">Yes</cx:pt>
          <cx:pt idx="1925">No</cx:pt>
          <cx:pt idx="1926">Yes</cx:pt>
          <cx:pt idx="1927">No</cx:pt>
          <cx:pt idx="1928">No</cx:pt>
          <cx:pt idx="1929">No</cx:pt>
          <cx:pt idx="1930">No</cx:pt>
          <cx:pt idx="1931">No</cx:pt>
          <cx:pt idx="1932">Yes</cx:pt>
          <cx:pt idx="1933">Yes</cx:pt>
          <cx:pt idx="1934">No</cx:pt>
          <cx:pt idx="1935">No</cx:pt>
          <cx:pt idx="1936">No</cx:pt>
          <cx:pt idx="1937">No</cx:pt>
          <cx:pt idx="1938">Yes</cx:pt>
          <cx:pt idx="1939">No</cx:pt>
          <cx:pt idx="1940">No</cx:pt>
          <cx:pt idx="1941">Yes</cx:pt>
          <cx:pt idx="1942">Yes</cx:pt>
          <cx:pt idx="1943">Yes</cx:pt>
          <cx:pt idx="1944">Yes</cx:pt>
          <cx:pt idx="1945">No</cx:pt>
          <cx:pt idx="1946">No</cx:pt>
          <cx:pt idx="1947">No</cx:pt>
          <cx:pt idx="1948">No</cx:pt>
          <cx:pt idx="1949">No</cx:pt>
          <cx:pt idx="1950">No</cx:pt>
          <cx:pt idx="1951">No</cx:pt>
          <cx:pt idx="1952">No</cx:pt>
          <cx:pt idx="1953">No</cx:pt>
          <cx:pt idx="1954">Yes</cx:pt>
          <cx:pt idx="1955">No</cx:pt>
          <cx:pt idx="1956">Yes</cx:pt>
          <cx:pt idx="1957">Yes</cx:pt>
          <cx:pt idx="1958">Yes</cx:pt>
          <cx:pt idx="1959">Yes</cx:pt>
          <cx:pt idx="1960">No</cx:pt>
          <cx:pt idx="1961">Yes</cx:pt>
          <cx:pt idx="1962">Yes</cx:pt>
          <cx:pt idx="1963">No</cx:pt>
          <cx:pt idx="1964">Yes</cx:pt>
          <cx:pt idx="1965">No</cx:pt>
          <cx:pt idx="1966">No</cx:pt>
          <cx:pt idx="1967">No</cx:pt>
          <cx:pt idx="1968">No</cx:pt>
          <cx:pt idx="1969">Yes</cx:pt>
          <cx:pt idx="1970">No</cx:pt>
          <cx:pt idx="1971">Yes</cx:pt>
          <cx:pt idx="1972">Yes</cx:pt>
          <cx:pt idx="1973">No</cx:pt>
          <cx:pt idx="1974">Yes</cx:pt>
          <cx:pt idx="1975">No</cx:pt>
          <cx:pt idx="1976">Yes</cx:pt>
          <cx:pt idx="1977">Yes</cx:pt>
          <cx:pt idx="1978">Yes</cx:pt>
          <cx:pt idx="1979">Yes</cx:pt>
          <cx:pt idx="1980">No</cx:pt>
          <cx:pt idx="1981">No</cx:pt>
          <cx:pt idx="1982">Yes</cx:pt>
          <cx:pt idx="1983">Yes</cx:pt>
          <cx:pt idx="1984">Yes</cx:pt>
          <cx:pt idx="1985">Yes</cx:pt>
          <cx:pt idx="1986">No</cx:pt>
          <cx:pt idx="1987">Yes</cx:pt>
          <cx:pt idx="1988">Yes</cx:pt>
          <cx:pt idx="1989">Yes</cx:pt>
          <cx:pt idx="1990">No</cx:pt>
          <cx:pt idx="1991">Yes</cx:pt>
          <cx:pt idx="1992">No</cx:pt>
          <cx:pt idx="1993">No</cx:pt>
          <cx:pt idx="1994">Yes</cx:pt>
          <cx:pt idx="1995">Yes</cx:pt>
          <cx:pt idx="1996">Yes</cx:pt>
          <cx:pt idx="1997">No</cx:pt>
          <cx:pt idx="1998">No</cx:pt>
          <cx:pt idx="1999">Yes</cx:pt>
          <cx:pt idx="2000">No</cx:pt>
          <cx:pt idx="2001">Yes</cx:pt>
          <cx:pt idx="2002">Yes</cx:pt>
          <cx:pt idx="2003">Yes</cx:pt>
          <cx:pt idx="2004">Yes</cx:pt>
          <cx:pt idx="2005">Yes</cx:pt>
          <cx:pt idx="2006">Yes</cx:pt>
          <cx:pt idx="2007">No</cx:pt>
          <cx:pt idx="2008">No</cx:pt>
          <cx:pt idx="2009">No</cx:pt>
          <cx:pt idx="2010">Yes</cx:pt>
          <cx:pt idx="2011">Yes</cx:pt>
          <cx:pt idx="2012">Yes</cx:pt>
          <cx:pt idx="2013">No</cx:pt>
          <cx:pt idx="2014">Yes</cx:pt>
          <cx:pt idx="2015">No</cx:pt>
          <cx:pt idx="2016">Yes</cx:pt>
          <cx:pt idx="2017">No</cx:pt>
          <cx:pt idx="2018">Yes</cx:pt>
          <cx:pt idx="2019">Yes</cx:pt>
          <cx:pt idx="2020">No</cx:pt>
          <cx:pt idx="2021">No</cx:pt>
          <cx:pt idx="2022">No</cx:pt>
          <cx:pt idx="2023">Yes</cx:pt>
          <cx:pt idx="2024">No</cx:pt>
          <cx:pt idx="2025">No</cx:pt>
          <cx:pt idx="2026">Yes</cx:pt>
          <cx:pt idx="2027">Yes</cx:pt>
          <cx:pt idx="2028">No</cx:pt>
          <cx:pt idx="2029">Yes</cx:pt>
          <cx:pt idx="2030">No</cx:pt>
          <cx:pt idx="2031">No</cx:pt>
          <cx:pt idx="2032">No</cx:pt>
          <cx:pt idx="2033">Yes</cx:pt>
          <cx:pt idx="2034">No</cx:pt>
          <cx:pt idx="2035">No</cx:pt>
          <cx:pt idx="2036">Yes</cx:pt>
          <cx:pt idx="2037">No</cx:pt>
          <cx:pt idx="2038">No</cx:pt>
          <cx:pt idx="2039">No</cx:pt>
          <cx:pt idx="2040">Yes</cx:pt>
          <cx:pt idx="2041">No</cx:pt>
          <cx:pt idx="2042">Yes</cx:pt>
          <cx:pt idx="2043">Yes</cx:pt>
          <cx:pt idx="2044">No</cx:pt>
          <cx:pt idx="2045">No</cx:pt>
          <cx:pt idx="2046">Yes</cx:pt>
          <cx:pt idx="2047">No</cx:pt>
          <cx:pt idx="2048">No</cx:pt>
          <cx:pt idx="2049">Yes</cx:pt>
          <cx:pt idx="2050">No</cx:pt>
          <cx:pt idx="2051">No</cx:pt>
          <cx:pt idx="2052">Yes</cx:pt>
          <cx:pt idx="2053">No</cx:pt>
          <cx:pt idx="2054">Yes</cx:pt>
          <cx:pt idx="2055">Yes</cx:pt>
          <cx:pt idx="2056">No</cx:pt>
          <cx:pt idx="2057">Yes</cx:pt>
          <cx:pt idx="2058">No</cx:pt>
          <cx:pt idx="2059">No</cx:pt>
          <cx:pt idx="2060">Yes</cx:pt>
          <cx:pt idx="2061">Yes</cx:pt>
          <cx:pt idx="2062">Yes</cx:pt>
          <cx:pt idx="2063">Yes</cx:pt>
          <cx:pt idx="2064">Yes</cx:pt>
          <cx:pt idx="2065">Yes</cx:pt>
          <cx:pt idx="2066">No</cx:pt>
          <cx:pt idx="2067">No</cx:pt>
          <cx:pt idx="2068">Yes</cx:pt>
          <cx:pt idx="2069">No</cx:pt>
          <cx:pt idx="2070">Yes</cx:pt>
          <cx:pt idx="2071">Yes</cx:pt>
          <cx:pt idx="2072">No</cx:pt>
          <cx:pt idx="2073">No</cx:pt>
          <cx:pt idx="2074">Yes</cx:pt>
          <cx:pt idx="2075">Yes</cx:pt>
          <cx:pt idx="2076">Yes</cx:pt>
          <cx:pt idx="2077">No</cx:pt>
          <cx:pt idx="2078">Yes</cx:pt>
          <cx:pt idx="2079">Yes</cx:pt>
          <cx:pt idx="2080">No</cx:pt>
          <cx:pt idx="2081">No</cx:pt>
          <cx:pt idx="2082">No</cx:pt>
          <cx:pt idx="2083">Yes</cx:pt>
          <cx:pt idx="2084">Yes</cx:pt>
          <cx:pt idx="2085">No</cx:pt>
          <cx:pt idx="2086">Yes</cx:pt>
          <cx:pt idx="2087">Yes</cx:pt>
          <cx:pt idx="2088">No</cx:pt>
          <cx:pt idx="2089">No</cx:pt>
          <cx:pt idx="2090">Yes</cx:pt>
          <cx:pt idx="2091">No</cx:pt>
          <cx:pt idx="2092">No</cx:pt>
          <cx:pt idx="2093">Yes</cx:pt>
          <cx:pt idx="2094">Yes</cx:pt>
          <cx:pt idx="2095">Yes</cx:pt>
          <cx:pt idx="2096">Yes</cx:pt>
          <cx:pt idx="2097">Yes</cx:pt>
          <cx:pt idx="2098">Yes</cx:pt>
          <cx:pt idx="2099">No</cx:pt>
          <cx:pt idx="2100">No</cx:pt>
          <cx:pt idx="2101">No</cx:pt>
          <cx:pt idx="2102">Yes</cx:pt>
          <cx:pt idx="2103">Yes</cx:pt>
          <cx:pt idx="2104">Yes</cx:pt>
          <cx:pt idx="2105">Yes</cx:pt>
          <cx:pt idx="2106">Yes</cx:pt>
          <cx:pt idx="2107">No</cx:pt>
          <cx:pt idx="2108">Yes</cx:pt>
          <cx:pt idx="2109">No</cx:pt>
          <cx:pt idx="2110">Yes</cx:pt>
          <cx:pt idx="2111">No</cx:pt>
          <cx:pt idx="2112">No</cx:pt>
          <cx:pt idx="2113">No</cx:pt>
          <cx:pt idx="2114">No</cx:pt>
          <cx:pt idx="2115">No</cx:pt>
          <cx:pt idx="2116">No</cx:pt>
          <cx:pt idx="2117">No</cx:pt>
          <cx:pt idx="2118">Yes</cx:pt>
          <cx:pt idx="2119">Yes</cx:pt>
          <cx:pt idx="2120">No</cx:pt>
          <cx:pt idx="2121">Yes</cx:pt>
          <cx:pt idx="2122">Yes</cx:pt>
          <cx:pt idx="2123">No</cx:pt>
          <cx:pt idx="2124">Yes</cx:pt>
          <cx:pt idx="2125">No</cx:pt>
          <cx:pt idx="2126">Yes</cx:pt>
          <cx:pt idx="2127">No</cx:pt>
          <cx:pt idx="2128">Yes</cx:pt>
          <cx:pt idx="2129">No</cx:pt>
          <cx:pt idx="2130">Yes</cx:pt>
          <cx:pt idx="2131">Yes</cx:pt>
          <cx:pt idx="2132">Yes</cx:pt>
          <cx:pt idx="2133">No</cx:pt>
          <cx:pt idx="2134">No</cx:pt>
          <cx:pt idx="2135">Yes</cx:pt>
          <cx:pt idx="2136">Yes</cx:pt>
          <cx:pt idx="2137">No</cx:pt>
          <cx:pt idx="2138">Yes</cx:pt>
          <cx:pt idx="2139">Yes</cx:pt>
          <cx:pt idx="2140">No</cx:pt>
          <cx:pt idx="2141">No</cx:pt>
          <cx:pt idx="2142">Yes</cx:pt>
          <cx:pt idx="2143">No</cx:pt>
          <cx:pt idx="2144">Yes</cx:pt>
          <cx:pt idx="2145">Yes</cx:pt>
          <cx:pt idx="2146">No</cx:pt>
          <cx:pt idx="2147">Yes</cx:pt>
          <cx:pt idx="2148">No</cx:pt>
          <cx:pt idx="2149">No</cx:pt>
          <cx:pt idx="2150">Yes</cx:pt>
          <cx:pt idx="2151">No</cx:pt>
          <cx:pt idx="2152">Yes</cx:pt>
          <cx:pt idx="2153">No</cx:pt>
          <cx:pt idx="2154">Yes</cx:pt>
          <cx:pt idx="2155">No</cx:pt>
          <cx:pt idx="2156">Yes</cx:pt>
          <cx:pt idx="2157">Yes</cx:pt>
          <cx:pt idx="2158">No</cx:pt>
          <cx:pt idx="2159">Yes</cx:pt>
          <cx:pt idx="2160">Yes</cx:pt>
          <cx:pt idx="2161">Yes</cx:pt>
          <cx:pt idx="2162">Yes</cx:pt>
          <cx:pt idx="2163">Yes</cx:pt>
          <cx:pt idx="2164">Yes</cx:pt>
          <cx:pt idx="2165">No</cx:pt>
          <cx:pt idx="2166">No</cx:pt>
          <cx:pt idx="2167">No</cx:pt>
          <cx:pt idx="2168">No</cx:pt>
          <cx:pt idx="2169">Yes</cx:pt>
          <cx:pt idx="2170">Yes</cx:pt>
          <cx:pt idx="2171">No</cx:pt>
          <cx:pt idx="2172">Yes</cx:pt>
          <cx:pt idx="2173">No</cx:pt>
          <cx:pt idx="2174">Yes</cx:pt>
          <cx:pt idx="2175">Yes</cx:pt>
          <cx:pt idx="2176">No</cx:pt>
          <cx:pt idx="2177">Yes</cx:pt>
          <cx:pt idx="2178">No</cx:pt>
          <cx:pt idx="2179">No</cx:pt>
          <cx:pt idx="2180">No</cx:pt>
          <cx:pt idx="2181">Yes</cx:pt>
          <cx:pt idx="2182">Yes</cx:pt>
          <cx:pt idx="2183">No</cx:pt>
          <cx:pt idx="2184">Yes</cx:pt>
          <cx:pt idx="2185">No</cx:pt>
          <cx:pt idx="2186">No</cx:pt>
          <cx:pt idx="2187">Yes</cx:pt>
          <cx:pt idx="2188">No</cx:pt>
          <cx:pt idx="2189">Yes</cx:pt>
          <cx:pt idx="2190">Yes</cx:pt>
          <cx:pt idx="2191">Yes</cx:pt>
          <cx:pt idx="2192">No</cx:pt>
          <cx:pt idx="2193">No</cx:pt>
          <cx:pt idx="2194">Yes</cx:pt>
          <cx:pt idx="2195">Yes</cx:pt>
          <cx:pt idx="2196">No</cx:pt>
          <cx:pt idx="2197">Yes</cx:pt>
          <cx:pt idx="2198">Yes</cx:pt>
          <cx:pt idx="2199">No</cx:pt>
          <cx:pt idx="2200">No</cx:pt>
          <cx:pt idx="2201">No</cx:pt>
          <cx:pt idx="2202">Yes</cx:pt>
          <cx:pt idx="2203">No</cx:pt>
          <cx:pt idx="2204">No</cx:pt>
          <cx:pt idx="2205">No</cx:pt>
          <cx:pt idx="2206">No</cx:pt>
          <cx:pt idx="2207">No</cx:pt>
          <cx:pt idx="2208">No</cx:pt>
          <cx:pt idx="2209">No</cx:pt>
          <cx:pt idx="2210">Yes</cx:pt>
          <cx:pt idx="2211">No</cx:pt>
          <cx:pt idx="2212">Yes</cx:pt>
          <cx:pt idx="2213">Yes</cx:pt>
          <cx:pt idx="2214">No</cx:pt>
          <cx:pt idx="2215">Yes</cx:pt>
          <cx:pt idx="2216">No</cx:pt>
          <cx:pt idx="2217">Yes</cx:pt>
          <cx:pt idx="2218">No</cx:pt>
          <cx:pt idx="2219">Yes</cx:pt>
          <cx:pt idx="2220">No</cx:pt>
          <cx:pt idx="2221">No</cx:pt>
          <cx:pt idx="2222">Yes</cx:pt>
          <cx:pt idx="2223">Yes</cx:pt>
          <cx:pt idx="2224">No</cx:pt>
          <cx:pt idx="2225">Yes</cx:pt>
          <cx:pt idx="2226">No</cx:pt>
          <cx:pt idx="2227">Yes</cx:pt>
          <cx:pt idx="2228">No</cx:pt>
          <cx:pt idx="2229">Yes</cx:pt>
          <cx:pt idx="2230">No</cx:pt>
          <cx:pt idx="2231">Yes</cx:pt>
          <cx:pt idx="2232">No</cx:pt>
          <cx:pt idx="2233">Yes</cx:pt>
          <cx:pt idx="2234">No</cx:pt>
          <cx:pt idx="2235">Yes</cx:pt>
          <cx:pt idx="2236">Yes</cx:pt>
          <cx:pt idx="2237">No</cx:pt>
          <cx:pt idx="2238">Yes</cx:pt>
          <cx:pt idx="2239">Yes</cx:pt>
          <cx:pt idx="2240">No</cx:pt>
          <cx:pt idx="2241">No</cx:pt>
          <cx:pt idx="2242">No</cx:pt>
          <cx:pt idx="2243">No</cx:pt>
          <cx:pt idx="2244">Yes</cx:pt>
          <cx:pt idx="2245">Yes</cx:pt>
          <cx:pt idx="2246">Yes</cx:pt>
          <cx:pt idx="2247">No</cx:pt>
          <cx:pt idx="2248">Yes</cx:pt>
          <cx:pt idx="2249">Yes</cx:pt>
          <cx:pt idx="2250">No</cx:pt>
          <cx:pt idx="2251">Yes</cx:pt>
          <cx:pt idx="2252">Yes</cx:pt>
          <cx:pt idx="2253">No</cx:pt>
          <cx:pt idx="2254">Yes</cx:pt>
          <cx:pt idx="2255">No</cx:pt>
          <cx:pt idx="2256">No</cx:pt>
          <cx:pt idx="2257">Yes</cx:pt>
          <cx:pt idx="2258">Yes</cx:pt>
          <cx:pt idx="2259">Yes</cx:pt>
          <cx:pt idx="2260">No</cx:pt>
          <cx:pt idx="2261">No</cx:pt>
          <cx:pt idx="2262">Yes</cx:pt>
          <cx:pt idx="2263">Yes</cx:pt>
          <cx:pt idx="2264">No</cx:pt>
          <cx:pt idx="2265">Yes</cx:pt>
          <cx:pt idx="2266">Yes</cx:pt>
          <cx:pt idx="2267">No</cx:pt>
          <cx:pt idx="2268">Yes</cx:pt>
          <cx:pt idx="2269">Yes</cx:pt>
          <cx:pt idx="2270">Yes</cx:pt>
          <cx:pt idx="2271">Yes</cx:pt>
          <cx:pt idx="2272">No</cx:pt>
          <cx:pt idx="2273">No</cx:pt>
          <cx:pt idx="2274">No</cx:pt>
          <cx:pt idx="2275">No</cx:pt>
          <cx:pt idx="2276">Yes</cx:pt>
          <cx:pt idx="2277">Yes</cx:pt>
          <cx:pt idx="2278">Yes</cx:pt>
          <cx:pt idx="2279">Yes</cx:pt>
          <cx:pt idx="2280">No</cx:pt>
          <cx:pt idx="2281">Yes</cx:pt>
          <cx:pt idx="2282">Yes</cx:pt>
          <cx:pt idx="2283">No</cx:pt>
          <cx:pt idx="2284">No</cx:pt>
          <cx:pt idx="2285">No</cx:pt>
          <cx:pt idx="2286">Yes</cx:pt>
          <cx:pt idx="2287">No</cx:pt>
          <cx:pt idx="2288">Yes</cx:pt>
          <cx:pt idx="2289">Yes</cx:pt>
          <cx:pt idx="2290">No</cx:pt>
          <cx:pt idx="2291">No</cx:pt>
          <cx:pt idx="2292">No</cx:pt>
          <cx:pt idx="2293">Yes</cx:pt>
          <cx:pt idx="2294">Yes</cx:pt>
          <cx:pt idx="2295">Yes</cx:pt>
          <cx:pt idx="2296">No</cx:pt>
          <cx:pt idx="2297">Yes</cx:pt>
          <cx:pt idx="2298">Yes</cx:pt>
          <cx:pt idx="2299">Yes</cx:pt>
          <cx:pt idx="2300">Yes</cx:pt>
          <cx:pt idx="2301">No</cx:pt>
          <cx:pt idx="2302">Yes</cx:pt>
          <cx:pt idx="2303">No</cx:pt>
          <cx:pt idx="2304">No</cx:pt>
          <cx:pt idx="2305">Yes</cx:pt>
          <cx:pt idx="2306">Yes</cx:pt>
          <cx:pt idx="2307">No</cx:pt>
          <cx:pt idx="2308">Yes</cx:pt>
          <cx:pt idx="2309">No</cx:pt>
          <cx:pt idx="2310">Yes</cx:pt>
          <cx:pt idx="2311">Yes</cx:pt>
          <cx:pt idx="2312">No</cx:pt>
          <cx:pt idx="2313">Yes</cx:pt>
          <cx:pt idx="2314">No</cx:pt>
          <cx:pt idx="2315">No</cx:pt>
          <cx:pt idx="2316">Yes</cx:pt>
          <cx:pt idx="2317">No</cx:pt>
          <cx:pt idx="2318">Yes</cx:pt>
          <cx:pt idx="2319">Yes</cx:pt>
          <cx:pt idx="2320">Yes</cx:pt>
          <cx:pt idx="2321">No</cx:pt>
          <cx:pt idx="2322">Yes</cx:pt>
          <cx:pt idx="2323">Yes</cx:pt>
          <cx:pt idx="2324">No</cx:pt>
          <cx:pt idx="2325">No</cx:pt>
          <cx:pt idx="2326">No</cx:pt>
          <cx:pt idx="2327">No</cx:pt>
          <cx:pt idx="2328">Yes</cx:pt>
          <cx:pt idx="2329">Yes</cx:pt>
          <cx:pt idx="2330">Yes</cx:pt>
          <cx:pt idx="2331">Yes</cx:pt>
          <cx:pt idx="2332">No</cx:pt>
          <cx:pt idx="2333">No</cx:pt>
          <cx:pt idx="2334">Yes</cx:pt>
          <cx:pt idx="2335">No</cx:pt>
          <cx:pt idx="2336">No</cx:pt>
          <cx:pt idx="2337">No</cx:pt>
          <cx:pt idx="2338">No</cx:pt>
          <cx:pt idx="2339">No</cx:pt>
          <cx:pt idx="2340">Yes</cx:pt>
          <cx:pt idx="2341">Yes</cx:pt>
          <cx:pt idx="2342">No</cx:pt>
          <cx:pt idx="2343">No</cx:pt>
          <cx:pt idx="2344">Yes</cx:pt>
          <cx:pt idx="2345">Yes</cx:pt>
          <cx:pt idx="2346">No</cx:pt>
          <cx:pt idx="2347">No</cx:pt>
          <cx:pt idx="2348">No</cx:pt>
          <cx:pt idx="2349">Yes</cx:pt>
          <cx:pt idx="2350">No</cx:pt>
          <cx:pt idx="2351">No</cx:pt>
          <cx:pt idx="2352">No</cx:pt>
          <cx:pt idx="2353">No</cx:pt>
          <cx:pt idx="2354">No</cx:pt>
          <cx:pt idx="2355">No</cx:pt>
          <cx:pt idx="2356">No</cx:pt>
          <cx:pt idx="2357">No</cx:pt>
          <cx:pt idx="2358">Yes</cx:pt>
          <cx:pt idx="2359">Yes</cx:pt>
          <cx:pt idx="2360">Yes</cx:pt>
          <cx:pt idx="2361">No</cx:pt>
          <cx:pt idx="2362">Yes</cx:pt>
          <cx:pt idx="2363">Yes</cx:pt>
          <cx:pt idx="2364">Yes</cx:pt>
          <cx:pt idx="2365">Yes</cx:pt>
          <cx:pt idx="2366">Yes</cx:pt>
          <cx:pt idx="2367">No</cx:pt>
          <cx:pt idx="2368">Yes</cx:pt>
          <cx:pt idx="2369">No</cx:pt>
          <cx:pt idx="2370">No</cx:pt>
          <cx:pt idx="2371">Yes</cx:pt>
          <cx:pt idx="2372">No</cx:pt>
          <cx:pt idx="2373">Yes</cx:pt>
          <cx:pt idx="2374">No</cx:pt>
          <cx:pt idx="2375">No</cx:pt>
          <cx:pt idx="2376">Yes</cx:pt>
          <cx:pt idx="2377">No</cx:pt>
          <cx:pt idx="2378">No</cx:pt>
          <cx:pt idx="2379">No</cx:pt>
          <cx:pt idx="2380">No</cx:pt>
          <cx:pt idx="2381">No</cx:pt>
          <cx:pt idx="2382">No</cx:pt>
          <cx:pt idx="2383">No</cx:pt>
          <cx:pt idx="2384">No</cx:pt>
          <cx:pt idx="2385">Yes</cx:pt>
          <cx:pt idx="2386">No</cx:pt>
          <cx:pt idx="2387">Yes</cx:pt>
          <cx:pt idx="2388">Yes</cx:pt>
          <cx:pt idx="2389">No</cx:pt>
          <cx:pt idx="2390">No</cx:pt>
          <cx:pt idx="2391">Yes</cx:pt>
          <cx:pt idx="2392">Yes</cx:pt>
          <cx:pt idx="2393">Yes</cx:pt>
          <cx:pt idx="2394">No</cx:pt>
          <cx:pt idx="2395">No</cx:pt>
          <cx:pt idx="2396">No</cx:pt>
          <cx:pt idx="2397">Yes</cx:pt>
          <cx:pt idx="2398">No</cx:pt>
          <cx:pt idx="2399">No</cx:pt>
          <cx:pt idx="2400">No</cx:pt>
          <cx:pt idx="2401">No</cx:pt>
          <cx:pt idx="2402">Yes</cx:pt>
          <cx:pt idx="2403">No</cx:pt>
          <cx:pt idx="2404">No</cx:pt>
          <cx:pt idx="2405">Yes</cx:pt>
          <cx:pt idx="2406">No</cx:pt>
          <cx:pt idx="2407">Yes</cx:pt>
          <cx:pt idx="2408">Yes</cx:pt>
          <cx:pt idx="2409">No</cx:pt>
          <cx:pt idx="2410">Yes</cx:pt>
          <cx:pt idx="2411">No</cx:pt>
          <cx:pt idx="2412">Yes</cx:pt>
          <cx:pt idx="2413">Yes</cx:pt>
          <cx:pt idx="2414">No</cx:pt>
          <cx:pt idx="2415">Yes</cx:pt>
          <cx:pt idx="2416">No</cx:pt>
          <cx:pt idx="2417">No</cx:pt>
          <cx:pt idx="2418">No</cx:pt>
          <cx:pt idx="2419">No</cx:pt>
          <cx:pt idx="2420">Yes</cx:pt>
          <cx:pt idx="2421">No</cx:pt>
          <cx:pt idx="2422">Yes</cx:pt>
          <cx:pt idx="2423">No</cx:pt>
          <cx:pt idx="2424">Yes</cx:pt>
          <cx:pt idx="2425">Yes</cx:pt>
          <cx:pt idx="2426">Yes</cx:pt>
          <cx:pt idx="2427">Yes</cx:pt>
          <cx:pt idx="2428">No</cx:pt>
          <cx:pt idx="2429">No</cx:pt>
          <cx:pt idx="2430">Yes</cx:pt>
          <cx:pt idx="2431">Yes</cx:pt>
          <cx:pt idx="2432">No</cx:pt>
          <cx:pt idx="2433">Yes</cx:pt>
          <cx:pt idx="2434">Yes</cx:pt>
          <cx:pt idx="2435">No</cx:pt>
          <cx:pt idx="2436">Yes</cx:pt>
          <cx:pt idx="2437">Yes</cx:pt>
          <cx:pt idx="2438">No</cx:pt>
          <cx:pt idx="2439">Yes</cx:pt>
          <cx:pt idx="2440">No</cx:pt>
          <cx:pt idx="2441">No</cx:pt>
          <cx:pt idx="2442">No</cx:pt>
          <cx:pt idx="2443">No</cx:pt>
          <cx:pt idx="2444">Yes</cx:pt>
          <cx:pt idx="2445">No</cx:pt>
          <cx:pt idx="2446">No</cx:pt>
          <cx:pt idx="2447">Yes</cx:pt>
          <cx:pt idx="2448">No</cx:pt>
          <cx:pt idx="2449">Yes</cx:pt>
          <cx:pt idx="2450">No</cx:pt>
          <cx:pt idx="2451">No</cx:pt>
          <cx:pt idx="2452">No</cx:pt>
          <cx:pt idx="2453">No</cx:pt>
          <cx:pt idx="2454">Yes</cx:pt>
          <cx:pt idx="2455">Yes</cx:pt>
          <cx:pt idx="2456">Yes</cx:pt>
          <cx:pt idx="2457">No</cx:pt>
          <cx:pt idx="2458">No</cx:pt>
          <cx:pt idx="2459">No</cx:pt>
          <cx:pt idx="2460">Yes</cx:pt>
          <cx:pt idx="2461">No</cx:pt>
          <cx:pt idx="2462">Yes</cx:pt>
          <cx:pt idx="2463">Yes</cx:pt>
          <cx:pt idx="2464">Yes</cx:pt>
          <cx:pt idx="2465">No</cx:pt>
          <cx:pt idx="2466">No</cx:pt>
          <cx:pt idx="2467">No</cx:pt>
          <cx:pt idx="2468">No</cx:pt>
          <cx:pt idx="2469">Yes</cx:pt>
          <cx:pt idx="2470">Yes</cx:pt>
          <cx:pt idx="2471">No</cx:pt>
          <cx:pt idx="2472">No</cx:pt>
          <cx:pt idx="2473">No</cx:pt>
          <cx:pt idx="2474">Yes</cx:pt>
          <cx:pt idx="2475">No</cx:pt>
          <cx:pt idx="2476">Yes</cx:pt>
          <cx:pt idx="2477">Yes</cx:pt>
          <cx:pt idx="2478">Yes</cx:pt>
          <cx:pt idx="2479">Yes</cx:pt>
          <cx:pt idx="2480">Yes</cx:pt>
          <cx:pt idx="2481">Yes</cx:pt>
          <cx:pt idx="2482">Yes</cx:pt>
          <cx:pt idx="2483">No</cx:pt>
          <cx:pt idx="2484">No</cx:pt>
          <cx:pt idx="2485">No</cx:pt>
          <cx:pt idx="2486">Yes</cx:pt>
          <cx:pt idx="2487">Yes</cx:pt>
          <cx:pt idx="2488">No</cx:pt>
          <cx:pt idx="2489">Yes</cx:pt>
          <cx:pt idx="2490">Yes</cx:pt>
          <cx:pt idx="2491">Yes</cx:pt>
          <cx:pt idx="2492">Yes</cx:pt>
          <cx:pt idx="2493">Yes</cx:pt>
          <cx:pt idx="2494">Yes</cx:pt>
          <cx:pt idx="2495">Yes</cx:pt>
          <cx:pt idx="2496">Yes</cx:pt>
          <cx:pt idx="2497">Yes</cx:pt>
          <cx:pt idx="2498">Yes</cx:pt>
          <cx:pt idx="2499">Yes</cx:pt>
          <cx:pt idx="2500">Yes</cx:pt>
          <cx:pt idx="2501">No</cx:pt>
          <cx:pt idx="2502">Yes</cx:pt>
          <cx:pt idx="2503">Yes</cx:pt>
          <cx:pt idx="2504">No</cx:pt>
          <cx:pt idx="2505">No</cx:pt>
          <cx:pt idx="2506">No</cx:pt>
          <cx:pt idx="2507">Yes</cx:pt>
          <cx:pt idx="2508">Yes</cx:pt>
          <cx:pt idx="2509">No</cx:pt>
          <cx:pt idx="2510">No</cx:pt>
          <cx:pt idx="2511">No</cx:pt>
          <cx:pt idx="2512">Yes</cx:pt>
          <cx:pt idx="2513">Yes</cx:pt>
          <cx:pt idx="2514">No</cx:pt>
          <cx:pt idx="2515">Yes</cx:pt>
          <cx:pt idx="2516">Yes</cx:pt>
          <cx:pt idx="2517">No</cx:pt>
          <cx:pt idx="2518">No</cx:pt>
          <cx:pt idx="2519">No</cx:pt>
          <cx:pt idx="2520">Yes</cx:pt>
          <cx:pt idx="2521">Yes</cx:pt>
          <cx:pt idx="2522">Yes</cx:pt>
          <cx:pt idx="2523">Yes</cx:pt>
          <cx:pt idx="2524">Yes</cx:pt>
          <cx:pt idx="2525">No</cx:pt>
          <cx:pt idx="2526">Yes</cx:pt>
          <cx:pt idx="2527">Yes</cx:pt>
          <cx:pt idx="2528">No</cx:pt>
          <cx:pt idx="2529">No</cx:pt>
          <cx:pt idx="2530">No</cx:pt>
          <cx:pt idx="2531">No</cx:pt>
          <cx:pt idx="2532">Yes</cx:pt>
          <cx:pt idx="2533">Yes</cx:pt>
          <cx:pt idx="2534">No</cx:pt>
          <cx:pt idx="2535">Yes</cx:pt>
          <cx:pt idx="2536">No</cx:pt>
          <cx:pt idx="2537">Yes</cx:pt>
          <cx:pt idx="2538">Yes</cx:pt>
          <cx:pt idx="2539">Yes</cx:pt>
          <cx:pt idx="2540">No</cx:pt>
          <cx:pt idx="2541">No</cx:pt>
          <cx:pt idx="2542">Yes</cx:pt>
          <cx:pt idx="2543">Yes</cx:pt>
          <cx:pt idx="2544">No</cx:pt>
          <cx:pt idx="2545">No</cx:pt>
          <cx:pt idx="2546">Yes</cx:pt>
          <cx:pt idx="2547">Yes</cx:pt>
          <cx:pt idx="2548">No</cx:pt>
          <cx:pt idx="2549">Yes</cx:pt>
          <cx:pt idx="2550">No</cx:pt>
          <cx:pt idx="2551">No</cx:pt>
          <cx:pt idx="2552">Yes</cx:pt>
          <cx:pt idx="2553">Yes</cx:pt>
          <cx:pt idx="2554">Yes</cx:pt>
          <cx:pt idx="2555">No</cx:pt>
          <cx:pt idx="2556">No</cx:pt>
          <cx:pt idx="2557">No</cx:pt>
          <cx:pt idx="2558">Yes</cx:pt>
          <cx:pt idx="2559">Yes</cx:pt>
          <cx:pt idx="2560">No</cx:pt>
          <cx:pt idx="2561">No</cx:pt>
          <cx:pt idx="2562">Yes</cx:pt>
          <cx:pt idx="2563">No</cx:pt>
          <cx:pt idx="2564">Yes</cx:pt>
          <cx:pt idx="2565">Yes</cx:pt>
          <cx:pt idx="2566">No</cx:pt>
          <cx:pt idx="2567">No</cx:pt>
          <cx:pt idx="2568">No</cx:pt>
          <cx:pt idx="2569">No</cx:pt>
          <cx:pt idx="2570">No</cx:pt>
          <cx:pt idx="2571">Yes</cx:pt>
          <cx:pt idx="2572">No</cx:pt>
          <cx:pt idx="2573">Yes</cx:pt>
          <cx:pt idx="2574">No</cx:pt>
          <cx:pt idx="2575">No</cx:pt>
          <cx:pt idx="2576">No</cx:pt>
          <cx:pt idx="2577">No</cx:pt>
          <cx:pt idx="2578">No</cx:pt>
          <cx:pt idx="2579">No</cx:pt>
          <cx:pt idx="2580">Yes</cx:pt>
          <cx:pt idx="2581">No</cx:pt>
          <cx:pt idx="2582">No</cx:pt>
          <cx:pt idx="2583">No</cx:pt>
          <cx:pt idx="2584">No</cx:pt>
          <cx:pt idx="2585">Yes</cx:pt>
          <cx:pt idx="2586">Yes</cx:pt>
          <cx:pt idx="2587">Yes</cx:pt>
          <cx:pt idx="2588">Yes</cx:pt>
          <cx:pt idx="2589">Yes</cx:pt>
          <cx:pt idx="2590">Yes</cx:pt>
          <cx:pt idx="2591">No</cx:pt>
          <cx:pt idx="2592">No</cx:pt>
          <cx:pt idx="2593">Yes</cx:pt>
          <cx:pt idx="2594">No</cx:pt>
          <cx:pt idx="2595">No</cx:pt>
          <cx:pt idx="2596">No</cx:pt>
          <cx:pt idx="2597">No</cx:pt>
          <cx:pt idx="2598">No</cx:pt>
          <cx:pt idx="2599">Yes</cx:pt>
          <cx:pt idx="2600">Yes</cx:pt>
          <cx:pt idx="2601">Yes</cx:pt>
          <cx:pt idx="2602">Yes</cx:pt>
          <cx:pt idx="2603">Yes</cx:pt>
          <cx:pt idx="2604">Yes</cx:pt>
          <cx:pt idx="2605">No</cx:pt>
          <cx:pt idx="2606">Yes</cx:pt>
          <cx:pt idx="2607">No</cx:pt>
          <cx:pt idx="2608">No</cx:pt>
          <cx:pt idx="2609">Yes</cx:pt>
          <cx:pt idx="2610">Yes</cx:pt>
          <cx:pt idx="2611">Yes</cx:pt>
          <cx:pt idx="2612">No</cx:pt>
          <cx:pt idx="2613">Yes</cx:pt>
          <cx:pt idx="2614">Yes</cx:pt>
          <cx:pt idx="2615">Yes</cx:pt>
          <cx:pt idx="2616">No</cx:pt>
          <cx:pt idx="2617">Yes</cx:pt>
          <cx:pt idx="2618">Yes</cx:pt>
          <cx:pt idx="2619">No</cx:pt>
          <cx:pt idx="2620">No</cx:pt>
          <cx:pt idx="2621">No</cx:pt>
          <cx:pt idx="2622">Yes</cx:pt>
          <cx:pt idx="2623">Yes</cx:pt>
          <cx:pt idx="2624">No</cx:pt>
          <cx:pt idx="2625">Yes</cx:pt>
          <cx:pt idx="2626">No</cx:pt>
          <cx:pt idx="2627">No</cx:pt>
          <cx:pt idx="2628">No</cx:pt>
          <cx:pt idx="2629">No</cx:pt>
          <cx:pt idx="2630">No</cx:pt>
          <cx:pt idx="2631">Yes</cx:pt>
          <cx:pt idx="2632">Yes</cx:pt>
          <cx:pt idx="2633">Yes</cx:pt>
          <cx:pt idx="2634">Yes</cx:pt>
          <cx:pt idx="2635">No</cx:pt>
          <cx:pt idx="2636">Yes</cx:pt>
          <cx:pt idx="2637">No</cx:pt>
          <cx:pt idx="2638">No</cx:pt>
          <cx:pt idx="2639">Yes</cx:pt>
          <cx:pt idx="2640">Yes</cx:pt>
          <cx:pt idx="2641">No</cx:pt>
          <cx:pt idx="2642">Yes</cx:pt>
          <cx:pt idx="2643">Yes</cx:pt>
          <cx:pt idx="2644">Yes</cx:pt>
          <cx:pt idx="2645">Yes</cx:pt>
          <cx:pt idx="2646">No</cx:pt>
          <cx:pt idx="2647">No</cx:pt>
          <cx:pt idx="2648">Yes</cx:pt>
          <cx:pt idx="2649">No</cx:pt>
          <cx:pt idx="2650">No</cx:pt>
          <cx:pt idx="2651">Yes</cx:pt>
          <cx:pt idx="2652">Yes</cx:pt>
          <cx:pt idx="2653">No</cx:pt>
          <cx:pt idx="2654">No</cx:pt>
          <cx:pt idx="2655">No</cx:pt>
          <cx:pt idx="2656">Yes</cx:pt>
          <cx:pt idx="2657">No</cx:pt>
          <cx:pt idx="2658">No</cx:pt>
          <cx:pt idx="2659">Yes</cx:pt>
          <cx:pt idx="2660">No</cx:pt>
          <cx:pt idx="2661">Yes</cx:pt>
          <cx:pt idx="2662">Yes</cx:pt>
          <cx:pt idx="2663">No</cx:pt>
          <cx:pt idx="2664">Yes</cx:pt>
          <cx:pt idx="2665">Yes</cx:pt>
          <cx:pt idx="2666">No</cx:pt>
          <cx:pt idx="2667">Yes</cx:pt>
          <cx:pt idx="2668">No</cx:pt>
          <cx:pt idx="2669">Yes</cx:pt>
          <cx:pt idx="2670">Yes</cx:pt>
          <cx:pt idx="2671">No</cx:pt>
          <cx:pt idx="2672">No</cx:pt>
          <cx:pt idx="2673">No</cx:pt>
          <cx:pt idx="2674">Yes</cx:pt>
          <cx:pt idx="2675">No</cx:pt>
          <cx:pt idx="2676">Yes</cx:pt>
          <cx:pt idx="2677">No</cx:pt>
          <cx:pt idx="2678">Yes</cx:pt>
          <cx:pt idx="2679">No</cx:pt>
          <cx:pt idx="2680">Yes</cx:pt>
          <cx:pt idx="2681">No</cx:pt>
          <cx:pt idx="2682">Yes</cx:pt>
          <cx:pt idx="2683">Yes</cx:pt>
          <cx:pt idx="2684">Yes</cx:pt>
          <cx:pt idx="2685">Yes</cx:pt>
          <cx:pt idx="2686">No</cx:pt>
          <cx:pt idx="2687">Yes</cx:pt>
          <cx:pt idx="2688">No</cx:pt>
          <cx:pt idx="2689">Yes</cx:pt>
          <cx:pt idx="2690">No</cx:pt>
          <cx:pt idx="2691">Yes</cx:pt>
          <cx:pt idx="2692">Yes</cx:pt>
          <cx:pt idx="2693">No</cx:pt>
          <cx:pt idx="2694">No</cx:pt>
          <cx:pt idx="2695">Yes</cx:pt>
          <cx:pt idx="2696">No</cx:pt>
          <cx:pt idx="2697">No</cx:pt>
          <cx:pt idx="2698">No</cx:pt>
          <cx:pt idx="2699">Yes</cx:pt>
          <cx:pt idx="2700">No</cx:pt>
          <cx:pt idx="2701">Yes</cx:pt>
          <cx:pt idx="2702">No</cx:pt>
          <cx:pt idx="2703">No</cx:pt>
          <cx:pt idx="2704">Yes</cx:pt>
          <cx:pt idx="2705">No</cx:pt>
          <cx:pt idx="2706">No</cx:pt>
          <cx:pt idx="2707">No</cx:pt>
          <cx:pt idx="2708">No</cx:pt>
          <cx:pt idx="2709">No</cx:pt>
          <cx:pt idx="2710">No</cx:pt>
          <cx:pt idx="2711">No</cx:pt>
          <cx:pt idx="2712">Yes</cx:pt>
          <cx:pt idx="2713">Yes</cx:pt>
          <cx:pt idx="2714">Yes</cx:pt>
          <cx:pt idx="2715">Yes</cx:pt>
          <cx:pt idx="2716">Yes</cx:pt>
          <cx:pt idx="2717">No</cx:pt>
          <cx:pt idx="2718">Yes</cx:pt>
          <cx:pt idx="2719">Yes</cx:pt>
          <cx:pt idx="2720">No</cx:pt>
          <cx:pt idx="2721">Yes</cx:pt>
          <cx:pt idx="2722">No</cx:pt>
          <cx:pt idx="2723">No</cx:pt>
          <cx:pt idx="2724">Yes</cx:pt>
          <cx:pt idx="2725">Yes</cx:pt>
          <cx:pt idx="2726">No</cx:pt>
          <cx:pt idx="2727">No</cx:pt>
          <cx:pt idx="2728">Yes</cx:pt>
          <cx:pt idx="2729">No</cx:pt>
          <cx:pt idx="2730">Yes</cx:pt>
          <cx:pt idx="2731">Yes</cx:pt>
          <cx:pt idx="2732">Yes</cx:pt>
          <cx:pt idx="2733">Yes</cx:pt>
          <cx:pt idx="2734">No</cx:pt>
          <cx:pt idx="2735">No</cx:pt>
          <cx:pt idx="2736">Yes</cx:pt>
          <cx:pt idx="2737">Yes</cx:pt>
          <cx:pt idx="2738">No</cx:pt>
          <cx:pt idx="2739">No</cx:pt>
          <cx:pt idx="2740">No</cx:pt>
          <cx:pt idx="2741">No</cx:pt>
          <cx:pt idx="2742">No</cx:pt>
          <cx:pt idx="2743">Yes</cx:pt>
          <cx:pt idx="2744">Yes</cx:pt>
          <cx:pt idx="2745">Yes</cx:pt>
          <cx:pt idx="2746">Yes</cx:pt>
          <cx:pt idx="2747">No</cx:pt>
          <cx:pt idx="2748">No</cx:pt>
          <cx:pt idx="2749">Yes</cx:pt>
          <cx:pt idx="2750">Yes</cx:pt>
          <cx:pt idx="2751">No</cx:pt>
          <cx:pt idx="2752">Yes</cx:pt>
          <cx:pt idx="2753">Yes</cx:pt>
          <cx:pt idx="2754">No</cx:pt>
          <cx:pt idx="2755">No</cx:pt>
          <cx:pt idx="2756">No</cx:pt>
          <cx:pt idx="2757">Yes</cx:pt>
          <cx:pt idx="2758">No</cx:pt>
          <cx:pt idx="2759">No</cx:pt>
          <cx:pt idx="2760">Yes</cx:pt>
          <cx:pt idx="2761">No</cx:pt>
          <cx:pt idx="2762">Yes</cx:pt>
          <cx:pt idx="2763">Yes</cx:pt>
          <cx:pt idx="2764">Yes</cx:pt>
          <cx:pt idx="2765">Yes</cx:pt>
          <cx:pt idx="2766">No</cx:pt>
          <cx:pt idx="2767">Yes</cx:pt>
          <cx:pt idx="2768">No</cx:pt>
          <cx:pt idx="2769">No</cx:pt>
          <cx:pt idx="2770">No</cx:pt>
          <cx:pt idx="2771">No</cx:pt>
          <cx:pt idx="2772">No</cx:pt>
          <cx:pt idx="2773">Yes</cx:pt>
          <cx:pt idx="2774">No</cx:pt>
          <cx:pt idx="2775">Yes</cx:pt>
          <cx:pt idx="2776">Yes</cx:pt>
          <cx:pt idx="2777">Yes</cx:pt>
          <cx:pt idx="2778">No</cx:pt>
          <cx:pt idx="2779">No</cx:pt>
          <cx:pt idx="2780">No</cx:pt>
          <cx:pt idx="2781">No</cx:pt>
          <cx:pt idx="2782">Yes</cx:pt>
          <cx:pt idx="2783">No</cx:pt>
          <cx:pt idx="2784">No</cx:pt>
          <cx:pt idx="2785">Yes</cx:pt>
          <cx:pt idx="2786">Yes</cx:pt>
          <cx:pt idx="2787">Yes</cx:pt>
          <cx:pt idx="2788">Yes</cx:pt>
          <cx:pt idx="2789">Yes</cx:pt>
          <cx:pt idx="2790">Yes</cx:pt>
          <cx:pt idx="2791">Yes</cx:pt>
          <cx:pt idx="2792">No</cx:pt>
          <cx:pt idx="2793">No</cx:pt>
          <cx:pt idx="2794">Yes</cx:pt>
          <cx:pt idx="2795">Yes</cx:pt>
          <cx:pt idx="2796">No</cx:pt>
          <cx:pt idx="2797">Yes</cx:pt>
          <cx:pt idx="2798">Yes</cx:pt>
          <cx:pt idx="2799">Yes</cx:pt>
          <cx:pt idx="2800">Yes</cx:pt>
          <cx:pt idx="2801">Yes</cx:pt>
          <cx:pt idx="2802">No</cx:pt>
          <cx:pt idx="2803">Yes</cx:pt>
          <cx:pt idx="2804">Yes</cx:pt>
          <cx:pt idx="2805">Yes</cx:pt>
          <cx:pt idx="2806">No</cx:pt>
          <cx:pt idx="2807">No</cx:pt>
          <cx:pt idx="2808">Yes</cx:pt>
          <cx:pt idx="2809">Yes</cx:pt>
          <cx:pt idx="2810">Yes</cx:pt>
          <cx:pt idx="2811">Yes</cx:pt>
          <cx:pt idx="2812">No</cx:pt>
          <cx:pt idx="2813">No</cx:pt>
          <cx:pt idx="2814">Yes</cx:pt>
          <cx:pt idx="2815">Yes</cx:pt>
          <cx:pt idx="2816">No</cx:pt>
          <cx:pt idx="2817">No</cx:pt>
          <cx:pt idx="2818">Yes</cx:pt>
          <cx:pt idx="2819">Yes</cx:pt>
          <cx:pt idx="2820">Yes</cx:pt>
          <cx:pt idx="2821">No</cx:pt>
          <cx:pt idx="2822">No</cx:pt>
          <cx:pt idx="2823">No</cx:pt>
          <cx:pt idx="2824">No</cx:pt>
          <cx:pt idx="2825">Yes</cx:pt>
          <cx:pt idx="2826">No</cx:pt>
          <cx:pt idx="2827">No</cx:pt>
          <cx:pt idx="2828">No</cx:pt>
          <cx:pt idx="2829">Yes</cx:pt>
          <cx:pt idx="2830">No</cx:pt>
          <cx:pt idx="2831">No</cx:pt>
          <cx:pt idx="2832">No</cx:pt>
          <cx:pt idx="2833">Yes</cx:pt>
          <cx:pt idx="2834">No</cx:pt>
          <cx:pt idx="2835">Yes</cx:pt>
          <cx:pt idx="2836">Yes</cx:pt>
          <cx:pt idx="2837">No</cx:pt>
          <cx:pt idx="2838">Yes</cx:pt>
          <cx:pt idx="2839">No</cx:pt>
          <cx:pt idx="2840">Yes</cx:pt>
          <cx:pt idx="2841">Yes</cx:pt>
          <cx:pt idx="2842">No</cx:pt>
          <cx:pt idx="2843">No</cx:pt>
          <cx:pt idx="2844">Yes</cx:pt>
          <cx:pt idx="2845">Yes</cx:pt>
          <cx:pt idx="2846">Yes</cx:pt>
          <cx:pt idx="2847">Yes</cx:pt>
          <cx:pt idx="2848">No</cx:pt>
          <cx:pt idx="2849">Yes</cx:pt>
          <cx:pt idx="2850">Yes</cx:pt>
          <cx:pt idx="2851">No</cx:pt>
          <cx:pt idx="2852">Yes</cx:pt>
          <cx:pt idx="2853">No</cx:pt>
          <cx:pt idx="2854">No</cx:pt>
          <cx:pt idx="2855">No</cx:pt>
          <cx:pt idx="2856">Yes</cx:pt>
          <cx:pt idx="2857">No</cx:pt>
          <cx:pt idx="2858">No</cx:pt>
          <cx:pt idx="2859">No</cx:pt>
          <cx:pt idx="2860">Yes</cx:pt>
          <cx:pt idx="2861">Yes</cx:pt>
          <cx:pt idx="2862">Yes</cx:pt>
          <cx:pt idx="2863">Yes</cx:pt>
          <cx:pt idx="2864">No</cx:pt>
          <cx:pt idx="2865">No</cx:pt>
          <cx:pt idx="2866">No</cx:pt>
          <cx:pt idx="2867">Yes</cx:pt>
          <cx:pt idx="2868">No</cx:pt>
          <cx:pt idx="2869">Yes</cx:pt>
          <cx:pt idx="2870">Yes</cx:pt>
          <cx:pt idx="2871">Yes</cx:pt>
          <cx:pt idx="2872">No</cx:pt>
          <cx:pt idx="2873">No</cx:pt>
          <cx:pt idx="2874">Yes</cx:pt>
          <cx:pt idx="2875">No</cx:pt>
          <cx:pt idx="2876">Yes</cx:pt>
          <cx:pt idx="2877">No</cx:pt>
          <cx:pt idx="2878">Yes</cx:pt>
          <cx:pt idx="2879">Yes</cx:pt>
          <cx:pt idx="2880">Yes</cx:pt>
          <cx:pt idx="2881">No</cx:pt>
          <cx:pt idx="2882">No</cx:pt>
          <cx:pt idx="2883">No</cx:pt>
          <cx:pt idx="2884">No</cx:pt>
          <cx:pt idx="2885">No</cx:pt>
          <cx:pt idx="2886">Yes</cx:pt>
          <cx:pt idx="2887">No</cx:pt>
          <cx:pt idx="2888">Yes</cx:pt>
          <cx:pt idx="2889">No</cx:pt>
          <cx:pt idx="2890">No</cx:pt>
          <cx:pt idx="2891">No</cx:pt>
          <cx:pt idx="2892">Yes</cx:pt>
          <cx:pt idx="2893">No</cx:pt>
          <cx:pt idx="2894">Yes</cx:pt>
          <cx:pt idx="2895">No</cx:pt>
          <cx:pt idx="2896">Yes</cx:pt>
          <cx:pt idx="2897">Yes</cx:pt>
          <cx:pt idx="2898">Yes</cx:pt>
          <cx:pt idx="2899">Yes</cx:pt>
          <cx:pt idx="2900">No</cx:pt>
          <cx:pt idx="2901">No</cx:pt>
          <cx:pt idx="2902">Yes</cx:pt>
          <cx:pt idx="2903">No</cx:pt>
          <cx:pt idx="2904">Yes</cx:pt>
          <cx:pt idx="2905">No</cx:pt>
          <cx:pt idx="2906">No</cx:pt>
          <cx:pt idx="2907">No</cx:pt>
          <cx:pt idx="2908">Yes</cx:pt>
          <cx:pt idx="2909">No</cx:pt>
          <cx:pt idx="2910">Yes</cx:pt>
          <cx:pt idx="2911">No</cx:pt>
          <cx:pt idx="2912">Yes</cx:pt>
          <cx:pt idx="2913">No</cx:pt>
          <cx:pt idx="2914">Yes</cx:pt>
          <cx:pt idx="2915">Yes</cx:pt>
          <cx:pt idx="2916">Yes</cx:pt>
          <cx:pt idx="2917">No</cx:pt>
          <cx:pt idx="2918">Yes</cx:pt>
          <cx:pt idx="2919">No</cx:pt>
          <cx:pt idx="2920">Yes</cx:pt>
          <cx:pt idx="2921">Yes</cx:pt>
          <cx:pt idx="2922">Yes</cx:pt>
          <cx:pt idx="2923">No</cx:pt>
          <cx:pt idx="2924">No</cx:pt>
          <cx:pt idx="2925">No</cx:pt>
          <cx:pt idx="2926">No</cx:pt>
          <cx:pt idx="2927">No</cx:pt>
          <cx:pt idx="2928">No</cx:pt>
          <cx:pt idx="2929">No</cx:pt>
          <cx:pt idx="2930">Yes</cx:pt>
          <cx:pt idx="2931">Yes</cx:pt>
          <cx:pt idx="2932">No</cx:pt>
          <cx:pt idx="2933">No</cx:pt>
          <cx:pt idx="2934">No</cx:pt>
          <cx:pt idx="2935">No</cx:pt>
          <cx:pt idx="2936">No</cx:pt>
          <cx:pt idx="2937">Yes</cx:pt>
          <cx:pt idx="2938">No</cx:pt>
          <cx:pt idx="2939">No</cx:pt>
          <cx:pt idx="2940">No</cx:pt>
          <cx:pt idx="2941">Yes</cx:pt>
          <cx:pt idx="2942">Yes</cx:pt>
          <cx:pt idx="2943">Yes</cx:pt>
          <cx:pt idx="2944">Yes</cx:pt>
          <cx:pt idx="2945">No</cx:pt>
          <cx:pt idx="2946">Yes</cx:pt>
          <cx:pt idx="2947">Yes</cx:pt>
          <cx:pt idx="2948">Yes</cx:pt>
          <cx:pt idx="2949">Yes</cx:pt>
          <cx:pt idx="2950">Yes</cx:pt>
          <cx:pt idx="2951">No</cx:pt>
          <cx:pt idx="2952">Yes</cx:pt>
          <cx:pt idx="2953">Yes</cx:pt>
          <cx:pt idx="2954">Yes</cx:pt>
          <cx:pt idx="2955">No</cx:pt>
          <cx:pt idx="2956">No</cx:pt>
          <cx:pt idx="2957">No</cx:pt>
          <cx:pt idx="2958">No</cx:pt>
          <cx:pt idx="2959">No</cx:pt>
          <cx:pt idx="2960">No</cx:pt>
          <cx:pt idx="2961">No</cx:pt>
          <cx:pt idx="2962">No</cx:pt>
          <cx:pt idx="2963">Yes</cx:pt>
          <cx:pt idx="2964">Yes</cx:pt>
          <cx:pt idx="2965">No</cx:pt>
          <cx:pt idx="2966">Yes</cx:pt>
          <cx:pt idx="2967">No</cx:pt>
          <cx:pt idx="2968">Yes</cx:pt>
          <cx:pt idx="2969">Yes</cx:pt>
          <cx:pt idx="2970">No</cx:pt>
          <cx:pt idx="2971">Yes</cx:pt>
          <cx:pt idx="2972">No</cx:pt>
          <cx:pt idx="2973">No</cx:pt>
          <cx:pt idx="2974">Yes</cx:pt>
          <cx:pt idx="2975">No</cx:pt>
          <cx:pt idx="2976">Yes</cx:pt>
          <cx:pt idx="2977">Yes</cx:pt>
          <cx:pt idx="2978">No</cx:pt>
          <cx:pt idx="2979">No</cx:pt>
          <cx:pt idx="2980">No</cx:pt>
          <cx:pt idx="2981">No</cx:pt>
          <cx:pt idx="2982">No</cx:pt>
          <cx:pt idx="2983">Yes</cx:pt>
          <cx:pt idx="2984">No</cx:pt>
          <cx:pt idx="2985">Yes</cx:pt>
          <cx:pt idx="2986">No</cx:pt>
          <cx:pt idx="2987">Yes</cx:pt>
          <cx:pt idx="2988">Yes</cx:pt>
          <cx:pt idx="2989">Yes</cx:pt>
          <cx:pt idx="2990">Yes</cx:pt>
          <cx:pt idx="2991">Yes</cx:pt>
          <cx:pt idx="2992">No</cx:pt>
          <cx:pt idx="2993">Yes</cx:pt>
          <cx:pt idx="2994">No</cx:pt>
          <cx:pt idx="2995">Yes</cx:pt>
          <cx:pt idx="2996">No</cx:pt>
          <cx:pt idx="2997">Yes</cx:pt>
          <cx:pt idx="2998">Yes</cx:pt>
          <cx:pt idx="2999">No</cx:pt>
          <cx:pt idx="3000">No</cx:pt>
          <cx:pt idx="3001">Yes</cx:pt>
          <cx:pt idx="3002">Yes</cx:pt>
          <cx:pt idx="3003">No</cx:pt>
          <cx:pt idx="3004">Yes</cx:pt>
          <cx:pt idx="3005">Yes</cx:pt>
          <cx:pt idx="3006">No</cx:pt>
          <cx:pt idx="3007">Yes</cx:pt>
          <cx:pt idx="3008">Yes</cx:pt>
          <cx:pt idx="3009">No</cx:pt>
          <cx:pt idx="3010">Yes</cx:pt>
          <cx:pt idx="3011">No</cx:pt>
          <cx:pt idx="3012">No</cx:pt>
          <cx:pt idx="3013">Yes</cx:pt>
          <cx:pt idx="3014">Yes</cx:pt>
          <cx:pt idx="3015">No</cx:pt>
          <cx:pt idx="3016">No</cx:pt>
          <cx:pt idx="3017">Yes</cx:pt>
          <cx:pt idx="3018">No</cx:pt>
          <cx:pt idx="3019">Yes</cx:pt>
          <cx:pt idx="3020">No</cx:pt>
          <cx:pt idx="3021">No</cx:pt>
          <cx:pt idx="3022">No</cx:pt>
          <cx:pt idx="3023">Yes</cx:pt>
          <cx:pt idx="3024">No</cx:pt>
          <cx:pt idx="3025">No</cx:pt>
          <cx:pt idx="3026">No</cx:pt>
          <cx:pt idx="3027">No</cx:pt>
          <cx:pt idx="3028">Yes</cx:pt>
          <cx:pt idx="3029">No</cx:pt>
          <cx:pt idx="3030">Yes</cx:pt>
          <cx:pt idx="3031">No</cx:pt>
          <cx:pt idx="3032">No</cx:pt>
          <cx:pt idx="3033">Yes</cx:pt>
          <cx:pt idx="3034">Yes</cx:pt>
          <cx:pt idx="3035">No</cx:pt>
          <cx:pt idx="3036">No</cx:pt>
          <cx:pt idx="3037">No</cx:pt>
          <cx:pt idx="3038">Yes</cx:pt>
          <cx:pt idx="3039">No</cx:pt>
          <cx:pt idx="3040">Yes</cx:pt>
          <cx:pt idx="3041">No</cx:pt>
          <cx:pt idx="3042">Yes</cx:pt>
          <cx:pt idx="3043">Yes</cx:pt>
          <cx:pt idx="3044">Yes</cx:pt>
          <cx:pt idx="3045">No</cx:pt>
          <cx:pt idx="3046">No</cx:pt>
          <cx:pt idx="3047">Yes</cx:pt>
          <cx:pt idx="3048">Yes</cx:pt>
          <cx:pt idx="3049">Yes</cx:pt>
          <cx:pt idx="3050">No</cx:pt>
          <cx:pt idx="3051">No</cx:pt>
          <cx:pt idx="3052">No</cx:pt>
          <cx:pt idx="3053">Yes</cx:pt>
          <cx:pt idx="3054">No</cx:pt>
          <cx:pt idx="3055">No</cx:pt>
          <cx:pt idx="3056">No</cx:pt>
          <cx:pt idx="3057">Yes</cx:pt>
          <cx:pt idx="3058">No</cx:pt>
          <cx:pt idx="3059">No</cx:pt>
          <cx:pt idx="3060">No</cx:pt>
          <cx:pt idx="3061">No</cx:pt>
          <cx:pt idx="3062">No</cx:pt>
          <cx:pt idx="3063">Yes</cx:pt>
          <cx:pt idx="3064">Yes</cx:pt>
          <cx:pt idx="3065">Yes</cx:pt>
          <cx:pt idx="3066">Yes</cx:pt>
          <cx:pt idx="3067">No</cx:pt>
          <cx:pt idx="3068">No</cx:pt>
          <cx:pt idx="3069">Yes</cx:pt>
          <cx:pt idx="3070">Yes</cx:pt>
          <cx:pt idx="3071">Yes</cx:pt>
          <cx:pt idx="3072">No</cx:pt>
          <cx:pt idx="3073">No</cx:pt>
          <cx:pt idx="3074">No</cx:pt>
          <cx:pt idx="3075">Yes</cx:pt>
          <cx:pt idx="3076">Yes</cx:pt>
          <cx:pt idx="3077">Yes</cx:pt>
          <cx:pt idx="3078">No</cx:pt>
          <cx:pt idx="3079">No</cx:pt>
          <cx:pt idx="3080">Yes</cx:pt>
          <cx:pt idx="3081">Yes</cx:pt>
          <cx:pt idx="3082">No</cx:pt>
          <cx:pt idx="3083">No</cx:pt>
          <cx:pt idx="3084">Yes</cx:pt>
          <cx:pt idx="3085">Yes</cx:pt>
          <cx:pt idx="3086">No</cx:pt>
          <cx:pt idx="3087">Yes</cx:pt>
          <cx:pt idx="3088">Yes</cx:pt>
          <cx:pt idx="3089">No</cx:pt>
          <cx:pt idx="3090">Yes</cx:pt>
          <cx:pt idx="3091">No</cx:pt>
          <cx:pt idx="3092">Yes</cx:pt>
          <cx:pt idx="3093">No</cx:pt>
          <cx:pt idx="3094">Yes</cx:pt>
          <cx:pt idx="3095">Yes</cx:pt>
          <cx:pt idx="3096">Yes</cx:pt>
          <cx:pt idx="3097">No</cx:pt>
          <cx:pt idx="3098">Yes</cx:pt>
          <cx:pt idx="3099">Yes</cx:pt>
          <cx:pt idx="3100">No</cx:pt>
          <cx:pt idx="3101">Yes</cx:pt>
          <cx:pt idx="3102">No</cx:pt>
          <cx:pt idx="3103">No</cx:pt>
          <cx:pt idx="3104">No</cx:pt>
          <cx:pt idx="3105">Yes</cx:pt>
          <cx:pt idx="3106">No</cx:pt>
          <cx:pt idx="3107">Yes</cx:pt>
          <cx:pt idx="3108">No</cx:pt>
          <cx:pt idx="3109">Yes</cx:pt>
          <cx:pt idx="3110">No</cx:pt>
          <cx:pt idx="3111">No</cx:pt>
          <cx:pt idx="3112">Yes</cx:pt>
          <cx:pt idx="3113">No</cx:pt>
          <cx:pt idx="3114">Yes</cx:pt>
          <cx:pt idx="3115">No</cx:pt>
          <cx:pt idx="3116">Yes</cx:pt>
          <cx:pt idx="3117">No</cx:pt>
          <cx:pt idx="3118">No</cx:pt>
          <cx:pt idx="3119">Yes</cx:pt>
          <cx:pt idx="3120">No</cx:pt>
          <cx:pt idx="3121">Yes</cx:pt>
          <cx:pt idx="3122">Yes</cx:pt>
          <cx:pt idx="3123">No</cx:pt>
          <cx:pt idx="3124">No</cx:pt>
          <cx:pt idx="3125">No</cx:pt>
          <cx:pt idx="3126">Yes</cx:pt>
          <cx:pt idx="3127">Yes</cx:pt>
          <cx:pt idx="3128">No</cx:pt>
          <cx:pt idx="3129">Yes</cx:pt>
          <cx:pt idx="3130">No</cx:pt>
          <cx:pt idx="3131">No</cx:pt>
          <cx:pt idx="3132">No</cx:pt>
          <cx:pt idx="3133">Yes</cx:pt>
          <cx:pt idx="3134">Yes</cx:pt>
          <cx:pt idx="3135">No</cx:pt>
          <cx:pt idx="3136">Yes</cx:pt>
          <cx:pt idx="3137">No</cx:pt>
          <cx:pt idx="3138">No</cx:pt>
          <cx:pt idx="3139">Yes</cx:pt>
          <cx:pt idx="3140">No</cx:pt>
          <cx:pt idx="3141">No</cx:pt>
          <cx:pt idx="3142">No</cx:pt>
          <cx:pt idx="3143">No</cx:pt>
          <cx:pt idx="3144">No</cx:pt>
          <cx:pt idx="3145">Yes</cx:pt>
          <cx:pt idx="3146">Yes</cx:pt>
          <cx:pt idx="3147">No</cx:pt>
          <cx:pt idx="3148">Yes</cx:pt>
          <cx:pt idx="3149">No</cx:pt>
          <cx:pt idx="3150">No</cx:pt>
          <cx:pt idx="3151">No</cx:pt>
          <cx:pt idx="3152">No</cx:pt>
          <cx:pt idx="3153">Yes</cx:pt>
          <cx:pt idx="3154">Yes</cx:pt>
          <cx:pt idx="3155">No</cx:pt>
          <cx:pt idx="3156">Yes</cx:pt>
          <cx:pt idx="3157">No</cx:pt>
          <cx:pt idx="3158">Yes</cx:pt>
          <cx:pt idx="3159">No</cx:pt>
          <cx:pt idx="3160">No</cx:pt>
          <cx:pt idx="3161">No</cx:pt>
          <cx:pt idx="3162">Yes</cx:pt>
          <cx:pt idx="3163">Yes</cx:pt>
          <cx:pt idx="3164">No</cx:pt>
          <cx:pt idx="3165">Yes</cx:pt>
          <cx:pt idx="3166">Yes</cx:pt>
          <cx:pt idx="3167">Yes</cx:pt>
          <cx:pt idx="3168">Yes</cx:pt>
          <cx:pt idx="3169">Yes</cx:pt>
          <cx:pt idx="3170">Yes</cx:pt>
          <cx:pt idx="3171">Yes</cx:pt>
          <cx:pt idx="3172">Yes</cx:pt>
          <cx:pt idx="3173">Yes</cx:pt>
          <cx:pt idx="3174">Yes</cx:pt>
          <cx:pt idx="3175">Yes</cx:pt>
          <cx:pt idx="3176">Yes</cx:pt>
          <cx:pt idx="3177">Yes</cx:pt>
          <cx:pt idx="3178">No</cx:pt>
          <cx:pt idx="3179">No</cx:pt>
          <cx:pt idx="3180">Yes</cx:pt>
          <cx:pt idx="3181">Yes</cx:pt>
          <cx:pt idx="3182">Yes</cx:pt>
          <cx:pt idx="3183">No</cx:pt>
          <cx:pt idx="3184">No</cx:pt>
          <cx:pt idx="3185">Yes</cx:pt>
          <cx:pt idx="3186">Yes</cx:pt>
          <cx:pt idx="3187">Yes</cx:pt>
          <cx:pt idx="3188">Yes</cx:pt>
          <cx:pt idx="3189">Yes</cx:pt>
          <cx:pt idx="3190">No</cx:pt>
          <cx:pt idx="3191">Yes</cx:pt>
          <cx:pt idx="3192">No</cx:pt>
          <cx:pt idx="3193">Yes</cx:pt>
          <cx:pt idx="3194">Yes</cx:pt>
          <cx:pt idx="3195">No</cx:pt>
          <cx:pt idx="3196">No</cx:pt>
          <cx:pt idx="3197">Yes</cx:pt>
          <cx:pt idx="3198">No</cx:pt>
          <cx:pt idx="3199">Yes</cx:pt>
          <cx:pt idx="3200">No</cx:pt>
          <cx:pt idx="3201">No</cx:pt>
          <cx:pt idx="3202">Yes</cx:pt>
          <cx:pt idx="3203">Yes</cx:pt>
          <cx:pt idx="3204">No</cx:pt>
          <cx:pt idx="3205">Yes</cx:pt>
          <cx:pt idx="3206">No</cx:pt>
          <cx:pt idx="3207">No</cx:pt>
          <cx:pt idx="3208">Yes</cx:pt>
          <cx:pt idx="3209">No</cx:pt>
          <cx:pt idx="3210">Yes</cx:pt>
          <cx:pt idx="3211">Yes</cx:pt>
          <cx:pt idx="3212">No</cx:pt>
          <cx:pt idx="3213">Yes</cx:pt>
          <cx:pt idx="3214">No</cx:pt>
          <cx:pt idx="3215">No</cx:pt>
          <cx:pt idx="3216">Yes</cx:pt>
          <cx:pt idx="3217">Yes</cx:pt>
          <cx:pt idx="3218">No</cx:pt>
          <cx:pt idx="3219">Yes</cx:pt>
          <cx:pt idx="3220">No</cx:pt>
          <cx:pt idx="3221">No</cx:pt>
          <cx:pt idx="3222">No</cx:pt>
          <cx:pt idx="3223">No</cx:pt>
          <cx:pt idx="3224">No</cx:pt>
          <cx:pt idx="3225">Yes</cx:pt>
          <cx:pt idx="3226">No</cx:pt>
          <cx:pt idx="3227">No</cx:pt>
          <cx:pt idx="3228">No</cx:pt>
          <cx:pt idx="3229">No</cx:pt>
          <cx:pt idx="3230">No</cx:pt>
          <cx:pt idx="3231">No</cx:pt>
          <cx:pt idx="3232">Yes</cx:pt>
          <cx:pt idx="3233">Yes</cx:pt>
          <cx:pt idx="3234">No</cx:pt>
          <cx:pt idx="3235">No</cx:pt>
          <cx:pt idx="3236">No</cx:pt>
          <cx:pt idx="3237">Yes</cx:pt>
          <cx:pt idx="3238">No</cx:pt>
          <cx:pt idx="3239">No</cx:pt>
          <cx:pt idx="3240">No</cx:pt>
          <cx:pt idx="3241">No</cx:pt>
          <cx:pt idx="3242">No</cx:pt>
          <cx:pt idx="3243">No</cx:pt>
          <cx:pt idx="3244">Yes</cx:pt>
          <cx:pt idx="3245">No</cx:pt>
          <cx:pt idx="3246">No</cx:pt>
          <cx:pt idx="3247">No</cx:pt>
          <cx:pt idx="3248">No</cx:pt>
          <cx:pt idx="3249">No</cx:pt>
          <cx:pt idx="3250">No</cx:pt>
          <cx:pt idx="3251">No</cx:pt>
          <cx:pt idx="3252">No</cx:pt>
          <cx:pt idx="3253">No</cx:pt>
          <cx:pt idx="3254">Yes</cx:pt>
          <cx:pt idx="3255">Yes</cx:pt>
          <cx:pt idx="3256">Yes</cx:pt>
          <cx:pt idx="3257">No</cx:pt>
          <cx:pt idx="3258">Yes</cx:pt>
          <cx:pt idx="3259">Yes</cx:pt>
          <cx:pt idx="3260">Yes</cx:pt>
          <cx:pt idx="3261">Yes</cx:pt>
          <cx:pt idx="3262">No</cx:pt>
          <cx:pt idx="3263">Yes</cx:pt>
          <cx:pt idx="3264">Yes</cx:pt>
          <cx:pt idx="3265">No</cx:pt>
          <cx:pt idx="3266">Yes</cx:pt>
          <cx:pt idx="3267">No</cx:pt>
          <cx:pt idx="3268">Yes</cx:pt>
          <cx:pt idx="3269">Yes</cx:pt>
          <cx:pt idx="3270">Yes</cx:pt>
          <cx:pt idx="3271">No</cx:pt>
          <cx:pt idx="3272">Yes</cx:pt>
          <cx:pt idx="3273">Yes</cx:pt>
          <cx:pt idx="3274">No</cx:pt>
          <cx:pt idx="3275">Yes</cx:pt>
          <cx:pt idx="3276">Yes</cx:pt>
          <cx:pt idx="3277">Yes</cx:pt>
          <cx:pt idx="3278">Yes</cx:pt>
          <cx:pt idx="3279">Yes</cx:pt>
          <cx:pt idx="3280">No</cx:pt>
          <cx:pt idx="3281">No</cx:pt>
          <cx:pt idx="3282">No</cx:pt>
          <cx:pt idx="3283">Yes</cx:pt>
          <cx:pt idx="3284">Yes</cx:pt>
          <cx:pt idx="3285">Yes</cx:pt>
          <cx:pt idx="3286">Yes</cx:pt>
          <cx:pt idx="3287">Yes</cx:pt>
          <cx:pt idx="3288">No</cx:pt>
          <cx:pt idx="3289">No</cx:pt>
          <cx:pt idx="3290">No</cx:pt>
          <cx:pt idx="3291">Yes</cx:pt>
          <cx:pt idx="3292">No</cx:pt>
          <cx:pt idx="3293">No</cx:pt>
          <cx:pt idx="3294">No</cx:pt>
          <cx:pt idx="3295">No</cx:pt>
          <cx:pt idx="3296">Yes</cx:pt>
          <cx:pt idx="3297">Yes</cx:pt>
          <cx:pt idx="3298">No</cx:pt>
          <cx:pt idx="3299">No</cx:pt>
          <cx:pt idx="3300">No</cx:pt>
          <cx:pt idx="3301">No</cx:pt>
          <cx:pt idx="3302">No</cx:pt>
          <cx:pt idx="3303">No</cx:pt>
          <cx:pt idx="3304">No</cx:pt>
          <cx:pt idx="3305">No</cx:pt>
          <cx:pt idx="3306">No</cx:pt>
          <cx:pt idx="3307">Yes</cx:pt>
          <cx:pt idx="3308">No</cx:pt>
          <cx:pt idx="3309">Yes</cx:pt>
          <cx:pt idx="3310">Yes</cx:pt>
          <cx:pt idx="3311">No</cx:pt>
          <cx:pt idx="3312">No</cx:pt>
          <cx:pt idx="3313">Yes</cx:pt>
          <cx:pt idx="3314">Yes</cx:pt>
          <cx:pt idx="3315">No</cx:pt>
          <cx:pt idx="3316">Yes</cx:pt>
          <cx:pt idx="3317">No</cx:pt>
          <cx:pt idx="3318">No</cx:pt>
          <cx:pt idx="3319">Yes</cx:pt>
          <cx:pt idx="3320">No</cx:pt>
          <cx:pt idx="3321">Yes</cx:pt>
          <cx:pt idx="3322">No</cx:pt>
          <cx:pt idx="3323">No</cx:pt>
          <cx:pt idx="3324">Yes</cx:pt>
          <cx:pt idx="3325">Yes</cx:pt>
          <cx:pt idx="3326">No</cx:pt>
          <cx:pt idx="3327">No</cx:pt>
          <cx:pt idx="3328">Yes</cx:pt>
          <cx:pt idx="3329">No</cx:pt>
          <cx:pt idx="3330">Yes</cx:pt>
          <cx:pt idx="3331">Yes</cx:pt>
          <cx:pt idx="3332">Yes</cx:pt>
          <cx:pt idx="3333">No</cx:pt>
          <cx:pt idx="3334">Yes</cx:pt>
          <cx:pt idx="3335">No</cx:pt>
          <cx:pt idx="3336">Yes</cx:pt>
          <cx:pt idx="3337">No</cx:pt>
          <cx:pt idx="3338">No</cx:pt>
          <cx:pt idx="3339">Yes</cx:pt>
          <cx:pt idx="3340">Yes</cx:pt>
          <cx:pt idx="3341">Yes</cx:pt>
          <cx:pt idx="3342">No</cx:pt>
          <cx:pt idx="3343">No</cx:pt>
          <cx:pt idx="3344">No</cx:pt>
          <cx:pt idx="3345">Yes</cx:pt>
          <cx:pt idx="3346">Yes</cx:pt>
          <cx:pt idx="3347">Yes</cx:pt>
          <cx:pt idx="3348">Yes</cx:pt>
          <cx:pt idx="3349">Yes</cx:pt>
          <cx:pt idx="3350">No</cx:pt>
          <cx:pt idx="3351">Yes</cx:pt>
          <cx:pt idx="3352">No</cx:pt>
          <cx:pt idx="3353">Yes</cx:pt>
          <cx:pt idx="3354">Yes</cx:pt>
          <cx:pt idx="3355">Yes</cx:pt>
          <cx:pt idx="3356">Yes</cx:pt>
          <cx:pt idx="3357">Yes</cx:pt>
          <cx:pt idx="3358">No</cx:pt>
          <cx:pt idx="3359">Yes</cx:pt>
          <cx:pt idx="3360">No</cx:pt>
          <cx:pt idx="3361">No</cx:pt>
          <cx:pt idx="3362">No</cx:pt>
          <cx:pt idx="3363">No</cx:pt>
          <cx:pt idx="3364">Yes</cx:pt>
          <cx:pt idx="3365">Yes</cx:pt>
          <cx:pt idx="3366">Yes</cx:pt>
          <cx:pt idx="3367">Yes</cx:pt>
          <cx:pt idx="3368">Yes</cx:pt>
          <cx:pt idx="3369">No</cx:pt>
          <cx:pt idx="3370">Yes</cx:pt>
          <cx:pt idx="3371">Yes</cx:pt>
          <cx:pt idx="3372">No</cx:pt>
          <cx:pt idx="3373">Yes</cx:pt>
          <cx:pt idx="3374">Yes</cx:pt>
          <cx:pt idx="3375">No</cx:pt>
          <cx:pt idx="3376">Yes</cx:pt>
          <cx:pt idx="3377">No</cx:pt>
          <cx:pt idx="3378">No</cx:pt>
          <cx:pt idx="3379">Yes</cx:pt>
          <cx:pt idx="3380">No</cx:pt>
          <cx:pt idx="3381">Yes</cx:pt>
          <cx:pt idx="3382">Yes</cx:pt>
          <cx:pt idx="3383">Yes</cx:pt>
          <cx:pt idx="3384">No</cx:pt>
          <cx:pt idx="3385">No</cx:pt>
          <cx:pt idx="3386">No</cx:pt>
          <cx:pt idx="3387">No</cx:pt>
          <cx:pt idx="3388">No</cx:pt>
          <cx:pt idx="3389">No</cx:pt>
          <cx:pt idx="3390">No</cx:pt>
          <cx:pt idx="3391">No</cx:pt>
          <cx:pt idx="3392">No</cx:pt>
          <cx:pt idx="3393">No</cx:pt>
          <cx:pt idx="3394">No</cx:pt>
          <cx:pt idx="3395">Yes</cx:pt>
          <cx:pt idx="3396">No</cx:pt>
          <cx:pt idx="3397">Yes</cx:pt>
          <cx:pt idx="3398">Yes</cx:pt>
          <cx:pt idx="3399">Yes</cx:pt>
          <cx:pt idx="3400">Yes</cx:pt>
          <cx:pt idx="3401">No</cx:pt>
          <cx:pt idx="3402">Yes</cx:pt>
          <cx:pt idx="3403">Yes</cx:pt>
          <cx:pt idx="3404">Yes</cx:pt>
          <cx:pt idx="3405">No</cx:pt>
          <cx:pt idx="3406">Yes</cx:pt>
          <cx:pt idx="3407">Yes</cx:pt>
          <cx:pt idx="3408">No</cx:pt>
          <cx:pt idx="3409">No</cx:pt>
          <cx:pt idx="3410">No</cx:pt>
          <cx:pt idx="3411">No</cx:pt>
          <cx:pt idx="3412">No</cx:pt>
          <cx:pt idx="3413">No</cx:pt>
          <cx:pt idx="3414">No</cx:pt>
          <cx:pt idx="3415">No</cx:pt>
          <cx:pt idx="3416">No</cx:pt>
          <cx:pt idx="3417">Yes</cx:pt>
          <cx:pt idx="3418">No</cx:pt>
          <cx:pt idx="3419">Yes</cx:pt>
          <cx:pt idx="3420">Yes</cx:pt>
          <cx:pt idx="3421">No</cx:pt>
          <cx:pt idx="3422">No</cx:pt>
          <cx:pt idx="3423">No</cx:pt>
          <cx:pt idx="3424">No</cx:pt>
          <cx:pt idx="3425">Yes</cx:pt>
          <cx:pt idx="3426">Yes</cx:pt>
          <cx:pt idx="3427">No</cx:pt>
          <cx:pt idx="3428">Yes</cx:pt>
          <cx:pt idx="3429">No</cx:pt>
          <cx:pt idx="3430">Yes</cx:pt>
          <cx:pt idx="3431">Yes</cx:pt>
          <cx:pt idx="3432">No</cx:pt>
          <cx:pt idx="3433">No</cx:pt>
          <cx:pt idx="3434">Yes</cx:pt>
          <cx:pt idx="3435">No</cx:pt>
          <cx:pt idx="3436">Yes</cx:pt>
          <cx:pt idx="3437">No</cx:pt>
          <cx:pt idx="3438">No</cx:pt>
          <cx:pt idx="3439">No</cx:pt>
          <cx:pt idx="3440">No</cx:pt>
          <cx:pt idx="3441">No</cx:pt>
          <cx:pt idx="3442">No</cx:pt>
          <cx:pt idx="3443">No</cx:pt>
          <cx:pt idx="3444">Yes</cx:pt>
          <cx:pt idx="3445">No</cx:pt>
          <cx:pt idx="3446">Yes</cx:pt>
          <cx:pt idx="3447">No</cx:pt>
          <cx:pt idx="3448">Yes</cx:pt>
          <cx:pt idx="3449">No</cx:pt>
          <cx:pt idx="3450">No</cx:pt>
          <cx:pt idx="3451">Yes</cx:pt>
          <cx:pt idx="3452">No</cx:pt>
          <cx:pt idx="3453">No</cx:pt>
          <cx:pt idx="3454">No</cx:pt>
          <cx:pt idx="3455">No</cx:pt>
          <cx:pt idx="3456">No</cx:pt>
          <cx:pt idx="3457">Yes</cx:pt>
          <cx:pt idx="3458">No</cx:pt>
          <cx:pt idx="3459">Yes</cx:pt>
          <cx:pt idx="3460">Yes</cx:pt>
          <cx:pt idx="3461">Yes</cx:pt>
          <cx:pt idx="3462">Yes</cx:pt>
          <cx:pt idx="3463">Yes</cx:pt>
          <cx:pt idx="3464">Yes</cx:pt>
          <cx:pt idx="3465">Yes</cx:pt>
          <cx:pt idx="3466">Yes</cx:pt>
          <cx:pt idx="3467">No</cx:pt>
          <cx:pt idx="3468">Yes</cx:pt>
          <cx:pt idx="3469">No</cx:pt>
          <cx:pt idx="3470">Yes</cx:pt>
          <cx:pt idx="3471">Yes</cx:pt>
          <cx:pt idx="3472">No</cx:pt>
          <cx:pt idx="3473">Yes</cx:pt>
          <cx:pt idx="3474">No</cx:pt>
          <cx:pt idx="3475">Yes</cx:pt>
          <cx:pt idx="3476">No</cx:pt>
          <cx:pt idx="3477">No</cx:pt>
          <cx:pt idx="3478">Yes</cx:pt>
          <cx:pt idx="3479">Yes</cx:pt>
          <cx:pt idx="3480">Yes</cx:pt>
          <cx:pt idx="3481">Yes</cx:pt>
          <cx:pt idx="3482">No</cx:pt>
          <cx:pt idx="3483">No</cx:pt>
          <cx:pt idx="3484">No</cx:pt>
          <cx:pt idx="3485">No</cx:pt>
          <cx:pt idx="3486">No</cx:pt>
          <cx:pt idx="3487">No</cx:pt>
          <cx:pt idx="3488">No</cx:pt>
          <cx:pt idx="3489">Yes</cx:pt>
          <cx:pt idx="3490">Yes</cx:pt>
          <cx:pt idx="3491">Yes</cx:pt>
          <cx:pt idx="3492">Yes</cx:pt>
          <cx:pt idx="3493">Yes</cx:pt>
          <cx:pt idx="3494">Yes</cx:pt>
          <cx:pt idx="3495">Yes</cx:pt>
          <cx:pt idx="3496">Yes</cx:pt>
          <cx:pt idx="3497">No</cx:pt>
          <cx:pt idx="3498">Yes</cx:pt>
          <cx:pt idx="3499">Yes</cx:pt>
          <cx:pt idx="3500">Yes</cx:pt>
          <cx:pt idx="3501">No</cx:pt>
          <cx:pt idx="3502">Yes</cx:pt>
          <cx:pt idx="3503">No</cx:pt>
          <cx:pt idx="3504">No</cx:pt>
          <cx:pt idx="3505">Yes</cx:pt>
          <cx:pt idx="3506">No</cx:pt>
          <cx:pt idx="3507">Yes</cx:pt>
          <cx:pt idx="3508">Yes</cx:pt>
          <cx:pt idx="3509">Yes</cx:pt>
          <cx:pt idx="3510">No</cx:pt>
          <cx:pt idx="3511">Yes</cx:pt>
          <cx:pt idx="3512">Yes</cx:pt>
          <cx:pt idx="3513">Yes</cx:pt>
          <cx:pt idx="3514">No</cx:pt>
          <cx:pt idx="3515">No</cx:pt>
          <cx:pt idx="3516">No</cx:pt>
          <cx:pt idx="3517">No</cx:pt>
          <cx:pt idx="3518">Yes</cx:pt>
          <cx:pt idx="3519">Yes</cx:pt>
          <cx:pt idx="3520">No</cx:pt>
          <cx:pt idx="3521">Yes</cx:pt>
          <cx:pt idx="3522">No</cx:pt>
          <cx:pt idx="3523">Yes</cx:pt>
          <cx:pt idx="3524">Yes</cx:pt>
          <cx:pt idx="3525">No</cx:pt>
          <cx:pt idx="3526">No</cx:pt>
          <cx:pt idx="3527">Yes</cx:pt>
          <cx:pt idx="3528">No</cx:pt>
          <cx:pt idx="3529">Yes</cx:pt>
          <cx:pt idx="3530">Yes</cx:pt>
          <cx:pt idx="3531">Yes</cx:pt>
          <cx:pt idx="3532">Yes</cx:pt>
          <cx:pt idx="3533">No</cx:pt>
          <cx:pt idx="3534">Yes</cx:pt>
          <cx:pt idx="3535">Yes</cx:pt>
          <cx:pt idx="3536">Yes</cx:pt>
          <cx:pt idx="3537">No</cx:pt>
          <cx:pt idx="3538">Yes</cx:pt>
          <cx:pt idx="3539">No</cx:pt>
          <cx:pt idx="3540">No</cx:pt>
          <cx:pt idx="3541">No</cx:pt>
          <cx:pt idx="3542">No</cx:pt>
          <cx:pt idx="3543">No</cx:pt>
          <cx:pt idx="3544">No</cx:pt>
          <cx:pt idx="3545">No</cx:pt>
          <cx:pt idx="3546">Yes</cx:pt>
          <cx:pt idx="3547">Yes</cx:pt>
          <cx:pt idx="3548">No</cx:pt>
          <cx:pt idx="3549">No</cx:pt>
          <cx:pt idx="3550">No</cx:pt>
          <cx:pt idx="3551">Yes</cx:pt>
          <cx:pt idx="3552">No</cx:pt>
          <cx:pt idx="3553">Yes</cx:pt>
          <cx:pt idx="3554">Yes</cx:pt>
          <cx:pt idx="3555">No</cx:pt>
          <cx:pt idx="3556">Yes</cx:pt>
          <cx:pt idx="3557">No</cx:pt>
          <cx:pt idx="3558">No</cx:pt>
          <cx:pt idx="3559">No</cx:pt>
          <cx:pt idx="3560">Yes</cx:pt>
          <cx:pt idx="3561">No</cx:pt>
          <cx:pt idx="3562">Yes</cx:pt>
          <cx:pt idx="3563">No</cx:pt>
          <cx:pt idx="3564">No</cx:pt>
          <cx:pt idx="3565">No</cx:pt>
          <cx:pt idx="3566">No</cx:pt>
          <cx:pt idx="3567">No</cx:pt>
          <cx:pt idx="3568">Yes</cx:pt>
          <cx:pt idx="3569">No</cx:pt>
          <cx:pt idx="3570">No</cx:pt>
          <cx:pt idx="3571">No</cx:pt>
          <cx:pt idx="3572">Yes</cx:pt>
          <cx:pt idx="3573">No</cx:pt>
          <cx:pt idx="3574">No</cx:pt>
          <cx:pt idx="3575">No</cx:pt>
          <cx:pt idx="3576">No</cx:pt>
          <cx:pt idx="3577">Yes</cx:pt>
          <cx:pt idx="3578">No</cx:pt>
          <cx:pt idx="3579">Yes</cx:pt>
          <cx:pt idx="3580">Yes</cx:pt>
          <cx:pt idx="3581">Yes</cx:pt>
          <cx:pt idx="3582">Yes</cx:pt>
          <cx:pt idx="3583">No</cx:pt>
          <cx:pt idx="3584">No</cx:pt>
          <cx:pt idx="3585">Yes</cx:pt>
          <cx:pt idx="3586">Yes</cx:pt>
          <cx:pt idx="3587">Yes</cx:pt>
          <cx:pt idx="3588">No</cx:pt>
          <cx:pt idx="3589">Yes</cx:pt>
          <cx:pt idx="3590">Yes</cx:pt>
          <cx:pt idx="3591">Yes</cx:pt>
          <cx:pt idx="3592">Yes</cx:pt>
          <cx:pt idx="3593">Yes</cx:pt>
          <cx:pt idx="3594">No</cx:pt>
          <cx:pt idx="3595">Yes</cx:pt>
          <cx:pt idx="3596">No</cx:pt>
          <cx:pt idx="3597">No</cx:pt>
          <cx:pt idx="3598">No</cx:pt>
          <cx:pt idx="3599">No</cx:pt>
          <cx:pt idx="3600">No</cx:pt>
          <cx:pt idx="3601">Yes</cx:pt>
          <cx:pt idx="3602">No</cx:pt>
          <cx:pt idx="3603">No</cx:pt>
          <cx:pt idx="3604">Yes</cx:pt>
          <cx:pt idx="3605">No</cx:pt>
          <cx:pt idx="3606">Yes</cx:pt>
          <cx:pt idx="3607">Yes</cx:pt>
          <cx:pt idx="3608">Yes</cx:pt>
          <cx:pt idx="3609">Yes</cx:pt>
          <cx:pt idx="3610">Yes</cx:pt>
          <cx:pt idx="3611">No</cx:pt>
          <cx:pt idx="3612">Yes</cx:pt>
          <cx:pt idx="3613">Yes</cx:pt>
          <cx:pt idx="3614">No</cx:pt>
          <cx:pt idx="3615">No</cx:pt>
          <cx:pt idx="3616">No</cx:pt>
          <cx:pt idx="3617">No</cx:pt>
          <cx:pt idx="3618">Yes</cx:pt>
          <cx:pt idx="3619">No</cx:pt>
          <cx:pt idx="3620">Yes</cx:pt>
          <cx:pt idx="3621">No</cx:pt>
          <cx:pt idx="3622">No</cx:pt>
          <cx:pt idx="3623">No</cx:pt>
          <cx:pt idx="3624">No</cx:pt>
          <cx:pt idx="3625">No</cx:pt>
          <cx:pt idx="3626">Yes</cx:pt>
          <cx:pt idx="3627">Yes</cx:pt>
          <cx:pt idx="3628">Yes</cx:pt>
          <cx:pt idx="3629">No</cx:pt>
          <cx:pt idx="3630">Yes</cx:pt>
          <cx:pt idx="3631">No</cx:pt>
          <cx:pt idx="3632">No</cx:pt>
          <cx:pt idx="3633">Yes</cx:pt>
          <cx:pt idx="3634">Yes</cx:pt>
          <cx:pt idx="3635">No</cx:pt>
          <cx:pt idx="3636">No</cx:pt>
          <cx:pt idx="3637">Yes</cx:pt>
          <cx:pt idx="3638">No</cx:pt>
          <cx:pt idx="3639">Yes</cx:pt>
          <cx:pt idx="3640">Yes</cx:pt>
          <cx:pt idx="3641">No</cx:pt>
          <cx:pt idx="3642">No</cx:pt>
          <cx:pt idx="3643">No</cx:pt>
          <cx:pt idx="3644">No</cx:pt>
          <cx:pt idx="3645">Yes</cx:pt>
          <cx:pt idx="3646">No</cx:pt>
          <cx:pt idx="3647">Yes</cx:pt>
          <cx:pt idx="3648">Yes</cx:pt>
          <cx:pt idx="3649">No</cx:pt>
          <cx:pt idx="3650">Yes</cx:pt>
          <cx:pt idx="3651">No</cx:pt>
          <cx:pt idx="3652">No</cx:pt>
          <cx:pt idx="3653">Yes</cx:pt>
          <cx:pt idx="3654">Yes</cx:pt>
          <cx:pt idx="3655">Yes</cx:pt>
          <cx:pt idx="3656">No</cx:pt>
          <cx:pt idx="3657">No</cx:pt>
          <cx:pt idx="3658">Yes</cx:pt>
          <cx:pt idx="3659">No</cx:pt>
          <cx:pt idx="3660">No</cx:pt>
          <cx:pt idx="3661">Yes</cx:pt>
          <cx:pt idx="3662">No</cx:pt>
          <cx:pt idx="3663">Yes</cx:pt>
          <cx:pt idx="3664">Yes</cx:pt>
          <cx:pt idx="3665">Yes</cx:pt>
          <cx:pt idx="3666">No</cx:pt>
          <cx:pt idx="3667">Yes</cx:pt>
          <cx:pt idx="3668">Yes</cx:pt>
          <cx:pt idx="3669">Yes</cx:pt>
          <cx:pt idx="3670">Yes</cx:pt>
          <cx:pt idx="3671">No</cx:pt>
          <cx:pt idx="3672">Yes</cx:pt>
          <cx:pt idx="3673">No</cx:pt>
          <cx:pt idx="3674">Yes</cx:pt>
          <cx:pt idx="3675">No</cx:pt>
          <cx:pt idx="3676">No</cx:pt>
          <cx:pt idx="3677">No</cx:pt>
          <cx:pt idx="3678">No</cx:pt>
          <cx:pt idx="3679">Yes</cx:pt>
          <cx:pt idx="3680">Yes</cx:pt>
          <cx:pt idx="3681">No</cx:pt>
          <cx:pt idx="3682">No</cx:pt>
          <cx:pt idx="3683">No</cx:pt>
          <cx:pt idx="3684">Yes</cx:pt>
          <cx:pt idx="3685">No</cx:pt>
          <cx:pt idx="3686">No</cx:pt>
          <cx:pt idx="3687">Yes</cx:pt>
          <cx:pt idx="3688">Yes</cx:pt>
          <cx:pt idx="3689">Yes</cx:pt>
          <cx:pt idx="3690">Yes</cx:pt>
          <cx:pt idx="3691">Yes</cx:pt>
          <cx:pt idx="3692">Yes</cx:pt>
          <cx:pt idx="3693">No</cx:pt>
          <cx:pt idx="3694">No</cx:pt>
          <cx:pt idx="3695">Yes</cx:pt>
          <cx:pt idx="3696">No</cx:pt>
          <cx:pt idx="3697">Yes</cx:pt>
          <cx:pt idx="3698">No</cx:pt>
          <cx:pt idx="3699">Yes</cx:pt>
          <cx:pt idx="3700">Yes</cx:pt>
          <cx:pt idx="3701">No</cx:pt>
          <cx:pt idx="3702">No</cx:pt>
          <cx:pt idx="3703">Yes</cx:pt>
          <cx:pt idx="3704">Yes</cx:pt>
          <cx:pt idx="3705">Yes</cx:pt>
          <cx:pt idx="3706">Yes</cx:pt>
          <cx:pt idx="3707">Yes</cx:pt>
          <cx:pt idx="3708">Yes</cx:pt>
          <cx:pt idx="3709">No</cx:pt>
          <cx:pt idx="3710">No</cx:pt>
          <cx:pt idx="3711">No</cx:pt>
          <cx:pt idx="3712">No</cx:pt>
          <cx:pt idx="3713">No</cx:pt>
          <cx:pt idx="3714">Yes</cx:pt>
          <cx:pt idx="3715">Yes</cx:pt>
          <cx:pt idx="3716">No</cx:pt>
          <cx:pt idx="3717">Yes</cx:pt>
          <cx:pt idx="3718">No</cx:pt>
          <cx:pt idx="3719">No</cx:pt>
          <cx:pt idx="3720">Yes</cx:pt>
          <cx:pt idx="3721">Yes</cx:pt>
          <cx:pt idx="3722">No</cx:pt>
          <cx:pt idx="3723">No</cx:pt>
          <cx:pt idx="3724">No</cx:pt>
          <cx:pt idx="3725">No</cx:pt>
          <cx:pt idx="3726">Yes</cx:pt>
          <cx:pt idx="3727">No</cx:pt>
          <cx:pt idx="3728">Yes</cx:pt>
          <cx:pt idx="3729">No</cx:pt>
          <cx:pt idx="3730">No</cx:pt>
          <cx:pt idx="3731">Yes</cx:pt>
          <cx:pt idx="3732">Yes</cx:pt>
          <cx:pt idx="3733">Yes</cx:pt>
          <cx:pt idx="3734">Yes</cx:pt>
          <cx:pt idx="3735">Yes</cx:pt>
          <cx:pt idx="3736">No</cx:pt>
          <cx:pt idx="3737">No</cx:pt>
          <cx:pt idx="3738">No</cx:pt>
          <cx:pt idx="3739">Yes</cx:pt>
          <cx:pt idx="3740">Yes</cx:pt>
          <cx:pt idx="3741">Yes</cx:pt>
          <cx:pt idx="3742">No</cx:pt>
          <cx:pt idx="3743">Yes</cx:pt>
          <cx:pt idx="3744">No</cx:pt>
          <cx:pt idx="3745">No</cx:pt>
          <cx:pt idx="3746">No</cx:pt>
          <cx:pt idx="3747">Yes</cx:pt>
          <cx:pt idx="3748">No</cx:pt>
          <cx:pt idx="3749">No</cx:pt>
          <cx:pt idx="3750">No</cx:pt>
          <cx:pt idx="3751">Yes</cx:pt>
          <cx:pt idx="3752">No</cx:pt>
          <cx:pt idx="3753">Yes</cx:pt>
          <cx:pt idx="3754">Yes</cx:pt>
          <cx:pt idx="3755">No</cx:pt>
          <cx:pt idx="3756">No</cx:pt>
          <cx:pt idx="3757">Yes</cx:pt>
          <cx:pt idx="3758">No</cx:pt>
          <cx:pt idx="3759">Yes</cx:pt>
          <cx:pt idx="3760">Yes</cx:pt>
          <cx:pt idx="3761">Yes</cx:pt>
          <cx:pt idx="3762">No</cx:pt>
          <cx:pt idx="3763">Yes</cx:pt>
          <cx:pt idx="3764">Yes</cx:pt>
          <cx:pt idx="3765">No</cx:pt>
          <cx:pt idx="3766">No</cx:pt>
          <cx:pt idx="3767">Yes</cx:pt>
          <cx:pt idx="3768">Yes</cx:pt>
          <cx:pt idx="3769">Yes</cx:pt>
          <cx:pt idx="3770">No</cx:pt>
          <cx:pt idx="3771">Yes</cx:pt>
          <cx:pt idx="3772">Yes</cx:pt>
          <cx:pt idx="3773">No</cx:pt>
          <cx:pt idx="3774">No</cx:pt>
          <cx:pt idx="3775">Yes</cx:pt>
          <cx:pt idx="3776">No</cx:pt>
          <cx:pt idx="3777">Yes</cx:pt>
          <cx:pt idx="3778">Yes</cx:pt>
          <cx:pt idx="3779">No</cx:pt>
          <cx:pt idx="3780">Yes</cx:pt>
          <cx:pt idx="3781">Yes</cx:pt>
          <cx:pt idx="3782">No</cx:pt>
          <cx:pt idx="3783">Yes</cx:pt>
          <cx:pt idx="3784">No</cx:pt>
          <cx:pt idx="3785">Yes</cx:pt>
          <cx:pt idx="3786">No</cx:pt>
          <cx:pt idx="3787">No</cx:pt>
          <cx:pt idx="3788">No</cx:pt>
          <cx:pt idx="3789">No</cx:pt>
          <cx:pt idx="3790">No</cx:pt>
          <cx:pt idx="3791">No</cx:pt>
          <cx:pt idx="3792">Yes</cx:pt>
          <cx:pt idx="3793">Yes</cx:pt>
          <cx:pt idx="3794">No</cx:pt>
          <cx:pt idx="3795">Yes</cx:pt>
          <cx:pt idx="3796">No</cx:pt>
          <cx:pt idx="3797">No</cx:pt>
          <cx:pt idx="3798">Yes</cx:pt>
          <cx:pt idx="3799">No</cx:pt>
          <cx:pt idx="3800">Yes</cx:pt>
          <cx:pt idx="3801">No</cx:pt>
          <cx:pt idx="3802">No</cx:pt>
          <cx:pt idx="3803">Yes</cx:pt>
          <cx:pt idx="3804">No</cx:pt>
          <cx:pt idx="3805">No</cx:pt>
          <cx:pt idx="3806">No</cx:pt>
          <cx:pt idx="3807">Yes</cx:pt>
          <cx:pt idx="3808">Yes</cx:pt>
          <cx:pt idx="3809">Yes</cx:pt>
          <cx:pt idx="3810">Yes</cx:pt>
          <cx:pt idx="3811">Yes</cx:pt>
          <cx:pt idx="3812">No</cx:pt>
          <cx:pt idx="3813">Yes</cx:pt>
          <cx:pt idx="3814">Yes</cx:pt>
          <cx:pt idx="3815">No</cx:pt>
          <cx:pt idx="3816">No</cx:pt>
          <cx:pt idx="3817">Yes</cx:pt>
          <cx:pt idx="3818">No</cx:pt>
          <cx:pt idx="3819">No</cx:pt>
          <cx:pt idx="3820">No</cx:pt>
          <cx:pt idx="3821">Yes</cx:pt>
          <cx:pt idx="3822">No</cx:pt>
          <cx:pt idx="3823">No</cx:pt>
          <cx:pt idx="3824">Yes</cx:pt>
          <cx:pt idx="3825">No</cx:pt>
          <cx:pt idx="3826">No</cx:pt>
          <cx:pt idx="3827">Yes</cx:pt>
          <cx:pt idx="3828">Yes</cx:pt>
          <cx:pt idx="3829">Yes</cx:pt>
          <cx:pt idx="3830">No</cx:pt>
          <cx:pt idx="3831">Yes</cx:pt>
          <cx:pt idx="3832">Yes</cx:pt>
          <cx:pt idx="3833">No</cx:pt>
          <cx:pt idx="3834">No</cx:pt>
          <cx:pt idx="3835">No</cx:pt>
          <cx:pt idx="3836">No</cx:pt>
          <cx:pt idx="3837">No</cx:pt>
          <cx:pt idx="3838">Yes</cx:pt>
          <cx:pt idx="3839">Yes</cx:pt>
          <cx:pt idx="3840">Yes</cx:pt>
          <cx:pt idx="3841">No</cx:pt>
          <cx:pt idx="3842">Yes</cx:pt>
          <cx:pt idx="3843">No</cx:pt>
          <cx:pt idx="3844">No</cx:pt>
          <cx:pt idx="3845">Yes</cx:pt>
          <cx:pt idx="3846">Yes</cx:pt>
          <cx:pt idx="3847">No</cx:pt>
          <cx:pt idx="3848">No</cx:pt>
          <cx:pt idx="3849">Yes</cx:pt>
          <cx:pt idx="3850">Yes</cx:pt>
          <cx:pt idx="3851">No</cx:pt>
          <cx:pt idx="3852">No</cx:pt>
          <cx:pt idx="3853">No</cx:pt>
          <cx:pt idx="3854">No</cx:pt>
          <cx:pt idx="3855">Yes</cx:pt>
          <cx:pt idx="3856">Yes</cx:pt>
          <cx:pt idx="3857">No</cx:pt>
          <cx:pt idx="3858">No</cx:pt>
          <cx:pt idx="3859">Yes</cx:pt>
          <cx:pt idx="3860">No</cx:pt>
          <cx:pt idx="3861">No</cx:pt>
          <cx:pt idx="3862">No</cx:pt>
          <cx:pt idx="3863">No</cx:pt>
          <cx:pt idx="3864">No</cx:pt>
          <cx:pt idx="3865">No</cx:pt>
          <cx:pt idx="3866">Yes</cx:pt>
          <cx:pt idx="3867">No</cx:pt>
          <cx:pt idx="3868">Yes</cx:pt>
          <cx:pt idx="3869">Yes</cx:pt>
          <cx:pt idx="3870">Yes</cx:pt>
          <cx:pt idx="3871">No</cx:pt>
          <cx:pt idx="3872">No</cx:pt>
          <cx:pt idx="3873">No</cx:pt>
          <cx:pt idx="3874">Yes</cx:pt>
          <cx:pt idx="3875">Yes</cx:pt>
          <cx:pt idx="3876">No</cx:pt>
          <cx:pt idx="3877">No</cx:pt>
          <cx:pt idx="3878">Yes</cx:pt>
          <cx:pt idx="3879">Yes</cx:pt>
          <cx:pt idx="3880">Yes</cx:pt>
          <cx:pt idx="3881">No</cx:pt>
          <cx:pt idx="3882">Yes</cx:pt>
          <cx:pt idx="3883">Yes</cx:pt>
          <cx:pt idx="3884">Yes</cx:pt>
          <cx:pt idx="3885">No</cx:pt>
          <cx:pt idx="3886">No</cx:pt>
          <cx:pt idx="3887">No</cx:pt>
          <cx:pt idx="3888">Yes</cx:pt>
          <cx:pt idx="3889">Yes</cx:pt>
          <cx:pt idx="3890">Yes</cx:pt>
          <cx:pt idx="3891">Yes</cx:pt>
          <cx:pt idx="3892">No</cx:pt>
          <cx:pt idx="3893">Yes</cx:pt>
          <cx:pt idx="3894">Yes</cx:pt>
          <cx:pt idx="3895">No</cx:pt>
          <cx:pt idx="3896">Yes</cx:pt>
          <cx:pt idx="3897">Yes</cx:pt>
          <cx:pt idx="3898">Yes</cx:pt>
          <cx:pt idx="3899">No</cx:pt>
          <cx:pt idx="3900">Yes</cx:pt>
          <cx:pt idx="3901">No</cx:pt>
          <cx:pt idx="3902">Yes</cx:pt>
          <cx:pt idx="3903">No</cx:pt>
          <cx:pt idx="3904">No</cx:pt>
          <cx:pt idx="3905">No</cx:pt>
          <cx:pt idx="3906">Yes</cx:pt>
          <cx:pt idx="3907">Yes</cx:pt>
          <cx:pt idx="3908">No</cx:pt>
          <cx:pt idx="3909">No</cx:pt>
          <cx:pt idx="3910">Yes</cx:pt>
          <cx:pt idx="3911">No</cx:pt>
          <cx:pt idx="3912">Yes</cx:pt>
          <cx:pt idx="3913">Yes</cx:pt>
          <cx:pt idx="3914">No</cx:pt>
          <cx:pt idx="3915">No</cx:pt>
          <cx:pt idx="3916">Yes</cx:pt>
          <cx:pt idx="3917">Yes</cx:pt>
          <cx:pt idx="3918">Yes</cx:pt>
          <cx:pt idx="3919">No</cx:pt>
          <cx:pt idx="3920">Yes</cx:pt>
          <cx:pt idx="3921">No</cx:pt>
          <cx:pt idx="3922">No</cx:pt>
          <cx:pt idx="3923">Yes</cx:pt>
          <cx:pt idx="3924">No</cx:pt>
          <cx:pt idx="3925">No</cx:pt>
          <cx:pt idx="3926">No</cx:pt>
          <cx:pt idx="3927">No</cx:pt>
          <cx:pt idx="3928">Yes</cx:pt>
          <cx:pt idx="3929">Yes</cx:pt>
          <cx:pt idx="3930">No</cx:pt>
          <cx:pt idx="3931">No</cx:pt>
          <cx:pt idx="3932">No</cx:pt>
          <cx:pt idx="3933">No</cx:pt>
          <cx:pt idx="3934">No</cx:pt>
          <cx:pt idx="3935">Yes</cx:pt>
          <cx:pt idx="3936">Yes</cx:pt>
          <cx:pt idx="3937">Yes</cx:pt>
          <cx:pt idx="3938">Yes</cx:pt>
          <cx:pt idx="3939">No</cx:pt>
          <cx:pt idx="3940">No</cx:pt>
          <cx:pt idx="3941">Yes</cx:pt>
          <cx:pt idx="3942">Yes</cx:pt>
          <cx:pt idx="3943">Yes</cx:pt>
          <cx:pt idx="3944">No</cx:pt>
          <cx:pt idx="3945">No</cx:pt>
          <cx:pt idx="3946">No</cx:pt>
          <cx:pt idx="3947">Yes</cx:pt>
          <cx:pt idx="3948">Yes</cx:pt>
          <cx:pt idx="3949">No</cx:pt>
          <cx:pt idx="3950">No</cx:pt>
          <cx:pt idx="3951">No</cx:pt>
          <cx:pt idx="3952">Yes</cx:pt>
          <cx:pt idx="3953">No</cx:pt>
          <cx:pt idx="3954">No</cx:pt>
          <cx:pt idx="3955">Yes</cx:pt>
          <cx:pt idx="3956">No</cx:pt>
          <cx:pt idx="3957">No</cx:pt>
          <cx:pt idx="3958">No</cx:pt>
          <cx:pt idx="3959">No</cx:pt>
          <cx:pt idx="3960">Yes</cx:pt>
          <cx:pt idx="3961">No</cx:pt>
          <cx:pt idx="3962">Yes</cx:pt>
          <cx:pt idx="3963">No</cx:pt>
          <cx:pt idx="3964">Yes</cx:pt>
          <cx:pt idx="3965">No</cx:pt>
          <cx:pt idx="3966">No</cx:pt>
          <cx:pt idx="3967">Yes</cx:pt>
          <cx:pt idx="3968">No</cx:pt>
          <cx:pt idx="3969">No</cx:pt>
          <cx:pt idx="3970">Yes</cx:pt>
          <cx:pt idx="3971">No</cx:pt>
          <cx:pt idx="3972">No</cx:pt>
          <cx:pt idx="3973">No</cx:pt>
          <cx:pt idx="3974">No</cx:pt>
          <cx:pt idx="3975">No</cx:pt>
          <cx:pt idx="3976">Yes</cx:pt>
          <cx:pt idx="3977">Yes</cx:pt>
          <cx:pt idx="3978">No</cx:pt>
          <cx:pt idx="3979">No</cx:pt>
          <cx:pt idx="3980">Yes</cx:pt>
          <cx:pt idx="3981">Yes</cx:pt>
          <cx:pt idx="3982">Yes</cx:pt>
          <cx:pt idx="3983">Yes</cx:pt>
          <cx:pt idx="3984">Yes</cx:pt>
          <cx:pt idx="3985">Yes</cx:pt>
          <cx:pt idx="3986">No</cx:pt>
          <cx:pt idx="3987">No</cx:pt>
          <cx:pt idx="3988">No</cx:pt>
          <cx:pt idx="3989">No</cx:pt>
          <cx:pt idx="3990">No</cx:pt>
          <cx:pt idx="3991">Yes</cx:pt>
          <cx:pt idx="3992">Yes</cx:pt>
          <cx:pt idx="3993">Yes</cx:pt>
          <cx:pt idx="3994">Yes</cx:pt>
          <cx:pt idx="3995">Yes</cx:pt>
          <cx:pt idx="3996">Yes</cx:pt>
          <cx:pt idx="3997">No</cx:pt>
          <cx:pt idx="3998">No</cx:pt>
          <cx:pt idx="3999">Yes</cx:pt>
          <cx:pt idx="4000">No</cx:pt>
          <cx:pt idx="4001">Yes</cx:pt>
          <cx:pt idx="4002">No</cx:pt>
          <cx:pt idx="4003">Yes</cx:pt>
          <cx:pt idx="4004">Yes</cx:pt>
          <cx:pt idx="4005">No</cx:pt>
          <cx:pt idx="4006">Yes</cx:pt>
          <cx:pt idx="4007">No</cx:pt>
          <cx:pt idx="4008">No</cx:pt>
          <cx:pt idx="4009">Yes</cx:pt>
          <cx:pt idx="4010">Yes</cx:pt>
          <cx:pt idx="4011">Yes</cx:pt>
          <cx:pt idx="4012">No</cx:pt>
          <cx:pt idx="4013">No</cx:pt>
          <cx:pt idx="4014">Yes</cx:pt>
          <cx:pt idx="4015">Yes</cx:pt>
          <cx:pt idx="4016">Yes</cx:pt>
          <cx:pt idx="4017">Yes</cx:pt>
          <cx:pt idx="4018">Yes</cx:pt>
          <cx:pt idx="4019">Yes</cx:pt>
          <cx:pt idx="4020">Yes</cx:pt>
          <cx:pt idx="4021">No</cx:pt>
          <cx:pt idx="4022">No</cx:pt>
          <cx:pt idx="4023">Yes</cx:pt>
          <cx:pt idx="4024">Yes</cx:pt>
          <cx:pt idx="4025">No</cx:pt>
          <cx:pt idx="4026">Yes</cx:pt>
          <cx:pt idx="4027">No</cx:pt>
          <cx:pt idx="4028">No</cx:pt>
          <cx:pt idx="4029">Yes</cx:pt>
          <cx:pt idx="4030">No</cx:pt>
          <cx:pt idx="4031">No</cx:pt>
          <cx:pt idx="4032">Yes</cx:pt>
          <cx:pt idx="4033">Yes</cx:pt>
          <cx:pt idx="4034">No</cx:pt>
          <cx:pt idx="4035">Yes</cx:pt>
          <cx:pt idx="4036">No</cx:pt>
          <cx:pt idx="4037">No</cx:pt>
          <cx:pt idx="4038">No</cx:pt>
          <cx:pt idx="4039">No</cx:pt>
          <cx:pt idx="4040">No</cx:pt>
          <cx:pt idx="4041">No</cx:pt>
          <cx:pt idx="4042">Yes</cx:pt>
          <cx:pt idx="4043">Yes</cx:pt>
          <cx:pt idx="4044">Yes</cx:pt>
          <cx:pt idx="4045">Yes</cx:pt>
          <cx:pt idx="4046">No</cx:pt>
          <cx:pt idx="4047">No</cx:pt>
          <cx:pt idx="4048">No</cx:pt>
          <cx:pt idx="4049">No</cx:pt>
          <cx:pt idx="4050">No</cx:pt>
          <cx:pt idx="4051">Yes</cx:pt>
          <cx:pt idx="4052">Yes</cx:pt>
          <cx:pt idx="4053">Yes</cx:pt>
          <cx:pt idx="4054">No</cx:pt>
          <cx:pt idx="4055">No</cx:pt>
          <cx:pt idx="4056">Yes</cx:pt>
          <cx:pt idx="4057">No</cx:pt>
          <cx:pt idx="4058">No</cx:pt>
          <cx:pt idx="4059">Yes</cx:pt>
          <cx:pt idx="4060">No</cx:pt>
          <cx:pt idx="4061">Yes</cx:pt>
          <cx:pt idx="4062">Yes</cx:pt>
          <cx:pt idx="4063">Yes</cx:pt>
          <cx:pt idx="4064">Yes</cx:pt>
          <cx:pt idx="4065">No</cx:pt>
          <cx:pt idx="4066">No</cx:pt>
          <cx:pt idx="4067">No</cx:pt>
          <cx:pt idx="4068">Yes</cx:pt>
          <cx:pt idx="4069">No</cx:pt>
          <cx:pt idx="4070">Yes</cx:pt>
          <cx:pt idx="4071">No</cx:pt>
          <cx:pt idx="4072">No</cx:pt>
          <cx:pt idx="4073">Yes</cx:pt>
          <cx:pt idx="4074">No</cx:pt>
          <cx:pt idx="4075">Yes</cx:pt>
          <cx:pt idx="4076">Yes</cx:pt>
          <cx:pt idx="4077">No</cx:pt>
          <cx:pt idx="4078">No</cx:pt>
          <cx:pt idx="4079">No</cx:pt>
          <cx:pt idx="4080">No</cx:pt>
          <cx:pt idx="4081">Yes</cx:pt>
          <cx:pt idx="4082">Yes</cx:pt>
          <cx:pt idx="4083">No</cx:pt>
          <cx:pt idx="4084">No</cx:pt>
          <cx:pt idx="4085">No</cx:pt>
          <cx:pt idx="4086">Yes</cx:pt>
          <cx:pt idx="4087">No</cx:pt>
          <cx:pt idx="4088">Yes</cx:pt>
          <cx:pt idx="4089">No</cx:pt>
          <cx:pt idx="4090">No</cx:pt>
          <cx:pt idx="4091">Yes</cx:pt>
          <cx:pt idx="4092">Yes</cx:pt>
          <cx:pt idx="4093">No</cx:pt>
          <cx:pt idx="4094">Yes</cx:pt>
          <cx:pt idx="4095">Yes</cx:pt>
          <cx:pt idx="4096">No</cx:pt>
          <cx:pt idx="4097">Yes</cx:pt>
          <cx:pt idx="4098">Yes</cx:pt>
          <cx:pt idx="4099">No</cx:pt>
          <cx:pt idx="4100">No</cx:pt>
          <cx:pt idx="4101">Yes</cx:pt>
          <cx:pt idx="4102">No</cx:pt>
          <cx:pt idx="4103">Yes</cx:pt>
          <cx:pt idx="4104">Yes</cx:pt>
          <cx:pt idx="4105">Yes</cx:pt>
          <cx:pt idx="4106">No</cx:pt>
          <cx:pt idx="4107">Yes</cx:pt>
          <cx:pt idx="4108">Yes</cx:pt>
          <cx:pt idx="4109">Yes</cx:pt>
          <cx:pt idx="4110">No</cx:pt>
          <cx:pt idx="4111">No</cx:pt>
          <cx:pt idx="4112">No</cx:pt>
          <cx:pt idx="4113">Yes</cx:pt>
          <cx:pt idx="4114">Yes</cx:pt>
          <cx:pt idx="4115">No</cx:pt>
          <cx:pt idx="4116">Yes</cx:pt>
          <cx:pt idx="4117">Yes</cx:pt>
          <cx:pt idx="4118">Yes</cx:pt>
          <cx:pt idx="4119">Yes</cx:pt>
          <cx:pt idx="4120">No</cx:pt>
          <cx:pt idx="4121">No</cx:pt>
          <cx:pt idx="4122">No</cx:pt>
          <cx:pt idx="4123">Yes</cx:pt>
          <cx:pt idx="4124">Yes</cx:pt>
          <cx:pt idx="4125">No</cx:pt>
          <cx:pt idx="4126">No</cx:pt>
          <cx:pt idx="4127">No</cx:pt>
          <cx:pt idx="4128">Yes</cx:pt>
          <cx:pt idx="4129">No</cx:pt>
          <cx:pt idx="4130">Yes</cx:pt>
          <cx:pt idx="4131">No</cx:pt>
          <cx:pt idx="4132">Yes</cx:pt>
          <cx:pt idx="4133">Yes</cx:pt>
          <cx:pt idx="4134">No</cx:pt>
          <cx:pt idx="4135">Yes</cx:pt>
          <cx:pt idx="4136">Yes</cx:pt>
          <cx:pt idx="4137">No</cx:pt>
          <cx:pt idx="4138">No</cx:pt>
          <cx:pt idx="4139">No</cx:pt>
          <cx:pt idx="4140">Yes</cx:pt>
          <cx:pt idx="4141">Yes</cx:pt>
          <cx:pt idx="4142">No</cx:pt>
          <cx:pt idx="4143">No</cx:pt>
          <cx:pt idx="4144">Yes</cx:pt>
          <cx:pt idx="4145">No</cx:pt>
          <cx:pt idx="4146">No</cx:pt>
          <cx:pt idx="4147">Yes</cx:pt>
          <cx:pt idx="4148">Yes</cx:pt>
          <cx:pt idx="4149">No</cx:pt>
          <cx:pt idx="4150">Yes</cx:pt>
          <cx:pt idx="4151">Yes</cx:pt>
          <cx:pt idx="4152">No</cx:pt>
          <cx:pt idx="4153">No</cx:pt>
          <cx:pt idx="4154">No</cx:pt>
          <cx:pt idx="4155">Yes</cx:pt>
          <cx:pt idx="4156">No</cx:pt>
          <cx:pt idx="4157">Yes</cx:pt>
          <cx:pt idx="4158">No</cx:pt>
          <cx:pt idx="4159">Yes</cx:pt>
          <cx:pt idx="4160">Yes</cx:pt>
          <cx:pt idx="4161">No</cx:pt>
          <cx:pt idx="4162">Yes</cx:pt>
          <cx:pt idx="4163">No</cx:pt>
          <cx:pt idx="4164">No</cx:pt>
          <cx:pt idx="4165">Yes</cx:pt>
          <cx:pt idx="4166">Yes</cx:pt>
          <cx:pt idx="4167">Yes</cx:pt>
          <cx:pt idx="4168">No</cx:pt>
          <cx:pt idx="4169">No</cx:pt>
          <cx:pt idx="4170">No</cx:pt>
          <cx:pt idx="4171">No</cx:pt>
          <cx:pt idx="4172">No</cx:pt>
          <cx:pt idx="4173">No</cx:pt>
          <cx:pt idx="4174">Yes</cx:pt>
          <cx:pt idx="4175">No</cx:pt>
          <cx:pt idx="4176">No</cx:pt>
          <cx:pt idx="4177">No</cx:pt>
          <cx:pt idx="4178">No</cx:pt>
          <cx:pt idx="4179">Yes</cx:pt>
          <cx:pt idx="4180">Yes</cx:pt>
          <cx:pt idx="4181">Yes</cx:pt>
          <cx:pt idx="4182">No</cx:pt>
          <cx:pt idx="4183">No</cx:pt>
          <cx:pt idx="4184">No</cx:pt>
          <cx:pt idx="4185">Yes</cx:pt>
          <cx:pt idx="4186">No</cx:pt>
          <cx:pt idx="4187">No</cx:pt>
          <cx:pt idx="4188">Yes</cx:pt>
          <cx:pt idx="4189">Yes</cx:pt>
          <cx:pt idx="4190">No</cx:pt>
          <cx:pt idx="4191">Yes</cx:pt>
          <cx:pt idx="4192">No</cx:pt>
          <cx:pt idx="4193">No</cx:pt>
          <cx:pt idx="4194">Yes</cx:pt>
          <cx:pt idx="4195">No</cx:pt>
          <cx:pt idx="4196">Yes</cx:pt>
          <cx:pt idx="4197">Yes</cx:pt>
          <cx:pt idx="4198">No</cx:pt>
          <cx:pt idx="4199">Yes</cx:pt>
          <cx:pt idx="4200">No</cx:pt>
          <cx:pt idx="4201">No</cx:pt>
          <cx:pt idx="4202">Yes</cx:pt>
          <cx:pt idx="4203">Yes</cx:pt>
          <cx:pt idx="4204">Yes</cx:pt>
          <cx:pt idx="4205">No</cx:pt>
          <cx:pt idx="4206">No</cx:pt>
          <cx:pt idx="4207">No</cx:pt>
          <cx:pt idx="4208">No</cx:pt>
          <cx:pt idx="4209">No</cx:pt>
          <cx:pt idx="4210">No</cx:pt>
          <cx:pt idx="4211">No</cx:pt>
          <cx:pt idx="4212">Yes</cx:pt>
          <cx:pt idx="4213">No</cx:pt>
          <cx:pt idx="4214">No</cx:pt>
          <cx:pt idx="4215">Yes</cx:pt>
          <cx:pt idx="4216">No</cx:pt>
          <cx:pt idx="4217">No</cx:pt>
          <cx:pt idx="4218">Yes</cx:pt>
          <cx:pt idx="4219">No</cx:pt>
          <cx:pt idx="4220">Yes</cx:pt>
          <cx:pt idx="4221">No</cx:pt>
          <cx:pt idx="4222">No</cx:pt>
          <cx:pt idx="4223">Yes</cx:pt>
          <cx:pt idx="4224">Yes</cx:pt>
          <cx:pt idx="4225">No</cx:pt>
          <cx:pt idx="4226">No</cx:pt>
          <cx:pt idx="4227">Yes</cx:pt>
          <cx:pt idx="4228">No</cx:pt>
          <cx:pt idx="4229">Yes</cx:pt>
          <cx:pt idx="4230">Yes</cx:pt>
          <cx:pt idx="4231">Yes</cx:pt>
          <cx:pt idx="4232">No</cx:pt>
          <cx:pt idx="4233">No</cx:pt>
          <cx:pt idx="4234">No</cx:pt>
          <cx:pt idx="4235">Yes</cx:pt>
          <cx:pt idx="4236">No</cx:pt>
          <cx:pt idx="4237">Yes</cx:pt>
          <cx:pt idx="4238">Yes</cx:pt>
          <cx:pt idx="4239">No</cx:pt>
          <cx:pt idx="4240">No</cx:pt>
          <cx:pt idx="4241">Yes</cx:pt>
          <cx:pt idx="4242">No</cx:pt>
          <cx:pt idx="4243">Yes</cx:pt>
          <cx:pt idx="4244">No</cx:pt>
          <cx:pt idx="4245">Yes</cx:pt>
          <cx:pt idx="4246">No</cx:pt>
          <cx:pt idx="4247">Yes</cx:pt>
          <cx:pt idx="4248">No</cx:pt>
          <cx:pt idx="4249">Yes</cx:pt>
          <cx:pt idx="4250">Yes</cx:pt>
          <cx:pt idx="4251">Yes</cx:pt>
          <cx:pt idx="4252">Yes</cx:pt>
          <cx:pt idx="4253">Yes</cx:pt>
          <cx:pt idx="4254">Yes</cx:pt>
          <cx:pt idx="4255">No</cx:pt>
          <cx:pt idx="4256">Yes</cx:pt>
          <cx:pt idx="4257">Yes</cx:pt>
          <cx:pt idx="4258">No</cx:pt>
          <cx:pt idx="4259">No</cx:pt>
          <cx:pt idx="4260">Yes</cx:pt>
          <cx:pt idx="4261">No</cx:pt>
          <cx:pt idx="4262">No</cx:pt>
          <cx:pt idx="4263">Yes</cx:pt>
          <cx:pt idx="4264">Yes</cx:pt>
          <cx:pt idx="4265">No</cx:pt>
          <cx:pt idx="4266">No</cx:pt>
          <cx:pt idx="4267">No</cx:pt>
          <cx:pt idx="4268">No</cx:pt>
          <cx:pt idx="4269">No</cx:pt>
          <cx:pt idx="4270">No</cx:pt>
          <cx:pt idx="4271">Yes</cx:pt>
          <cx:pt idx="4272">No</cx:pt>
          <cx:pt idx="4273">Yes</cx:pt>
          <cx:pt idx="4274">Yes</cx:pt>
          <cx:pt idx="4275">No</cx:pt>
          <cx:pt idx="4276">Yes</cx:pt>
          <cx:pt idx="4277">No</cx:pt>
          <cx:pt idx="4278">Yes</cx:pt>
          <cx:pt idx="4279">No</cx:pt>
          <cx:pt idx="4280">Yes</cx:pt>
          <cx:pt idx="4281">No</cx:pt>
          <cx:pt idx="4282">Yes</cx:pt>
          <cx:pt idx="4283">No</cx:pt>
          <cx:pt idx="4284">Yes</cx:pt>
          <cx:pt idx="4285">Yes</cx:pt>
          <cx:pt idx="4286">Yes</cx:pt>
          <cx:pt idx="4287">No</cx:pt>
          <cx:pt idx="4288">No</cx:pt>
          <cx:pt idx="4289">No</cx:pt>
          <cx:pt idx="4290">No</cx:pt>
          <cx:pt idx="4291">No</cx:pt>
          <cx:pt idx="4292">Yes</cx:pt>
          <cx:pt idx="4293">No</cx:pt>
          <cx:pt idx="4294">No</cx:pt>
          <cx:pt idx="4295">Yes</cx:pt>
          <cx:pt idx="4296">No</cx:pt>
          <cx:pt idx="4297">No</cx:pt>
          <cx:pt idx="4298">No</cx:pt>
          <cx:pt idx="4299">No</cx:pt>
          <cx:pt idx="4300">No</cx:pt>
          <cx:pt idx="4301">No</cx:pt>
          <cx:pt idx="4302">Yes</cx:pt>
          <cx:pt idx="4303">No</cx:pt>
          <cx:pt idx="4304">No</cx:pt>
          <cx:pt idx="4305">No</cx:pt>
          <cx:pt idx="4306">Yes</cx:pt>
          <cx:pt idx="4307">Yes</cx:pt>
          <cx:pt idx="4308">Yes</cx:pt>
          <cx:pt idx="4309">Yes</cx:pt>
          <cx:pt idx="4310">No</cx:pt>
          <cx:pt idx="4311">Yes</cx:pt>
          <cx:pt idx="4312">No</cx:pt>
          <cx:pt idx="4313">No</cx:pt>
          <cx:pt idx="4314">No</cx:pt>
          <cx:pt idx="4315">Yes</cx:pt>
          <cx:pt idx="4316">No</cx:pt>
          <cx:pt idx="4317">Yes</cx:pt>
          <cx:pt idx="4318">No</cx:pt>
          <cx:pt idx="4319">Yes</cx:pt>
          <cx:pt idx="4320">Yes</cx:pt>
          <cx:pt idx="4321">No</cx:pt>
          <cx:pt idx="4322">No</cx:pt>
          <cx:pt idx="4323">No</cx:pt>
          <cx:pt idx="4324">Yes</cx:pt>
          <cx:pt idx="4325">Yes</cx:pt>
          <cx:pt idx="4326">Yes</cx:pt>
          <cx:pt idx="4327">No</cx:pt>
          <cx:pt idx="4328">Yes</cx:pt>
          <cx:pt idx="4329">No</cx:pt>
          <cx:pt idx="4330">Yes</cx:pt>
          <cx:pt idx="4331">Yes</cx:pt>
          <cx:pt idx="4332">Yes</cx:pt>
          <cx:pt idx="4333">No</cx:pt>
          <cx:pt idx="4334">No</cx:pt>
          <cx:pt idx="4335">No</cx:pt>
          <cx:pt idx="4336">Yes</cx:pt>
          <cx:pt idx="4337">Yes</cx:pt>
          <cx:pt idx="4338">Yes</cx:pt>
          <cx:pt idx="4339">Yes</cx:pt>
          <cx:pt idx="4340">No</cx:pt>
          <cx:pt idx="4341">Yes</cx:pt>
          <cx:pt idx="4342">Yes</cx:pt>
          <cx:pt idx="4343">No</cx:pt>
          <cx:pt idx="4344">No</cx:pt>
          <cx:pt idx="4345">No</cx:pt>
          <cx:pt idx="4346">Yes</cx:pt>
          <cx:pt idx="4347">No</cx:pt>
          <cx:pt idx="4348">Yes</cx:pt>
          <cx:pt idx="4349">No</cx:pt>
          <cx:pt idx="4350">Yes</cx:pt>
          <cx:pt idx="4351">Yes</cx:pt>
          <cx:pt idx="4352">Yes</cx:pt>
          <cx:pt idx="4353">Yes</cx:pt>
          <cx:pt idx="4354">Yes</cx:pt>
          <cx:pt idx="4355">Yes</cx:pt>
          <cx:pt idx="4356">No</cx:pt>
          <cx:pt idx="4357">Yes</cx:pt>
          <cx:pt idx="4358">Yes</cx:pt>
          <cx:pt idx="4359">Yes</cx:pt>
          <cx:pt idx="4360">Yes</cx:pt>
          <cx:pt idx="4361">No</cx:pt>
          <cx:pt idx="4362">Yes</cx:pt>
          <cx:pt idx="4363">Yes</cx:pt>
          <cx:pt idx="4364">No</cx:pt>
          <cx:pt idx="4365">Yes</cx:pt>
          <cx:pt idx="4366">No</cx:pt>
          <cx:pt idx="4367">Yes</cx:pt>
          <cx:pt idx="4368">Yes</cx:pt>
          <cx:pt idx="4369">No</cx:pt>
          <cx:pt idx="4370">No</cx:pt>
          <cx:pt idx="4371">No</cx:pt>
          <cx:pt idx="4372">Yes</cx:pt>
          <cx:pt idx="4373">No</cx:pt>
          <cx:pt idx="4374">No</cx:pt>
          <cx:pt idx="4375">Yes</cx:pt>
          <cx:pt idx="4376">Yes</cx:pt>
          <cx:pt idx="4377">Yes</cx:pt>
          <cx:pt idx="4378">No</cx:pt>
          <cx:pt idx="4379">Yes</cx:pt>
          <cx:pt idx="4380">No</cx:pt>
          <cx:pt idx="4381">No</cx:pt>
          <cx:pt idx="4382">No</cx:pt>
          <cx:pt idx="4383">No</cx:pt>
          <cx:pt idx="4384">Yes</cx:pt>
          <cx:pt idx="4385">Yes</cx:pt>
          <cx:pt idx="4386">No</cx:pt>
          <cx:pt idx="4387">No</cx:pt>
          <cx:pt idx="4388">Yes</cx:pt>
          <cx:pt idx="4389">Yes</cx:pt>
          <cx:pt idx="4390">No</cx:pt>
          <cx:pt idx="4391">No</cx:pt>
          <cx:pt idx="4392">No</cx:pt>
          <cx:pt idx="4393">No</cx:pt>
          <cx:pt idx="4394">No</cx:pt>
          <cx:pt idx="4395">Yes</cx:pt>
          <cx:pt idx="4396">No</cx:pt>
          <cx:pt idx="4397">Yes</cx:pt>
          <cx:pt idx="4398">No</cx:pt>
          <cx:pt idx="4399">Yes</cx:pt>
          <cx:pt idx="4400">No</cx:pt>
          <cx:pt idx="4401">Yes</cx:pt>
          <cx:pt idx="4402">Yes</cx:pt>
          <cx:pt idx="4403">No</cx:pt>
          <cx:pt idx="4404">No</cx:pt>
          <cx:pt idx="4405">Yes</cx:pt>
          <cx:pt idx="4406">Yes</cx:pt>
          <cx:pt idx="4407">Yes</cx:pt>
          <cx:pt idx="4408">No</cx:pt>
          <cx:pt idx="4409">Yes</cx:pt>
          <cx:pt idx="4410">No</cx:pt>
          <cx:pt idx="4411">No</cx:pt>
          <cx:pt idx="4412">No</cx:pt>
          <cx:pt idx="4413">No</cx:pt>
          <cx:pt idx="4414">No</cx:pt>
          <cx:pt idx="4415">No</cx:pt>
          <cx:pt idx="4416">Yes</cx:pt>
          <cx:pt idx="4417">Yes</cx:pt>
          <cx:pt idx="4418">No</cx:pt>
          <cx:pt idx="4419">Yes</cx:pt>
          <cx:pt idx="4420">Yes</cx:pt>
          <cx:pt idx="4421">No</cx:pt>
          <cx:pt idx="4422">Yes</cx:pt>
          <cx:pt idx="4423">No</cx:pt>
          <cx:pt idx="4424">No</cx:pt>
          <cx:pt idx="4425">No</cx:pt>
          <cx:pt idx="4426">No</cx:pt>
          <cx:pt idx="4427">Yes</cx:pt>
          <cx:pt idx="4428">Yes</cx:pt>
          <cx:pt idx="4429">No</cx:pt>
          <cx:pt idx="4430">Yes</cx:pt>
          <cx:pt idx="4431">No</cx:pt>
          <cx:pt idx="4432">No</cx:pt>
          <cx:pt idx="4433">Yes</cx:pt>
          <cx:pt idx="4434">Yes</cx:pt>
          <cx:pt idx="4435">No</cx:pt>
          <cx:pt idx="4436">Yes</cx:pt>
          <cx:pt idx="4437">No</cx:pt>
          <cx:pt idx="4438">No</cx:pt>
          <cx:pt idx="4439">Yes</cx:pt>
          <cx:pt idx="4440">No</cx:pt>
          <cx:pt idx="4441">Yes</cx:pt>
          <cx:pt idx="4442">No</cx:pt>
          <cx:pt idx="4443">No</cx:pt>
          <cx:pt idx="4444">No</cx:pt>
          <cx:pt idx="4445">No</cx:pt>
          <cx:pt idx="4446">No</cx:pt>
          <cx:pt idx="4447">Yes</cx:pt>
          <cx:pt idx="4448">No</cx:pt>
          <cx:pt idx="4449">Yes</cx:pt>
          <cx:pt idx="4450">Yes</cx:pt>
          <cx:pt idx="4451">Yes</cx:pt>
          <cx:pt idx="4452">No</cx:pt>
          <cx:pt idx="4453">Yes</cx:pt>
          <cx:pt idx="4454">Yes</cx:pt>
          <cx:pt idx="4455">Yes</cx:pt>
          <cx:pt idx="4456">No</cx:pt>
          <cx:pt idx="4457">No</cx:pt>
          <cx:pt idx="4458">No</cx:pt>
          <cx:pt idx="4459">No</cx:pt>
          <cx:pt idx="4460">Yes</cx:pt>
          <cx:pt idx="4461">No</cx:pt>
          <cx:pt idx="4462">Yes</cx:pt>
          <cx:pt idx="4463">No</cx:pt>
          <cx:pt idx="4464">Yes</cx:pt>
          <cx:pt idx="4465">No</cx:pt>
          <cx:pt idx="4466">No</cx:pt>
          <cx:pt idx="4467">No</cx:pt>
          <cx:pt idx="4468">No</cx:pt>
          <cx:pt idx="4469">Yes</cx:pt>
          <cx:pt idx="4470">No</cx:pt>
          <cx:pt idx="4471">No</cx:pt>
          <cx:pt idx="4472">No</cx:pt>
          <cx:pt idx="4473">Yes</cx:pt>
          <cx:pt idx="4474">No</cx:pt>
          <cx:pt idx="4475">No</cx:pt>
          <cx:pt idx="4476">Yes</cx:pt>
          <cx:pt idx="4477">Yes</cx:pt>
          <cx:pt idx="4478">Yes</cx:pt>
          <cx:pt idx="4479">No</cx:pt>
          <cx:pt idx="4480">Yes</cx:pt>
          <cx:pt idx="4481">No</cx:pt>
          <cx:pt idx="4482">Yes</cx:pt>
          <cx:pt idx="4483">No</cx:pt>
          <cx:pt idx="4484">Yes</cx:pt>
          <cx:pt idx="4485">Yes</cx:pt>
          <cx:pt idx="4486">Yes</cx:pt>
          <cx:pt idx="4487">No</cx:pt>
          <cx:pt idx="4488">Yes</cx:pt>
          <cx:pt idx="4489">No</cx:pt>
          <cx:pt idx="4490">Yes</cx:pt>
          <cx:pt idx="4491">Yes</cx:pt>
          <cx:pt idx="4492">Yes</cx:pt>
          <cx:pt idx="4493">No</cx:pt>
          <cx:pt idx="4494">No</cx:pt>
          <cx:pt idx="4495">No</cx:pt>
          <cx:pt idx="4496">Yes</cx:pt>
          <cx:pt idx="4497">No</cx:pt>
          <cx:pt idx="4498">No</cx:pt>
          <cx:pt idx="4499">Yes</cx:pt>
          <cx:pt idx="4500">Yes</cx:pt>
          <cx:pt idx="4501">No</cx:pt>
          <cx:pt idx="4502">No</cx:pt>
          <cx:pt idx="4503">Yes</cx:pt>
          <cx:pt idx="4504">No</cx:pt>
          <cx:pt idx="4505">Yes</cx:pt>
          <cx:pt idx="4506">Yes</cx:pt>
          <cx:pt idx="4507">No</cx:pt>
          <cx:pt idx="4508">No</cx:pt>
          <cx:pt idx="4509">Yes</cx:pt>
          <cx:pt idx="4510">No</cx:pt>
          <cx:pt idx="4511">Yes</cx:pt>
          <cx:pt idx="4512">No</cx:pt>
          <cx:pt idx="4513">Yes</cx:pt>
          <cx:pt idx="4514">No</cx:pt>
          <cx:pt idx="4515">No</cx:pt>
          <cx:pt idx="4516">Yes</cx:pt>
          <cx:pt idx="4517">No</cx:pt>
          <cx:pt idx="4518">Yes</cx:pt>
          <cx:pt idx="4519">No</cx:pt>
          <cx:pt idx="4520">No</cx:pt>
          <cx:pt idx="4521">No</cx:pt>
          <cx:pt idx="4522">No</cx:pt>
          <cx:pt idx="4523">Yes</cx:pt>
          <cx:pt idx="4524">Yes</cx:pt>
          <cx:pt idx="4525">No</cx:pt>
          <cx:pt idx="4526">Yes</cx:pt>
          <cx:pt idx="4527">Yes</cx:pt>
          <cx:pt idx="4528">No</cx:pt>
          <cx:pt idx="4529">Yes</cx:pt>
          <cx:pt idx="4530">Yes</cx:pt>
          <cx:pt idx="4531">No</cx:pt>
          <cx:pt idx="4532">No</cx:pt>
          <cx:pt idx="4533">No</cx:pt>
          <cx:pt idx="4534">No</cx:pt>
          <cx:pt idx="4535">Yes</cx:pt>
          <cx:pt idx="4536">No</cx:pt>
          <cx:pt idx="4537">Yes</cx:pt>
          <cx:pt idx="4538">Yes</cx:pt>
          <cx:pt idx="4539">No</cx:pt>
          <cx:pt idx="4540">Yes</cx:pt>
          <cx:pt idx="4541">Yes</cx:pt>
          <cx:pt idx="4542">Yes</cx:pt>
          <cx:pt idx="4543">No</cx:pt>
          <cx:pt idx="4544">Yes</cx:pt>
          <cx:pt idx="4545">No</cx:pt>
          <cx:pt idx="4546">No</cx:pt>
          <cx:pt idx="4547">Yes</cx:pt>
          <cx:pt idx="4548">Yes</cx:pt>
          <cx:pt idx="4549">No</cx:pt>
          <cx:pt idx="4550">No</cx:pt>
          <cx:pt idx="4551">No</cx:pt>
          <cx:pt idx="4552">No</cx:pt>
          <cx:pt idx="4553">No</cx:pt>
          <cx:pt idx="4554">Yes</cx:pt>
          <cx:pt idx="4555">No</cx:pt>
          <cx:pt idx="4556">Yes</cx:pt>
          <cx:pt idx="4557">No</cx:pt>
          <cx:pt idx="4558">Yes</cx:pt>
          <cx:pt idx="4559">No</cx:pt>
          <cx:pt idx="4560">Yes</cx:pt>
          <cx:pt idx="4561">Yes</cx:pt>
          <cx:pt idx="4562">No</cx:pt>
          <cx:pt idx="4563">Yes</cx:pt>
          <cx:pt idx="4564">No</cx:pt>
          <cx:pt idx="4565">No</cx:pt>
          <cx:pt idx="4566">Yes</cx:pt>
          <cx:pt idx="4567">Yes</cx:pt>
          <cx:pt idx="4568">No</cx:pt>
          <cx:pt idx="4569">No</cx:pt>
          <cx:pt idx="4570">No</cx:pt>
          <cx:pt idx="4571">Yes</cx:pt>
          <cx:pt idx="4572">Yes</cx:pt>
          <cx:pt idx="4573">No</cx:pt>
          <cx:pt idx="4574">Yes</cx:pt>
          <cx:pt idx="4575">Yes</cx:pt>
          <cx:pt idx="4576">Yes</cx:pt>
          <cx:pt idx="4577">No</cx:pt>
          <cx:pt idx="4578">No</cx:pt>
          <cx:pt idx="4579">Yes</cx:pt>
          <cx:pt idx="4580">Yes</cx:pt>
          <cx:pt idx="4581">No</cx:pt>
          <cx:pt idx="4582">Yes</cx:pt>
          <cx:pt idx="4583">No</cx:pt>
          <cx:pt idx="4584">No</cx:pt>
          <cx:pt idx="4585">No</cx:pt>
          <cx:pt idx="4586">No</cx:pt>
          <cx:pt idx="4587">No</cx:pt>
          <cx:pt idx="4588">No</cx:pt>
          <cx:pt idx="4589">No</cx:pt>
          <cx:pt idx="4590">Yes</cx:pt>
          <cx:pt idx="4591">No</cx:pt>
          <cx:pt idx="4592">Yes</cx:pt>
          <cx:pt idx="4593">Yes</cx:pt>
          <cx:pt idx="4594">Yes</cx:pt>
          <cx:pt idx="4595">No</cx:pt>
          <cx:pt idx="4596">Yes</cx:pt>
          <cx:pt idx="4597">No</cx:pt>
          <cx:pt idx="4598">No</cx:pt>
          <cx:pt idx="4599">Yes</cx:pt>
          <cx:pt idx="4600">Yes</cx:pt>
          <cx:pt idx="4601">Yes</cx:pt>
          <cx:pt idx="4602">Yes</cx:pt>
          <cx:pt idx="4603">No</cx:pt>
          <cx:pt idx="4604">Yes</cx:pt>
          <cx:pt idx="4605">Yes</cx:pt>
          <cx:pt idx="4606">Yes</cx:pt>
          <cx:pt idx="4607">Yes</cx:pt>
          <cx:pt idx="4608">Yes</cx:pt>
          <cx:pt idx="4609">No</cx:pt>
          <cx:pt idx="4610">No</cx:pt>
          <cx:pt idx="4611">No</cx:pt>
          <cx:pt idx="4612">Yes</cx:pt>
          <cx:pt idx="4613">Yes</cx:pt>
          <cx:pt idx="4614">No</cx:pt>
          <cx:pt idx="4615">No</cx:pt>
          <cx:pt idx="4616">No</cx:pt>
          <cx:pt idx="4617">No</cx:pt>
          <cx:pt idx="4618">Yes</cx:pt>
          <cx:pt idx="4619">Yes</cx:pt>
          <cx:pt idx="4620">Yes</cx:pt>
          <cx:pt idx="4621">No</cx:pt>
          <cx:pt idx="4622">No</cx:pt>
          <cx:pt idx="4623">No</cx:pt>
          <cx:pt idx="4624">Yes</cx:pt>
          <cx:pt idx="4625">Yes</cx:pt>
          <cx:pt idx="4626">No</cx:pt>
          <cx:pt idx="4627">Yes</cx:pt>
          <cx:pt idx="4628">No</cx:pt>
          <cx:pt idx="4629">No</cx:pt>
          <cx:pt idx="4630">No</cx:pt>
          <cx:pt idx="4631">Yes</cx:pt>
          <cx:pt idx="4632">No</cx:pt>
          <cx:pt idx="4633">No</cx:pt>
          <cx:pt idx="4634">Yes</cx:pt>
          <cx:pt idx="4635">No</cx:pt>
          <cx:pt idx="4636">No</cx:pt>
          <cx:pt idx="4637">Yes</cx:pt>
          <cx:pt idx="4638">No</cx:pt>
          <cx:pt idx="4639">No</cx:pt>
          <cx:pt idx="4640">No</cx:pt>
          <cx:pt idx="4641">Yes</cx:pt>
          <cx:pt idx="4642">No</cx:pt>
          <cx:pt idx="4643">No</cx:pt>
          <cx:pt idx="4644">No</cx:pt>
          <cx:pt idx="4645">Yes</cx:pt>
          <cx:pt idx="4646">Yes</cx:pt>
          <cx:pt idx="4647">Yes</cx:pt>
          <cx:pt idx="4648">No</cx:pt>
          <cx:pt idx="4649">Yes</cx:pt>
          <cx:pt idx="4650">No</cx:pt>
          <cx:pt idx="4651">Yes</cx:pt>
          <cx:pt idx="4652">Yes</cx:pt>
          <cx:pt idx="4653">Yes</cx:pt>
          <cx:pt idx="4654">Yes</cx:pt>
          <cx:pt idx="4655">No</cx:pt>
          <cx:pt idx="4656">Yes</cx:pt>
          <cx:pt idx="4657">No</cx:pt>
          <cx:pt idx="4658">No</cx:pt>
          <cx:pt idx="4659">No</cx:pt>
          <cx:pt idx="4660">Yes</cx:pt>
          <cx:pt idx="4661">Yes</cx:pt>
          <cx:pt idx="4662">No</cx:pt>
          <cx:pt idx="4663">Yes</cx:pt>
          <cx:pt idx="4664">No</cx:pt>
          <cx:pt idx="4665">Yes</cx:pt>
          <cx:pt idx="4666">Yes</cx:pt>
          <cx:pt idx="4667">No</cx:pt>
          <cx:pt idx="4668">Yes</cx:pt>
          <cx:pt idx="4669">No</cx:pt>
          <cx:pt idx="4670">No</cx:pt>
          <cx:pt idx="4671">Yes</cx:pt>
          <cx:pt idx="4672">Yes</cx:pt>
          <cx:pt idx="4673">Yes</cx:pt>
          <cx:pt idx="4674">No</cx:pt>
          <cx:pt idx="4675">Yes</cx:pt>
          <cx:pt idx="4676">Yes</cx:pt>
          <cx:pt idx="4677">Yes</cx:pt>
          <cx:pt idx="4678">Yes</cx:pt>
          <cx:pt idx="4679">No</cx:pt>
          <cx:pt idx="4680">Yes</cx:pt>
          <cx:pt idx="4681">No</cx:pt>
          <cx:pt idx="4682">Yes</cx:pt>
          <cx:pt idx="4683">Yes</cx:pt>
          <cx:pt idx="4684">Yes</cx:pt>
          <cx:pt idx="4685">No</cx:pt>
          <cx:pt idx="4686">No</cx:pt>
          <cx:pt idx="4687">Yes</cx:pt>
          <cx:pt idx="4688">No</cx:pt>
          <cx:pt idx="4689">No</cx:pt>
          <cx:pt idx="4690">Yes</cx:pt>
          <cx:pt idx="4691">Yes</cx:pt>
          <cx:pt idx="4692">Yes</cx:pt>
          <cx:pt idx="4693">Yes</cx:pt>
          <cx:pt idx="4694">Yes</cx:pt>
          <cx:pt idx="4695">Yes</cx:pt>
          <cx:pt idx="4696">No</cx:pt>
          <cx:pt idx="4697">Yes</cx:pt>
          <cx:pt idx="4698">Yes</cx:pt>
          <cx:pt idx="4699">Yes</cx:pt>
          <cx:pt idx="4700">Yes</cx:pt>
          <cx:pt idx="4701">No</cx:pt>
          <cx:pt idx="4702">No</cx:pt>
          <cx:pt idx="4703">No</cx:pt>
          <cx:pt idx="4704">Yes</cx:pt>
          <cx:pt idx="4705">Yes</cx:pt>
          <cx:pt idx="4706">No</cx:pt>
          <cx:pt idx="4707">No</cx:pt>
          <cx:pt idx="4708">Yes</cx:pt>
          <cx:pt idx="4709">Yes</cx:pt>
          <cx:pt idx="4710">Yes</cx:pt>
          <cx:pt idx="4711">Yes</cx:pt>
          <cx:pt idx="4712">Yes</cx:pt>
          <cx:pt idx="4713">No</cx:pt>
          <cx:pt idx="4714">Yes</cx:pt>
          <cx:pt idx="4715">No</cx:pt>
          <cx:pt idx="4716">Yes</cx:pt>
          <cx:pt idx="4717">No</cx:pt>
          <cx:pt idx="4718">No</cx:pt>
          <cx:pt idx="4719">No</cx:pt>
          <cx:pt idx="4720">Yes</cx:pt>
          <cx:pt idx="4721">Yes</cx:pt>
          <cx:pt idx="4722">Yes</cx:pt>
          <cx:pt idx="4723">No</cx:pt>
          <cx:pt idx="4724">No</cx:pt>
          <cx:pt idx="4725">Yes</cx:pt>
          <cx:pt idx="4726">No</cx:pt>
          <cx:pt idx="4727">No</cx:pt>
          <cx:pt idx="4728">No</cx:pt>
          <cx:pt idx="4729">No</cx:pt>
          <cx:pt idx="4730">Yes</cx:pt>
          <cx:pt idx="4731">No</cx:pt>
          <cx:pt idx="4732">Yes</cx:pt>
          <cx:pt idx="4733">No</cx:pt>
          <cx:pt idx="4734">No</cx:pt>
          <cx:pt idx="4735">Yes</cx:pt>
          <cx:pt idx="4736">No</cx:pt>
          <cx:pt idx="4737">Yes</cx:pt>
          <cx:pt idx="4738">Yes</cx:pt>
          <cx:pt idx="4739">Yes</cx:pt>
          <cx:pt idx="4740">Yes</cx:pt>
          <cx:pt idx="4741">Yes</cx:pt>
          <cx:pt idx="4742">Yes</cx:pt>
          <cx:pt idx="4743">Yes</cx:pt>
          <cx:pt idx="4744">No</cx:pt>
          <cx:pt idx="4745">Yes</cx:pt>
          <cx:pt idx="4746">No</cx:pt>
          <cx:pt idx="4747">No</cx:pt>
          <cx:pt idx="4748">No</cx:pt>
          <cx:pt idx="4749">Yes</cx:pt>
          <cx:pt idx="4750">Yes</cx:pt>
          <cx:pt idx="4751">No</cx:pt>
          <cx:pt idx="4752">Yes</cx:pt>
          <cx:pt idx="4753">No</cx:pt>
          <cx:pt idx="4754">No</cx:pt>
          <cx:pt idx="4755">No</cx:pt>
          <cx:pt idx="4756">Yes</cx:pt>
          <cx:pt idx="4757">No</cx:pt>
          <cx:pt idx="4758">Yes</cx:pt>
          <cx:pt idx="4759">No</cx:pt>
          <cx:pt idx="4760">Yes</cx:pt>
          <cx:pt idx="4761">No</cx:pt>
          <cx:pt idx="4762">Yes</cx:pt>
          <cx:pt idx="4763">No</cx:pt>
          <cx:pt idx="4764">Yes</cx:pt>
          <cx:pt idx="4765">Yes</cx:pt>
          <cx:pt idx="4766">Yes</cx:pt>
          <cx:pt idx="4767">No</cx:pt>
          <cx:pt idx="4768">No</cx:pt>
          <cx:pt idx="4769">No</cx:pt>
          <cx:pt idx="4770">Yes</cx:pt>
          <cx:pt idx="4771">Yes</cx:pt>
          <cx:pt idx="4772">No</cx:pt>
          <cx:pt idx="4773">No</cx:pt>
          <cx:pt idx="4774">Yes</cx:pt>
          <cx:pt idx="4775">No</cx:pt>
          <cx:pt idx="4776">Yes</cx:pt>
          <cx:pt idx="4777">Yes</cx:pt>
          <cx:pt idx="4778">Yes</cx:pt>
          <cx:pt idx="4779">No</cx:pt>
          <cx:pt idx="4780">Yes</cx:pt>
          <cx:pt idx="4781">No</cx:pt>
          <cx:pt idx="4782">Yes</cx:pt>
          <cx:pt idx="4783">No</cx:pt>
          <cx:pt idx="4784">No</cx:pt>
          <cx:pt idx="4785">Yes</cx:pt>
          <cx:pt idx="4786">Yes</cx:pt>
          <cx:pt idx="4787">Yes</cx:pt>
          <cx:pt idx="4788">Yes</cx:pt>
          <cx:pt idx="4789">No</cx:pt>
          <cx:pt idx="4790">No</cx:pt>
          <cx:pt idx="4791">No</cx:pt>
          <cx:pt idx="4792">No</cx:pt>
          <cx:pt idx="4793">No</cx:pt>
          <cx:pt idx="4794">Yes</cx:pt>
          <cx:pt idx="4795">Yes</cx:pt>
          <cx:pt idx="4796">No</cx:pt>
          <cx:pt idx="4797">Yes</cx:pt>
          <cx:pt idx="4798">Yes</cx:pt>
          <cx:pt idx="4799">Yes</cx:pt>
          <cx:pt idx="4800">Yes</cx:pt>
          <cx:pt idx="4801">Yes</cx:pt>
          <cx:pt idx="4802">Yes</cx:pt>
          <cx:pt idx="4803">No</cx:pt>
          <cx:pt idx="4804">Yes</cx:pt>
          <cx:pt idx="4805">Yes</cx:pt>
          <cx:pt idx="4806">No</cx:pt>
          <cx:pt idx="4807">No</cx:pt>
          <cx:pt idx="4808">No</cx:pt>
          <cx:pt idx="4809">Yes</cx:pt>
          <cx:pt idx="4810">No</cx:pt>
          <cx:pt idx="4811">Yes</cx:pt>
          <cx:pt idx="4812">No</cx:pt>
          <cx:pt idx="4813">Yes</cx:pt>
          <cx:pt idx="4814">Yes</cx:pt>
          <cx:pt idx="4815">No</cx:pt>
          <cx:pt idx="4816">Yes</cx:pt>
          <cx:pt idx="4817">Yes</cx:pt>
          <cx:pt idx="4818">Yes</cx:pt>
          <cx:pt idx="4819">Yes</cx:pt>
          <cx:pt idx="4820">No</cx:pt>
          <cx:pt idx="4821">No</cx:pt>
          <cx:pt idx="4822">No</cx:pt>
          <cx:pt idx="4823">Yes</cx:pt>
          <cx:pt idx="4824">No</cx:pt>
          <cx:pt idx="4825">No</cx:pt>
          <cx:pt idx="4826">Yes</cx:pt>
          <cx:pt idx="4827">No</cx:pt>
          <cx:pt idx="4828">No</cx:pt>
          <cx:pt idx="4829">No</cx:pt>
          <cx:pt idx="4830">Yes</cx:pt>
          <cx:pt idx="4831">No</cx:pt>
          <cx:pt idx="4832">No</cx:pt>
          <cx:pt idx="4833">No</cx:pt>
          <cx:pt idx="4834">Yes</cx:pt>
          <cx:pt idx="4835">Yes</cx:pt>
          <cx:pt idx="4836">No</cx:pt>
          <cx:pt idx="4837">No</cx:pt>
          <cx:pt idx="4838">No</cx:pt>
          <cx:pt idx="4839">Yes</cx:pt>
          <cx:pt idx="4840">Yes</cx:pt>
          <cx:pt idx="4841">No</cx:pt>
          <cx:pt idx="4842">No</cx:pt>
          <cx:pt idx="4843">Yes</cx:pt>
          <cx:pt idx="4844">Yes</cx:pt>
          <cx:pt idx="4845">No</cx:pt>
          <cx:pt idx="4846">Yes</cx:pt>
          <cx:pt idx="4847">No</cx:pt>
          <cx:pt idx="4848">No</cx:pt>
          <cx:pt idx="4849">Yes</cx:pt>
          <cx:pt idx="4850">No</cx:pt>
          <cx:pt idx="4851">No</cx:pt>
          <cx:pt idx="4852">No</cx:pt>
          <cx:pt idx="4853">No</cx:pt>
          <cx:pt idx="4854">No</cx:pt>
          <cx:pt idx="4855">No</cx:pt>
          <cx:pt idx="4856">No</cx:pt>
          <cx:pt idx="4857">Yes</cx:pt>
          <cx:pt idx="4858">Yes</cx:pt>
          <cx:pt idx="4859">No</cx:pt>
          <cx:pt idx="4860">Yes</cx:pt>
          <cx:pt idx="4861">No</cx:pt>
          <cx:pt idx="4862">No</cx:pt>
          <cx:pt idx="4863">Yes</cx:pt>
          <cx:pt idx="4864">No</cx:pt>
          <cx:pt idx="4865">No</cx:pt>
          <cx:pt idx="4866">Yes</cx:pt>
          <cx:pt idx="4867">Yes</cx:pt>
          <cx:pt idx="4868">Yes</cx:pt>
          <cx:pt idx="4869">Yes</cx:pt>
          <cx:pt idx="4870">Yes</cx:pt>
          <cx:pt idx="4871">Yes</cx:pt>
          <cx:pt idx="4872">No</cx:pt>
          <cx:pt idx="4873">Yes</cx:pt>
          <cx:pt idx="4874">Yes</cx:pt>
          <cx:pt idx="4875">No</cx:pt>
          <cx:pt idx="4876">No</cx:pt>
          <cx:pt idx="4877">Yes</cx:pt>
          <cx:pt idx="4878">No</cx:pt>
          <cx:pt idx="4879">No</cx:pt>
          <cx:pt idx="4880">No</cx:pt>
          <cx:pt idx="4881">No</cx:pt>
          <cx:pt idx="4882">No</cx:pt>
          <cx:pt idx="4883">No</cx:pt>
          <cx:pt idx="4884">No</cx:pt>
          <cx:pt idx="4885">Yes</cx:pt>
          <cx:pt idx="4886">No</cx:pt>
          <cx:pt idx="4887">Yes</cx:pt>
          <cx:pt idx="4888">No</cx:pt>
          <cx:pt idx="4889">No</cx:pt>
          <cx:pt idx="4890">Yes</cx:pt>
          <cx:pt idx="4891">No</cx:pt>
          <cx:pt idx="4892">No</cx:pt>
          <cx:pt idx="4893">Yes</cx:pt>
          <cx:pt idx="4894">No</cx:pt>
          <cx:pt idx="4895">No</cx:pt>
          <cx:pt idx="4896">Yes</cx:pt>
          <cx:pt idx="4897">Yes</cx:pt>
          <cx:pt idx="4898">No</cx:pt>
          <cx:pt idx="4899">Yes</cx:pt>
          <cx:pt idx="4900">No</cx:pt>
          <cx:pt idx="4901">No</cx:pt>
          <cx:pt idx="4902">Yes</cx:pt>
          <cx:pt idx="4903">Yes</cx:pt>
          <cx:pt idx="4904">Yes</cx:pt>
          <cx:pt idx="4905">Yes</cx:pt>
          <cx:pt idx="4906">No</cx:pt>
          <cx:pt idx="4907">Yes</cx:pt>
          <cx:pt idx="4908">Yes</cx:pt>
          <cx:pt idx="4909">No</cx:pt>
          <cx:pt idx="4910">No</cx:pt>
          <cx:pt idx="4911">No</cx:pt>
          <cx:pt idx="4912">No</cx:pt>
          <cx:pt idx="4913">No</cx:pt>
          <cx:pt idx="4914">No</cx:pt>
          <cx:pt idx="4915">No</cx:pt>
          <cx:pt idx="4916">No</cx:pt>
          <cx:pt idx="4917">No</cx:pt>
          <cx:pt idx="4918">Yes</cx:pt>
          <cx:pt idx="4919">Yes</cx:pt>
          <cx:pt idx="4920">No</cx:pt>
          <cx:pt idx="4921">Yes</cx:pt>
          <cx:pt idx="4922">No</cx:pt>
          <cx:pt idx="4923">No</cx:pt>
          <cx:pt idx="4924">No</cx:pt>
          <cx:pt idx="4925">No</cx:pt>
          <cx:pt idx="4926">Yes</cx:pt>
          <cx:pt idx="4927">Yes</cx:pt>
          <cx:pt idx="4928">No</cx:pt>
          <cx:pt idx="4929">Yes</cx:pt>
          <cx:pt idx="4930">Yes</cx:pt>
          <cx:pt idx="4931">No</cx:pt>
          <cx:pt idx="4932">No</cx:pt>
          <cx:pt idx="4933">Yes</cx:pt>
          <cx:pt idx="4934">Yes</cx:pt>
          <cx:pt idx="4935">No</cx:pt>
          <cx:pt idx="4936">No</cx:pt>
          <cx:pt idx="4937">Yes</cx:pt>
          <cx:pt idx="4938">No</cx:pt>
          <cx:pt idx="4939">No</cx:pt>
          <cx:pt idx="4940">No</cx:pt>
          <cx:pt idx="4941">Yes</cx:pt>
          <cx:pt idx="4942">Yes</cx:pt>
          <cx:pt idx="4943">No</cx:pt>
          <cx:pt idx="4944">Yes</cx:pt>
          <cx:pt idx="4945">No</cx:pt>
          <cx:pt idx="4946">Yes</cx:pt>
          <cx:pt idx="4947">Yes</cx:pt>
          <cx:pt idx="4948">Yes</cx:pt>
          <cx:pt idx="4949">No</cx:pt>
          <cx:pt idx="4950">No</cx:pt>
          <cx:pt idx="4951">No</cx:pt>
          <cx:pt idx="4952">Yes</cx:pt>
          <cx:pt idx="4953">No</cx:pt>
          <cx:pt idx="4954">No</cx:pt>
          <cx:pt idx="4955">No</cx:pt>
          <cx:pt idx="4956">No</cx:pt>
          <cx:pt idx="4957">Yes</cx:pt>
          <cx:pt idx="4958">No</cx:pt>
          <cx:pt idx="4959">No</cx:pt>
          <cx:pt idx="4960">Yes</cx:pt>
          <cx:pt idx="4961">No</cx:pt>
          <cx:pt idx="4962">Yes</cx:pt>
          <cx:pt idx="4963">Yes</cx:pt>
          <cx:pt idx="4964">Yes</cx:pt>
          <cx:pt idx="4965">No</cx:pt>
          <cx:pt idx="4966">Yes</cx:pt>
          <cx:pt idx="4967">Yes</cx:pt>
          <cx:pt idx="4968">Yes</cx:pt>
          <cx:pt idx="4969">No</cx:pt>
          <cx:pt idx="4970">Yes</cx:pt>
          <cx:pt idx="4971">Yes</cx:pt>
          <cx:pt idx="4972">Yes</cx:pt>
          <cx:pt idx="4973">No</cx:pt>
          <cx:pt idx="4974">Yes</cx:pt>
          <cx:pt idx="4975">Yes</cx:pt>
          <cx:pt idx="4976">No</cx:pt>
          <cx:pt idx="4977">No</cx:pt>
          <cx:pt idx="4978">No</cx:pt>
          <cx:pt idx="4979">Yes</cx:pt>
          <cx:pt idx="4980">Yes</cx:pt>
          <cx:pt idx="4981">Yes</cx:pt>
          <cx:pt idx="4982">Yes</cx:pt>
          <cx:pt idx="4983">No</cx:pt>
          <cx:pt idx="4984">Yes</cx:pt>
          <cx:pt idx="4985">No</cx:pt>
          <cx:pt idx="4986">Yes</cx:pt>
          <cx:pt idx="4987">Yes</cx:pt>
          <cx:pt idx="4988">Yes</cx:pt>
          <cx:pt idx="4989">No</cx:pt>
          <cx:pt idx="4990">No</cx:pt>
          <cx:pt idx="4991">No</cx:pt>
          <cx:pt idx="4992">No</cx:pt>
          <cx:pt idx="4993">Yes</cx:pt>
          <cx:pt idx="4994">Yes</cx:pt>
          <cx:pt idx="4995">Yes</cx:pt>
          <cx:pt idx="4996">Yes</cx:pt>
          <cx:pt idx="4997">Yes</cx:pt>
          <cx:pt idx="4998">No</cx:pt>
          <cx:pt idx="4999">No</cx:pt>
          <cx:pt idx="5000">Yes</cx:pt>
          <cx:pt idx="5001">Yes</cx:pt>
          <cx:pt idx="5002">Yes</cx:pt>
          <cx:pt idx="5003">Yes</cx:pt>
          <cx:pt idx="5004">No</cx:pt>
          <cx:pt idx="5005">Yes</cx:pt>
          <cx:pt idx="5006">Yes</cx:pt>
          <cx:pt idx="5007">Yes</cx:pt>
          <cx:pt idx="5008">Yes</cx:pt>
          <cx:pt idx="5009">No</cx:pt>
          <cx:pt idx="5010">Yes</cx:pt>
          <cx:pt idx="5011">No</cx:pt>
          <cx:pt idx="5012">No</cx:pt>
          <cx:pt idx="5013">Yes</cx:pt>
          <cx:pt idx="5014">Yes</cx:pt>
          <cx:pt idx="5015">Yes</cx:pt>
          <cx:pt idx="5016">Yes</cx:pt>
          <cx:pt idx="5017">Yes</cx:pt>
          <cx:pt idx="5018">No</cx:pt>
          <cx:pt idx="5019">No</cx:pt>
          <cx:pt idx="5020">No</cx:pt>
          <cx:pt idx="5021">No</cx:pt>
          <cx:pt idx="5022">No</cx:pt>
          <cx:pt idx="5023">Yes</cx:pt>
          <cx:pt idx="5024">Yes</cx:pt>
          <cx:pt idx="5025">No</cx:pt>
          <cx:pt idx="5026">Yes</cx:pt>
          <cx:pt idx="5027">Yes</cx:pt>
          <cx:pt idx="5028">No</cx:pt>
          <cx:pt idx="5029">No</cx:pt>
          <cx:pt idx="5030">No</cx:pt>
          <cx:pt idx="5031">Yes</cx:pt>
          <cx:pt idx="5032">No</cx:pt>
          <cx:pt idx="5033">No</cx:pt>
          <cx:pt idx="5034">Yes</cx:pt>
          <cx:pt idx="5035">Yes</cx:pt>
          <cx:pt idx="5036">No</cx:pt>
          <cx:pt idx="5037">Yes</cx:pt>
          <cx:pt idx="5038">No</cx:pt>
          <cx:pt idx="5039">Yes</cx:pt>
          <cx:pt idx="5040">No</cx:pt>
          <cx:pt idx="5041">Yes</cx:pt>
          <cx:pt idx="5042">Yes</cx:pt>
          <cx:pt idx="5043">Yes</cx:pt>
          <cx:pt idx="5044">No</cx:pt>
          <cx:pt idx="5045">No</cx:pt>
          <cx:pt idx="5046">No</cx:pt>
          <cx:pt idx="5047">Yes</cx:pt>
          <cx:pt idx="5048">Yes</cx:pt>
          <cx:pt idx="5049">Yes</cx:pt>
          <cx:pt idx="5050">No</cx:pt>
          <cx:pt idx="5051">Yes</cx:pt>
          <cx:pt idx="5052">No</cx:pt>
          <cx:pt idx="5053">No</cx:pt>
          <cx:pt idx="5054">No</cx:pt>
          <cx:pt idx="5055">No</cx:pt>
          <cx:pt idx="5056">No</cx:pt>
          <cx:pt idx="5057">Yes</cx:pt>
          <cx:pt idx="5058">Yes</cx:pt>
          <cx:pt idx="5059">Yes</cx:pt>
          <cx:pt idx="5060">Yes</cx:pt>
          <cx:pt idx="5061">Yes</cx:pt>
          <cx:pt idx="5062">Yes</cx:pt>
          <cx:pt idx="5063">No</cx:pt>
          <cx:pt idx="5064">Yes</cx:pt>
          <cx:pt idx="5065">No</cx:pt>
          <cx:pt idx="5066">No</cx:pt>
          <cx:pt idx="5067">No</cx:pt>
          <cx:pt idx="5068">No</cx:pt>
          <cx:pt idx="5069">No</cx:pt>
          <cx:pt idx="5070">Yes</cx:pt>
          <cx:pt idx="5071">Yes</cx:pt>
          <cx:pt idx="5072">Yes</cx:pt>
          <cx:pt idx="5073">No</cx:pt>
          <cx:pt idx="5074">Yes</cx:pt>
          <cx:pt idx="5075">Yes</cx:pt>
          <cx:pt idx="5076">No</cx:pt>
          <cx:pt idx="5077">No</cx:pt>
          <cx:pt idx="5078">Yes</cx:pt>
          <cx:pt idx="5079">No</cx:pt>
          <cx:pt idx="5080">No</cx:pt>
          <cx:pt idx="5081">No</cx:pt>
          <cx:pt idx="5082">Yes</cx:pt>
          <cx:pt idx="5083">No</cx:pt>
          <cx:pt idx="5084">No</cx:pt>
          <cx:pt idx="5085">No</cx:pt>
          <cx:pt idx="5086">No</cx:pt>
          <cx:pt idx="5087">No</cx:pt>
          <cx:pt idx="5088">Yes</cx:pt>
          <cx:pt idx="5089">Yes</cx:pt>
          <cx:pt idx="5090">No</cx:pt>
          <cx:pt idx="5091">No</cx:pt>
          <cx:pt idx="5092">Yes</cx:pt>
          <cx:pt idx="5093">Yes</cx:pt>
          <cx:pt idx="5094">No</cx:pt>
          <cx:pt idx="5095">No</cx:pt>
          <cx:pt idx="5096">Yes</cx:pt>
          <cx:pt idx="5097">No</cx:pt>
          <cx:pt idx="5098">No</cx:pt>
          <cx:pt idx="5099">Yes</cx:pt>
          <cx:pt idx="5100">Yes</cx:pt>
          <cx:pt idx="5101">Yes</cx:pt>
          <cx:pt idx="5102">Yes</cx:pt>
          <cx:pt idx="5103">No</cx:pt>
          <cx:pt idx="5104">No</cx:pt>
          <cx:pt idx="5105">No</cx:pt>
          <cx:pt idx="5106">No</cx:pt>
          <cx:pt idx="5107">Yes</cx:pt>
          <cx:pt idx="5108">Yes</cx:pt>
          <cx:pt idx="5109">No</cx:pt>
          <cx:pt idx="5110">No</cx:pt>
          <cx:pt idx="5111">No</cx:pt>
          <cx:pt idx="5112">Yes</cx:pt>
          <cx:pt idx="5113">Yes</cx:pt>
          <cx:pt idx="5114">Yes</cx:pt>
          <cx:pt idx="5115">No</cx:pt>
          <cx:pt idx="5116">No</cx:pt>
          <cx:pt idx="5117">No</cx:pt>
          <cx:pt idx="5118">Yes</cx:pt>
          <cx:pt idx="5119">No</cx:pt>
          <cx:pt idx="5120">Yes</cx:pt>
          <cx:pt idx="5121">No</cx:pt>
          <cx:pt idx="5122">No</cx:pt>
          <cx:pt idx="5123">Yes</cx:pt>
          <cx:pt idx="5124">Yes</cx:pt>
          <cx:pt idx="5125">No</cx:pt>
          <cx:pt idx="5126">Yes</cx:pt>
          <cx:pt idx="5127">Yes</cx:pt>
          <cx:pt idx="5128">Yes</cx:pt>
          <cx:pt idx="5129">Yes</cx:pt>
          <cx:pt idx="5130">Yes</cx:pt>
          <cx:pt idx="5131">No</cx:pt>
          <cx:pt idx="5132">No</cx:pt>
          <cx:pt idx="5133">No</cx:pt>
          <cx:pt idx="5134">No</cx:pt>
          <cx:pt idx="5135">Yes</cx:pt>
          <cx:pt idx="5136">No</cx:pt>
          <cx:pt idx="5137">Yes</cx:pt>
          <cx:pt idx="5138">No</cx:pt>
          <cx:pt idx="5139">No</cx:pt>
          <cx:pt idx="5140">Yes</cx:pt>
          <cx:pt idx="5141">No</cx:pt>
          <cx:pt idx="5142">No</cx:pt>
          <cx:pt idx="5143">No</cx:pt>
          <cx:pt idx="5144">No</cx:pt>
          <cx:pt idx="5145">No</cx:pt>
          <cx:pt idx="5146">No</cx:pt>
          <cx:pt idx="5147">No</cx:pt>
          <cx:pt idx="5148">Yes</cx:pt>
          <cx:pt idx="5149">No</cx:pt>
          <cx:pt idx="5150">No</cx:pt>
          <cx:pt idx="5151">No</cx:pt>
          <cx:pt idx="5152">No</cx:pt>
          <cx:pt idx="5153">No</cx:pt>
          <cx:pt idx="5154">No</cx:pt>
          <cx:pt idx="5155">Yes</cx:pt>
          <cx:pt idx="5156">No</cx:pt>
          <cx:pt idx="5157">No</cx:pt>
          <cx:pt idx="5158">Yes</cx:pt>
          <cx:pt idx="5159">Yes</cx:pt>
          <cx:pt idx="5160">No</cx:pt>
          <cx:pt idx="5161">No</cx:pt>
          <cx:pt idx="5162">No</cx:pt>
          <cx:pt idx="5163">Yes</cx:pt>
          <cx:pt idx="5164">Yes</cx:pt>
          <cx:pt idx="5165">No</cx:pt>
          <cx:pt idx="5166">No</cx:pt>
          <cx:pt idx="5167">Yes</cx:pt>
          <cx:pt idx="5168">Yes</cx:pt>
          <cx:pt idx="5169">Yes</cx:pt>
          <cx:pt idx="5170">Yes</cx:pt>
          <cx:pt idx="5171">No</cx:pt>
          <cx:pt idx="5172">Yes</cx:pt>
          <cx:pt idx="5173">Yes</cx:pt>
          <cx:pt idx="5174">No</cx:pt>
          <cx:pt idx="5175">Yes</cx:pt>
          <cx:pt idx="5176">No</cx:pt>
          <cx:pt idx="5177">Yes</cx:pt>
          <cx:pt idx="5178">No</cx:pt>
          <cx:pt idx="5179">Yes</cx:pt>
          <cx:pt idx="5180">No</cx:pt>
          <cx:pt idx="5181">No</cx:pt>
          <cx:pt idx="5182">Yes</cx:pt>
          <cx:pt idx="5183">No</cx:pt>
          <cx:pt idx="5184">No</cx:pt>
          <cx:pt idx="5185">Yes</cx:pt>
          <cx:pt idx="5186">No</cx:pt>
          <cx:pt idx="5187">No</cx:pt>
          <cx:pt idx="5188">Yes</cx:pt>
          <cx:pt idx="5189">Yes</cx:pt>
          <cx:pt idx="5190">No</cx:pt>
          <cx:pt idx="5191">No</cx:pt>
          <cx:pt idx="5192">No</cx:pt>
          <cx:pt idx="5193">No</cx:pt>
          <cx:pt idx="5194">No</cx:pt>
          <cx:pt idx="5195">Yes</cx:pt>
          <cx:pt idx="5196">No</cx:pt>
          <cx:pt idx="5197">Yes</cx:pt>
          <cx:pt idx="5198">Yes</cx:pt>
          <cx:pt idx="5199">Yes</cx:pt>
          <cx:pt idx="5200">Yes</cx:pt>
          <cx:pt idx="5201">No</cx:pt>
          <cx:pt idx="5202">No</cx:pt>
          <cx:pt idx="5203">No</cx:pt>
          <cx:pt idx="5204">Yes</cx:pt>
          <cx:pt idx="5205">Yes</cx:pt>
          <cx:pt idx="5206">No</cx:pt>
          <cx:pt idx="5207">Yes</cx:pt>
          <cx:pt idx="5208">No</cx:pt>
          <cx:pt idx="5209">Yes</cx:pt>
          <cx:pt idx="5210">Yes</cx:pt>
          <cx:pt idx="5211">Yes</cx:pt>
          <cx:pt idx="5212">Yes</cx:pt>
          <cx:pt idx="5213">Yes</cx:pt>
          <cx:pt idx="5214">Yes</cx:pt>
          <cx:pt idx="5215">Yes</cx:pt>
          <cx:pt idx="5216">No</cx:pt>
          <cx:pt idx="5217">No</cx:pt>
          <cx:pt idx="5218">Yes</cx:pt>
          <cx:pt idx="5219">Yes</cx:pt>
          <cx:pt idx="5220">No</cx:pt>
          <cx:pt idx="5221">Yes</cx:pt>
          <cx:pt idx="5222">No</cx:pt>
          <cx:pt idx="5223">No</cx:pt>
          <cx:pt idx="5224">No</cx:pt>
          <cx:pt idx="5225">No</cx:pt>
          <cx:pt idx="5226">No</cx:pt>
          <cx:pt idx="5227">Yes</cx:pt>
          <cx:pt idx="5228">Yes</cx:pt>
          <cx:pt idx="5229">No</cx:pt>
          <cx:pt idx="5230">Yes</cx:pt>
          <cx:pt idx="5231">No</cx:pt>
          <cx:pt idx="5232">Yes</cx:pt>
          <cx:pt idx="5233">Yes</cx:pt>
          <cx:pt idx="5234">Yes</cx:pt>
          <cx:pt idx="5235">Yes</cx:pt>
          <cx:pt idx="5236">Yes</cx:pt>
          <cx:pt idx="5237">Yes</cx:pt>
          <cx:pt idx="5238">Yes</cx:pt>
          <cx:pt idx="5239">Yes</cx:pt>
          <cx:pt idx="5240">No</cx:pt>
          <cx:pt idx="5241">No</cx:pt>
          <cx:pt idx="5242">Yes</cx:pt>
          <cx:pt idx="5243">Yes</cx:pt>
          <cx:pt idx="5244">Yes</cx:pt>
          <cx:pt idx="5245">No</cx:pt>
          <cx:pt idx="5246">Yes</cx:pt>
          <cx:pt idx="5247">Yes</cx:pt>
          <cx:pt idx="5248">No</cx:pt>
          <cx:pt idx="5249">No</cx:pt>
          <cx:pt idx="5250">No</cx:pt>
          <cx:pt idx="5251">Yes</cx:pt>
          <cx:pt idx="5252">No</cx:pt>
          <cx:pt idx="5253">Yes</cx:pt>
          <cx:pt idx="5254">No</cx:pt>
          <cx:pt idx="5255">Yes</cx:pt>
          <cx:pt idx="5256">Yes</cx:pt>
          <cx:pt idx="5257">Yes</cx:pt>
          <cx:pt idx="5258">No</cx:pt>
          <cx:pt idx="5259">Yes</cx:pt>
          <cx:pt idx="5260">Yes</cx:pt>
          <cx:pt idx="5261">Yes</cx:pt>
          <cx:pt idx="5262">No</cx:pt>
          <cx:pt idx="5263">Yes</cx:pt>
          <cx:pt idx="5264">Yes</cx:pt>
          <cx:pt idx="5265">Yes</cx:pt>
          <cx:pt idx="5266">Yes</cx:pt>
          <cx:pt idx="5267">No</cx:pt>
          <cx:pt idx="5268">Yes</cx:pt>
          <cx:pt idx="5269">No</cx:pt>
          <cx:pt idx="5270">No</cx:pt>
          <cx:pt idx="5271">Yes</cx:pt>
          <cx:pt idx="5272">No</cx:pt>
          <cx:pt idx="5273">No</cx:pt>
          <cx:pt idx="5274">No</cx:pt>
          <cx:pt idx="5275">Yes</cx:pt>
          <cx:pt idx="5276">No</cx:pt>
          <cx:pt idx="5277">No</cx:pt>
          <cx:pt idx="5278">Yes</cx:pt>
          <cx:pt idx="5279">Yes</cx:pt>
          <cx:pt idx="5280">No</cx:pt>
          <cx:pt idx="5281">No</cx:pt>
          <cx:pt idx="5282">No</cx:pt>
          <cx:pt idx="5283">Yes</cx:pt>
          <cx:pt idx="5284">No</cx:pt>
          <cx:pt idx="5285">Yes</cx:pt>
          <cx:pt idx="5286">No</cx:pt>
          <cx:pt idx="5287">No</cx:pt>
          <cx:pt idx="5288">Yes</cx:pt>
          <cx:pt idx="5289">No</cx:pt>
          <cx:pt idx="5290">Yes</cx:pt>
          <cx:pt idx="5291">No</cx:pt>
          <cx:pt idx="5292">Yes</cx:pt>
          <cx:pt idx="5293">Yes</cx:pt>
          <cx:pt idx="5294">No</cx:pt>
          <cx:pt idx="5295">Yes</cx:pt>
          <cx:pt idx="5296">No</cx:pt>
          <cx:pt idx="5297">Yes</cx:pt>
          <cx:pt idx="5298">Yes</cx:pt>
          <cx:pt idx="5299">Yes</cx:pt>
          <cx:pt idx="5300">No</cx:pt>
          <cx:pt idx="5301">Yes</cx:pt>
          <cx:pt idx="5302">Yes</cx:pt>
          <cx:pt idx="5303">Yes</cx:pt>
          <cx:pt idx="5304">No</cx:pt>
          <cx:pt idx="5305">No</cx:pt>
          <cx:pt idx="5306">Yes</cx:pt>
          <cx:pt idx="5307">Yes</cx:pt>
          <cx:pt idx="5308">No</cx:pt>
          <cx:pt idx="5309">Yes</cx:pt>
          <cx:pt idx="5310">Yes</cx:pt>
          <cx:pt idx="5311">Yes</cx:pt>
          <cx:pt idx="5312">Yes</cx:pt>
          <cx:pt idx="5313">Yes</cx:pt>
          <cx:pt idx="5314">Yes</cx:pt>
          <cx:pt idx="5315">No</cx:pt>
          <cx:pt idx="5316">Yes</cx:pt>
          <cx:pt idx="5317">Yes</cx:pt>
          <cx:pt idx="5318">No</cx:pt>
          <cx:pt idx="5319">No</cx:pt>
          <cx:pt idx="5320">No</cx:pt>
          <cx:pt idx="5321">No</cx:pt>
          <cx:pt idx="5322">Yes</cx:pt>
          <cx:pt idx="5323">No</cx:pt>
          <cx:pt idx="5324">Yes</cx:pt>
          <cx:pt idx="5325">No</cx:pt>
          <cx:pt idx="5326">No</cx:pt>
          <cx:pt idx="5327">No</cx:pt>
          <cx:pt idx="5328">Yes</cx:pt>
          <cx:pt idx="5329">No</cx:pt>
          <cx:pt idx="5330">No</cx:pt>
          <cx:pt idx="5331">No</cx:pt>
          <cx:pt idx="5332">Yes</cx:pt>
          <cx:pt idx="5333">Yes</cx:pt>
          <cx:pt idx="5334">No</cx:pt>
          <cx:pt idx="5335">Yes</cx:pt>
          <cx:pt idx="5336">No</cx:pt>
          <cx:pt idx="5337">Yes</cx:pt>
          <cx:pt idx="5338">No</cx:pt>
          <cx:pt idx="5339">Yes</cx:pt>
          <cx:pt idx="5340">No</cx:pt>
          <cx:pt idx="5341">Yes</cx:pt>
          <cx:pt idx="5342">Yes</cx:pt>
          <cx:pt idx="5343">No</cx:pt>
          <cx:pt idx="5344">No</cx:pt>
          <cx:pt idx="5345">Yes</cx:pt>
          <cx:pt idx="5346">No</cx:pt>
          <cx:pt idx="5347">No</cx:pt>
          <cx:pt idx="5348">No</cx:pt>
          <cx:pt idx="5349">No</cx:pt>
          <cx:pt idx="5350">Yes</cx:pt>
          <cx:pt idx="5351">No</cx:pt>
          <cx:pt idx="5352">Yes</cx:pt>
          <cx:pt idx="5353">Yes</cx:pt>
          <cx:pt idx="5354">No</cx:pt>
          <cx:pt idx="5355">No</cx:pt>
          <cx:pt idx="5356">Yes</cx:pt>
          <cx:pt idx="5357">No</cx:pt>
          <cx:pt idx="5358">No</cx:pt>
          <cx:pt idx="5359">Yes</cx:pt>
          <cx:pt idx="5360">Yes</cx:pt>
          <cx:pt idx="5361">Yes</cx:pt>
          <cx:pt idx="5362">No</cx:pt>
          <cx:pt idx="5363">No</cx:pt>
          <cx:pt idx="5364">Yes</cx:pt>
          <cx:pt idx="5365">Yes</cx:pt>
          <cx:pt idx="5366">No</cx:pt>
          <cx:pt idx="5367">No</cx:pt>
          <cx:pt idx="5368">No</cx:pt>
          <cx:pt idx="5369">Yes</cx:pt>
          <cx:pt idx="5370">No</cx:pt>
          <cx:pt idx="5371">No</cx:pt>
          <cx:pt idx="5372">Yes</cx:pt>
          <cx:pt idx="5373">No</cx:pt>
          <cx:pt idx="5374">Yes</cx:pt>
          <cx:pt idx="5375">No</cx:pt>
          <cx:pt idx="5376">Yes</cx:pt>
          <cx:pt idx="5377">Yes</cx:pt>
          <cx:pt idx="5378">Yes</cx:pt>
          <cx:pt idx="5379">No</cx:pt>
          <cx:pt idx="5380">No</cx:pt>
          <cx:pt idx="5381">No</cx:pt>
          <cx:pt idx="5382">No</cx:pt>
          <cx:pt idx="5383">Yes</cx:pt>
          <cx:pt idx="5384">No</cx:pt>
          <cx:pt idx="5385">No</cx:pt>
          <cx:pt idx="5386">Yes</cx:pt>
          <cx:pt idx="5387">Yes</cx:pt>
          <cx:pt idx="5388">Yes</cx:pt>
          <cx:pt idx="5389">Yes</cx:pt>
          <cx:pt idx="5390">No</cx:pt>
          <cx:pt idx="5391">Yes</cx:pt>
          <cx:pt idx="5392">No</cx:pt>
          <cx:pt idx="5393">No</cx:pt>
          <cx:pt idx="5394">Yes</cx:pt>
          <cx:pt idx="5395">Yes</cx:pt>
          <cx:pt idx="5396">Yes</cx:pt>
          <cx:pt idx="5397">Yes</cx:pt>
          <cx:pt idx="5398">Yes</cx:pt>
          <cx:pt idx="5399">No</cx:pt>
          <cx:pt idx="5400">Yes</cx:pt>
          <cx:pt idx="5401">No</cx:pt>
          <cx:pt idx="5402">Yes</cx:pt>
          <cx:pt idx="5403">No</cx:pt>
          <cx:pt idx="5404">No</cx:pt>
          <cx:pt idx="5405">No</cx:pt>
          <cx:pt idx="5406">Yes</cx:pt>
          <cx:pt idx="5407">Yes</cx:pt>
          <cx:pt idx="5408">Yes</cx:pt>
          <cx:pt idx="5409">No</cx:pt>
          <cx:pt idx="5410">No</cx:pt>
          <cx:pt idx="5411">Yes</cx:pt>
          <cx:pt idx="5412">Yes</cx:pt>
          <cx:pt idx="5413">No</cx:pt>
          <cx:pt idx="5414">No</cx:pt>
          <cx:pt idx="5415">Yes</cx:pt>
          <cx:pt idx="5416">Yes</cx:pt>
          <cx:pt idx="5417">Yes</cx:pt>
          <cx:pt idx="5418">No</cx:pt>
          <cx:pt idx="5419">No</cx:pt>
          <cx:pt idx="5420">Yes</cx:pt>
          <cx:pt idx="5421">Yes</cx:pt>
          <cx:pt idx="5422">Yes</cx:pt>
          <cx:pt idx="5423">Yes</cx:pt>
          <cx:pt idx="5424">Yes</cx:pt>
          <cx:pt idx="5425">No</cx:pt>
          <cx:pt idx="5426">Yes</cx:pt>
          <cx:pt idx="5427">No</cx:pt>
          <cx:pt idx="5428">No</cx:pt>
          <cx:pt idx="5429">No</cx:pt>
          <cx:pt idx="5430">No</cx:pt>
          <cx:pt idx="5431">No</cx:pt>
          <cx:pt idx="5432">No</cx:pt>
          <cx:pt idx="5433">No</cx:pt>
          <cx:pt idx="5434">No</cx:pt>
          <cx:pt idx="5435">Yes</cx:pt>
          <cx:pt idx="5436">Yes</cx:pt>
          <cx:pt idx="5437">Yes</cx:pt>
          <cx:pt idx="5438">Yes</cx:pt>
          <cx:pt idx="5439">Yes</cx:pt>
          <cx:pt idx="5440">No</cx:pt>
          <cx:pt idx="5441">No</cx:pt>
          <cx:pt idx="5442">No</cx:pt>
          <cx:pt idx="5443">No</cx:pt>
          <cx:pt idx="5444">No</cx:pt>
          <cx:pt idx="5445">Yes</cx:pt>
          <cx:pt idx="5446">Yes</cx:pt>
          <cx:pt idx="5447">No</cx:pt>
          <cx:pt idx="5448">Yes</cx:pt>
          <cx:pt idx="5449">Yes</cx:pt>
          <cx:pt idx="5450">Yes</cx:pt>
          <cx:pt idx="5451">Yes</cx:pt>
          <cx:pt idx="5452">Yes</cx:pt>
          <cx:pt idx="5453">No</cx:pt>
          <cx:pt idx="5454">Yes</cx:pt>
          <cx:pt idx="5455">Yes</cx:pt>
          <cx:pt idx="5456">No</cx:pt>
          <cx:pt idx="5457">No</cx:pt>
          <cx:pt idx="5458">No</cx:pt>
          <cx:pt idx="5459">No</cx:pt>
          <cx:pt idx="5460">No</cx:pt>
          <cx:pt idx="5461">No</cx:pt>
          <cx:pt idx="5462">No</cx:pt>
          <cx:pt idx="5463">No</cx:pt>
          <cx:pt idx="5464">Yes</cx:pt>
          <cx:pt idx="5465">No</cx:pt>
          <cx:pt idx="5466">No</cx:pt>
          <cx:pt idx="5467">Yes</cx:pt>
          <cx:pt idx="5468">No</cx:pt>
          <cx:pt idx="5469">No</cx:pt>
          <cx:pt idx="5470">No</cx:pt>
          <cx:pt idx="5471">No</cx:pt>
          <cx:pt idx="5472">Yes</cx:pt>
          <cx:pt idx="5473">Yes</cx:pt>
          <cx:pt idx="5474">No</cx:pt>
          <cx:pt idx="5475">Yes</cx:pt>
          <cx:pt idx="5476">Yes</cx:pt>
          <cx:pt idx="5477">Yes</cx:pt>
          <cx:pt idx="5478">Yes</cx:pt>
          <cx:pt idx="5479">Yes</cx:pt>
          <cx:pt idx="5480">Yes</cx:pt>
          <cx:pt idx="5481">No</cx:pt>
          <cx:pt idx="5482">No</cx:pt>
          <cx:pt idx="5483">Yes</cx:pt>
          <cx:pt idx="5484">Yes</cx:pt>
          <cx:pt idx="5485">Yes</cx:pt>
          <cx:pt idx="5486">No</cx:pt>
          <cx:pt idx="5487">No</cx:pt>
          <cx:pt idx="5488">No</cx:pt>
          <cx:pt idx="5489">No</cx:pt>
          <cx:pt idx="5490">No</cx:pt>
          <cx:pt idx="5491">No</cx:pt>
          <cx:pt idx="5492">Yes</cx:pt>
          <cx:pt idx="5493">No</cx:pt>
          <cx:pt idx="5494">No</cx:pt>
          <cx:pt idx="5495">No</cx:pt>
          <cx:pt idx="5496">Yes</cx:pt>
          <cx:pt idx="5497">No</cx:pt>
          <cx:pt idx="5498">Yes</cx:pt>
          <cx:pt idx="5499">Yes</cx:pt>
          <cx:pt idx="5500">No</cx:pt>
          <cx:pt idx="5501">No</cx:pt>
          <cx:pt idx="5502">No</cx:pt>
          <cx:pt idx="5503">Yes</cx:pt>
          <cx:pt idx="5504">No</cx:pt>
          <cx:pt idx="5505">Yes</cx:pt>
          <cx:pt idx="5506">Yes</cx:pt>
          <cx:pt idx="5507">No</cx:pt>
          <cx:pt idx="5508">No</cx:pt>
          <cx:pt idx="5509">No</cx:pt>
          <cx:pt idx="5510">Yes</cx:pt>
          <cx:pt idx="5511">No</cx:pt>
          <cx:pt idx="5512">Yes</cx:pt>
          <cx:pt idx="5513">No</cx:pt>
          <cx:pt idx="5514">Yes</cx:pt>
          <cx:pt idx="5515">No</cx:pt>
          <cx:pt idx="5516">No</cx:pt>
          <cx:pt idx="5517">Yes</cx:pt>
          <cx:pt idx="5518">Yes</cx:pt>
          <cx:pt idx="5519">No</cx:pt>
          <cx:pt idx="5520">Yes</cx:pt>
          <cx:pt idx="5521">Yes</cx:pt>
          <cx:pt idx="5522">Yes</cx:pt>
          <cx:pt idx="5523">Yes</cx:pt>
          <cx:pt idx="5524">No</cx:pt>
          <cx:pt idx="5525">Yes</cx:pt>
          <cx:pt idx="5526">No</cx:pt>
          <cx:pt idx="5527">No</cx:pt>
          <cx:pt idx="5528">No</cx:pt>
          <cx:pt idx="5529">Yes</cx:pt>
          <cx:pt idx="5530">No</cx:pt>
          <cx:pt idx="5531">No</cx:pt>
          <cx:pt idx="5532">No</cx:pt>
          <cx:pt idx="5533">No</cx:pt>
          <cx:pt idx="5534">No</cx:pt>
          <cx:pt idx="5535">Yes</cx:pt>
          <cx:pt idx="5536">No</cx:pt>
          <cx:pt idx="5537">Yes</cx:pt>
          <cx:pt idx="5538">No</cx:pt>
          <cx:pt idx="5539">No</cx:pt>
          <cx:pt idx="5540">Yes</cx:pt>
          <cx:pt idx="5541">Yes</cx:pt>
          <cx:pt idx="5542">No</cx:pt>
          <cx:pt idx="5543">No</cx:pt>
          <cx:pt idx="5544">No</cx:pt>
          <cx:pt idx="5545">No</cx:pt>
          <cx:pt idx="5546">No</cx:pt>
          <cx:pt idx="5547">Yes</cx:pt>
          <cx:pt idx="5548">No</cx:pt>
          <cx:pt idx="5549">No</cx:pt>
          <cx:pt idx="5550">Yes</cx:pt>
          <cx:pt idx="5551">Yes</cx:pt>
          <cx:pt idx="5552">No</cx:pt>
          <cx:pt idx="5553">Yes</cx:pt>
          <cx:pt idx="5554">Yes</cx:pt>
          <cx:pt idx="5555">Yes</cx:pt>
          <cx:pt idx="5556">No</cx:pt>
          <cx:pt idx="5557">No</cx:pt>
          <cx:pt idx="5558">No</cx:pt>
          <cx:pt idx="5559">Yes</cx:pt>
          <cx:pt idx="5560">No</cx:pt>
          <cx:pt idx="5561">No</cx:pt>
          <cx:pt idx="5562">Yes</cx:pt>
          <cx:pt idx="5563">No</cx:pt>
          <cx:pt idx="5564">Yes</cx:pt>
          <cx:pt idx="5565">Yes</cx:pt>
          <cx:pt idx="5566">Yes</cx:pt>
          <cx:pt idx="5567">Yes</cx:pt>
          <cx:pt idx="5568">No</cx:pt>
          <cx:pt idx="5569">No</cx:pt>
          <cx:pt idx="5570">No</cx:pt>
          <cx:pt idx="5571">Yes</cx:pt>
          <cx:pt idx="5572">No</cx:pt>
          <cx:pt idx="5573">No</cx:pt>
          <cx:pt idx="5574">Yes</cx:pt>
          <cx:pt idx="5575">Yes</cx:pt>
          <cx:pt idx="5576">No</cx:pt>
          <cx:pt idx="5577">Yes</cx:pt>
          <cx:pt idx="5578">No</cx:pt>
          <cx:pt idx="5579">Yes</cx:pt>
          <cx:pt idx="5580">Yes</cx:pt>
          <cx:pt idx="5581">No</cx:pt>
          <cx:pt idx="5582">Yes</cx:pt>
          <cx:pt idx="5583">Yes</cx:pt>
          <cx:pt idx="5584">Yes</cx:pt>
          <cx:pt idx="5585">No</cx:pt>
          <cx:pt idx="5586">No</cx:pt>
          <cx:pt idx="5587">No</cx:pt>
          <cx:pt idx="5588">Yes</cx:pt>
          <cx:pt idx="5589">Yes</cx:pt>
          <cx:pt idx="5590">Yes</cx:pt>
          <cx:pt idx="5591">Yes</cx:pt>
          <cx:pt idx="5592">No</cx:pt>
          <cx:pt idx="5593">No</cx:pt>
          <cx:pt idx="5594">Yes</cx:pt>
          <cx:pt idx="5595">No</cx:pt>
          <cx:pt idx="5596">No</cx:pt>
          <cx:pt idx="5597">No</cx:pt>
          <cx:pt idx="5598">Yes</cx:pt>
          <cx:pt idx="5599">No</cx:pt>
          <cx:pt idx="5600">No</cx:pt>
          <cx:pt idx="5601">No</cx:pt>
          <cx:pt idx="5602">No</cx:pt>
          <cx:pt idx="5603">No</cx:pt>
          <cx:pt idx="5604">Yes</cx:pt>
          <cx:pt idx="5605">No</cx:pt>
          <cx:pt idx="5606">No</cx:pt>
          <cx:pt idx="5607">Yes</cx:pt>
          <cx:pt idx="5608">No</cx:pt>
          <cx:pt idx="5609">Yes</cx:pt>
          <cx:pt idx="5610">Yes</cx:pt>
          <cx:pt idx="5611">Yes</cx:pt>
          <cx:pt idx="5612">Yes</cx:pt>
          <cx:pt idx="5613">No</cx:pt>
          <cx:pt idx="5614">No</cx:pt>
          <cx:pt idx="5615">Yes</cx:pt>
          <cx:pt idx="5616">No</cx:pt>
          <cx:pt idx="5617">Yes</cx:pt>
          <cx:pt idx="5618">No</cx:pt>
          <cx:pt idx="5619">No</cx:pt>
          <cx:pt idx="5620">Yes</cx:pt>
          <cx:pt idx="5621">No</cx:pt>
          <cx:pt idx="5622">Yes</cx:pt>
          <cx:pt idx="5623">No</cx:pt>
          <cx:pt idx="5624">No</cx:pt>
          <cx:pt idx="5625">No</cx:pt>
          <cx:pt idx="5626">Yes</cx:pt>
          <cx:pt idx="5627">Yes</cx:pt>
          <cx:pt idx="5628">Yes</cx:pt>
          <cx:pt idx="5629">No</cx:pt>
          <cx:pt idx="5630">Yes</cx:pt>
          <cx:pt idx="5631">Yes</cx:pt>
          <cx:pt idx="5632">Yes</cx:pt>
          <cx:pt idx="5633">No</cx:pt>
          <cx:pt idx="5634">No</cx:pt>
          <cx:pt idx="5635">No</cx:pt>
          <cx:pt idx="5636">No</cx:pt>
          <cx:pt idx="5637">Yes</cx:pt>
          <cx:pt idx="5638">No</cx:pt>
          <cx:pt idx="5639">Yes</cx:pt>
          <cx:pt idx="5640">No</cx:pt>
          <cx:pt idx="5641">Yes</cx:pt>
          <cx:pt idx="5642">Yes</cx:pt>
          <cx:pt idx="5643">No</cx:pt>
          <cx:pt idx="5644">Yes</cx:pt>
          <cx:pt idx="5645">Yes</cx:pt>
          <cx:pt idx="5646">Yes</cx:pt>
          <cx:pt idx="5647">Yes</cx:pt>
          <cx:pt idx="5648">No</cx:pt>
          <cx:pt idx="5649">No</cx:pt>
          <cx:pt idx="5650">Yes</cx:pt>
          <cx:pt idx="5651">No</cx:pt>
          <cx:pt idx="5652">Yes</cx:pt>
          <cx:pt idx="5653">Yes</cx:pt>
          <cx:pt idx="5654">No</cx:pt>
          <cx:pt idx="5655">Yes</cx:pt>
          <cx:pt idx="5656">No</cx:pt>
          <cx:pt idx="5657">Yes</cx:pt>
          <cx:pt idx="5658">No</cx:pt>
          <cx:pt idx="5659">No</cx:pt>
          <cx:pt idx="5660">Yes</cx:pt>
          <cx:pt idx="5661">No</cx:pt>
          <cx:pt idx="5662">Yes</cx:pt>
          <cx:pt idx="5663">No</cx:pt>
          <cx:pt idx="5664">Yes</cx:pt>
          <cx:pt idx="5665">No</cx:pt>
          <cx:pt idx="5666">No</cx:pt>
          <cx:pt idx="5667">No</cx:pt>
          <cx:pt idx="5668">Yes</cx:pt>
          <cx:pt idx="5669">No</cx:pt>
          <cx:pt idx="5670">Yes</cx:pt>
          <cx:pt idx="5671">No</cx:pt>
          <cx:pt idx="5672">No</cx:pt>
          <cx:pt idx="5673">Yes</cx:pt>
          <cx:pt idx="5674">No</cx:pt>
          <cx:pt idx="5675">Yes</cx:pt>
          <cx:pt idx="5676">Yes</cx:pt>
          <cx:pt idx="5677">Yes</cx:pt>
          <cx:pt idx="5678">Yes</cx:pt>
          <cx:pt idx="5679">Yes</cx:pt>
          <cx:pt idx="5680">No</cx:pt>
          <cx:pt idx="5681">Yes</cx:pt>
          <cx:pt idx="5682">No</cx:pt>
          <cx:pt idx="5683">Yes</cx:pt>
          <cx:pt idx="5684">Yes</cx:pt>
          <cx:pt idx="5685">No</cx:pt>
          <cx:pt idx="5686">No</cx:pt>
          <cx:pt idx="5687">Yes</cx:pt>
          <cx:pt idx="5688">Yes</cx:pt>
          <cx:pt idx="5689">No</cx:pt>
          <cx:pt idx="5690">No</cx:pt>
          <cx:pt idx="5691">Yes</cx:pt>
          <cx:pt idx="5692">Yes</cx:pt>
          <cx:pt idx="5693">Yes</cx:pt>
          <cx:pt idx="5694">No</cx:pt>
          <cx:pt idx="5695">Yes</cx:pt>
          <cx:pt idx="5696">No</cx:pt>
          <cx:pt idx="5697">No</cx:pt>
          <cx:pt idx="5698">Yes</cx:pt>
          <cx:pt idx="5699">Yes</cx:pt>
          <cx:pt idx="5700">No</cx:pt>
          <cx:pt idx="5701">Yes</cx:pt>
          <cx:pt idx="5702">Yes</cx:pt>
          <cx:pt idx="5703">No</cx:pt>
          <cx:pt idx="5704">Yes</cx:pt>
          <cx:pt idx="5705">No</cx:pt>
          <cx:pt idx="5706">No</cx:pt>
          <cx:pt idx="5707">Yes</cx:pt>
          <cx:pt idx="5708">No</cx:pt>
          <cx:pt idx="5709">No</cx:pt>
          <cx:pt idx="5710">Yes</cx:pt>
          <cx:pt idx="5711">No</cx:pt>
          <cx:pt idx="5712">Yes</cx:pt>
          <cx:pt idx="5713">No</cx:pt>
          <cx:pt idx="5714">No</cx:pt>
          <cx:pt idx="5715">No</cx:pt>
          <cx:pt idx="5716">No</cx:pt>
          <cx:pt idx="5717">No</cx:pt>
          <cx:pt idx="5718">No</cx:pt>
          <cx:pt idx="5719">No</cx:pt>
          <cx:pt idx="5720">Yes</cx:pt>
          <cx:pt idx="5721">No</cx:pt>
          <cx:pt idx="5722">Yes</cx:pt>
          <cx:pt idx="5723">No</cx:pt>
          <cx:pt idx="5724">No</cx:pt>
          <cx:pt idx="5725">Yes</cx:pt>
          <cx:pt idx="5726">Yes</cx:pt>
          <cx:pt idx="5727">Yes</cx:pt>
          <cx:pt idx="5728">No</cx:pt>
          <cx:pt idx="5729">Yes</cx:pt>
          <cx:pt idx="5730">No</cx:pt>
          <cx:pt idx="5731">No</cx:pt>
          <cx:pt idx="5732">Yes</cx:pt>
          <cx:pt idx="5733">No</cx:pt>
          <cx:pt idx="5734">Yes</cx:pt>
          <cx:pt idx="5735">Yes</cx:pt>
          <cx:pt idx="5736">Yes</cx:pt>
          <cx:pt idx="5737">Yes</cx:pt>
          <cx:pt idx="5738">No</cx:pt>
          <cx:pt idx="5739">No</cx:pt>
          <cx:pt idx="5740">Yes</cx:pt>
          <cx:pt idx="5741">Yes</cx:pt>
          <cx:pt idx="5742">No</cx:pt>
          <cx:pt idx="5743">No</cx:pt>
          <cx:pt idx="5744">Yes</cx:pt>
          <cx:pt idx="5745">No</cx:pt>
          <cx:pt idx="5746">No</cx:pt>
          <cx:pt idx="5747">No</cx:pt>
          <cx:pt idx="5748">No</cx:pt>
          <cx:pt idx="5749">Yes</cx:pt>
          <cx:pt idx="5750">No</cx:pt>
          <cx:pt idx="5751">Yes</cx:pt>
          <cx:pt idx="5752">Yes</cx:pt>
          <cx:pt idx="5753">Yes</cx:pt>
          <cx:pt idx="5754">No</cx:pt>
          <cx:pt idx="5755">No</cx:pt>
          <cx:pt idx="5756">Yes</cx:pt>
          <cx:pt idx="5757">No</cx:pt>
          <cx:pt idx="5758">Yes</cx:pt>
          <cx:pt idx="5759">Yes</cx:pt>
          <cx:pt idx="5760">No</cx:pt>
          <cx:pt idx="5761">No</cx:pt>
          <cx:pt idx="5762">No</cx:pt>
          <cx:pt idx="5763">Yes</cx:pt>
          <cx:pt idx="5764">Yes</cx:pt>
          <cx:pt idx="5765">No</cx:pt>
          <cx:pt idx="5766">Yes</cx:pt>
          <cx:pt idx="5767">Yes</cx:pt>
          <cx:pt idx="5768">Yes</cx:pt>
          <cx:pt idx="5769">No</cx:pt>
          <cx:pt idx="5770">No</cx:pt>
          <cx:pt idx="5771">No</cx:pt>
          <cx:pt idx="5772">Yes</cx:pt>
          <cx:pt idx="5773">No</cx:pt>
          <cx:pt idx="5774">Yes</cx:pt>
          <cx:pt idx="5775">Yes</cx:pt>
          <cx:pt idx="5776">Yes</cx:pt>
          <cx:pt idx="5777">No</cx:pt>
          <cx:pt idx="5778">Yes</cx:pt>
          <cx:pt idx="5779">No</cx:pt>
          <cx:pt idx="5780">Yes</cx:pt>
          <cx:pt idx="5781">No</cx:pt>
          <cx:pt idx="5782">No</cx:pt>
          <cx:pt idx="5783">No</cx:pt>
          <cx:pt idx="5784">No</cx:pt>
          <cx:pt idx="5785">No</cx:pt>
          <cx:pt idx="5786">No</cx:pt>
          <cx:pt idx="5787">No</cx:pt>
          <cx:pt idx="5788">No</cx:pt>
          <cx:pt idx="5789">Yes</cx:pt>
          <cx:pt idx="5790">Yes</cx:pt>
          <cx:pt idx="5791">Yes</cx:pt>
          <cx:pt idx="5792">Yes</cx:pt>
          <cx:pt idx="5793">Yes</cx:pt>
          <cx:pt idx="5794">No</cx:pt>
          <cx:pt idx="5795">No</cx:pt>
          <cx:pt idx="5796">No</cx:pt>
          <cx:pt idx="5797">No</cx:pt>
          <cx:pt idx="5798">No</cx:pt>
          <cx:pt idx="5799">Yes</cx:pt>
          <cx:pt idx="5800">Yes</cx:pt>
          <cx:pt idx="5801">No</cx:pt>
          <cx:pt idx="5802">Yes</cx:pt>
          <cx:pt idx="5803">Yes</cx:pt>
          <cx:pt idx="5804">No</cx:pt>
          <cx:pt idx="5805">No</cx:pt>
          <cx:pt idx="5806">Yes</cx:pt>
          <cx:pt idx="5807">Yes</cx:pt>
          <cx:pt idx="5808">No</cx:pt>
          <cx:pt idx="5809">Yes</cx:pt>
          <cx:pt idx="5810">No</cx:pt>
          <cx:pt idx="5811">Yes</cx:pt>
          <cx:pt idx="5812">Yes</cx:pt>
          <cx:pt idx="5813">No</cx:pt>
          <cx:pt idx="5814">Yes</cx:pt>
          <cx:pt idx="5815">No</cx:pt>
          <cx:pt idx="5816">Yes</cx:pt>
          <cx:pt idx="5817">Yes</cx:pt>
          <cx:pt idx="5818">No</cx:pt>
          <cx:pt idx="5819">Yes</cx:pt>
          <cx:pt idx="5820">No</cx:pt>
          <cx:pt idx="5821">No</cx:pt>
          <cx:pt idx="5822">Yes</cx:pt>
          <cx:pt idx="5823">No</cx:pt>
          <cx:pt idx="5824">No</cx:pt>
          <cx:pt idx="5825">No</cx:pt>
          <cx:pt idx="5826">Yes</cx:pt>
          <cx:pt idx="5827">No</cx:pt>
          <cx:pt idx="5828">No</cx:pt>
          <cx:pt idx="5829">Yes</cx:pt>
          <cx:pt idx="5830">No</cx:pt>
          <cx:pt idx="5831">No</cx:pt>
          <cx:pt idx="5832">No</cx:pt>
          <cx:pt idx="5833">Yes</cx:pt>
          <cx:pt idx="5834">Yes</cx:pt>
          <cx:pt idx="5835">Yes</cx:pt>
          <cx:pt idx="5836">Yes</cx:pt>
          <cx:pt idx="5837">Yes</cx:pt>
          <cx:pt idx="5838">Yes</cx:pt>
          <cx:pt idx="5839">No</cx:pt>
          <cx:pt idx="5840">Yes</cx:pt>
          <cx:pt idx="5841">Yes</cx:pt>
          <cx:pt idx="5842">Yes</cx:pt>
          <cx:pt idx="5843">Yes</cx:pt>
          <cx:pt idx="5844">No</cx:pt>
          <cx:pt idx="5845">No</cx:pt>
          <cx:pt idx="5846">Yes</cx:pt>
          <cx:pt idx="5847">No</cx:pt>
          <cx:pt idx="5848">Yes</cx:pt>
          <cx:pt idx="5849">No</cx:pt>
          <cx:pt idx="5850">Yes</cx:pt>
          <cx:pt idx="5851">Yes</cx:pt>
          <cx:pt idx="5852">Yes</cx:pt>
          <cx:pt idx="5853">Yes</cx:pt>
          <cx:pt idx="5854">No</cx:pt>
          <cx:pt idx="5855">Yes</cx:pt>
          <cx:pt idx="5856">No</cx:pt>
          <cx:pt idx="5857">No</cx:pt>
          <cx:pt idx="5858">No</cx:pt>
          <cx:pt idx="5859">Yes</cx:pt>
          <cx:pt idx="5860">No</cx:pt>
          <cx:pt idx="5861">No</cx:pt>
          <cx:pt idx="5862">No</cx:pt>
          <cx:pt idx="5863">Yes</cx:pt>
          <cx:pt idx="5864">No</cx:pt>
          <cx:pt idx="5865">Yes</cx:pt>
          <cx:pt idx="5866">No</cx:pt>
          <cx:pt idx="5867">No</cx:pt>
          <cx:pt idx="5868">Yes</cx:pt>
          <cx:pt idx="5869">Yes</cx:pt>
          <cx:pt idx="5870">No</cx:pt>
          <cx:pt idx="5871">Yes</cx:pt>
          <cx:pt idx="5872">No</cx:pt>
          <cx:pt idx="5873">No</cx:pt>
          <cx:pt idx="5874">Yes</cx:pt>
          <cx:pt idx="5875">Yes</cx:pt>
          <cx:pt idx="5876">Yes</cx:pt>
          <cx:pt idx="5877">No</cx:pt>
          <cx:pt idx="5878">No</cx:pt>
          <cx:pt idx="5879">No</cx:pt>
          <cx:pt idx="5880">Yes</cx:pt>
          <cx:pt idx="5881">Yes</cx:pt>
          <cx:pt idx="5882">Yes</cx:pt>
          <cx:pt idx="5883">No</cx:pt>
          <cx:pt idx="5884">Yes</cx:pt>
          <cx:pt idx="5885">Yes</cx:pt>
          <cx:pt idx="5886">No</cx:pt>
          <cx:pt idx="5887">Yes</cx:pt>
          <cx:pt idx="5888">Yes</cx:pt>
          <cx:pt idx="5889">No</cx:pt>
          <cx:pt idx="5890">No</cx:pt>
          <cx:pt idx="5891">No</cx:pt>
          <cx:pt idx="5892">No</cx:pt>
          <cx:pt idx="5893">No</cx:pt>
          <cx:pt idx="5894">No</cx:pt>
          <cx:pt idx="5895">Yes</cx:pt>
          <cx:pt idx="5896">Yes</cx:pt>
          <cx:pt idx="5897">No</cx:pt>
          <cx:pt idx="5898">No</cx:pt>
          <cx:pt idx="5899">Yes</cx:pt>
          <cx:pt idx="5900">No</cx:pt>
          <cx:pt idx="5901">No</cx:pt>
          <cx:pt idx="5902">Yes</cx:pt>
          <cx:pt idx="5903">Yes</cx:pt>
          <cx:pt idx="5904">No</cx:pt>
          <cx:pt idx="5905">No</cx:pt>
          <cx:pt idx="5906">Yes</cx:pt>
          <cx:pt idx="5907">No</cx:pt>
          <cx:pt idx="5908">Yes</cx:pt>
          <cx:pt idx="5909">Yes</cx:pt>
          <cx:pt idx="5910">No</cx:pt>
          <cx:pt idx="5911">Yes</cx:pt>
          <cx:pt idx="5912">Yes</cx:pt>
          <cx:pt idx="5913">Yes</cx:pt>
          <cx:pt idx="5914">No</cx:pt>
          <cx:pt idx="5915">No</cx:pt>
          <cx:pt idx="5916">No</cx:pt>
          <cx:pt idx="5917">Yes</cx:pt>
          <cx:pt idx="5918">Yes</cx:pt>
          <cx:pt idx="5919">No</cx:pt>
          <cx:pt idx="5920">Yes</cx:pt>
          <cx:pt idx="5921">Yes</cx:pt>
          <cx:pt idx="5922">No</cx:pt>
          <cx:pt idx="5923">Yes</cx:pt>
          <cx:pt idx="5924">Yes</cx:pt>
          <cx:pt idx="5925">Yes</cx:pt>
          <cx:pt idx="5926">Yes</cx:pt>
          <cx:pt idx="5927">Yes</cx:pt>
          <cx:pt idx="5928">Yes</cx:pt>
          <cx:pt idx="5929">No</cx:pt>
          <cx:pt idx="5930">No</cx:pt>
          <cx:pt idx="5931">Yes</cx:pt>
          <cx:pt idx="5932">No</cx:pt>
          <cx:pt idx="5933">No</cx:pt>
          <cx:pt idx="5934">No</cx:pt>
          <cx:pt idx="5935">Yes</cx:pt>
          <cx:pt idx="5936">No</cx:pt>
          <cx:pt idx="5937">Yes</cx:pt>
          <cx:pt idx="5938">No</cx:pt>
          <cx:pt idx="5939">No</cx:pt>
          <cx:pt idx="5940">Yes</cx:pt>
          <cx:pt idx="5941">No</cx:pt>
          <cx:pt idx="5942">Yes</cx:pt>
          <cx:pt idx="5943">No</cx:pt>
          <cx:pt idx="5944">No</cx:pt>
          <cx:pt idx="5945">No</cx:pt>
          <cx:pt idx="5946">No</cx:pt>
          <cx:pt idx="5947">Yes</cx:pt>
          <cx:pt idx="5948">Yes</cx:pt>
          <cx:pt idx="5949">No</cx:pt>
          <cx:pt idx="5950">Yes</cx:pt>
          <cx:pt idx="5951">No</cx:pt>
          <cx:pt idx="5952">Yes</cx:pt>
          <cx:pt idx="5953">Yes</cx:pt>
          <cx:pt idx="5954">Yes</cx:pt>
          <cx:pt idx="5955">No</cx:pt>
          <cx:pt idx="5956">Yes</cx:pt>
          <cx:pt idx="5957">Yes</cx:pt>
          <cx:pt idx="5958">No</cx:pt>
          <cx:pt idx="5959">No</cx:pt>
          <cx:pt idx="5960">No</cx:pt>
          <cx:pt idx="5961">Yes</cx:pt>
          <cx:pt idx="5962">Yes</cx:pt>
          <cx:pt idx="5963">Yes</cx:pt>
          <cx:pt idx="5964">Yes</cx:pt>
          <cx:pt idx="5965">Yes</cx:pt>
          <cx:pt idx="5966">Yes</cx:pt>
          <cx:pt idx="5967">No</cx:pt>
          <cx:pt idx="5968">Yes</cx:pt>
          <cx:pt idx="5969">Yes</cx:pt>
          <cx:pt idx="5970">Yes</cx:pt>
          <cx:pt idx="5971">No</cx:pt>
          <cx:pt idx="5972">Yes</cx:pt>
          <cx:pt idx="5973">No</cx:pt>
          <cx:pt idx="5974">Yes</cx:pt>
          <cx:pt idx="5975">No</cx:pt>
          <cx:pt idx="5976">No</cx:pt>
          <cx:pt idx="5977">No</cx:pt>
          <cx:pt idx="5978">Yes</cx:pt>
          <cx:pt idx="5979">No</cx:pt>
          <cx:pt idx="5980">Yes</cx:pt>
          <cx:pt idx="5981">No</cx:pt>
          <cx:pt idx="5982">Yes</cx:pt>
          <cx:pt idx="5983">No</cx:pt>
          <cx:pt idx="5984">No</cx:pt>
          <cx:pt idx="5985">Yes</cx:pt>
          <cx:pt idx="5986">No</cx:pt>
          <cx:pt idx="5987">Yes</cx:pt>
          <cx:pt idx="5988">No</cx:pt>
          <cx:pt idx="5989">No</cx:pt>
          <cx:pt idx="5990">Yes</cx:pt>
          <cx:pt idx="5991">Yes</cx:pt>
          <cx:pt idx="5992">Yes</cx:pt>
          <cx:pt idx="5993">No</cx:pt>
          <cx:pt idx="5994">Yes</cx:pt>
          <cx:pt idx="5995">Yes</cx:pt>
          <cx:pt idx="5996">No</cx:pt>
          <cx:pt idx="5997">Yes</cx:pt>
          <cx:pt idx="5998">Yes</cx:pt>
          <cx:pt idx="5999">No</cx:pt>
          <cx:pt idx="6000">No</cx:pt>
          <cx:pt idx="6001">No</cx:pt>
          <cx:pt idx="6002">No</cx:pt>
          <cx:pt idx="6003">No</cx:pt>
          <cx:pt idx="6004">Yes</cx:pt>
          <cx:pt idx="6005">No</cx:pt>
          <cx:pt idx="6006">No</cx:pt>
          <cx:pt idx="6007">No</cx:pt>
          <cx:pt idx="6008">Yes</cx:pt>
          <cx:pt idx="6009">Yes</cx:pt>
          <cx:pt idx="6010">Yes</cx:pt>
          <cx:pt idx="6011">Yes</cx:pt>
          <cx:pt idx="6012">No</cx:pt>
          <cx:pt idx="6013">No</cx:pt>
          <cx:pt idx="6014">No</cx:pt>
          <cx:pt idx="6015">Yes</cx:pt>
          <cx:pt idx="6016">No</cx:pt>
          <cx:pt idx="6017">Yes</cx:pt>
          <cx:pt idx="6018">Yes</cx:pt>
          <cx:pt idx="6019">Yes</cx:pt>
          <cx:pt idx="6020">No</cx:pt>
          <cx:pt idx="6021">No</cx:pt>
          <cx:pt idx="6022">No</cx:pt>
          <cx:pt idx="6023">No</cx:pt>
          <cx:pt idx="6024">Yes</cx:pt>
          <cx:pt idx="6025">No</cx:pt>
          <cx:pt idx="6026">Yes</cx:pt>
          <cx:pt idx="6027">Yes</cx:pt>
          <cx:pt idx="6028">Yes</cx:pt>
          <cx:pt idx="6029">Yes</cx:pt>
          <cx:pt idx="6030">Yes</cx:pt>
          <cx:pt idx="6031">Yes</cx:pt>
          <cx:pt idx="6032">Yes</cx:pt>
          <cx:pt idx="6033">No</cx:pt>
          <cx:pt idx="6034">No</cx:pt>
          <cx:pt idx="6035">Yes</cx:pt>
          <cx:pt idx="6036">No</cx:pt>
          <cx:pt idx="6037">No</cx:pt>
          <cx:pt idx="6038">No</cx:pt>
          <cx:pt idx="6039">No</cx:pt>
          <cx:pt idx="6040">Yes</cx:pt>
          <cx:pt idx="6041">No</cx:pt>
          <cx:pt idx="6042">Yes</cx:pt>
          <cx:pt idx="6043">Yes</cx:pt>
          <cx:pt idx="6044">No</cx:pt>
          <cx:pt idx="6045">No</cx:pt>
          <cx:pt idx="6046">Yes</cx:pt>
          <cx:pt idx="6047">Yes</cx:pt>
          <cx:pt idx="6048">No</cx:pt>
          <cx:pt idx="6049">No</cx:pt>
          <cx:pt idx="6050">Yes</cx:pt>
          <cx:pt idx="6051">No</cx:pt>
          <cx:pt idx="6052">Yes</cx:pt>
          <cx:pt idx="6053">Yes</cx:pt>
          <cx:pt idx="6054">Yes</cx:pt>
          <cx:pt idx="6055">Yes</cx:pt>
          <cx:pt idx="6056">No</cx:pt>
          <cx:pt idx="6057">Yes</cx:pt>
          <cx:pt idx="6058">Yes</cx:pt>
          <cx:pt idx="6059">No</cx:pt>
          <cx:pt idx="6060">No</cx:pt>
          <cx:pt idx="6061">Yes</cx:pt>
          <cx:pt idx="6062">No</cx:pt>
          <cx:pt idx="6063">No</cx:pt>
          <cx:pt idx="6064">Yes</cx:pt>
          <cx:pt idx="6065">No</cx:pt>
          <cx:pt idx="6066">No</cx:pt>
          <cx:pt idx="6067">No</cx:pt>
          <cx:pt idx="6068">No</cx:pt>
          <cx:pt idx="6069">No</cx:pt>
          <cx:pt idx="6070">Yes</cx:pt>
          <cx:pt idx="6071">No</cx:pt>
          <cx:pt idx="6072">Yes</cx:pt>
          <cx:pt idx="6073">Yes</cx:pt>
          <cx:pt idx="6074">No</cx:pt>
          <cx:pt idx="6075">No</cx:pt>
          <cx:pt idx="6076">No</cx:pt>
          <cx:pt idx="6077">No</cx:pt>
          <cx:pt idx="6078">No</cx:pt>
          <cx:pt idx="6079">No</cx:pt>
          <cx:pt idx="6080">No</cx:pt>
          <cx:pt idx="6081">No</cx:pt>
          <cx:pt idx="6082">No</cx:pt>
          <cx:pt idx="6083">No</cx:pt>
          <cx:pt idx="6084">No</cx:pt>
          <cx:pt idx="6085">No</cx:pt>
          <cx:pt idx="6086">Yes</cx:pt>
          <cx:pt idx="6087">No</cx:pt>
          <cx:pt idx="6088">Yes</cx:pt>
          <cx:pt idx="6089">Yes</cx:pt>
          <cx:pt idx="6090">No</cx:pt>
          <cx:pt idx="6091">Yes</cx:pt>
          <cx:pt idx="6092">No</cx:pt>
          <cx:pt idx="6093">No</cx:pt>
          <cx:pt idx="6094">Yes</cx:pt>
          <cx:pt idx="6095">No</cx:pt>
          <cx:pt idx="6096">Yes</cx:pt>
          <cx:pt idx="6097">Yes</cx:pt>
          <cx:pt idx="6098">No</cx:pt>
          <cx:pt idx="6099">Yes</cx:pt>
          <cx:pt idx="6100">Yes</cx:pt>
          <cx:pt idx="6101">No</cx:pt>
          <cx:pt idx="6102">Yes</cx:pt>
          <cx:pt idx="6103">No</cx:pt>
          <cx:pt idx="6104">No</cx:pt>
          <cx:pt idx="6105">No</cx:pt>
          <cx:pt idx="6106">No</cx:pt>
          <cx:pt idx="6107">Yes</cx:pt>
          <cx:pt idx="6108">No</cx:pt>
          <cx:pt idx="6109">Yes</cx:pt>
          <cx:pt idx="6110">Yes</cx:pt>
          <cx:pt idx="6111">No</cx:pt>
          <cx:pt idx="6112">No</cx:pt>
          <cx:pt idx="6113">No</cx:pt>
          <cx:pt idx="6114">Yes</cx:pt>
          <cx:pt idx="6115">No</cx:pt>
          <cx:pt idx="6116">Yes</cx:pt>
          <cx:pt idx="6117">No</cx:pt>
          <cx:pt idx="6118">No</cx:pt>
          <cx:pt idx="6119">Yes</cx:pt>
          <cx:pt idx="6120">Yes</cx:pt>
          <cx:pt idx="6121">No</cx:pt>
          <cx:pt idx="6122">No</cx:pt>
          <cx:pt idx="6123">No</cx:pt>
          <cx:pt idx="6124">Yes</cx:pt>
          <cx:pt idx="6125">No</cx:pt>
          <cx:pt idx="6126">No</cx:pt>
          <cx:pt idx="6127">Yes</cx:pt>
          <cx:pt idx="6128">No</cx:pt>
          <cx:pt idx="6129">Yes</cx:pt>
          <cx:pt idx="6130">Yes</cx:pt>
          <cx:pt idx="6131">No</cx:pt>
          <cx:pt idx="6132">No</cx:pt>
          <cx:pt idx="6133">Yes</cx:pt>
          <cx:pt idx="6134">Yes</cx:pt>
          <cx:pt idx="6135">No</cx:pt>
          <cx:pt idx="6136">Yes</cx:pt>
          <cx:pt idx="6137">Yes</cx:pt>
          <cx:pt idx="6138">No</cx:pt>
          <cx:pt idx="6139">Yes</cx:pt>
          <cx:pt idx="6140">Yes</cx:pt>
          <cx:pt idx="6141">Yes</cx:pt>
          <cx:pt idx="6142">Yes</cx:pt>
          <cx:pt idx="6143">Yes</cx:pt>
          <cx:pt idx="6144">Yes</cx:pt>
          <cx:pt idx="6145">No</cx:pt>
          <cx:pt idx="6146">No</cx:pt>
          <cx:pt idx="6147">No</cx:pt>
          <cx:pt idx="6148">No</cx:pt>
          <cx:pt idx="6149">Yes</cx:pt>
          <cx:pt idx="6150">No</cx:pt>
          <cx:pt idx="6151">Yes</cx:pt>
          <cx:pt idx="6152">No</cx:pt>
          <cx:pt idx="6153">Yes</cx:pt>
          <cx:pt idx="6154">No</cx:pt>
          <cx:pt idx="6155">Yes</cx:pt>
          <cx:pt idx="6156">No</cx:pt>
          <cx:pt idx="6157">No</cx:pt>
          <cx:pt idx="6158">No</cx:pt>
          <cx:pt idx="6159">No</cx:pt>
          <cx:pt idx="6160">No</cx:pt>
          <cx:pt idx="6161">Yes</cx:pt>
          <cx:pt idx="6162">No</cx:pt>
          <cx:pt idx="6163">Yes</cx:pt>
          <cx:pt idx="6164">No</cx:pt>
          <cx:pt idx="6165">No</cx:pt>
          <cx:pt idx="6166">No</cx:pt>
          <cx:pt idx="6167">Yes</cx:pt>
          <cx:pt idx="6168">No</cx:pt>
          <cx:pt idx="6169">No</cx:pt>
          <cx:pt idx="6170">Yes</cx:pt>
          <cx:pt idx="6171">Yes</cx:pt>
          <cx:pt idx="6172">Yes</cx:pt>
          <cx:pt idx="6173">Yes</cx:pt>
          <cx:pt idx="6174">No</cx:pt>
          <cx:pt idx="6175">Yes</cx:pt>
          <cx:pt idx="6176">Yes</cx:pt>
          <cx:pt idx="6177">No</cx:pt>
          <cx:pt idx="6178">Yes</cx:pt>
          <cx:pt idx="6179">Yes</cx:pt>
          <cx:pt idx="6180">Yes</cx:pt>
          <cx:pt idx="6181">No</cx:pt>
          <cx:pt idx="6182">Yes</cx:pt>
          <cx:pt idx="6183">Yes</cx:pt>
          <cx:pt idx="6184">Yes</cx:pt>
          <cx:pt idx="6185">No</cx:pt>
          <cx:pt idx="6186">No</cx:pt>
          <cx:pt idx="6187">Yes</cx:pt>
          <cx:pt idx="6188">No</cx:pt>
          <cx:pt idx="6189">Yes</cx:pt>
          <cx:pt idx="6190">No</cx:pt>
          <cx:pt idx="6191">No</cx:pt>
          <cx:pt idx="6192">Yes</cx:pt>
          <cx:pt idx="6193">Yes</cx:pt>
          <cx:pt idx="6194">Yes</cx:pt>
          <cx:pt idx="6195">No</cx:pt>
          <cx:pt idx="6196">Yes</cx:pt>
          <cx:pt idx="6197">No</cx:pt>
          <cx:pt idx="6198">No</cx:pt>
          <cx:pt idx="6199">Yes</cx:pt>
          <cx:pt idx="6200">No</cx:pt>
          <cx:pt idx="6201">No</cx:pt>
          <cx:pt idx="6202">Yes</cx:pt>
          <cx:pt idx="6203">No</cx:pt>
          <cx:pt idx="6204">No</cx:pt>
          <cx:pt idx="6205">Yes</cx:pt>
          <cx:pt idx="6206">Yes</cx:pt>
          <cx:pt idx="6207">Yes</cx:pt>
          <cx:pt idx="6208">No</cx:pt>
          <cx:pt idx="6209">No</cx:pt>
          <cx:pt idx="6210">No</cx:pt>
          <cx:pt idx="6211">Yes</cx:pt>
          <cx:pt idx="6212">No</cx:pt>
          <cx:pt idx="6213">No</cx:pt>
          <cx:pt idx="6214">No</cx:pt>
          <cx:pt idx="6215">Yes</cx:pt>
          <cx:pt idx="6216">Yes</cx:pt>
          <cx:pt idx="6217">Yes</cx:pt>
          <cx:pt idx="6218">No</cx:pt>
          <cx:pt idx="6219">No</cx:pt>
          <cx:pt idx="6220">Yes</cx:pt>
          <cx:pt idx="6221">Yes</cx:pt>
          <cx:pt idx="6222">No</cx:pt>
          <cx:pt idx="6223">Yes</cx:pt>
          <cx:pt idx="6224">No</cx:pt>
          <cx:pt idx="6225">Yes</cx:pt>
          <cx:pt idx="6226">Yes</cx:pt>
          <cx:pt idx="6227">Yes</cx:pt>
          <cx:pt idx="6228">No</cx:pt>
          <cx:pt idx="6229">Yes</cx:pt>
          <cx:pt idx="6230">No</cx:pt>
          <cx:pt idx="6231">Yes</cx:pt>
          <cx:pt idx="6232">Yes</cx:pt>
          <cx:pt idx="6233">No</cx:pt>
          <cx:pt idx="6234">No</cx:pt>
          <cx:pt idx="6235">Yes</cx:pt>
          <cx:pt idx="6236">No</cx:pt>
          <cx:pt idx="6237">Yes</cx:pt>
          <cx:pt idx="6238">No</cx:pt>
          <cx:pt idx="6239">No</cx:pt>
          <cx:pt idx="6240">Yes</cx:pt>
          <cx:pt idx="6241">Yes</cx:pt>
          <cx:pt idx="6242">No</cx:pt>
          <cx:pt idx="6243">No</cx:pt>
          <cx:pt idx="6244">Yes</cx:pt>
          <cx:pt idx="6245">No</cx:pt>
          <cx:pt idx="6246">No</cx:pt>
          <cx:pt idx="6247">No</cx:pt>
          <cx:pt idx="6248">No</cx:pt>
          <cx:pt idx="6249">Yes</cx:pt>
          <cx:pt idx="6250">Yes</cx:pt>
          <cx:pt idx="6251">No</cx:pt>
          <cx:pt idx="6252">No</cx:pt>
          <cx:pt idx="6253">Yes</cx:pt>
          <cx:pt idx="6254">No</cx:pt>
          <cx:pt idx="6255">No</cx:pt>
          <cx:pt idx="6256">No</cx:pt>
          <cx:pt idx="6257">No</cx:pt>
          <cx:pt idx="6258">No</cx:pt>
          <cx:pt idx="6259">Yes</cx:pt>
          <cx:pt idx="6260">No</cx:pt>
          <cx:pt idx="6261">No</cx:pt>
          <cx:pt idx="6262">No</cx:pt>
          <cx:pt idx="6263">Yes</cx:pt>
          <cx:pt idx="6264">No</cx:pt>
          <cx:pt idx="6265">No</cx:pt>
          <cx:pt idx="6266">Yes</cx:pt>
          <cx:pt idx="6267">Yes</cx:pt>
          <cx:pt idx="6268">Yes</cx:pt>
          <cx:pt idx="6269">Yes</cx:pt>
          <cx:pt idx="6270">No</cx:pt>
          <cx:pt idx="6271">No</cx:pt>
          <cx:pt idx="6272">No</cx:pt>
          <cx:pt idx="6273">Yes</cx:pt>
          <cx:pt idx="6274">No</cx:pt>
          <cx:pt idx="6275">Yes</cx:pt>
          <cx:pt idx="6276">Yes</cx:pt>
          <cx:pt idx="6277">No</cx:pt>
          <cx:pt idx="6278">Yes</cx:pt>
          <cx:pt idx="6279">Yes</cx:pt>
          <cx:pt idx="6280">No</cx:pt>
          <cx:pt idx="6281">No</cx:pt>
          <cx:pt idx="6282">Yes</cx:pt>
          <cx:pt idx="6283">No</cx:pt>
          <cx:pt idx="6284">No</cx:pt>
          <cx:pt idx="6285">Yes</cx:pt>
          <cx:pt idx="6286">Yes</cx:pt>
          <cx:pt idx="6287">No</cx:pt>
          <cx:pt idx="6288">No</cx:pt>
          <cx:pt idx="6289">Yes</cx:pt>
          <cx:pt idx="6290">No</cx:pt>
          <cx:pt idx="6291">Yes</cx:pt>
          <cx:pt idx="6292">Yes</cx:pt>
          <cx:pt idx="6293">No</cx:pt>
          <cx:pt idx="6294">No</cx:pt>
          <cx:pt idx="6295">No</cx:pt>
          <cx:pt idx="6296">No</cx:pt>
          <cx:pt idx="6297">No</cx:pt>
          <cx:pt idx="6298">Yes</cx:pt>
          <cx:pt idx="6299">No</cx:pt>
          <cx:pt idx="6300">Yes</cx:pt>
          <cx:pt idx="6301">No</cx:pt>
          <cx:pt idx="6302">Yes</cx:pt>
          <cx:pt idx="6303">No</cx:pt>
          <cx:pt idx="6304">No</cx:pt>
          <cx:pt idx="6305">Yes</cx:pt>
          <cx:pt idx="6306">No</cx:pt>
          <cx:pt idx="6307">No</cx:pt>
          <cx:pt idx="6308">Yes</cx:pt>
          <cx:pt idx="6309">Yes</cx:pt>
          <cx:pt idx="6310">Yes</cx:pt>
          <cx:pt idx="6311">No</cx:pt>
          <cx:pt idx="6312">Yes</cx:pt>
          <cx:pt idx="6313">Yes</cx:pt>
          <cx:pt idx="6314">No</cx:pt>
          <cx:pt idx="6315">No</cx:pt>
          <cx:pt idx="6316">No</cx:pt>
          <cx:pt idx="6317">No</cx:pt>
          <cx:pt idx="6318">No</cx:pt>
          <cx:pt idx="6319">No</cx:pt>
          <cx:pt idx="6320">Yes</cx:pt>
          <cx:pt idx="6321">Yes</cx:pt>
          <cx:pt idx="6322">No</cx:pt>
          <cx:pt idx="6323">Yes</cx:pt>
          <cx:pt idx="6324">Yes</cx:pt>
          <cx:pt idx="6325">Yes</cx:pt>
          <cx:pt idx="6326">Yes</cx:pt>
          <cx:pt idx="6327">No</cx:pt>
          <cx:pt idx="6328">No</cx:pt>
          <cx:pt idx="6329">Yes</cx:pt>
          <cx:pt idx="6330">No</cx:pt>
          <cx:pt idx="6331">Yes</cx:pt>
          <cx:pt idx="6332">Yes</cx:pt>
          <cx:pt idx="6333">No</cx:pt>
          <cx:pt idx="6334">Yes</cx:pt>
          <cx:pt idx="6335">No</cx:pt>
          <cx:pt idx="6336">No</cx:pt>
          <cx:pt idx="6337">No</cx:pt>
          <cx:pt idx="6338">No</cx:pt>
          <cx:pt idx="6339">No</cx:pt>
          <cx:pt idx="6340">No</cx:pt>
          <cx:pt idx="6341">No</cx:pt>
          <cx:pt idx="6342">No</cx:pt>
          <cx:pt idx="6343">No</cx:pt>
          <cx:pt idx="6344">Yes</cx:pt>
          <cx:pt idx="6345">No</cx:pt>
          <cx:pt idx="6346">Yes</cx:pt>
          <cx:pt idx="6347">No</cx:pt>
          <cx:pt idx="6348">Yes</cx:pt>
          <cx:pt idx="6349">No</cx:pt>
          <cx:pt idx="6350">No</cx:pt>
          <cx:pt idx="6351">No</cx:pt>
          <cx:pt idx="6352">Yes</cx:pt>
          <cx:pt idx="6353">Yes</cx:pt>
          <cx:pt idx="6354">No</cx:pt>
          <cx:pt idx="6355">Yes</cx:pt>
          <cx:pt idx="6356">No</cx:pt>
          <cx:pt idx="6357">Yes</cx:pt>
          <cx:pt idx="6358">Yes</cx:pt>
          <cx:pt idx="6359">Yes</cx:pt>
          <cx:pt idx="6360">No</cx:pt>
          <cx:pt idx="6361">Yes</cx:pt>
          <cx:pt idx="6362">Yes</cx:pt>
          <cx:pt idx="6363">No</cx:pt>
          <cx:pt idx="6364">No</cx:pt>
          <cx:pt idx="6365">Yes</cx:pt>
          <cx:pt idx="6366">Yes</cx:pt>
          <cx:pt idx="6367">No</cx:pt>
          <cx:pt idx="6368">No</cx:pt>
          <cx:pt idx="6369">No</cx:pt>
          <cx:pt idx="6370">No</cx:pt>
          <cx:pt idx="6371">No</cx:pt>
          <cx:pt idx="6372">Yes</cx:pt>
          <cx:pt idx="6373">No</cx:pt>
          <cx:pt idx="6374">No</cx:pt>
          <cx:pt idx="6375">Yes</cx:pt>
          <cx:pt idx="6376">No</cx:pt>
          <cx:pt idx="6377">No</cx:pt>
          <cx:pt idx="6378">No</cx:pt>
          <cx:pt idx="6379">Yes</cx:pt>
          <cx:pt idx="6380">No</cx:pt>
          <cx:pt idx="6381">No</cx:pt>
          <cx:pt idx="6382">No</cx:pt>
          <cx:pt idx="6383">No</cx:pt>
          <cx:pt idx="6384">Yes</cx:pt>
          <cx:pt idx="6385">Yes</cx:pt>
          <cx:pt idx="6386">No</cx:pt>
          <cx:pt idx="6387">No</cx:pt>
          <cx:pt idx="6388">No</cx:pt>
          <cx:pt idx="6389">No</cx:pt>
          <cx:pt idx="6390">No</cx:pt>
          <cx:pt idx="6391">No</cx:pt>
          <cx:pt idx="6392">No</cx:pt>
          <cx:pt idx="6393">Yes</cx:pt>
          <cx:pt idx="6394">No</cx:pt>
          <cx:pt idx="6395">Yes</cx:pt>
          <cx:pt idx="6396">Yes</cx:pt>
          <cx:pt idx="6397">No</cx:pt>
          <cx:pt idx="6398">Yes</cx:pt>
          <cx:pt idx="6399">Yes</cx:pt>
          <cx:pt idx="6400">Yes</cx:pt>
          <cx:pt idx="6401">No</cx:pt>
          <cx:pt idx="6402">Yes</cx:pt>
          <cx:pt idx="6403">Yes</cx:pt>
          <cx:pt idx="6404">No</cx:pt>
          <cx:pt idx="6405">No</cx:pt>
          <cx:pt idx="6406">Yes</cx:pt>
          <cx:pt idx="6407">No</cx:pt>
          <cx:pt idx="6408">No</cx:pt>
          <cx:pt idx="6409">Yes</cx:pt>
          <cx:pt idx="6410">Yes</cx:pt>
          <cx:pt idx="6411">Yes</cx:pt>
          <cx:pt idx="6412">No</cx:pt>
          <cx:pt idx="6413">Yes</cx:pt>
          <cx:pt idx="6414">Yes</cx:pt>
          <cx:pt idx="6415">No</cx:pt>
          <cx:pt idx="6416">No</cx:pt>
          <cx:pt idx="6417">No</cx:pt>
          <cx:pt idx="6418">No</cx:pt>
          <cx:pt idx="6419">Yes</cx:pt>
          <cx:pt idx="6420">Yes</cx:pt>
          <cx:pt idx="6421">Yes</cx:pt>
          <cx:pt idx="6422">No</cx:pt>
          <cx:pt idx="6423">Yes</cx:pt>
          <cx:pt idx="6424">No</cx:pt>
          <cx:pt idx="6425">No</cx:pt>
          <cx:pt idx="6426">No</cx:pt>
          <cx:pt idx="6427">Yes</cx:pt>
          <cx:pt idx="6428">No</cx:pt>
          <cx:pt idx="6429">Yes</cx:pt>
          <cx:pt idx="6430">Yes</cx:pt>
          <cx:pt idx="6431">Yes</cx:pt>
          <cx:pt idx="6432">No</cx:pt>
          <cx:pt idx="6433">Yes</cx:pt>
          <cx:pt idx="6434">Yes</cx:pt>
          <cx:pt idx="6435">No</cx:pt>
          <cx:pt idx="6436">Yes</cx:pt>
          <cx:pt idx="6437">No</cx:pt>
          <cx:pt idx="6438">Yes</cx:pt>
          <cx:pt idx="6439">No</cx:pt>
          <cx:pt idx="6440">No</cx:pt>
          <cx:pt idx="6441">No</cx:pt>
          <cx:pt idx="6442">No</cx:pt>
          <cx:pt idx="6443">No</cx:pt>
          <cx:pt idx="6444">Yes</cx:pt>
          <cx:pt idx="6445">Yes</cx:pt>
          <cx:pt idx="6446">Yes</cx:pt>
          <cx:pt idx="6447">Yes</cx:pt>
          <cx:pt idx="6448">No</cx:pt>
          <cx:pt idx="6449">No</cx:pt>
          <cx:pt idx="6450">Yes</cx:pt>
          <cx:pt idx="6451">No</cx:pt>
          <cx:pt idx="6452">Yes</cx:pt>
          <cx:pt idx="6453">No</cx:pt>
          <cx:pt idx="6454">No</cx:pt>
          <cx:pt idx="6455">Yes</cx:pt>
          <cx:pt idx="6456">Yes</cx:pt>
          <cx:pt idx="6457">No</cx:pt>
          <cx:pt idx="6458">Yes</cx:pt>
          <cx:pt idx="6459">Yes</cx:pt>
          <cx:pt idx="6460">Yes</cx:pt>
          <cx:pt idx="6461">Yes</cx:pt>
          <cx:pt idx="6462">No</cx:pt>
          <cx:pt idx="6463">No</cx:pt>
          <cx:pt idx="6464">No</cx:pt>
          <cx:pt idx="6465">No</cx:pt>
          <cx:pt idx="6466">Yes</cx:pt>
          <cx:pt idx="6467">Yes</cx:pt>
          <cx:pt idx="6468">Yes</cx:pt>
          <cx:pt idx="6469">No</cx:pt>
          <cx:pt idx="6470">No</cx:pt>
          <cx:pt idx="6471">No</cx:pt>
          <cx:pt idx="6472">No</cx:pt>
          <cx:pt idx="6473">Yes</cx:pt>
          <cx:pt idx="6474">Yes</cx:pt>
          <cx:pt idx="6475">Yes</cx:pt>
          <cx:pt idx="6476">No</cx:pt>
          <cx:pt idx="6477">No</cx:pt>
          <cx:pt idx="6478">No</cx:pt>
          <cx:pt idx="6479">No</cx:pt>
          <cx:pt idx="6480">No</cx:pt>
          <cx:pt idx="6481">No</cx:pt>
          <cx:pt idx="6482">Yes</cx:pt>
          <cx:pt idx="6483">No</cx:pt>
          <cx:pt idx="6484">No</cx:pt>
          <cx:pt idx="6485">No</cx:pt>
          <cx:pt idx="6486">Yes</cx:pt>
          <cx:pt idx="6487">Yes</cx:pt>
          <cx:pt idx="6488">No</cx:pt>
          <cx:pt idx="6489">Yes</cx:pt>
          <cx:pt idx="6490">Yes</cx:pt>
          <cx:pt idx="6491">Yes</cx:pt>
          <cx:pt idx="6492">No</cx:pt>
          <cx:pt idx="6493">Yes</cx:pt>
          <cx:pt idx="6494">Yes</cx:pt>
          <cx:pt idx="6495">Yes</cx:pt>
          <cx:pt idx="6496">No</cx:pt>
          <cx:pt idx="6497">Yes</cx:pt>
          <cx:pt idx="6498">No</cx:pt>
          <cx:pt idx="6499">Yes</cx:pt>
          <cx:pt idx="6500">No</cx:pt>
          <cx:pt idx="6501">No</cx:pt>
          <cx:pt idx="6502">No</cx:pt>
          <cx:pt idx="6503">No</cx:pt>
          <cx:pt idx="6504">No</cx:pt>
          <cx:pt idx="6505">Yes</cx:pt>
          <cx:pt idx="6506">Yes</cx:pt>
          <cx:pt idx="6507">Yes</cx:pt>
          <cx:pt idx="6508">No</cx:pt>
          <cx:pt idx="6509">No</cx:pt>
          <cx:pt idx="6510">No</cx:pt>
          <cx:pt idx="6511">Yes</cx:pt>
          <cx:pt idx="6512">No</cx:pt>
          <cx:pt idx="6513">No</cx:pt>
          <cx:pt idx="6514">No</cx:pt>
          <cx:pt idx="6515">No</cx:pt>
          <cx:pt idx="6516">Yes</cx:pt>
          <cx:pt idx="6517">No</cx:pt>
          <cx:pt idx="6518">No</cx:pt>
          <cx:pt idx="6519">No</cx:pt>
          <cx:pt idx="6520">No</cx:pt>
          <cx:pt idx="6521">Yes</cx:pt>
          <cx:pt idx="6522">No</cx:pt>
          <cx:pt idx="6523">Yes</cx:pt>
          <cx:pt idx="6524">Yes</cx:pt>
          <cx:pt idx="6525">No</cx:pt>
          <cx:pt idx="6526">No</cx:pt>
          <cx:pt idx="6527">Yes</cx:pt>
          <cx:pt idx="6528">No</cx:pt>
          <cx:pt idx="6529">No</cx:pt>
          <cx:pt idx="6530">Yes</cx:pt>
          <cx:pt idx="6531">Yes</cx:pt>
          <cx:pt idx="6532">Yes</cx:pt>
          <cx:pt idx="6533">Yes</cx:pt>
          <cx:pt idx="6534">Yes</cx:pt>
          <cx:pt idx="6535">Yes</cx:pt>
          <cx:pt idx="6536">No</cx:pt>
          <cx:pt idx="6537">No</cx:pt>
          <cx:pt idx="6538">No</cx:pt>
          <cx:pt idx="6539">No</cx:pt>
          <cx:pt idx="6540">No</cx:pt>
          <cx:pt idx="6541">No</cx:pt>
          <cx:pt idx="6542">No</cx:pt>
          <cx:pt idx="6543">No</cx:pt>
          <cx:pt idx="6544">No</cx:pt>
          <cx:pt idx="6545">Yes</cx:pt>
          <cx:pt idx="6546">Yes</cx:pt>
          <cx:pt idx="6547">No</cx:pt>
          <cx:pt idx="6548">No</cx:pt>
          <cx:pt idx="6549">Yes</cx:pt>
          <cx:pt idx="6550">Yes</cx:pt>
          <cx:pt idx="6551">Yes</cx:pt>
          <cx:pt idx="6552">No</cx:pt>
          <cx:pt idx="6553">Yes</cx:pt>
          <cx:pt idx="6554">Yes</cx:pt>
          <cx:pt idx="6555">Yes</cx:pt>
          <cx:pt idx="6556">No</cx:pt>
          <cx:pt idx="6557">Yes</cx:pt>
          <cx:pt idx="6558">No</cx:pt>
          <cx:pt idx="6559">Yes</cx:pt>
          <cx:pt idx="6560">Yes</cx:pt>
          <cx:pt idx="6561">No</cx:pt>
          <cx:pt idx="6562">Yes</cx:pt>
          <cx:pt idx="6563">Yes</cx:pt>
          <cx:pt idx="6564">Yes</cx:pt>
          <cx:pt idx="6565">No</cx:pt>
          <cx:pt idx="6566">No</cx:pt>
          <cx:pt idx="6567">No</cx:pt>
          <cx:pt idx="6568">Yes</cx:pt>
          <cx:pt idx="6569">No</cx:pt>
          <cx:pt idx="6570">Yes</cx:pt>
          <cx:pt idx="6571">Yes</cx:pt>
          <cx:pt idx="6572">Yes</cx:pt>
          <cx:pt idx="6573">Yes</cx:pt>
          <cx:pt idx="6574">Yes</cx:pt>
          <cx:pt idx="6575">Yes</cx:pt>
          <cx:pt idx="6576">Yes</cx:pt>
          <cx:pt idx="6577">Yes</cx:pt>
          <cx:pt idx="6578">No</cx:pt>
          <cx:pt idx="6579">No</cx:pt>
          <cx:pt idx="6580">Yes</cx:pt>
          <cx:pt idx="6581">No</cx:pt>
          <cx:pt idx="6582">No</cx:pt>
          <cx:pt idx="6583">No</cx:pt>
          <cx:pt idx="6584">Yes</cx:pt>
          <cx:pt idx="6585">No</cx:pt>
          <cx:pt idx="6586">Yes</cx:pt>
          <cx:pt idx="6587">No</cx:pt>
          <cx:pt idx="6588">No</cx:pt>
          <cx:pt idx="6589">No</cx:pt>
          <cx:pt idx="6590">Yes</cx:pt>
          <cx:pt idx="6591">Yes</cx:pt>
          <cx:pt idx="6592">Yes</cx:pt>
          <cx:pt idx="6593">Yes</cx:pt>
          <cx:pt idx="6594">Yes</cx:pt>
          <cx:pt idx="6595">Yes</cx:pt>
          <cx:pt idx="6596">Yes</cx:pt>
          <cx:pt idx="6597">Yes</cx:pt>
          <cx:pt idx="6598">Yes</cx:pt>
          <cx:pt idx="6599">No</cx:pt>
          <cx:pt idx="6600">No</cx:pt>
          <cx:pt idx="6601">Yes</cx:pt>
          <cx:pt idx="6602">No</cx:pt>
          <cx:pt idx="6603">No</cx:pt>
          <cx:pt idx="6604">Yes</cx:pt>
          <cx:pt idx="6605">Yes</cx:pt>
          <cx:pt idx="6606">No</cx:pt>
          <cx:pt idx="6607">Yes</cx:pt>
          <cx:pt idx="6608">No</cx:pt>
          <cx:pt idx="6609">Yes</cx:pt>
          <cx:pt idx="6610">No</cx:pt>
          <cx:pt idx="6611">Yes</cx:pt>
          <cx:pt idx="6612">No</cx:pt>
          <cx:pt idx="6613">No</cx:pt>
          <cx:pt idx="6614">No</cx:pt>
          <cx:pt idx="6615">No</cx:pt>
          <cx:pt idx="6616">Yes</cx:pt>
          <cx:pt idx="6617">No</cx:pt>
          <cx:pt idx="6618">Yes</cx:pt>
          <cx:pt idx="6619">No</cx:pt>
          <cx:pt idx="6620">Yes</cx:pt>
          <cx:pt idx="6621">No</cx:pt>
          <cx:pt idx="6622">Yes</cx:pt>
          <cx:pt idx="6623">No</cx:pt>
          <cx:pt idx="6624">No</cx:pt>
          <cx:pt idx="6625">Yes</cx:pt>
          <cx:pt idx="6626">No</cx:pt>
          <cx:pt idx="6627">No</cx:pt>
          <cx:pt idx="6628">No</cx:pt>
          <cx:pt idx="6629">No</cx:pt>
          <cx:pt idx="6630">Yes</cx:pt>
          <cx:pt idx="6631">No</cx:pt>
          <cx:pt idx="6632">Yes</cx:pt>
          <cx:pt idx="6633">Yes</cx:pt>
          <cx:pt idx="6634">Yes</cx:pt>
          <cx:pt idx="6635">Yes</cx:pt>
          <cx:pt idx="6636">No</cx:pt>
          <cx:pt idx="6637">No</cx:pt>
          <cx:pt idx="6638">Yes</cx:pt>
          <cx:pt idx="6639">No</cx:pt>
          <cx:pt idx="6640">No</cx:pt>
          <cx:pt idx="6641">Yes</cx:pt>
          <cx:pt idx="6642">Yes</cx:pt>
          <cx:pt idx="6643">Yes</cx:pt>
          <cx:pt idx="6644">No</cx:pt>
          <cx:pt idx="6645">Yes</cx:pt>
          <cx:pt idx="6646">Yes</cx:pt>
          <cx:pt idx="6647">No</cx:pt>
          <cx:pt idx="6648">No</cx:pt>
          <cx:pt idx="6649">No</cx:pt>
          <cx:pt idx="6650">No</cx:pt>
          <cx:pt idx="6651">No</cx:pt>
          <cx:pt idx="6652">No</cx:pt>
          <cx:pt idx="6653">No</cx:pt>
          <cx:pt idx="6654">No</cx:pt>
          <cx:pt idx="6655">Yes</cx:pt>
          <cx:pt idx="6656">No</cx:pt>
          <cx:pt idx="6657">Yes</cx:pt>
          <cx:pt idx="6658">No</cx:pt>
          <cx:pt idx="6659">No</cx:pt>
          <cx:pt idx="6660">Yes</cx:pt>
          <cx:pt idx="6661">No</cx:pt>
          <cx:pt idx="6662">Yes</cx:pt>
          <cx:pt idx="6663">No</cx:pt>
          <cx:pt idx="6664">Yes</cx:pt>
          <cx:pt idx="6665">Yes</cx:pt>
          <cx:pt idx="6666">No</cx:pt>
          <cx:pt idx="6667">Yes</cx:pt>
          <cx:pt idx="6668">Yes</cx:pt>
          <cx:pt idx="6669">No</cx:pt>
          <cx:pt idx="6670">No</cx:pt>
          <cx:pt idx="6671">Yes</cx:pt>
          <cx:pt idx="6672">No</cx:pt>
          <cx:pt idx="6673">Yes</cx:pt>
          <cx:pt idx="6674">Yes</cx:pt>
          <cx:pt idx="6675">Yes</cx:pt>
          <cx:pt idx="6676">No</cx:pt>
          <cx:pt idx="6677">No</cx:pt>
          <cx:pt idx="6678">Yes</cx:pt>
          <cx:pt idx="6679">Yes</cx:pt>
          <cx:pt idx="6680">Yes</cx:pt>
          <cx:pt idx="6681">No</cx:pt>
          <cx:pt idx="6682">Yes</cx:pt>
          <cx:pt idx="6683">No</cx:pt>
          <cx:pt idx="6684">Yes</cx:pt>
          <cx:pt idx="6685">Yes</cx:pt>
          <cx:pt idx="6686">Yes</cx:pt>
          <cx:pt idx="6687">Yes</cx:pt>
          <cx:pt idx="6688">No</cx:pt>
          <cx:pt idx="6689">No</cx:pt>
          <cx:pt idx="6690">No</cx:pt>
          <cx:pt idx="6691">No</cx:pt>
          <cx:pt idx="6692">No</cx:pt>
          <cx:pt idx="6693">Yes</cx:pt>
          <cx:pt idx="6694">No</cx:pt>
          <cx:pt idx="6695">No</cx:pt>
          <cx:pt idx="6696">No</cx:pt>
          <cx:pt idx="6697">No</cx:pt>
          <cx:pt idx="6698">Yes</cx:pt>
          <cx:pt idx="6699">Yes</cx:pt>
          <cx:pt idx="6700">Yes</cx:pt>
          <cx:pt idx="6701">No</cx:pt>
          <cx:pt idx="6702">Yes</cx:pt>
          <cx:pt idx="6703">Yes</cx:pt>
          <cx:pt idx="6704">No</cx:pt>
          <cx:pt idx="6705">No</cx:pt>
          <cx:pt idx="6706">No</cx:pt>
          <cx:pt idx="6707">Yes</cx:pt>
          <cx:pt idx="6708">No</cx:pt>
          <cx:pt idx="6709">Yes</cx:pt>
          <cx:pt idx="6710">Yes</cx:pt>
          <cx:pt idx="6711">Yes</cx:pt>
          <cx:pt idx="6712">Yes</cx:pt>
          <cx:pt idx="6713">Yes</cx:pt>
          <cx:pt idx="6714">No</cx:pt>
          <cx:pt idx="6715">Yes</cx:pt>
          <cx:pt idx="6716">Yes</cx:pt>
          <cx:pt idx="6717">Yes</cx:pt>
          <cx:pt idx="6718">Yes</cx:pt>
          <cx:pt idx="6719">Yes</cx:pt>
          <cx:pt idx="6720">No</cx:pt>
          <cx:pt idx="6721">Yes</cx:pt>
          <cx:pt idx="6722">Yes</cx:pt>
          <cx:pt idx="6723">Yes</cx:pt>
          <cx:pt idx="6724">Yes</cx:pt>
          <cx:pt idx="6725">No</cx:pt>
          <cx:pt idx="6726">Yes</cx:pt>
          <cx:pt idx="6727">Yes</cx:pt>
          <cx:pt idx="6728">Yes</cx:pt>
          <cx:pt idx="6729">Yes</cx:pt>
          <cx:pt idx="6730">No</cx:pt>
          <cx:pt idx="6731">No</cx:pt>
          <cx:pt idx="6732">No</cx:pt>
          <cx:pt idx="6733">Yes</cx:pt>
          <cx:pt idx="6734">No</cx:pt>
          <cx:pt idx="6735">No</cx:pt>
          <cx:pt idx="6736">No</cx:pt>
          <cx:pt idx="6737">No</cx:pt>
          <cx:pt idx="6738">No</cx:pt>
          <cx:pt idx="6739">Yes</cx:pt>
          <cx:pt idx="6740">No</cx:pt>
          <cx:pt idx="6741">No</cx:pt>
          <cx:pt idx="6742">No</cx:pt>
          <cx:pt idx="6743">Yes</cx:pt>
          <cx:pt idx="6744">Yes</cx:pt>
          <cx:pt idx="6745">No</cx:pt>
          <cx:pt idx="6746">Yes</cx:pt>
          <cx:pt idx="6747">Yes</cx:pt>
          <cx:pt idx="6748">No</cx:pt>
          <cx:pt idx="6749">Yes</cx:pt>
          <cx:pt idx="6750">No</cx:pt>
          <cx:pt idx="6751">No</cx:pt>
          <cx:pt idx="6752">No</cx:pt>
          <cx:pt idx="6753">Yes</cx:pt>
          <cx:pt idx="6754">No</cx:pt>
          <cx:pt idx="6755">No</cx:pt>
          <cx:pt idx="6756">Yes</cx:pt>
          <cx:pt idx="6757">No</cx:pt>
          <cx:pt idx="6758">Yes</cx:pt>
          <cx:pt idx="6759">Yes</cx:pt>
          <cx:pt idx="6760">No</cx:pt>
          <cx:pt idx="6761">Yes</cx:pt>
          <cx:pt idx="6762">No</cx:pt>
          <cx:pt idx="6763">Yes</cx:pt>
          <cx:pt idx="6764">Yes</cx:pt>
          <cx:pt idx="6765">Yes</cx:pt>
          <cx:pt idx="6766">Yes</cx:pt>
          <cx:pt idx="6767">No</cx:pt>
          <cx:pt idx="6768">No</cx:pt>
          <cx:pt idx="6769">Yes</cx:pt>
          <cx:pt idx="6770">No</cx:pt>
          <cx:pt idx="6771">No</cx:pt>
          <cx:pt idx="6772">No</cx:pt>
          <cx:pt idx="6773">No</cx:pt>
          <cx:pt idx="6774">No</cx:pt>
          <cx:pt idx="6775">No</cx:pt>
          <cx:pt idx="6776">No</cx:pt>
          <cx:pt idx="6777">Yes</cx:pt>
          <cx:pt idx="6778">No</cx:pt>
          <cx:pt idx="6779">Yes</cx:pt>
          <cx:pt idx="6780">Yes</cx:pt>
          <cx:pt idx="6781">Yes</cx:pt>
          <cx:pt idx="6782">No</cx:pt>
          <cx:pt idx="6783">No</cx:pt>
          <cx:pt idx="6784">Yes</cx:pt>
          <cx:pt idx="6785">Yes</cx:pt>
          <cx:pt idx="6786">No</cx:pt>
          <cx:pt idx="6787">No</cx:pt>
          <cx:pt idx="6788">No</cx:pt>
          <cx:pt idx="6789">Yes</cx:pt>
          <cx:pt idx="6790">Yes</cx:pt>
          <cx:pt idx="6791">No</cx:pt>
          <cx:pt idx="6792">No</cx:pt>
          <cx:pt idx="6793">Yes</cx:pt>
          <cx:pt idx="6794">No</cx:pt>
          <cx:pt idx="6795">No</cx:pt>
          <cx:pt idx="6796">Yes</cx:pt>
          <cx:pt idx="6797">Yes</cx:pt>
          <cx:pt idx="6798">Yes</cx:pt>
          <cx:pt idx="6799">Yes</cx:pt>
          <cx:pt idx="6800">No</cx:pt>
          <cx:pt idx="6801">Yes</cx:pt>
          <cx:pt idx="6802">No</cx:pt>
          <cx:pt idx="6803">No</cx:pt>
          <cx:pt idx="6804">No</cx:pt>
          <cx:pt idx="6805">Yes</cx:pt>
          <cx:pt idx="6806">Yes</cx:pt>
          <cx:pt idx="6807">No</cx:pt>
          <cx:pt idx="6808">No</cx:pt>
          <cx:pt idx="6809">Yes</cx:pt>
          <cx:pt idx="6810">No</cx:pt>
          <cx:pt idx="6811">No</cx:pt>
          <cx:pt idx="6812">No</cx:pt>
          <cx:pt idx="6813">No</cx:pt>
          <cx:pt idx="6814">No</cx:pt>
          <cx:pt idx="6815">No</cx:pt>
          <cx:pt idx="6816">No</cx:pt>
          <cx:pt idx="6817">No</cx:pt>
          <cx:pt idx="6818">Yes</cx:pt>
          <cx:pt idx="6819">Yes</cx:pt>
          <cx:pt idx="6820">No</cx:pt>
          <cx:pt idx="6821">No</cx:pt>
          <cx:pt idx="6822">Yes</cx:pt>
          <cx:pt idx="6823">Yes</cx:pt>
          <cx:pt idx="6824">Yes</cx:pt>
          <cx:pt idx="6825">No</cx:pt>
          <cx:pt idx="6826">Yes</cx:pt>
          <cx:pt idx="6827">Yes</cx:pt>
          <cx:pt idx="6828">No</cx:pt>
          <cx:pt idx="6829">Yes</cx:pt>
          <cx:pt idx="6830">No</cx:pt>
          <cx:pt idx="6831">Yes</cx:pt>
          <cx:pt idx="6832">Yes</cx:pt>
          <cx:pt idx="6833">Yes</cx:pt>
          <cx:pt idx="6834">Yes</cx:pt>
          <cx:pt idx="6835">Yes</cx:pt>
          <cx:pt idx="6836">No</cx:pt>
          <cx:pt idx="6837">No</cx:pt>
          <cx:pt idx="6838">Yes</cx:pt>
          <cx:pt idx="6839">No</cx:pt>
          <cx:pt idx="6840">Yes</cx:pt>
          <cx:pt idx="6841">Yes</cx:pt>
          <cx:pt idx="6842">Yes</cx:pt>
          <cx:pt idx="6843">Yes</cx:pt>
          <cx:pt idx="6844">Yes</cx:pt>
          <cx:pt idx="6845">No</cx:pt>
          <cx:pt idx="6846">No</cx:pt>
          <cx:pt idx="6847">No</cx:pt>
          <cx:pt idx="6848">No</cx:pt>
          <cx:pt idx="6849">Yes</cx:pt>
          <cx:pt idx="6850">No</cx:pt>
          <cx:pt idx="6851">Yes</cx:pt>
          <cx:pt idx="6852">Yes</cx:pt>
          <cx:pt idx="6853">No</cx:pt>
          <cx:pt idx="6854">No</cx:pt>
          <cx:pt idx="6855">Yes</cx:pt>
          <cx:pt idx="6856">Yes</cx:pt>
          <cx:pt idx="6857">Yes</cx:pt>
          <cx:pt idx="6858">No</cx:pt>
          <cx:pt idx="6859">Yes</cx:pt>
          <cx:pt idx="6860">Yes</cx:pt>
          <cx:pt idx="6861">Yes</cx:pt>
          <cx:pt idx="6862">Yes</cx:pt>
          <cx:pt idx="6863">No</cx:pt>
          <cx:pt idx="6864">No</cx:pt>
          <cx:pt idx="6865">Yes</cx:pt>
          <cx:pt idx="6866">No</cx:pt>
          <cx:pt idx="6867">Yes</cx:pt>
          <cx:pt idx="6868">No</cx:pt>
          <cx:pt idx="6869">No</cx:pt>
          <cx:pt idx="6870">No</cx:pt>
          <cx:pt idx="6871">No</cx:pt>
          <cx:pt idx="6872">Yes</cx:pt>
          <cx:pt idx="6873">Yes</cx:pt>
          <cx:pt idx="6874">Yes</cx:pt>
          <cx:pt idx="6875">No</cx:pt>
          <cx:pt idx="6876">No</cx:pt>
          <cx:pt idx="6877">Yes</cx:pt>
          <cx:pt idx="6878">No</cx:pt>
          <cx:pt idx="6879">No</cx:pt>
          <cx:pt idx="6880">Yes</cx:pt>
          <cx:pt idx="6881">No</cx:pt>
          <cx:pt idx="6882">Yes</cx:pt>
          <cx:pt idx="6883">No</cx:pt>
          <cx:pt idx="6884">Yes</cx:pt>
          <cx:pt idx="6885">No</cx:pt>
          <cx:pt idx="6886">No</cx:pt>
          <cx:pt idx="6887">No</cx:pt>
          <cx:pt idx="6888">No</cx:pt>
          <cx:pt idx="6889">No</cx:pt>
          <cx:pt idx="6890">Yes</cx:pt>
          <cx:pt idx="6891">No</cx:pt>
          <cx:pt idx="6892">Yes</cx:pt>
          <cx:pt idx="6893">Yes</cx:pt>
          <cx:pt idx="6894">Yes</cx:pt>
          <cx:pt idx="6895">No</cx:pt>
          <cx:pt idx="6896">Yes</cx:pt>
          <cx:pt idx="6897">No</cx:pt>
          <cx:pt idx="6898">No</cx:pt>
          <cx:pt idx="6899">No</cx:pt>
          <cx:pt idx="6900">Yes</cx:pt>
          <cx:pt idx="6901">No</cx:pt>
          <cx:pt idx="6902">No</cx:pt>
          <cx:pt idx="6903">No</cx:pt>
          <cx:pt idx="6904">Yes</cx:pt>
          <cx:pt idx="6905">Yes</cx:pt>
          <cx:pt idx="6906">Yes</cx:pt>
          <cx:pt idx="6907">Yes</cx:pt>
          <cx:pt idx="6908">No</cx:pt>
          <cx:pt idx="6909">Yes</cx:pt>
          <cx:pt idx="6910">No</cx:pt>
          <cx:pt idx="6911">Yes</cx:pt>
          <cx:pt idx="6912">No</cx:pt>
          <cx:pt idx="6913">Yes</cx:pt>
          <cx:pt idx="6914">Yes</cx:pt>
          <cx:pt idx="6915">Yes</cx:pt>
          <cx:pt idx="6916">No</cx:pt>
          <cx:pt idx="6917">No</cx:pt>
          <cx:pt idx="6918">Yes</cx:pt>
          <cx:pt idx="6919">Yes</cx:pt>
          <cx:pt idx="6920">Yes</cx:pt>
          <cx:pt idx="6921">Yes</cx:pt>
          <cx:pt idx="6922">Yes</cx:pt>
          <cx:pt idx="6923">Yes</cx:pt>
          <cx:pt idx="6924">No</cx:pt>
          <cx:pt idx="6925">No</cx:pt>
          <cx:pt idx="6926">No</cx:pt>
          <cx:pt idx="6927">No</cx:pt>
          <cx:pt idx="6928">No</cx:pt>
          <cx:pt idx="6929">No</cx:pt>
          <cx:pt idx="6930">Yes</cx:pt>
          <cx:pt idx="6931">Yes</cx:pt>
          <cx:pt idx="6932">Yes</cx:pt>
          <cx:pt idx="6933">Yes</cx:pt>
          <cx:pt idx="6934">Yes</cx:pt>
          <cx:pt idx="6935">No</cx:pt>
          <cx:pt idx="6936">No</cx:pt>
          <cx:pt idx="6937">No</cx:pt>
          <cx:pt idx="6938">No</cx:pt>
          <cx:pt idx="6939">No</cx:pt>
          <cx:pt idx="6940">Yes</cx:pt>
          <cx:pt idx="6941">No</cx:pt>
          <cx:pt idx="6942">No</cx:pt>
          <cx:pt idx="6943">No</cx:pt>
          <cx:pt idx="6944">Yes</cx:pt>
          <cx:pt idx="6945">Yes</cx:pt>
          <cx:pt idx="6946">Yes</cx:pt>
          <cx:pt idx="6947">Yes</cx:pt>
          <cx:pt idx="6948">Yes</cx:pt>
          <cx:pt idx="6949">Yes</cx:pt>
          <cx:pt idx="6950">No</cx:pt>
          <cx:pt idx="6951">No</cx:pt>
          <cx:pt idx="6952">No</cx:pt>
          <cx:pt idx="6953">Yes</cx:pt>
          <cx:pt idx="6954">Yes</cx:pt>
          <cx:pt idx="6955">Yes</cx:pt>
          <cx:pt idx="6956">Yes</cx:pt>
          <cx:pt idx="6957">No</cx:pt>
          <cx:pt idx="6958">Yes</cx:pt>
          <cx:pt idx="6959">Yes</cx:pt>
          <cx:pt idx="6960">Yes</cx:pt>
          <cx:pt idx="6961">Yes</cx:pt>
          <cx:pt idx="6962">Yes</cx:pt>
          <cx:pt idx="6963">No</cx:pt>
          <cx:pt idx="6964">Yes</cx:pt>
          <cx:pt idx="6965">Yes</cx:pt>
          <cx:pt idx="6966">No</cx:pt>
          <cx:pt idx="6967">Yes</cx:pt>
          <cx:pt idx="6968">Yes</cx:pt>
          <cx:pt idx="6969">No</cx:pt>
          <cx:pt idx="6970">No</cx:pt>
          <cx:pt idx="6971">No</cx:pt>
          <cx:pt idx="6972">No</cx:pt>
          <cx:pt idx="6973">No</cx:pt>
          <cx:pt idx="6974">No</cx:pt>
          <cx:pt idx="6975">No</cx:pt>
          <cx:pt idx="6976">No</cx:pt>
          <cx:pt idx="6977">No</cx:pt>
          <cx:pt idx="6978">No</cx:pt>
          <cx:pt idx="6979">Yes</cx:pt>
          <cx:pt idx="6980">No</cx:pt>
          <cx:pt idx="6981">No</cx:pt>
          <cx:pt idx="6982">No</cx:pt>
          <cx:pt idx="6983">No</cx:pt>
          <cx:pt idx="6984">No</cx:pt>
          <cx:pt idx="6985">Yes</cx:pt>
          <cx:pt idx="6986">Yes</cx:pt>
          <cx:pt idx="6987">Yes</cx:pt>
          <cx:pt idx="6988">No</cx:pt>
          <cx:pt idx="6989">No</cx:pt>
          <cx:pt idx="6990">Yes</cx:pt>
          <cx:pt idx="6991">No</cx:pt>
          <cx:pt idx="6992">No</cx:pt>
          <cx:pt idx="6993">Yes</cx:pt>
          <cx:pt idx="6994">No</cx:pt>
          <cx:pt idx="6995">No</cx:pt>
          <cx:pt idx="6996">No</cx:pt>
          <cx:pt idx="6997">No</cx:pt>
          <cx:pt idx="6998">No</cx:pt>
          <cx:pt idx="6999">No</cx:pt>
          <cx:pt idx="7000">No</cx:pt>
          <cx:pt idx="7001">Yes</cx:pt>
          <cx:pt idx="7002">Yes</cx:pt>
          <cx:pt idx="7003">No</cx:pt>
          <cx:pt idx="7004">No</cx:pt>
          <cx:pt idx="7005">Yes</cx:pt>
          <cx:pt idx="7006">Yes</cx:pt>
          <cx:pt idx="7007">Yes</cx:pt>
          <cx:pt idx="7008">Yes</cx:pt>
          <cx:pt idx="7009">Yes</cx:pt>
          <cx:pt idx="7010">Yes</cx:pt>
          <cx:pt idx="7011">Yes</cx:pt>
          <cx:pt idx="7012">No</cx:pt>
          <cx:pt idx="7013">Yes</cx:pt>
          <cx:pt idx="7014">Yes</cx:pt>
          <cx:pt idx="7015">Yes</cx:pt>
          <cx:pt idx="7016">No</cx:pt>
          <cx:pt idx="7017">No</cx:pt>
          <cx:pt idx="7018">No</cx:pt>
          <cx:pt idx="7019">Yes</cx:pt>
          <cx:pt idx="7020">Yes</cx:pt>
          <cx:pt idx="7021">Yes</cx:pt>
          <cx:pt idx="7022">No</cx:pt>
          <cx:pt idx="7023">No</cx:pt>
          <cx:pt idx="7024">No</cx:pt>
          <cx:pt idx="7025">No</cx:pt>
          <cx:pt idx="7026">No</cx:pt>
          <cx:pt idx="7027">No</cx:pt>
          <cx:pt idx="7028">Yes</cx:pt>
          <cx:pt idx="7029">No</cx:pt>
          <cx:pt idx="7030">No</cx:pt>
          <cx:pt idx="7031">No</cx:pt>
          <cx:pt idx="7032">No</cx:pt>
          <cx:pt idx="7033">Yes</cx:pt>
          <cx:pt idx="7034">Yes</cx:pt>
          <cx:pt idx="7035">No</cx:pt>
          <cx:pt idx="7036">Yes</cx:pt>
          <cx:pt idx="7037">Yes</cx:pt>
          <cx:pt idx="7038">Yes</cx:pt>
          <cx:pt idx="7039">Yes</cx:pt>
          <cx:pt idx="7040">Yes</cx:pt>
          <cx:pt idx="7041">Yes</cx:pt>
          <cx:pt idx="7042">Yes</cx:pt>
          <cx:pt idx="7043">No</cx:pt>
          <cx:pt idx="7044">Yes</cx:pt>
          <cx:pt idx="7045">No</cx:pt>
          <cx:pt idx="7046">Yes</cx:pt>
          <cx:pt idx="7047">Yes</cx:pt>
          <cx:pt idx="7048">Yes</cx:pt>
          <cx:pt idx="7049">No</cx:pt>
          <cx:pt idx="7050">Yes</cx:pt>
          <cx:pt idx="7051">No</cx:pt>
          <cx:pt idx="7052">Yes</cx:pt>
          <cx:pt idx="7053">Yes</cx:pt>
          <cx:pt idx="7054">No</cx:pt>
          <cx:pt idx="7055">Yes</cx:pt>
          <cx:pt idx="7056">Yes</cx:pt>
          <cx:pt idx="7057">Yes</cx:pt>
          <cx:pt idx="7058">No</cx:pt>
          <cx:pt idx="7059">Yes</cx:pt>
          <cx:pt idx="7060">Yes</cx:pt>
          <cx:pt idx="7061">Yes</cx:pt>
          <cx:pt idx="7062">No</cx:pt>
          <cx:pt idx="7063">Yes</cx:pt>
          <cx:pt idx="7064">No</cx:pt>
          <cx:pt idx="7065">Yes</cx:pt>
          <cx:pt idx="7066">Yes</cx:pt>
          <cx:pt idx="7067">No</cx:pt>
          <cx:pt idx="7068">No</cx:pt>
          <cx:pt idx="7069">No</cx:pt>
          <cx:pt idx="7070">No</cx:pt>
          <cx:pt idx="7071">No</cx:pt>
          <cx:pt idx="7072">Yes</cx:pt>
          <cx:pt idx="7073">Yes</cx:pt>
          <cx:pt idx="7074">No</cx:pt>
          <cx:pt idx="7075">Yes</cx:pt>
          <cx:pt idx="7076">Yes</cx:pt>
          <cx:pt idx="7077">No</cx:pt>
          <cx:pt idx="7078">No</cx:pt>
          <cx:pt idx="7079">No</cx:pt>
          <cx:pt idx="7080">Yes</cx:pt>
          <cx:pt idx="7081">No</cx:pt>
          <cx:pt idx="7082">Yes</cx:pt>
          <cx:pt idx="7083">No</cx:pt>
          <cx:pt idx="7084">No</cx:pt>
          <cx:pt idx="7085">No</cx:pt>
          <cx:pt idx="7086">No</cx:pt>
          <cx:pt idx="7087">Yes</cx:pt>
          <cx:pt idx="7088">Yes</cx:pt>
          <cx:pt idx="7089">Yes</cx:pt>
          <cx:pt idx="7090">No</cx:pt>
          <cx:pt idx="7091">Yes</cx:pt>
          <cx:pt idx="7092">Yes</cx:pt>
          <cx:pt idx="7093">Yes</cx:pt>
          <cx:pt idx="7094">No</cx:pt>
          <cx:pt idx="7095">Yes</cx:pt>
          <cx:pt idx="7096">No</cx:pt>
          <cx:pt idx="7097">No</cx:pt>
          <cx:pt idx="7098">Yes</cx:pt>
          <cx:pt idx="7099">Yes</cx:pt>
          <cx:pt idx="7100">No</cx:pt>
          <cx:pt idx="7101">No</cx:pt>
          <cx:pt idx="7102">No</cx:pt>
          <cx:pt idx="7103">Yes</cx:pt>
          <cx:pt idx="7104">No</cx:pt>
          <cx:pt idx="7105">No</cx:pt>
          <cx:pt idx="7106">No</cx:pt>
          <cx:pt idx="7107">Yes</cx:pt>
          <cx:pt idx="7108">No</cx:pt>
          <cx:pt idx="7109">No</cx:pt>
          <cx:pt idx="7110">No</cx:pt>
          <cx:pt idx="7111">No</cx:pt>
          <cx:pt idx="7112">No</cx:pt>
          <cx:pt idx="7113">Yes</cx:pt>
          <cx:pt idx="7114">Yes</cx:pt>
          <cx:pt idx="7115">No</cx:pt>
          <cx:pt idx="7116">No</cx:pt>
          <cx:pt idx="7117">No</cx:pt>
          <cx:pt idx="7118">No</cx:pt>
          <cx:pt idx="7119">No</cx:pt>
          <cx:pt idx="7120">No</cx:pt>
          <cx:pt idx="7121">Yes</cx:pt>
          <cx:pt idx="7122">No</cx:pt>
          <cx:pt idx="7123">No</cx:pt>
          <cx:pt idx="7124">Yes</cx:pt>
          <cx:pt idx="7125">Yes</cx:pt>
          <cx:pt idx="7126">Yes</cx:pt>
          <cx:pt idx="7127">Yes</cx:pt>
          <cx:pt idx="7128">No</cx:pt>
          <cx:pt idx="7129">Yes</cx:pt>
          <cx:pt idx="7130">Yes</cx:pt>
          <cx:pt idx="7131">Yes</cx:pt>
          <cx:pt idx="7132">No</cx:pt>
          <cx:pt idx="7133">No</cx:pt>
          <cx:pt idx="7134">No</cx:pt>
          <cx:pt idx="7135">Yes</cx:pt>
          <cx:pt idx="7136">No</cx:pt>
          <cx:pt idx="7137">Yes</cx:pt>
          <cx:pt idx="7138">Yes</cx:pt>
          <cx:pt idx="7139">Yes</cx:pt>
          <cx:pt idx="7140">Yes</cx:pt>
          <cx:pt idx="7141">No</cx:pt>
          <cx:pt idx="7142">No</cx:pt>
          <cx:pt idx="7143">No</cx:pt>
          <cx:pt idx="7144">No</cx:pt>
          <cx:pt idx="7145">Yes</cx:pt>
          <cx:pt idx="7146">Yes</cx:pt>
          <cx:pt idx="7147">Yes</cx:pt>
          <cx:pt idx="7148">Yes</cx:pt>
          <cx:pt idx="7149">Yes</cx:pt>
          <cx:pt idx="7150">No</cx:pt>
          <cx:pt idx="7151">No</cx:pt>
          <cx:pt idx="7152">Yes</cx:pt>
          <cx:pt idx="7153">Yes</cx:pt>
          <cx:pt idx="7154">No</cx:pt>
          <cx:pt idx="7155">No</cx:pt>
          <cx:pt idx="7156">Yes</cx:pt>
          <cx:pt idx="7157">No</cx:pt>
          <cx:pt idx="7158">No</cx:pt>
          <cx:pt idx="7159">Yes</cx:pt>
          <cx:pt idx="7160">Yes</cx:pt>
          <cx:pt idx="7161">No</cx:pt>
          <cx:pt idx="7162">No</cx:pt>
          <cx:pt idx="7163">Yes</cx:pt>
          <cx:pt idx="7164">No</cx:pt>
          <cx:pt idx="7165">No</cx:pt>
          <cx:pt idx="7166">No</cx:pt>
          <cx:pt idx="7167">Yes</cx:pt>
          <cx:pt idx="7168">No</cx:pt>
          <cx:pt idx="7169">No</cx:pt>
          <cx:pt idx="7170">Yes</cx:pt>
          <cx:pt idx="7171">Yes</cx:pt>
          <cx:pt idx="7172">No</cx:pt>
          <cx:pt idx="7173">Yes</cx:pt>
          <cx:pt idx="7174">Yes</cx:pt>
          <cx:pt idx="7175">No</cx:pt>
          <cx:pt idx="7176">Yes</cx:pt>
          <cx:pt idx="7177">No</cx:pt>
          <cx:pt idx="7178">No</cx:pt>
          <cx:pt idx="7179">Yes</cx:pt>
          <cx:pt idx="7180">No</cx:pt>
          <cx:pt idx="7181">No</cx:pt>
          <cx:pt idx="7182">No</cx:pt>
          <cx:pt idx="7183">No</cx:pt>
          <cx:pt idx="7184">No</cx:pt>
          <cx:pt idx="7185">Yes</cx:pt>
          <cx:pt idx="7186">Yes</cx:pt>
          <cx:pt idx="7187">No</cx:pt>
          <cx:pt idx="7188">No</cx:pt>
          <cx:pt idx="7189">Yes</cx:pt>
          <cx:pt idx="7190">No</cx:pt>
          <cx:pt idx="7191">No</cx:pt>
          <cx:pt idx="7192">No</cx:pt>
          <cx:pt idx="7193">Yes</cx:pt>
          <cx:pt idx="7194">No</cx:pt>
          <cx:pt idx="7195">Yes</cx:pt>
          <cx:pt idx="7196">No</cx:pt>
          <cx:pt idx="7197">No</cx:pt>
          <cx:pt idx="7198">Yes</cx:pt>
          <cx:pt idx="7199">Yes</cx:pt>
          <cx:pt idx="7200">No</cx:pt>
          <cx:pt idx="7201">No</cx:pt>
          <cx:pt idx="7202">No</cx:pt>
          <cx:pt idx="7203">Yes</cx:pt>
          <cx:pt idx="7204">No</cx:pt>
          <cx:pt idx="7205">Yes</cx:pt>
          <cx:pt idx="7206">No</cx:pt>
          <cx:pt idx="7207">No</cx:pt>
          <cx:pt idx="7208">No</cx:pt>
          <cx:pt idx="7209">No</cx:pt>
          <cx:pt idx="7210">No</cx:pt>
          <cx:pt idx="7211">No</cx:pt>
          <cx:pt idx="7212">No</cx:pt>
          <cx:pt idx="7213">Yes</cx:pt>
          <cx:pt idx="7214">No</cx:pt>
          <cx:pt idx="7215">No</cx:pt>
          <cx:pt idx="7216">No</cx:pt>
          <cx:pt idx="7217">No</cx:pt>
          <cx:pt idx="7218">Yes</cx:pt>
          <cx:pt idx="7219">Yes</cx:pt>
          <cx:pt idx="7220">No</cx:pt>
          <cx:pt idx="7221">No</cx:pt>
          <cx:pt idx="7222">Yes</cx:pt>
          <cx:pt idx="7223">Yes</cx:pt>
          <cx:pt idx="7224">Yes</cx:pt>
          <cx:pt idx="7225">No</cx:pt>
          <cx:pt idx="7226">Yes</cx:pt>
          <cx:pt idx="7227">Yes</cx:pt>
          <cx:pt idx="7228">No</cx:pt>
          <cx:pt idx="7229">No</cx:pt>
          <cx:pt idx="7230">No</cx:pt>
          <cx:pt idx="7231">Yes</cx:pt>
          <cx:pt idx="7232">Yes</cx:pt>
          <cx:pt idx="7233">Yes</cx:pt>
          <cx:pt idx="7234">Yes</cx:pt>
          <cx:pt idx="7235">No</cx:pt>
          <cx:pt idx="7236">Yes</cx:pt>
          <cx:pt idx="7237">No</cx:pt>
          <cx:pt idx="7238">Yes</cx:pt>
          <cx:pt idx="7239">Yes</cx:pt>
          <cx:pt idx="7240">Yes</cx:pt>
          <cx:pt idx="7241">No</cx:pt>
          <cx:pt idx="7242">Yes</cx:pt>
          <cx:pt idx="7243">No</cx:pt>
          <cx:pt idx="7244">No</cx:pt>
          <cx:pt idx="7245">No</cx:pt>
          <cx:pt idx="7246">No</cx:pt>
          <cx:pt idx="7247">Yes</cx:pt>
          <cx:pt idx="7248">Yes</cx:pt>
          <cx:pt idx="7249">No</cx:pt>
          <cx:pt idx="7250">No</cx:pt>
          <cx:pt idx="7251">Yes</cx:pt>
          <cx:pt idx="7252">Yes</cx:pt>
          <cx:pt idx="7253">No</cx:pt>
          <cx:pt idx="7254">Yes</cx:pt>
          <cx:pt idx="7255">Yes</cx:pt>
          <cx:pt idx="7256">Yes</cx:pt>
          <cx:pt idx="7257">No</cx:pt>
          <cx:pt idx="7258">No</cx:pt>
          <cx:pt idx="7259">No</cx:pt>
          <cx:pt idx="7260">No</cx:pt>
          <cx:pt idx="7261">No</cx:pt>
          <cx:pt idx="7262">Yes</cx:pt>
          <cx:pt idx="7263">Yes</cx:pt>
          <cx:pt idx="7264">Yes</cx:pt>
          <cx:pt idx="7265">No</cx:pt>
          <cx:pt idx="7266">Yes</cx:pt>
          <cx:pt idx="7267">No</cx:pt>
          <cx:pt idx="7268">No</cx:pt>
          <cx:pt idx="7269">No</cx:pt>
          <cx:pt idx="7270">No</cx:pt>
          <cx:pt idx="7271">No</cx:pt>
          <cx:pt idx="7272">No</cx:pt>
          <cx:pt idx="7273">Yes</cx:pt>
          <cx:pt idx="7274">No</cx:pt>
          <cx:pt idx="7275">Yes</cx:pt>
          <cx:pt idx="7276">No</cx:pt>
          <cx:pt idx="7277">Yes</cx:pt>
          <cx:pt idx="7278">No</cx:pt>
          <cx:pt idx="7279">No</cx:pt>
          <cx:pt idx="7280">Yes</cx:pt>
          <cx:pt idx="7281">No</cx:pt>
          <cx:pt idx="7282">No</cx:pt>
          <cx:pt idx="7283">Yes</cx:pt>
          <cx:pt idx="7284">Yes</cx:pt>
          <cx:pt idx="7285">No</cx:pt>
          <cx:pt idx="7286">Yes</cx:pt>
          <cx:pt idx="7287">Yes</cx:pt>
          <cx:pt idx="7288">No</cx:pt>
          <cx:pt idx="7289">Yes</cx:pt>
          <cx:pt idx="7290">No</cx:pt>
          <cx:pt idx="7291">Yes</cx:pt>
          <cx:pt idx="7292">No</cx:pt>
          <cx:pt idx="7293">No</cx:pt>
          <cx:pt idx="7294">No</cx:pt>
          <cx:pt idx="7295">Yes</cx:pt>
          <cx:pt idx="7296">No</cx:pt>
          <cx:pt idx="7297">Yes</cx:pt>
          <cx:pt idx="7298">No</cx:pt>
          <cx:pt idx="7299">No</cx:pt>
          <cx:pt idx="7300">No</cx:pt>
          <cx:pt idx="7301">Yes</cx:pt>
          <cx:pt idx="7302">No</cx:pt>
          <cx:pt idx="7303">No</cx:pt>
          <cx:pt idx="7304">Yes</cx:pt>
          <cx:pt idx="7305">No</cx:pt>
          <cx:pt idx="7306">No</cx:pt>
          <cx:pt idx="7307">Yes</cx:pt>
          <cx:pt idx="7308">Yes</cx:pt>
          <cx:pt idx="7309">Yes</cx:pt>
          <cx:pt idx="7310">No</cx:pt>
          <cx:pt idx="7311">Yes</cx:pt>
          <cx:pt idx="7312">No</cx:pt>
          <cx:pt idx="7313">No</cx:pt>
          <cx:pt idx="7314">Yes</cx:pt>
          <cx:pt idx="7315">Yes</cx:pt>
          <cx:pt idx="7316">No</cx:pt>
          <cx:pt idx="7317">Yes</cx:pt>
          <cx:pt idx="7318">Yes</cx:pt>
          <cx:pt idx="7319">No</cx:pt>
          <cx:pt idx="7320">Yes</cx:pt>
          <cx:pt idx="7321">Yes</cx:pt>
          <cx:pt idx="7322">Yes</cx:pt>
          <cx:pt idx="7323">No</cx:pt>
          <cx:pt idx="7324">Yes</cx:pt>
          <cx:pt idx="7325">Yes</cx:pt>
          <cx:pt idx="7326">No</cx:pt>
          <cx:pt idx="7327">No</cx:pt>
          <cx:pt idx="7328">No</cx:pt>
          <cx:pt idx="7329">No</cx:pt>
          <cx:pt idx="7330">Yes</cx:pt>
          <cx:pt idx="7331">No</cx:pt>
          <cx:pt idx="7332">No</cx:pt>
          <cx:pt idx="7333">Yes</cx:pt>
          <cx:pt idx="7334">No</cx:pt>
          <cx:pt idx="7335">No</cx:pt>
          <cx:pt idx="7336">Yes</cx:pt>
          <cx:pt idx="7337">No</cx:pt>
          <cx:pt idx="7338">No</cx:pt>
          <cx:pt idx="7339">Yes</cx:pt>
          <cx:pt idx="7340">Yes</cx:pt>
          <cx:pt idx="7341">Yes</cx:pt>
          <cx:pt idx="7342">Yes</cx:pt>
          <cx:pt idx="7343">Yes</cx:pt>
          <cx:pt idx="7344">Yes</cx:pt>
          <cx:pt idx="7345">Yes</cx:pt>
          <cx:pt idx="7346">Yes</cx:pt>
          <cx:pt idx="7347">Yes</cx:pt>
          <cx:pt idx="7348">Yes</cx:pt>
          <cx:pt idx="7349">Yes</cx:pt>
          <cx:pt idx="7350">Yes</cx:pt>
          <cx:pt idx="7351">No</cx:pt>
          <cx:pt idx="7352">Yes</cx:pt>
          <cx:pt idx="7353">Yes</cx:pt>
          <cx:pt idx="7354">Yes</cx:pt>
          <cx:pt idx="7355">Yes</cx:pt>
          <cx:pt idx="7356">Yes</cx:pt>
          <cx:pt idx="7357">No</cx:pt>
          <cx:pt idx="7358">No</cx:pt>
          <cx:pt idx="7359">No</cx:pt>
          <cx:pt idx="7360">No</cx:pt>
          <cx:pt idx="7361">Yes</cx:pt>
          <cx:pt idx="7362">No</cx:pt>
          <cx:pt idx="7363">No</cx:pt>
          <cx:pt idx="7364">Yes</cx:pt>
          <cx:pt idx="7365">No</cx:pt>
          <cx:pt idx="7366">No</cx:pt>
          <cx:pt idx="7367">Yes</cx:pt>
          <cx:pt idx="7368">Yes</cx:pt>
          <cx:pt idx="7369">No</cx:pt>
          <cx:pt idx="7370">Yes</cx:pt>
          <cx:pt idx="7371">No</cx:pt>
          <cx:pt idx="7372">Yes</cx:pt>
          <cx:pt idx="7373">No</cx:pt>
          <cx:pt idx="7374">No</cx:pt>
          <cx:pt idx="7375">No</cx:pt>
          <cx:pt idx="7376">Yes</cx:pt>
          <cx:pt idx="7377">Yes</cx:pt>
          <cx:pt idx="7378">No</cx:pt>
          <cx:pt idx="7379">Yes</cx:pt>
          <cx:pt idx="7380">Yes</cx:pt>
          <cx:pt idx="7381">No</cx:pt>
          <cx:pt idx="7382">Yes</cx:pt>
          <cx:pt idx="7383">Yes</cx:pt>
          <cx:pt idx="7384">No</cx:pt>
          <cx:pt idx="7385">No</cx:pt>
          <cx:pt idx="7386">Yes</cx:pt>
          <cx:pt idx="7387">Yes</cx:pt>
          <cx:pt idx="7388">Yes</cx:pt>
          <cx:pt idx="7389">No</cx:pt>
          <cx:pt idx="7390">Yes</cx:pt>
          <cx:pt idx="7391">Yes</cx:pt>
          <cx:pt idx="7392">Yes</cx:pt>
          <cx:pt idx="7393">Yes</cx:pt>
          <cx:pt idx="7394">Yes</cx:pt>
          <cx:pt idx="7395">Yes</cx:pt>
          <cx:pt idx="7396">No</cx:pt>
          <cx:pt idx="7397">No</cx:pt>
          <cx:pt idx="7398">No</cx:pt>
          <cx:pt idx="7399">Yes</cx:pt>
          <cx:pt idx="7400">Yes</cx:pt>
          <cx:pt idx="7401">No</cx:pt>
          <cx:pt idx="7402">No</cx:pt>
          <cx:pt idx="7403">No</cx:pt>
          <cx:pt idx="7404">No</cx:pt>
          <cx:pt idx="7405">No</cx:pt>
          <cx:pt idx="7406">Yes</cx:pt>
          <cx:pt idx="7407">Yes</cx:pt>
          <cx:pt idx="7408">Yes</cx:pt>
          <cx:pt idx="7409">Yes</cx:pt>
          <cx:pt idx="7410">Yes</cx:pt>
          <cx:pt idx="7411">No</cx:pt>
          <cx:pt idx="7412">No</cx:pt>
          <cx:pt idx="7413">Yes</cx:pt>
          <cx:pt idx="7414">No</cx:pt>
          <cx:pt idx="7415">Yes</cx:pt>
          <cx:pt idx="7416">Yes</cx:pt>
          <cx:pt idx="7417">No</cx:pt>
          <cx:pt idx="7418">Yes</cx:pt>
          <cx:pt idx="7419">Yes</cx:pt>
          <cx:pt idx="7420">Yes</cx:pt>
          <cx:pt idx="7421">No</cx:pt>
          <cx:pt idx="7422">No</cx:pt>
          <cx:pt idx="7423">Yes</cx:pt>
          <cx:pt idx="7424">Yes</cx:pt>
          <cx:pt idx="7425">No</cx:pt>
          <cx:pt idx="7426">No</cx:pt>
          <cx:pt idx="7427">No</cx:pt>
          <cx:pt idx="7428">No</cx:pt>
          <cx:pt idx="7429">Yes</cx:pt>
          <cx:pt idx="7430">Yes</cx:pt>
          <cx:pt idx="7431">Yes</cx:pt>
          <cx:pt idx="7432">No</cx:pt>
          <cx:pt idx="7433">No</cx:pt>
          <cx:pt idx="7434">Yes</cx:pt>
          <cx:pt idx="7435">No</cx:pt>
          <cx:pt idx="7436">Yes</cx:pt>
          <cx:pt idx="7437">No</cx:pt>
          <cx:pt idx="7438">Yes</cx:pt>
          <cx:pt idx="7439">Yes</cx:pt>
          <cx:pt idx="7440">Yes</cx:pt>
          <cx:pt idx="7441">Yes</cx:pt>
          <cx:pt idx="7442">No</cx:pt>
          <cx:pt idx="7443">Yes</cx:pt>
          <cx:pt idx="7444">Yes</cx:pt>
          <cx:pt idx="7445">Yes</cx:pt>
          <cx:pt idx="7446">Yes</cx:pt>
          <cx:pt idx="7447">No</cx:pt>
          <cx:pt idx="7448">Yes</cx:pt>
          <cx:pt idx="7449">Yes</cx:pt>
          <cx:pt idx="7450">No</cx:pt>
          <cx:pt idx="7451">Yes</cx:pt>
          <cx:pt idx="7452">Yes</cx:pt>
          <cx:pt idx="7453">Yes</cx:pt>
          <cx:pt idx="7454">Yes</cx:pt>
          <cx:pt idx="7455">No</cx:pt>
          <cx:pt idx="7456">No</cx:pt>
          <cx:pt idx="7457">No</cx:pt>
          <cx:pt idx="7458">No</cx:pt>
          <cx:pt idx="7459">No</cx:pt>
          <cx:pt idx="7460">No</cx:pt>
          <cx:pt idx="7461">Yes</cx:pt>
          <cx:pt idx="7462">Yes</cx:pt>
          <cx:pt idx="7463">Yes</cx:pt>
          <cx:pt idx="7464">Yes</cx:pt>
          <cx:pt idx="7465">No</cx:pt>
          <cx:pt idx="7466">Yes</cx:pt>
          <cx:pt idx="7467">Yes</cx:pt>
          <cx:pt idx="7468">No</cx:pt>
          <cx:pt idx="7469">Yes</cx:pt>
          <cx:pt idx="7470">Yes</cx:pt>
          <cx:pt idx="7471">No</cx:pt>
          <cx:pt idx="7472">Yes</cx:pt>
          <cx:pt idx="7473">Yes</cx:pt>
          <cx:pt idx="7474">No</cx:pt>
          <cx:pt idx="7475">Yes</cx:pt>
          <cx:pt idx="7476">Yes</cx:pt>
          <cx:pt idx="7477">Yes</cx:pt>
          <cx:pt idx="7478">Yes</cx:pt>
          <cx:pt idx="7479">Yes</cx:pt>
          <cx:pt idx="7480">No</cx:pt>
          <cx:pt idx="7481">Yes</cx:pt>
          <cx:pt idx="7482">Yes</cx:pt>
          <cx:pt idx="7483">Yes</cx:pt>
          <cx:pt idx="7484">No</cx:pt>
          <cx:pt idx="7485">No</cx:pt>
          <cx:pt idx="7486">No</cx:pt>
          <cx:pt idx="7487">Yes</cx:pt>
          <cx:pt idx="7488">Yes</cx:pt>
          <cx:pt idx="7489">Yes</cx:pt>
          <cx:pt idx="7490">Yes</cx:pt>
          <cx:pt idx="7491">Yes</cx:pt>
          <cx:pt idx="7492">No</cx:pt>
          <cx:pt idx="7493">Yes</cx:pt>
          <cx:pt idx="7494">Yes</cx:pt>
          <cx:pt idx="7495">No</cx:pt>
          <cx:pt idx="7496">No</cx:pt>
          <cx:pt idx="7497">No</cx:pt>
          <cx:pt idx="7498">No</cx:pt>
          <cx:pt idx="7499">No</cx:pt>
          <cx:pt idx="7500">Yes</cx:pt>
          <cx:pt idx="7501">Yes</cx:pt>
          <cx:pt idx="7502">Yes</cx:pt>
          <cx:pt idx="7503">Yes</cx:pt>
          <cx:pt idx="7504">Yes</cx:pt>
          <cx:pt idx="7505">No</cx:pt>
          <cx:pt idx="7506">Yes</cx:pt>
          <cx:pt idx="7507">Yes</cx:pt>
          <cx:pt idx="7508">No</cx:pt>
          <cx:pt idx="7509">No</cx:pt>
          <cx:pt idx="7510">Yes</cx:pt>
          <cx:pt idx="7511">Yes</cx:pt>
          <cx:pt idx="7512">No</cx:pt>
          <cx:pt idx="7513">Yes</cx:pt>
          <cx:pt idx="7514">No</cx:pt>
          <cx:pt idx="7515">Yes</cx:pt>
          <cx:pt idx="7516">No</cx:pt>
          <cx:pt idx="7517">No</cx:pt>
          <cx:pt idx="7518">No</cx:pt>
          <cx:pt idx="7519">Yes</cx:pt>
          <cx:pt idx="7520">No</cx:pt>
          <cx:pt idx="7521">No</cx:pt>
          <cx:pt idx="7522">Yes</cx:pt>
          <cx:pt idx="7523">Yes</cx:pt>
          <cx:pt idx="7524">Yes</cx:pt>
          <cx:pt idx="7525">No</cx:pt>
          <cx:pt idx="7526">No</cx:pt>
          <cx:pt idx="7527">No</cx:pt>
          <cx:pt idx="7528">Yes</cx:pt>
          <cx:pt idx="7529">Yes</cx:pt>
          <cx:pt idx="7530">No</cx:pt>
          <cx:pt idx="7531">Yes</cx:pt>
          <cx:pt idx="7532">Yes</cx:pt>
          <cx:pt idx="7533">No</cx:pt>
          <cx:pt idx="7534">No</cx:pt>
          <cx:pt idx="7535">Yes</cx:pt>
          <cx:pt idx="7536">No</cx:pt>
          <cx:pt idx="7537">Yes</cx:pt>
          <cx:pt idx="7538">Yes</cx:pt>
          <cx:pt idx="7539">No</cx:pt>
          <cx:pt idx="7540">No</cx:pt>
          <cx:pt idx="7541">Yes</cx:pt>
          <cx:pt idx="7542">Yes</cx:pt>
          <cx:pt idx="7543">No</cx:pt>
          <cx:pt idx="7544">Yes</cx:pt>
          <cx:pt idx="7545">Yes</cx:pt>
          <cx:pt idx="7546">Yes</cx:pt>
          <cx:pt idx="7547">Yes</cx:pt>
          <cx:pt idx="7548">Yes</cx:pt>
          <cx:pt idx="7549">No</cx:pt>
          <cx:pt idx="7550">Yes</cx:pt>
          <cx:pt idx="7551">Yes</cx:pt>
          <cx:pt idx="7552">No</cx:pt>
          <cx:pt idx="7553">No</cx:pt>
          <cx:pt idx="7554">No</cx:pt>
          <cx:pt idx="7555">Yes</cx:pt>
          <cx:pt idx="7556">Yes</cx:pt>
          <cx:pt idx="7557">No</cx:pt>
          <cx:pt idx="7558">No</cx:pt>
          <cx:pt idx="7559">No</cx:pt>
          <cx:pt idx="7560">No</cx:pt>
          <cx:pt idx="7561">No</cx:pt>
          <cx:pt idx="7562">Yes</cx:pt>
          <cx:pt idx="7563">No</cx:pt>
          <cx:pt idx="7564">Yes</cx:pt>
          <cx:pt idx="7565">Yes</cx:pt>
          <cx:pt idx="7566">No</cx:pt>
          <cx:pt idx="7567">No</cx:pt>
          <cx:pt idx="7568">No</cx:pt>
          <cx:pt idx="7569">No</cx:pt>
          <cx:pt idx="7570">No</cx:pt>
          <cx:pt idx="7571">Yes</cx:pt>
          <cx:pt idx="7572">No</cx:pt>
          <cx:pt idx="7573">No</cx:pt>
          <cx:pt idx="7574">Yes</cx:pt>
          <cx:pt idx="7575">No</cx:pt>
          <cx:pt idx="7576">No</cx:pt>
          <cx:pt idx="7577">No</cx:pt>
          <cx:pt idx="7578">Yes</cx:pt>
          <cx:pt idx="7579">No</cx:pt>
          <cx:pt idx="7580">No</cx:pt>
          <cx:pt idx="7581">No</cx:pt>
          <cx:pt idx="7582">No</cx:pt>
          <cx:pt idx="7583">Yes</cx:pt>
          <cx:pt idx="7584">No</cx:pt>
          <cx:pt idx="7585">Yes</cx:pt>
          <cx:pt idx="7586">No</cx:pt>
          <cx:pt idx="7587">No</cx:pt>
          <cx:pt idx="7588">No</cx:pt>
          <cx:pt idx="7589">Yes</cx:pt>
          <cx:pt idx="7590">No</cx:pt>
          <cx:pt idx="7591">No</cx:pt>
          <cx:pt idx="7592">Yes</cx:pt>
          <cx:pt idx="7593">No</cx:pt>
          <cx:pt idx="7594">No</cx:pt>
          <cx:pt idx="7595">No</cx:pt>
          <cx:pt idx="7596">No</cx:pt>
          <cx:pt idx="7597">Yes</cx:pt>
          <cx:pt idx="7598">Yes</cx:pt>
          <cx:pt idx="7599">Yes</cx:pt>
          <cx:pt idx="7600">No</cx:pt>
          <cx:pt idx="7601">No</cx:pt>
          <cx:pt idx="7602">No</cx:pt>
          <cx:pt idx="7603">No</cx:pt>
          <cx:pt idx="7604">Yes</cx:pt>
          <cx:pt idx="7605">No</cx:pt>
          <cx:pt idx="7606">Yes</cx:pt>
          <cx:pt idx="7607">No</cx:pt>
          <cx:pt idx="7608">No</cx:pt>
          <cx:pt idx="7609">Yes</cx:pt>
          <cx:pt idx="7610">No</cx:pt>
          <cx:pt idx="7611">Yes</cx:pt>
          <cx:pt idx="7612">Yes</cx:pt>
          <cx:pt idx="7613">No</cx:pt>
          <cx:pt idx="7614">Yes</cx:pt>
          <cx:pt idx="7615">Yes</cx:pt>
          <cx:pt idx="7616">No</cx:pt>
          <cx:pt idx="7617">Yes</cx:pt>
          <cx:pt idx="7618">Yes</cx:pt>
          <cx:pt idx="7619">No</cx:pt>
          <cx:pt idx="7620">Yes</cx:pt>
          <cx:pt idx="7621">No</cx:pt>
          <cx:pt idx="7622">Yes</cx:pt>
          <cx:pt idx="7623">No</cx:pt>
          <cx:pt idx="7624">No</cx:pt>
          <cx:pt idx="7625">No</cx:pt>
          <cx:pt idx="7626">No</cx:pt>
          <cx:pt idx="7627">No</cx:pt>
          <cx:pt idx="7628">Yes</cx:pt>
          <cx:pt idx="7629">No</cx:pt>
          <cx:pt idx="7630">No</cx:pt>
          <cx:pt idx="7631">Yes</cx:pt>
          <cx:pt idx="7632">No</cx:pt>
          <cx:pt idx="7633">Yes</cx:pt>
          <cx:pt idx="7634">Yes</cx:pt>
          <cx:pt idx="7635">No</cx:pt>
          <cx:pt idx="7636">Yes</cx:pt>
          <cx:pt idx="7637">Yes</cx:pt>
          <cx:pt idx="7638">Yes</cx:pt>
          <cx:pt idx="7639">No</cx:pt>
          <cx:pt idx="7640">Yes</cx:pt>
          <cx:pt idx="7641">No</cx:pt>
          <cx:pt idx="7642">No</cx:pt>
          <cx:pt idx="7643">Yes</cx:pt>
          <cx:pt idx="7644">No</cx:pt>
          <cx:pt idx="7645">Yes</cx:pt>
          <cx:pt idx="7646">Yes</cx:pt>
          <cx:pt idx="7647">No</cx:pt>
          <cx:pt idx="7648">No</cx:pt>
          <cx:pt idx="7649">No</cx:pt>
          <cx:pt idx="7650">Yes</cx:pt>
          <cx:pt idx="7651">Yes</cx:pt>
          <cx:pt idx="7652">Yes</cx:pt>
          <cx:pt idx="7653">No</cx:pt>
          <cx:pt idx="7654">Yes</cx:pt>
          <cx:pt idx="7655">Yes</cx:pt>
          <cx:pt idx="7656">Yes</cx:pt>
          <cx:pt idx="7657">Yes</cx:pt>
          <cx:pt idx="7658">No</cx:pt>
          <cx:pt idx="7659">Yes</cx:pt>
          <cx:pt idx="7660">No</cx:pt>
          <cx:pt idx="7661">Yes</cx:pt>
          <cx:pt idx="7662">Yes</cx:pt>
          <cx:pt idx="7663">Yes</cx:pt>
          <cx:pt idx="7664">No</cx:pt>
          <cx:pt idx="7665">No</cx:pt>
          <cx:pt idx="7666">No</cx:pt>
          <cx:pt idx="7667">Yes</cx:pt>
          <cx:pt idx="7668">Yes</cx:pt>
          <cx:pt idx="7669">No</cx:pt>
          <cx:pt idx="7670">Yes</cx:pt>
          <cx:pt idx="7671">Yes</cx:pt>
          <cx:pt idx="7672">No</cx:pt>
          <cx:pt idx="7673">Yes</cx:pt>
          <cx:pt idx="7674">Yes</cx:pt>
          <cx:pt idx="7675">Yes</cx:pt>
          <cx:pt idx="7676">No</cx:pt>
          <cx:pt idx="7677">Yes</cx:pt>
          <cx:pt idx="7678">No</cx:pt>
          <cx:pt idx="7679">Yes</cx:pt>
          <cx:pt idx="7680">No</cx:pt>
          <cx:pt idx="7681">No</cx:pt>
          <cx:pt idx="7682">No</cx:pt>
          <cx:pt idx="7683">No</cx:pt>
          <cx:pt idx="7684">Yes</cx:pt>
          <cx:pt idx="7685">No</cx:pt>
          <cx:pt idx="7686">Yes</cx:pt>
          <cx:pt idx="7687">Yes</cx:pt>
          <cx:pt idx="7688">No</cx:pt>
          <cx:pt idx="7689">Yes</cx:pt>
          <cx:pt idx="7690">Yes</cx:pt>
          <cx:pt idx="7691">Yes</cx:pt>
          <cx:pt idx="7692">Yes</cx:pt>
          <cx:pt idx="7693">No</cx:pt>
          <cx:pt idx="7694">Yes</cx:pt>
          <cx:pt idx="7695">Yes</cx:pt>
          <cx:pt idx="7696">Yes</cx:pt>
          <cx:pt idx="7697">Yes</cx:pt>
          <cx:pt idx="7698">Yes</cx:pt>
          <cx:pt idx="7699">No</cx:pt>
          <cx:pt idx="7700">Yes</cx:pt>
          <cx:pt idx="7701">No</cx:pt>
          <cx:pt idx="7702">Yes</cx:pt>
          <cx:pt idx="7703">No</cx:pt>
          <cx:pt idx="7704">Yes</cx:pt>
          <cx:pt idx="7705">Yes</cx:pt>
          <cx:pt idx="7706">No</cx:pt>
          <cx:pt idx="7707">No</cx:pt>
          <cx:pt idx="7708">No</cx:pt>
          <cx:pt idx="7709">Yes</cx:pt>
          <cx:pt idx="7710">No</cx:pt>
          <cx:pt idx="7711">No</cx:pt>
          <cx:pt idx="7712">No</cx:pt>
          <cx:pt idx="7713">Yes</cx:pt>
          <cx:pt idx="7714">Yes</cx:pt>
          <cx:pt idx="7715">Yes</cx:pt>
          <cx:pt idx="7716">No</cx:pt>
          <cx:pt idx="7717">Yes</cx:pt>
          <cx:pt idx="7718">Yes</cx:pt>
          <cx:pt idx="7719">Yes</cx:pt>
          <cx:pt idx="7720">Yes</cx:pt>
          <cx:pt idx="7721">No</cx:pt>
          <cx:pt idx="7722">Yes</cx:pt>
          <cx:pt idx="7723">No</cx:pt>
          <cx:pt idx="7724">No</cx:pt>
          <cx:pt idx="7725">No</cx:pt>
          <cx:pt idx="7726">No</cx:pt>
          <cx:pt idx="7727">No</cx:pt>
          <cx:pt idx="7728">No</cx:pt>
          <cx:pt idx="7729">Yes</cx:pt>
          <cx:pt idx="7730">No</cx:pt>
          <cx:pt idx="7731">Yes</cx:pt>
          <cx:pt idx="7732">No</cx:pt>
          <cx:pt idx="7733">Yes</cx:pt>
          <cx:pt idx="7734">No</cx:pt>
          <cx:pt idx="7735">Yes</cx:pt>
          <cx:pt idx="7736">Yes</cx:pt>
          <cx:pt idx="7737">No</cx:pt>
          <cx:pt idx="7738">No</cx:pt>
          <cx:pt idx="7739">No</cx:pt>
          <cx:pt idx="7740">No</cx:pt>
          <cx:pt idx="7741">Yes</cx:pt>
          <cx:pt idx="7742">Yes</cx:pt>
          <cx:pt idx="7743">No</cx:pt>
          <cx:pt idx="7744">No</cx:pt>
          <cx:pt idx="7745">Yes</cx:pt>
          <cx:pt idx="7746">No</cx:pt>
          <cx:pt idx="7747">Yes</cx:pt>
          <cx:pt idx="7748">No</cx:pt>
          <cx:pt idx="7749">No</cx:pt>
          <cx:pt idx="7750">Yes</cx:pt>
          <cx:pt idx="7751">Yes</cx:pt>
          <cx:pt idx="7752">No</cx:pt>
          <cx:pt idx="7753">Yes</cx:pt>
          <cx:pt idx="7754">No</cx:pt>
          <cx:pt idx="7755">Yes</cx:pt>
          <cx:pt idx="7756">No</cx:pt>
          <cx:pt idx="7757">No</cx:pt>
          <cx:pt idx="7758">No</cx:pt>
          <cx:pt idx="7759">Yes</cx:pt>
          <cx:pt idx="7760">Yes</cx:pt>
          <cx:pt idx="7761">Yes</cx:pt>
          <cx:pt idx="7762">Yes</cx:pt>
          <cx:pt idx="7763">No</cx:pt>
          <cx:pt idx="7764">Yes</cx:pt>
          <cx:pt idx="7765">Yes</cx:pt>
          <cx:pt idx="7766">Yes</cx:pt>
          <cx:pt idx="7767">No</cx:pt>
          <cx:pt idx="7768">Yes</cx:pt>
          <cx:pt idx="7769">Yes</cx:pt>
          <cx:pt idx="7770">No</cx:pt>
          <cx:pt idx="7771">No</cx:pt>
          <cx:pt idx="7772">No</cx:pt>
          <cx:pt idx="7773">No</cx:pt>
          <cx:pt idx="7774">No</cx:pt>
          <cx:pt idx="7775">No</cx:pt>
          <cx:pt idx="7776">No</cx:pt>
          <cx:pt idx="7777">Yes</cx:pt>
          <cx:pt idx="7778">No</cx:pt>
          <cx:pt idx="7779">No</cx:pt>
          <cx:pt idx="7780">No</cx:pt>
          <cx:pt idx="7781">No</cx:pt>
          <cx:pt idx="7782">No</cx:pt>
          <cx:pt idx="7783">Yes</cx:pt>
          <cx:pt idx="7784">Yes</cx:pt>
          <cx:pt idx="7785">Yes</cx:pt>
          <cx:pt idx="7786">Yes</cx:pt>
          <cx:pt idx="7787">Yes</cx:pt>
          <cx:pt idx="7788">Yes</cx:pt>
          <cx:pt idx="7789">Yes</cx:pt>
          <cx:pt idx="7790">No</cx:pt>
          <cx:pt idx="7791">No</cx:pt>
          <cx:pt idx="7792">No</cx:pt>
          <cx:pt idx="7793">No</cx:pt>
          <cx:pt idx="7794">No</cx:pt>
          <cx:pt idx="7795">No</cx:pt>
          <cx:pt idx="7796">Yes</cx:pt>
          <cx:pt idx="7797">No</cx:pt>
          <cx:pt idx="7798">No</cx:pt>
          <cx:pt idx="7799">No</cx:pt>
          <cx:pt idx="7800">Yes</cx:pt>
          <cx:pt idx="7801">Yes</cx:pt>
          <cx:pt idx="7802">Yes</cx:pt>
          <cx:pt idx="7803">No</cx:pt>
          <cx:pt idx="7804">No</cx:pt>
          <cx:pt idx="7805">No</cx:pt>
          <cx:pt idx="7806">Yes</cx:pt>
          <cx:pt idx="7807">Yes</cx:pt>
          <cx:pt idx="7808">No</cx:pt>
          <cx:pt idx="7809">Yes</cx:pt>
          <cx:pt idx="7810">No</cx:pt>
          <cx:pt idx="7811">Yes</cx:pt>
          <cx:pt idx="7812">Yes</cx:pt>
          <cx:pt idx="7813">Yes</cx:pt>
          <cx:pt idx="7814">No</cx:pt>
          <cx:pt idx="7815">Yes</cx:pt>
          <cx:pt idx="7816">No</cx:pt>
          <cx:pt idx="7817">No</cx:pt>
          <cx:pt idx="7818">No</cx:pt>
          <cx:pt idx="7819">Yes</cx:pt>
          <cx:pt idx="7820">Yes</cx:pt>
          <cx:pt idx="7821">Yes</cx:pt>
          <cx:pt idx="7822">No</cx:pt>
          <cx:pt idx="7823">Yes</cx:pt>
          <cx:pt idx="7824">Yes</cx:pt>
          <cx:pt idx="7825">No</cx:pt>
          <cx:pt idx="7826">No</cx:pt>
          <cx:pt idx="7827">No</cx:pt>
          <cx:pt idx="7828">Yes</cx:pt>
          <cx:pt idx="7829">Yes</cx:pt>
          <cx:pt idx="7830">No</cx:pt>
          <cx:pt idx="7831">Yes</cx:pt>
          <cx:pt idx="7832">No</cx:pt>
          <cx:pt idx="7833">Yes</cx:pt>
          <cx:pt idx="7834">No</cx:pt>
          <cx:pt idx="7835">Yes</cx:pt>
          <cx:pt idx="7836">No</cx:pt>
          <cx:pt idx="7837">No</cx:pt>
          <cx:pt idx="7838">No</cx:pt>
          <cx:pt idx="7839">Yes</cx:pt>
          <cx:pt idx="7840">Yes</cx:pt>
          <cx:pt idx="7841">Yes</cx:pt>
          <cx:pt idx="7842">No</cx:pt>
          <cx:pt idx="7843">No</cx:pt>
          <cx:pt idx="7844">No</cx:pt>
          <cx:pt idx="7845">No</cx:pt>
          <cx:pt idx="7846">No</cx:pt>
          <cx:pt idx="7847">No</cx:pt>
          <cx:pt idx="7848">No</cx:pt>
          <cx:pt idx="7849">No</cx:pt>
          <cx:pt idx="7850">No</cx:pt>
          <cx:pt idx="7851">Yes</cx:pt>
          <cx:pt idx="7852">No</cx:pt>
          <cx:pt idx="7853">Yes</cx:pt>
          <cx:pt idx="7854">No</cx:pt>
          <cx:pt idx="7855">Yes</cx:pt>
          <cx:pt idx="7856">No</cx:pt>
          <cx:pt idx="7857">Yes</cx:pt>
          <cx:pt idx="7858">No</cx:pt>
          <cx:pt idx="7859">No</cx:pt>
          <cx:pt idx="7860">No</cx:pt>
          <cx:pt idx="7861">Yes</cx:pt>
          <cx:pt idx="7862">No</cx:pt>
          <cx:pt idx="7863">Yes</cx:pt>
          <cx:pt idx="7864">Yes</cx:pt>
          <cx:pt idx="7865">Yes</cx:pt>
          <cx:pt idx="7866">Yes</cx:pt>
          <cx:pt idx="7867">Yes</cx:pt>
          <cx:pt idx="7868">No</cx:pt>
          <cx:pt idx="7869">Yes</cx:pt>
          <cx:pt idx="7870">Yes</cx:pt>
          <cx:pt idx="7871">Yes</cx:pt>
          <cx:pt idx="7872">Yes</cx:pt>
          <cx:pt idx="7873">No</cx:pt>
          <cx:pt idx="7874">No</cx:pt>
          <cx:pt idx="7875">No</cx:pt>
          <cx:pt idx="7876">Yes</cx:pt>
          <cx:pt idx="7877">Yes</cx:pt>
          <cx:pt idx="7878">Yes</cx:pt>
          <cx:pt idx="7879">No</cx:pt>
          <cx:pt idx="7880">Yes</cx:pt>
          <cx:pt idx="7881">No</cx:pt>
          <cx:pt idx="7882">Yes</cx:pt>
          <cx:pt idx="7883">Yes</cx:pt>
          <cx:pt idx="7884">No</cx:pt>
          <cx:pt idx="7885">Yes</cx:pt>
          <cx:pt idx="7886">No</cx:pt>
          <cx:pt idx="7887">Yes</cx:pt>
          <cx:pt idx="7888">No</cx:pt>
          <cx:pt idx="7889">Yes</cx:pt>
          <cx:pt idx="7890">Yes</cx:pt>
          <cx:pt idx="7891">Yes</cx:pt>
          <cx:pt idx="7892">Yes</cx:pt>
          <cx:pt idx="7893">Yes</cx:pt>
          <cx:pt idx="7894">No</cx:pt>
          <cx:pt idx="7895">No</cx:pt>
          <cx:pt idx="7896">Yes</cx:pt>
          <cx:pt idx="7897">No</cx:pt>
          <cx:pt idx="7898">No</cx:pt>
          <cx:pt idx="7899">No</cx:pt>
          <cx:pt idx="7900">No</cx:pt>
          <cx:pt idx="7901">Yes</cx:pt>
          <cx:pt idx="7902">No</cx:pt>
          <cx:pt idx="7903">No</cx:pt>
          <cx:pt idx="7904">Yes</cx:pt>
          <cx:pt idx="7905">Yes</cx:pt>
          <cx:pt idx="7906">Yes</cx:pt>
          <cx:pt idx="7907">Yes</cx:pt>
          <cx:pt idx="7908">Yes</cx:pt>
          <cx:pt idx="7909">Yes</cx:pt>
          <cx:pt idx="7910">Yes</cx:pt>
          <cx:pt idx="7911">Yes</cx:pt>
          <cx:pt idx="7912">No</cx:pt>
          <cx:pt idx="7913">Yes</cx:pt>
          <cx:pt idx="7914">No</cx:pt>
          <cx:pt idx="7915">Yes</cx:pt>
          <cx:pt idx="7916">Yes</cx:pt>
          <cx:pt idx="7917">No</cx:pt>
          <cx:pt idx="7918">Yes</cx:pt>
          <cx:pt idx="7919">Yes</cx:pt>
          <cx:pt idx="7920">No</cx:pt>
          <cx:pt idx="7921">No</cx:pt>
          <cx:pt idx="7922">No</cx:pt>
          <cx:pt idx="7923">No</cx:pt>
          <cx:pt idx="7924">No</cx:pt>
          <cx:pt idx="7925">No</cx:pt>
          <cx:pt idx="7926">Yes</cx:pt>
          <cx:pt idx="7927">Yes</cx:pt>
          <cx:pt idx="7928">Yes</cx:pt>
          <cx:pt idx="7929">Yes</cx:pt>
          <cx:pt idx="7930">Yes</cx:pt>
          <cx:pt idx="7931">No</cx:pt>
          <cx:pt idx="7932">No</cx:pt>
          <cx:pt idx="7933">Yes</cx:pt>
          <cx:pt idx="7934">No</cx:pt>
          <cx:pt idx="7935">Yes</cx:pt>
          <cx:pt idx="7936">No</cx:pt>
          <cx:pt idx="7937">Yes</cx:pt>
          <cx:pt idx="7938">Yes</cx:pt>
          <cx:pt idx="7939">Yes</cx:pt>
          <cx:pt idx="7940">No</cx:pt>
          <cx:pt idx="7941">No</cx:pt>
          <cx:pt idx="7942">Yes</cx:pt>
          <cx:pt idx="7943">No</cx:pt>
          <cx:pt idx="7944">Yes</cx:pt>
          <cx:pt idx="7945">Yes</cx:pt>
          <cx:pt idx="7946">No</cx:pt>
          <cx:pt idx="7947">Yes</cx:pt>
          <cx:pt idx="7948">Yes</cx:pt>
          <cx:pt idx="7949">Yes</cx:pt>
          <cx:pt idx="7950">No</cx:pt>
          <cx:pt idx="7951">Yes</cx:pt>
          <cx:pt idx="7952">Yes</cx:pt>
          <cx:pt idx="7953">Yes</cx:pt>
          <cx:pt idx="7954">Yes</cx:pt>
          <cx:pt idx="7955">No</cx:pt>
          <cx:pt idx="7956">Yes</cx:pt>
          <cx:pt idx="7957">Yes</cx:pt>
          <cx:pt idx="7958">No</cx:pt>
          <cx:pt idx="7959">No</cx:pt>
          <cx:pt idx="7960">No</cx:pt>
          <cx:pt idx="7961">No</cx:pt>
          <cx:pt idx="7962">No</cx:pt>
          <cx:pt idx="7963">No</cx:pt>
          <cx:pt idx="7964">Yes</cx:pt>
          <cx:pt idx="7965">Yes</cx:pt>
          <cx:pt idx="7966">No</cx:pt>
          <cx:pt idx="7967">Yes</cx:pt>
          <cx:pt idx="7968">No</cx:pt>
          <cx:pt idx="7969">Yes</cx:pt>
          <cx:pt idx="7970">No</cx:pt>
          <cx:pt idx="7971">No</cx:pt>
          <cx:pt idx="7972">Yes</cx:pt>
          <cx:pt idx="7973">No</cx:pt>
          <cx:pt idx="7974">Yes</cx:pt>
          <cx:pt idx="7975">No</cx:pt>
          <cx:pt idx="7976">No</cx:pt>
          <cx:pt idx="7977">Yes</cx:pt>
          <cx:pt idx="7978">No</cx:pt>
          <cx:pt idx="7979">Yes</cx:pt>
          <cx:pt idx="7980">Yes</cx:pt>
          <cx:pt idx="7981">Yes</cx:pt>
          <cx:pt idx="7982">Yes</cx:pt>
          <cx:pt idx="7983">Yes</cx:pt>
          <cx:pt idx="7984">No</cx:pt>
          <cx:pt idx="7985">No</cx:pt>
          <cx:pt idx="7986">Yes</cx:pt>
          <cx:pt idx="7987">No</cx:pt>
          <cx:pt idx="7988">Yes</cx:pt>
          <cx:pt idx="7989">No</cx:pt>
          <cx:pt idx="7990">Yes</cx:pt>
          <cx:pt idx="7991">No</cx:pt>
          <cx:pt idx="7992">Yes</cx:pt>
          <cx:pt idx="7993">No</cx:pt>
          <cx:pt idx="7994">Yes</cx:pt>
          <cx:pt idx="7995">Yes</cx:pt>
          <cx:pt idx="7996">No</cx:pt>
          <cx:pt idx="7997">Yes</cx:pt>
          <cx:pt idx="7998">Yes</cx:pt>
          <cx:pt idx="7999">No</cx:pt>
          <cx:pt idx="8000">No</cx:pt>
          <cx:pt idx="8001">Yes</cx:pt>
          <cx:pt idx="8002">Yes</cx:pt>
          <cx:pt idx="8003">Yes</cx:pt>
          <cx:pt idx="8004">Yes</cx:pt>
          <cx:pt idx="8005">No</cx:pt>
          <cx:pt idx="8006">Yes</cx:pt>
          <cx:pt idx="8007">Yes</cx:pt>
          <cx:pt idx="8008">No</cx:pt>
          <cx:pt idx="8009">No</cx:pt>
          <cx:pt idx="8010">Yes</cx:pt>
          <cx:pt idx="8011">No</cx:pt>
          <cx:pt idx="8012">No</cx:pt>
          <cx:pt idx="8013">No</cx:pt>
          <cx:pt idx="8014">Yes</cx:pt>
          <cx:pt idx="8015">Yes</cx:pt>
          <cx:pt idx="8016">Yes</cx:pt>
          <cx:pt idx="8017">No</cx:pt>
          <cx:pt idx="8018">Yes</cx:pt>
          <cx:pt idx="8019">Yes</cx:pt>
          <cx:pt idx="8020">Yes</cx:pt>
          <cx:pt idx="8021">No</cx:pt>
          <cx:pt idx="8022">Yes</cx:pt>
          <cx:pt idx="8023">Yes</cx:pt>
          <cx:pt idx="8024">Yes</cx:pt>
          <cx:pt idx="8025">Yes</cx:pt>
          <cx:pt idx="8026">No</cx:pt>
          <cx:pt idx="8027">Yes</cx:pt>
          <cx:pt idx="8028">Yes</cx:pt>
          <cx:pt idx="8029">No</cx:pt>
          <cx:pt idx="8030">No</cx:pt>
          <cx:pt idx="8031">No</cx:pt>
          <cx:pt idx="8032">No</cx:pt>
          <cx:pt idx="8033">No</cx:pt>
          <cx:pt idx="8034">Yes</cx:pt>
          <cx:pt idx="8035">No</cx:pt>
          <cx:pt idx="8036">No</cx:pt>
          <cx:pt idx="8037">No</cx:pt>
          <cx:pt idx="8038">Yes</cx:pt>
          <cx:pt idx="8039">Yes</cx:pt>
          <cx:pt idx="8040">Yes</cx:pt>
          <cx:pt idx="8041">No</cx:pt>
          <cx:pt idx="8042">Yes</cx:pt>
          <cx:pt idx="8043">No</cx:pt>
          <cx:pt idx="8044">No</cx:pt>
          <cx:pt idx="8045">Yes</cx:pt>
          <cx:pt idx="8046">Yes</cx:pt>
          <cx:pt idx="8047">Yes</cx:pt>
          <cx:pt idx="8048">No</cx:pt>
          <cx:pt idx="8049">Yes</cx:pt>
          <cx:pt idx="8050">Yes</cx:pt>
          <cx:pt idx="8051">Yes</cx:pt>
          <cx:pt idx="8052">Yes</cx:pt>
          <cx:pt idx="8053">Yes</cx:pt>
          <cx:pt idx="8054">No</cx:pt>
          <cx:pt idx="8055">No</cx:pt>
          <cx:pt idx="8056">Yes</cx:pt>
          <cx:pt idx="8057">No</cx:pt>
          <cx:pt idx="8058">No</cx:pt>
          <cx:pt idx="8059">No</cx:pt>
          <cx:pt idx="8060">Yes</cx:pt>
          <cx:pt idx="8061">No</cx:pt>
          <cx:pt idx="8062">Yes</cx:pt>
          <cx:pt idx="8063">No</cx:pt>
          <cx:pt idx="8064">Yes</cx:pt>
          <cx:pt idx="8065">No</cx:pt>
          <cx:pt idx="8066">No</cx:pt>
          <cx:pt idx="8067">Yes</cx:pt>
          <cx:pt idx="8068">Yes</cx:pt>
          <cx:pt idx="8069">No</cx:pt>
          <cx:pt idx="8070">Yes</cx:pt>
          <cx:pt idx="8071">Yes</cx:pt>
          <cx:pt idx="8072">Yes</cx:pt>
          <cx:pt idx="8073">Yes</cx:pt>
          <cx:pt idx="8074">No</cx:pt>
          <cx:pt idx="8075">Yes</cx:pt>
          <cx:pt idx="8076">No</cx:pt>
          <cx:pt idx="8077">No</cx:pt>
          <cx:pt idx="8078">Yes</cx:pt>
          <cx:pt idx="8079">Yes</cx:pt>
          <cx:pt idx="8080">Yes</cx:pt>
          <cx:pt idx="8081">Yes</cx:pt>
          <cx:pt idx="8082">No</cx:pt>
          <cx:pt idx="8083">No</cx:pt>
          <cx:pt idx="8084">Yes</cx:pt>
          <cx:pt idx="8085">No</cx:pt>
          <cx:pt idx="8086">Yes</cx:pt>
          <cx:pt idx="8087">No</cx:pt>
          <cx:pt idx="8088">No</cx:pt>
          <cx:pt idx="8089">No</cx:pt>
          <cx:pt idx="8090">Yes</cx:pt>
          <cx:pt idx="8091">Yes</cx:pt>
          <cx:pt idx="8092">No</cx:pt>
          <cx:pt idx="8093">Yes</cx:pt>
          <cx:pt idx="8094">Yes</cx:pt>
          <cx:pt idx="8095">No</cx:pt>
          <cx:pt idx="8096">Yes</cx:pt>
          <cx:pt idx="8097">Yes</cx:pt>
          <cx:pt idx="8098">No</cx:pt>
          <cx:pt idx="8099">No</cx:pt>
          <cx:pt idx="8100">No</cx:pt>
          <cx:pt idx="8101">No</cx:pt>
          <cx:pt idx="8102">Yes</cx:pt>
          <cx:pt idx="8103">Yes</cx:pt>
          <cx:pt idx="8104">No</cx:pt>
          <cx:pt idx="8105">No</cx:pt>
          <cx:pt idx="8106">Yes</cx:pt>
          <cx:pt idx="8107">Yes</cx:pt>
          <cx:pt idx="8108">Yes</cx:pt>
          <cx:pt idx="8109">No</cx:pt>
          <cx:pt idx="8110">No</cx:pt>
          <cx:pt idx="8111">No</cx:pt>
          <cx:pt idx="8112">No</cx:pt>
          <cx:pt idx="8113">Yes</cx:pt>
          <cx:pt idx="8114">No</cx:pt>
          <cx:pt idx="8115">No</cx:pt>
          <cx:pt idx="8116">Yes</cx:pt>
          <cx:pt idx="8117">No</cx:pt>
          <cx:pt idx="8118">Yes</cx:pt>
          <cx:pt idx="8119">No</cx:pt>
          <cx:pt idx="8120">Yes</cx:pt>
          <cx:pt idx="8121">Yes</cx:pt>
          <cx:pt idx="8122">Yes</cx:pt>
          <cx:pt idx="8123">No</cx:pt>
          <cx:pt idx="8124">No</cx:pt>
          <cx:pt idx="8125">No</cx:pt>
          <cx:pt idx="8126">No</cx:pt>
          <cx:pt idx="8127">No</cx:pt>
          <cx:pt idx="8128">No</cx:pt>
          <cx:pt idx="8129">Yes</cx:pt>
          <cx:pt idx="8130">No</cx:pt>
          <cx:pt idx="8131">No</cx:pt>
          <cx:pt idx="8132">Yes</cx:pt>
          <cx:pt idx="8133">Yes</cx:pt>
          <cx:pt idx="8134">No</cx:pt>
          <cx:pt idx="8135">Yes</cx:pt>
          <cx:pt idx="8136">No</cx:pt>
          <cx:pt idx="8137">Yes</cx:pt>
          <cx:pt idx="8138">No</cx:pt>
          <cx:pt idx="8139">Yes</cx:pt>
          <cx:pt idx="8140">Yes</cx:pt>
          <cx:pt idx="8141">No</cx:pt>
          <cx:pt idx="8142">No</cx:pt>
          <cx:pt idx="8143">Yes</cx:pt>
          <cx:pt idx="8144">Yes</cx:pt>
          <cx:pt idx="8145">Yes</cx:pt>
          <cx:pt idx="8146">Yes</cx:pt>
          <cx:pt idx="8147">No</cx:pt>
          <cx:pt idx="8148">Yes</cx:pt>
          <cx:pt idx="8149">Yes</cx:pt>
          <cx:pt idx="8150">No</cx:pt>
          <cx:pt idx="8151">No</cx:pt>
          <cx:pt idx="8152">No</cx:pt>
          <cx:pt idx="8153">No</cx:pt>
          <cx:pt idx="8154">No</cx:pt>
          <cx:pt idx="8155">No</cx:pt>
          <cx:pt idx="8156">Yes</cx:pt>
          <cx:pt idx="8157">Yes</cx:pt>
          <cx:pt idx="8158">Yes</cx:pt>
          <cx:pt idx="8159">No</cx:pt>
          <cx:pt idx="8160">No</cx:pt>
          <cx:pt idx="8161">Yes</cx:pt>
          <cx:pt idx="8162">Yes</cx:pt>
          <cx:pt idx="8163">No</cx:pt>
          <cx:pt idx="8164">No</cx:pt>
          <cx:pt idx="8165">Yes</cx:pt>
          <cx:pt idx="8166">Yes</cx:pt>
          <cx:pt idx="8167">Yes</cx:pt>
          <cx:pt idx="8168">Yes</cx:pt>
          <cx:pt idx="8169">Yes</cx:pt>
          <cx:pt idx="8170">No</cx:pt>
          <cx:pt idx="8171">Yes</cx:pt>
          <cx:pt idx="8172">Yes</cx:pt>
          <cx:pt idx="8173">No</cx:pt>
          <cx:pt idx="8174">Yes</cx:pt>
          <cx:pt idx="8175">No</cx:pt>
          <cx:pt idx="8176">No</cx:pt>
          <cx:pt idx="8177">Yes</cx:pt>
          <cx:pt idx="8178">Yes</cx:pt>
          <cx:pt idx="8179">No</cx:pt>
          <cx:pt idx="8180">No</cx:pt>
          <cx:pt idx="8181">No</cx:pt>
          <cx:pt idx="8182">Yes</cx:pt>
          <cx:pt idx="8183">Yes</cx:pt>
          <cx:pt idx="8184">Yes</cx:pt>
          <cx:pt idx="8185">Yes</cx:pt>
          <cx:pt idx="8186">Yes</cx:pt>
          <cx:pt idx="8187">No</cx:pt>
          <cx:pt idx="8188">Yes</cx:pt>
          <cx:pt idx="8189">Yes</cx:pt>
          <cx:pt idx="8190">No</cx:pt>
          <cx:pt idx="8191">Yes</cx:pt>
          <cx:pt idx="8192">Yes</cx:pt>
          <cx:pt idx="8193">Yes</cx:pt>
          <cx:pt idx="8194">No</cx:pt>
          <cx:pt idx="8195">No</cx:pt>
          <cx:pt idx="8196">Yes</cx:pt>
          <cx:pt idx="8197">Yes</cx:pt>
          <cx:pt idx="8198">Yes</cx:pt>
          <cx:pt idx="8199">No</cx:pt>
          <cx:pt idx="8200">No</cx:pt>
          <cx:pt idx="8201">Yes</cx:pt>
          <cx:pt idx="8202">Yes</cx:pt>
          <cx:pt idx="8203">Yes</cx:pt>
          <cx:pt idx="8204">Yes</cx:pt>
          <cx:pt idx="8205">No</cx:pt>
          <cx:pt idx="8206">No</cx:pt>
          <cx:pt idx="8207">Yes</cx:pt>
          <cx:pt idx="8208">No</cx:pt>
          <cx:pt idx="8209">No</cx:pt>
          <cx:pt idx="8210">Yes</cx:pt>
          <cx:pt idx="8211">Yes</cx:pt>
          <cx:pt idx="8212">Yes</cx:pt>
          <cx:pt idx="8213">Yes</cx:pt>
          <cx:pt idx="8214">No</cx:pt>
          <cx:pt idx="8215">Yes</cx:pt>
          <cx:pt idx="8216">Yes</cx:pt>
          <cx:pt idx="8217">Yes</cx:pt>
          <cx:pt idx="8218">Yes</cx:pt>
          <cx:pt idx="8219">No</cx:pt>
          <cx:pt idx="8220">Yes</cx:pt>
          <cx:pt idx="8221">Yes</cx:pt>
          <cx:pt idx="8222">No</cx:pt>
          <cx:pt idx="8223">Yes</cx:pt>
          <cx:pt idx="8224">Yes</cx:pt>
          <cx:pt idx="8225">Yes</cx:pt>
          <cx:pt idx="8226">No</cx:pt>
          <cx:pt idx="8227">Yes</cx:pt>
          <cx:pt idx="8228">Yes</cx:pt>
          <cx:pt idx="8229">Yes</cx:pt>
          <cx:pt idx="8230">No</cx:pt>
          <cx:pt idx="8231">Yes</cx:pt>
          <cx:pt idx="8232">Yes</cx:pt>
          <cx:pt idx="8233">Yes</cx:pt>
          <cx:pt idx="8234">No</cx:pt>
          <cx:pt idx="8235">No</cx:pt>
          <cx:pt idx="8236">Yes</cx:pt>
          <cx:pt idx="8237">Yes</cx:pt>
          <cx:pt idx="8238">No</cx:pt>
          <cx:pt idx="8239">Yes</cx:pt>
          <cx:pt idx="8240">No</cx:pt>
          <cx:pt idx="8241">No</cx:pt>
          <cx:pt idx="8242">No</cx:pt>
          <cx:pt idx="8243">Yes</cx:pt>
          <cx:pt idx="8244">No</cx:pt>
          <cx:pt idx="8245">No</cx:pt>
          <cx:pt idx="8246">Yes</cx:pt>
          <cx:pt idx="8247">Yes</cx:pt>
          <cx:pt idx="8248">Yes</cx:pt>
          <cx:pt idx="8249">No</cx:pt>
          <cx:pt idx="8250">No</cx:pt>
          <cx:pt idx="8251">Yes</cx:pt>
          <cx:pt idx="8252">No</cx:pt>
          <cx:pt idx="8253">Yes</cx:pt>
          <cx:pt idx="8254">Yes</cx:pt>
          <cx:pt idx="8255">Yes</cx:pt>
          <cx:pt idx="8256">Yes</cx:pt>
          <cx:pt idx="8257">Yes</cx:pt>
          <cx:pt idx="8258">No</cx:pt>
          <cx:pt idx="8259">No</cx:pt>
          <cx:pt idx="8260">Yes</cx:pt>
          <cx:pt idx="8261">No</cx:pt>
          <cx:pt idx="8262">No</cx:pt>
          <cx:pt idx="8263">Yes</cx:pt>
          <cx:pt idx="8264">No</cx:pt>
          <cx:pt idx="8265">No</cx:pt>
          <cx:pt idx="8266">Yes</cx:pt>
          <cx:pt idx="8267">No</cx:pt>
          <cx:pt idx="8268">No</cx:pt>
          <cx:pt idx="8269">No</cx:pt>
          <cx:pt idx="8270">No</cx:pt>
          <cx:pt idx="8271">No</cx:pt>
          <cx:pt idx="8272">Yes</cx:pt>
          <cx:pt idx="8273">Yes</cx:pt>
          <cx:pt idx="8274">Yes</cx:pt>
          <cx:pt idx="8275">Yes</cx:pt>
          <cx:pt idx="8276">Yes</cx:pt>
          <cx:pt idx="8277">No</cx:pt>
          <cx:pt idx="8278">No</cx:pt>
          <cx:pt idx="8279">Yes</cx:pt>
          <cx:pt idx="8280">Yes</cx:pt>
          <cx:pt idx="8281">Yes</cx:pt>
          <cx:pt idx="8282">No</cx:pt>
          <cx:pt idx="8283">No</cx:pt>
          <cx:pt idx="8284">No</cx:pt>
          <cx:pt idx="8285">No</cx:pt>
          <cx:pt idx="8286">No</cx:pt>
          <cx:pt idx="8287">No</cx:pt>
          <cx:pt idx="8288">Yes</cx:pt>
          <cx:pt idx="8289">No</cx:pt>
          <cx:pt idx="8290">Yes</cx:pt>
          <cx:pt idx="8291">Yes</cx:pt>
          <cx:pt idx="8292">No</cx:pt>
          <cx:pt idx="8293">No</cx:pt>
          <cx:pt idx="8294">No</cx:pt>
          <cx:pt idx="8295">No</cx:pt>
          <cx:pt idx="8296">No</cx:pt>
          <cx:pt idx="8297">No</cx:pt>
          <cx:pt idx="8298">No</cx:pt>
          <cx:pt idx="8299">No</cx:pt>
          <cx:pt idx="8300">Yes</cx:pt>
          <cx:pt idx="8301">Yes</cx:pt>
          <cx:pt idx="8302">No</cx:pt>
          <cx:pt idx="8303">Yes</cx:pt>
          <cx:pt idx="8304">No</cx:pt>
          <cx:pt idx="8305">Yes</cx:pt>
          <cx:pt idx="8306">Yes</cx:pt>
          <cx:pt idx="8307">No</cx:pt>
          <cx:pt idx="8308">No</cx:pt>
          <cx:pt idx="8309">No</cx:pt>
          <cx:pt idx="8310">Yes</cx:pt>
          <cx:pt idx="8311">Yes</cx:pt>
          <cx:pt idx="8312">No</cx:pt>
          <cx:pt idx="8313">Yes</cx:pt>
          <cx:pt idx="8314">No</cx:pt>
          <cx:pt idx="8315">Yes</cx:pt>
          <cx:pt idx="8316">No</cx:pt>
          <cx:pt idx="8317">Yes</cx:pt>
          <cx:pt idx="8318">No</cx:pt>
          <cx:pt idx="8319">No</cx:pt>
          <cx:pt idx="8320">No</cx:pt>
          <cx:pt idx="8321">Yes</cx:pt>
          <cx:pt idx="8322">No</cx:pt>
          <cx:pt idx="8323">Yes</cx:pt>
          <cx:pt idx="8324">No</cx:pt>
          <cx:pt idx="8325">No</cx:pt>
          <cx:pt idx="8326">No</cx:pt>
          <cx:pt idx="8327">Yes</cx:pt>
          <cx:pt idx="8328">Yes</cx:pt>
          <cx:pt idx="8329">Yes</cx:pt>
          <cx:pt idx="8330">No</cx:pt>
          <cx:pt idx="8331">Yes</cx:pt>
          <cx:pt idx="8332">No</cx:pt>
          <cx:pt idx="8333">No</cx:pt>
          <cx:pt idx="8334">No</cx:pt>
          <cx:pt idx="8335">No</cx:pt>
          <cx:pt idx="8336">No</cx:pt>
          <cx:pt idx="8337">Yes</cx:pt>
          <cx:pt idx="8338">Yes</cx:pt>
          <cx:pt idx="8339">No</cx:pt>
          <cx:pt idx="8340">No</cx:pt>
          <cx:pt idx="8341">Yes</cx:pt>
          <cx:pt idx="8342">No</cx:pt>
          <cx:pt idx="8343">No</cx:pt>
          <cx:pt idx="8344">No</cx:pt>
          <cx:pt idx="8345">No</cx:pt>
          <cx:pt idx="8346">Yes</cx:pt>
          <cx:pt idx="8347">No</cx:pt>
          <cx:pt idx="8348">Yes</cx:pt>
          <cx:pt idx="8349">Yes</cx:pt>
          <cx:pt idx="8350">Yes</cx:pt>
          <cx:pt idx="8351">Yes</cx:pt>
          <cx:pt idx="8352">No</cx:pt>
          <cx:pt idx="8353">No</cx:pt>
          <cx:pt idx="8354">No</cx:pt>
          <cx:pt idx="8355">Yes</cx:pt>
          <cx:pt idx="8356">Yes</cx:pt>
          <cx:pt idx="8357">Yes</cx:pt>
          <cx:pt idx="8358">No</cx:pt>
          <cx:pt idx="8359">No</cx:pt>
          <cx:pt idx="8360">No</cx:pt>
          <cx:pt idx="8361">Yes</cx:pt>
          <cx:pt idx="8362">Yes</cx:pt>
          <cx:pt idx="8363">No</cx:pt>
          <cx:pt idx="8364">Yes</cx:pt>
          <cx:pt idx="8365">Yes</cx:pt>
          <cx:pt idx="8366">No</cx:pt>
          <cx:pt idx="8367">Yes</cx:pt>
          <cx:pt idx="8368">Yes</cx:pt>
          <cx:pt idx="8369">No</cx:pt>
          <cx:pt idx="8370">Yes</cx:pt>
          <cx:pt idx="8371">Yes</cx:pt>
          <cx:pt idx="8372">Yes</cx:pt>
          <cx:pt idx="8373">Yes</cx:pt>
          <cx:pt idx="8374">No</cx:pt>
          <cx:pt idx="8375">No</cx:pt>
          <cx:pt idx="8376">Yes</cx:pt>
          <cx:pt idx="8377">No</cx:pt>
          <cx:pt idx="8378">No</cx:pt>
          <cx:pt idx="8379">No</cx:pt>
          <cx:pt idx="8380">Yes</cx:pt>
          <cx:pt idx="8381">Yes</cx:pt>
          <cx:pt idx="8382">No</cx:pt>
          <cx:pt idx="8383">No</cx:pt>
          <cx:pt idx="8384">No</cx:pt>
          <cx:pt idx="8385">No</cx:pt>
          <cx:pt idx="8386">Yes</cx:pt>
          <cx:pt idx="8387">No</cx:pt>
          <cx:pt idx="8388">Yes</cx:pt>
          <cx:pt idx="8389">Yes</cx:pt>
          <cx:pt idx="8390">Yes</cx:pt>
          <cx:pt idx="8391">Yes</cx:pt>
          <cx:pt idx="8392">Yes</cx:pt>
          <cx:pt idx="8393">Yes</cx:pt>
          <cx:pt idx="8394">Yes</cx:pt>
          <cx:pt idx="8395">No</cx:pt>
          <cx:pt idx="8396">Yes</cx:pt>
          <cx:pt idx="8397">No</cx:pt>
          <cx:pt idx="8398">No</cx:pt>
          <cx:pt idx="8399">No</cx:pt>
          <cx:pt idx="8400">No</cx:pt>
          <cx:pt idx="8401">No</cx:pt>
          <cx:pt idx="8402">Yes</cx:pt>
          <cx:pt idx="8403">Yes</cx:pt>
          <cx:pt idx="8404">No</cx:pt>
          <cx:pt idx="8405">No</cx:pt>
          <cx:pt idx="8406">No</cx:pt>
          <cx:pt idx="8407">Yes</cx:pt>
          <cx:pt idx="8408">No</cx:pt>
          <cx:pt idx="8409">Yes</cx:pt>
          <cx:pt idx="8410">Yes</cx:pt>
          <cx:pt idx="8411">No</cx:pt>
          <cx:pt idx="8412">Yes</cx:pt>
          <cx:pt idx="8413">Yes</cx:pt>
          <cx:pt idx="8414">Yes</cx:pt>
          <cx:pt idx="8415">No</cx:pt>
          <cx:pt idx="8416">No</cx:pt>
          <cx:pt idx="8417">No</cx:pt>
          <cx:pt idx="8418">No</cx:pt>
          <cx:pt idx="8419">No</cx:pt>
          <cx:pt idx="8420">No</cx:pt>
          <cx:pt idx="8421">No</cx:pt>
          <cx:pt idx="8422">No</cx:pt>
          <cx:pt idx="8423">Yes</cx:pt>
          <cx:pt idx="8424">No</cx:pt>
          <cx:pt idx="8425">Yes</cx:pt>
          <cx:pt idx="8426">Yes</cx:pt>
          <cx:pt idx="8427">No</cx:pt>
          <cx:pt idx="8428">Yes</cx:pt>
          <cx:pt idx="8429">Yes</cx:pt>
          <cx:pt idx="8430">No</cx:pt>
          <cx:pt idx="8431">Yes</cx:pt>
          <cx:pt idx="8432">No</cx:pt>
          <cx:pt idx="8433">Yes</cx:pt>
          <cx:pt idx="8434">Yes</cx:pt>
          <cx:pt idx="8435">No</cx:pt>
          <cx:pt idx="8436">Yes</cx:pt>
          <cx:pt idx="8437">Yes</cx:pt>
          <cx:pt idx="8438">No</cx:pt>
          <cx:pt idx="8439">No</cx:pt>
          <cx:pt idx="8440">Yes</cx:pt>
          <cx:pt idx="8441">Yes</cx:pt>
          <cx:pt idx="8442">No</cx:pt>
          <cx:pt idx="8443">Yes</cx:pt>
          <cx:pt idx="8444">No</cx:pt>
          <cx:pt idx="8445">No</cx:pt>
          <cx:pt idx="8446">No</cx:pt>
          <cx:pt idx="8447">Yes</cx:pt>
          <cx:pt idx="8448">Yes</cx:pt>
          <cx:pt idx="8449">Yes</cx:pt>
          <cx:pt idx="8450">No</cx:pt>
          <cx:pt idx="8451">Yes</cx:pt>
          <cx:pt idx="8452">No</cx:pt>
          <cx:pt idx="8453">Yes</cx:pt>
          <cx:pt idx="8454">No</cx:pt>
          <cx:pt idx="8455">No</cx:pt>
          <cx:pt idx="8456">Yes</cx:pt>
          <cx:pt idx="8457">No</cx:pt>
          <cx:pt idx="8458">Yes</cx:pt>
          <cx:pt idx="8459">Yes</cx:pt>
          <cx:pt idx="8460">Yes</cx:pt>
          <cx:pt idx="8461">Yes</cx:pt>
          <cx:pt idx="8462">Yes</cx:pt>
          <cx:pt idx="8463">No</cx:pt>
          <cx:pt idx="8464">Yes</cx:pt>
          <cx:pt idx="8465">No</cx:pt>
          <cx:pt idx="8466">Yes</cx:pt>
          <cx:pt idx="8467">No</cx:pt>
          <cx:pt idx="8468">No</cx:pt>
          <cx:pt idx="8469">Yes</cx:pt>
          <cx:pt idx="8470">No</cx:pt>
          <cx:pt idx="8471">Yes</cx:pt>
          <cx:pt idx="8472">Yes</cx:pt>
          <cx:pt idx="8473">Yes</cx:pt>
          <cx:pt idx="8474">No</cx:pt>
          <cx:pt idx="8475">No</cx:pt>
          <cx:pt idx="8476">No</cx:pt>
          <cx:pt idx="8477">No</cx:pt>
          <cx:pt idx="8478">Yes</cx:pt>
          <cx:pt idx="8479">Yes</cx:pt>
          <cx:pt idx="8480">No</cx:pt>
          <cx:pt idx="8481">No</cx:pt>
          <cx:pt idx="8482">Yes</cx:pt>
          <cx:pt idx="8483">No</cx:pt>
          <cx:pt idx="8484">Yes</cx:pt>
          <cx:pt idx="8485">No</cx:pt>
          <cx:pt idx="8486">No</cx:pt>
          <cx:pt idx="8487">No</cx:pt>
          <cx:pt idx="8488">Yes</cx:pt>
          <cx:pt idx="8489">Yes</cx:pt>
          <cx:pt idx="8490">No</cx:pt>
          <cx:pt idx="8491">No</cx:pt>
          <cx:pt idx="8492">No</cx:pt>
          <cx:pt idx="8493">No</cx:pt>
          <cx:pt idx="8494">No</cx:pt>
          <cx:pt idx="8495">No</cx:pt>
          <cx:pt idx="8496">No</cx:pt>
          <cx:pt idx="8497">No</cx:pt>
          <cx:pt idx="8498">Yes</cx:pt>
          <cx:pt idx="8499">Yes</cx:pt>
          <cx:pt idx="8500">Yes</cx:pt>
          <cx:pt idx="8501">Yes</cx:pt>
          <cx:pt idx="8502">No</cx:pt>
          <cx:pt idx="8503">Yes</cx:pt>
          <cx:pt idx="8504">Yes</cx:pt>
          <cx:pt idx="8505">No</cx:pt>
          <cx:pt idx="8506">Yes</cx:pt>
          <cx:pt idx="8507">Yes</cx:pt>
          <cx:pt idx="8508">Yes</cx:pt>
          <cx:pt idx="8509">Yes</cx:pt>
          <cx:pt idx="8510">Yes</cx:pt>
          <cx:pt idx="8511">No</cx:pt>
          <cx:pt idx="8512">No</cx:pt>
          <cx:pt idx="8513">No</cx:pt>
          <cx:pt idx="8514">Yes</cx:pt>
          <cx:pt idx="8515">Yes</cx:pt>
          <cx:pt idx="8516">Yes</cx:pt>
          <cx:pt idx="8517">No</cx:pt>
          <cx:pt idx="8518">Yes</cx:pt>
          <cx:pt idx="8519">Yes</cx:pt>
          <cx:pt idx="8520">Yes</cx:pt>
          <cx:pt idx="8521">Yes</cx:pt>
          <cx:pt idx="8522">No</cx:pt>
          <cx:pt idx="8523">No</cx:pt>
          <cx:pt idx="8524">Yes</cx:pt>
          <cx:pt idx="8525">No</cx:pt>
          <cx:pt idx="8526">No</cx:pt>
          <cx:pt idx="8527">No</cx:pt>
          <cx:pt idx="8528">Yes</cx:pt>
          <cx:pt idx="8529">No</cx:pt>
          <cx:pt idx="8530">No</cx:pt>
          <cx:pt idx="8531">Yes</cx:pt>
          <cx:pt idx="8532">No</cx:pt>
          <cx:pt idx="8533">No</cx:pt>
          <cx:pt idx="8534">No</cx:pt>
          <cx:pt idx="8535">Yes</cx:pt>
          <cx:pt idx="8536">Yes</cx:pt>
          <cx:pt idx="8537">No</cx:pt>
          <cx:pt idx="8538">Yes</cx:pt>
          <cx:pt idx="8539">Yes</cx:pt>
          <cx:pt idx="8540">Yes</cx:pt>
          <cx:pt idx="8541">No</cx:pt>
          <cx:pt idx="8542">No</cx:pt>
          <cx:pt idx="8543">Yes</cx:pt>
          <cx:pt idx="8544">No</cx:pt>
          <cx:pt idx="8545">Yes</cx:pt>
          <cx:pt idx="8546">Yes</cx:pt>
          <cx:pt idx="8547">No</cx:pt>
          <cx:pt idx="8548">Yes</cx:pt>
          <cx:pt idx="8549">Yes</cx:pt>
          <cx:pt idx="8550">Yes</cx:pt>
          <cx:pt idx="8551">Yes</cx:pt>
          <cx:pt idx="8552">No</cx:pt>
          <cx:pt idx="8553">Yes</cx:pt>
          <cx:pt idx="8554">No</cx:pt>
          <cx:pt idx="8555">Yes</cx:pt>
          <cx:pt idx="8556">No</cx:pt>
          <cx:pt idx="8557">Yes</cx:pt>
          <cx:pt idx="8558">Yes</cx:pt>
          <cx:pt idx="8559">No</cx:pt>
          <cx:pt idx="8560">No</cx:pt>
          <cx:pt idx="8561">Yes</cx:pt>
          <cx:pt idx="8562">Yes</cx:pt>
          <cx:pt idx="8563">Yes</cx:pt>
          <cx:pt idx="8564">Yes</cx:pt>
          <cx:pt idx="8565">Yes</cx:pt>
          <cx:pt idx="8566">No</cx:pt>
          <cx:pt idx="8567">No</cx:pt>
          <cx:pt idx="8568">Yes</cx:pt>
          <cx:pt idx="8569">No</cx:pt>
          <cx:pt idx="8570">No</cx:pt>
          <cx:pt idx="8571">Yes</cx:pt>
          <cx:pt idx="8572">No</cx:pt>
          <cx:pt idx="8573">Yes</cx:pt>
          <cx:pt idx="8574">No</cx:pt>
          <cx:pt idx="8575">No</cx:pt>
          <cx:pt idx="8576">No</cx:pt>
          <cx:pt idx="8577">No</cx:pt>
          <cx:pt idx="8578">No</cx:pt>
          <cx:pt idx="8579">Yes</cx:pt>
          <cx:pt idx="8580">No</cx:pt>
          <cx:pt idx="8581">Yes</cx:pt>
          <cx:pt idx="8582">No</cx:pt>
          <cx:pt idx="8583">No</cx:pt>
          <cx:pt idx="8584">No</cx:pt>
          <cx:pt idx="8585">Yes</cx:pt>
          <cx:pt idx="8586">No</cx:pt>
          <cx:pt idx="8587">No</cx:pt>
          <cx:pt idx="8588">Yes</cx:pt>
          <cx:pt idx="8589">Yes</cx:pt>
          <cx:pt idx="8590">Yes</cx:pt>
          <cx:pt idx="8591">No</cx:pt>
          <cx:pt idx="8592">No</cx:pt>
          <cx:pt idx="8593">No</cx:pt>
          <cx:pt idx="8594">No</cx:pt>
          <cx:pt idx="8595">Yes</cx:pt>
          <cx:pt idx="8596">Yes</cx:pt>
          <cx:pt idx="8597">No</cx:pt>
          <cx:pt idx="8598">Yes</cx:pt>
          <cx:pt idx="8599">Yes</cx:pt>
          <cx:pt idx="8600">Yes</cx:pt>
          <cx:pt idx="8601">No</cx:pt>
          <cx:pt idx="8602">Yes</cx:pt>
          <cx:pt idx="8603">No</cx:pt>
          <cx:pt idx="8604">No</cx:pt>
          <cx:pt idx="8605">No</cx:pt>
          <cx:pt idx="8606">Yes</cx:pt>
          <cx:pt idx="8607">Yes</cx:pt>
          <cx:pt idx="8608">Yes</cx:pt>
          <cx:pt idx="8609">Yes</cx:pt>
          <cx:pt idx="8610">No</cx:pt>
          <cx:pt idx="8611">No</cx:pt>
          <cx:pt idx="8612">No</cx:pt>
          <cx:pt idx="8613">Yes</cx:pt>
          <cx:pt idx="8614">Yes</cx:pt>
          <cx:pt idx="8615">Yes</cx:pt>
          <cx:pt idx="8616">No</cx:pt>
          <cx:pt idx="8617">No</cx:pt>
          <cx:pt idx="8618">Yes</cx:pt>
          <cx:pt idx="8619">No</cx:pt>
          <cx:pt idx="8620">No</cx:pt>
          <cx:pt idx="8621">Yes</cx:pt>
          <cx:pt idx="8622">Yes</cx:pt>
          <cx:pt idx="8623">No</cx:pt>
          <cx:pt idx="8624">Yes</cx:pt>
          <cx:pt idx="8625">No</cx:pt>
          <cx:pt idx="8626">Yes</cx:pt>
          <cx:pt idx="8627">No</cx:pt>
          <cx:pt idx="8628">Yes</cx:pt>
          <cx:pt idx="8629">Yes</cx:pt>
          <cx:pt idx="8630">Yes</cx:pt>
          <cx:pt idx="8631">No</cx:pt>
          <cx:pt idx="8632">No</cx:pt>
          <cx:pt idx="8633">Yes</cx:pt>
          <cx:pt idx="8634">No</cx:pt>
          <cx:pt idx="8635">No</cx:pt>
          <cx:pt idx="8636">Yes</cx:pt>
          <cx:pt idx="8637">Yes</cx:pt>
          <cx:pt idx="8638">Yes</cx:pt>
          <cx:pt idx="8639">No</cx:pt>
          <cx:pt idx="8640">Yes</cx:pt>
          <cx:pt idx="8641">No</cx:pt>
          <cx:pt idx="8642">No</cx:pt>
          <cx:pt idx="8643">No</cx:pt>
          <cx:pt idx="8644">Yes</cx:pt>
          <cx:pt idx="8645">Yes</cx:pt>
          <cx:pt idx="8646">No</cx:pt>
          <cx:pt idx="8647">No</cx:pt>
          <cx:pt idx="8648">Yes</cx:pt>
          <cx:pt idx="8649">Yes</cx:pt>
          <cx:pt idx="8650">Yes</cx:pt>
          <cx:pt idx="8651">Yes</cx:pt>
          <cx:pt idx="8652">Yes</cx:pt>
          <cx:pt idx="8653">Yes</cx:pt>
          <cx:pt idx="8654">Yes</cx:pt>
          <cx:pt idx="8655">Yes</cx:pt>
          <cx:pt idx="8656">Yes</cx:pt>
          <cx:pt idx="8657">No</cx:pt>
          <cx:pt idx="8658">Yes</cx:pt>
          <cx:pt idx="8659">Yes</cx:pt>
          <cx:pt idx="8660">No</cx:pt>
          <cx:pt idx="8661">Yes</cx:pt>
          <cx:pt idx="8662">Yes</cx:pt>
          <cx:pt idx="8663">No</cx:pt>
          <cx:pt idx="8664">Yes</cx:pt>
          <cx:pt idx="8665">No</cx:pt>
          <cx:pt idx="8666">No</cx:pt>
          <cx:pt idx="8667">Yes</cx:pt>
          <cx:pt idx="8668">No</cx:pt>
          <cx:pt idx="8669">No</cx:pt>
          <cx:pt idx="8670">No</cx:pt>
          <cx:pt idx="8671">No</cx:pt>
          <cx:pt idx="8672">Yes</cx:pt>
          <cx:pt idx="8673">No</cx:pt>
          <cx:pt idx="8674">No</cx:pt>
          <cx:pt idx="8675">Yes</cx:pt>
          <cx:pt idx="8676">No</cx:pt>
          <cx:pt idx="8677">Yes</cx:pt>
          <cx:pt idx="8678">No</cx:pt>
          <cx:pt idx="8679">Yes</cx:pt>
          <cx:pt idx="8680">No</cx:pt>
          <cx:pt idx="8681">Yes</cx:pt>
          <cx:pt idx="8682">No</cx:pt>
          <cx:pt idx="8683">Yes</cx:pt>
          <cx:pt idx="8684">Yes</cx:pt>
          <cx:pt idx="8685">Yes</cx:pt>
          <cx:pt idx="8686">Yes</cx:pt>
          <cx:pt idx="8687">Yes</cx:pt>
          <cx:pt idx="8688">No</cx:pt>
          <cx:pt idx="8689">No</cx:pt>
          <cx:pt idx="8690">Yes</cx:pt>
          <cx:pt idx="8691">Yes</cx:pt>
          <cx:pt idx="8692">No</cx:pt>
          <cx:pt idx="8693">No</cx:pt>
          <cx:pt idx="8694">Yes</cx:pt>
          <cx:pt idx="8695">No</cx:pt>
          <cx:pt idx="8696">Yes</cx:pt>
          <cx:pt idx="8697">Yes</cx:pt>
          <cx:pt idx="8698">Yes</cx:pt>
          <cx:pt idx="8699">No</cx:pt>
          <cx:pt idx="8700">Yes</cx:pt>
          <cx:pt idx="8701">No</cx:pt>
          <cx:pt idx="8702">No</cx:pt>
          <cx:pt idx="8703">No</cx:pt>
          <cx:pt idx="8704">No</cx:pt>
          <cx:pt idx="8705">Yes</cx:pt>
          <cx:pt idx="8706">Yes</cx:pt>
          <cx:pt idx="8707">No</cx:pt>
          <cx:pt idx="8708">Yes</cx:pt>
          <cx:pt idx="8709">No</cx:pt>
          <cx:pt idx="8710">Yes</cx:pt>
          <cx:pt idx="8711">Yes</cx:pt>
          <cx:pt idx="8712">Yes</cx:pt>
          <cx:pt idx="8713">Yes</cx:pt>
          <cx:pt idx="8714">Yes</cx:pt>
          <cx:pt idx="8715">Yes</cx:pt>
          <cx:pt idx="8716">No</cx:pt>
          <cx:pt idx="8717">Yes</cx:pt>
          <cx:pt idx="8718">Yes</cx:pt>
          <cx:pt idx="8719">Yes</cx:pt>
          <cx:pt idx="8720">No</cx:pt>
          <cx:pt idx="8721">Yes</cx:pt>
          <cx:pt idx="8722">Yes</cx:pt>
          <cx:pt idx="8723">Yes</cx:pt>
          <cx:pt idx="8724">No</cx:pt>
          <cx:pt idx="8725">Yes</cx:pt>
          <cx:pt idx="8726">No</cx:pt>
          <cx:pt idx="8727">No</cx:pt>
          <cx:pt idx="8728">Yes</cx:pt>
          <cx:pt idx="8729">Yes</cx:pt>
          <cx:pt idx="8730">No</cx:pt>
          <cx:pt idx="8731">No</cx:pt>
          <cx:pt idx="8732">Yes</cx:pt>
          <cx:pt idx="8733">Yes</cx:pt>
          <cx:pt idx="8734">No</cx:pt>
          <cx:pt idx="8735">No</cx:pt>
          <cx:pt idx="8736">No</cx:pt>
          <cx:pt idx="8737">No</cx:pt>
          <cx:pt idx="8738">Yes</cx:pt>
          <cx:pt idx="8739">No</cx:pt>
          <cx:pt idx="8740">Yes</cx:pt>
          <cx:pt idx="8741">No</cx:pt>
          <cx:pt idx="8742">No</cx:pt>
          <cx:pt idx="8743">Yes</cx:pt>
          <cx:pt idx="8744">Yes</cx:pt>
          <cx:pt idx="8745">Yes</cx:pt>
          <cx:pt idx="8746">Yes</cx:pt>
          <cx:pt idx="8747">No</cx:pt>
          <cx:pt idx="8748">Yes</cx:pt>
          <cx:pt idx="8749">Yes</cx:pt>
          <cx:pt idx="8750">Yes</cx:pt>
          <cx:pt idx="8751">No</cx:pt>
          <cx:pt idx="8752">No</cx:pt>
          <cx:pt idx="8753">Yes</cx:pt>
          <cx:pt idx="8754">No</cx:pt>
          <cx:pt idx="8755">No</cx:pt>
          <cx:pt idx="8756">Yes</cx:pt>
          <cx:pt idx="8757">No</cx:pt>
          <cx:pt idx="8758">Yes</cx:pt>
          <cx:pt idx="8759">Yes</cx:pt>
          <cx:pt idx="8760">Yes</cx:pt>
          <cx:pt idx="8761">No</cx:pt>
          <cx:pt idx="8762">Yes</cx:pt>
          <cx:pt idx="8763">No</cx:pt>
          <cx:pt idx="8764">No</cx:pt>
          <cx:pt idx="8765">No</cx:pt>
          <cx:pt idx="8766">No</cx:pt>
          <cx:pt idx="8767">Yes</cx:pt>
          <cx:pt idx="8768">Yes</cx:pt>
          <cx:pt idx="8769">No</cx:pt>
          <cx:pt idx="8770">Yes</cx:pt>
          <cx:pt idx="8771">No</cx:pt>
          <cx:pt idx="8772">No</cx:pt>
          <cx:pt idx="8773">Yes</cx:pt>
          <cx:pt idx="8774">No</cx:pt>
          <cx:pt idx="8775">Yes</cx:pt>
          <cx:pt idx="8776">No</cx:pt>
          <cx:pt idx="8777">No</cx:pt>
          <cx:pt idx="8778">No</cx:pt>
          <cx:pt idx="8779">No</cx:pt>
          <cx:pt idx="8780">Yes</cx:pt>
          <cx:pt idx="8781">No</cx:pt>
          <cx:pt idx="8782">No</cx:pt>
          <cx:pt idx="8783">Yes</cx:pt>
          <cx:pt idx="8784">No</cx:pt>
          <cx:pt idx="8785">No</cx:pt>
          <cx:pt idx="8786">No</cx:pt>
          <cx:pt idx="8787">No</cx:pt>
          <cx:pt idx="8788">No</cx:pt>
          <cx:pt idx="8789">No</cx:pt>
          <cx:pt idx="8790">Yes</cx:pt>
          <cx:pt idx="8791">No</cx:pt>
          <cx:pt idx="8792">Yes</cx:pt>
          <cx:pt idx="8793">No</cx:pt>
          <cx:pt idx="8794">Yes</cx:pt>
          <cx:pt idx="8795">Yes</cx:pt>
          <cx:pt idx="8796">Yes</cx:pt>
          <cx:pt idx="8797">Yes</cx:pt>
          <cx:pt idx="8798">No</cx:pt>
          <cx:pt idx="8799">No</cx:pt>
          <cx:pt idx="8800">No</cx:pt>
          <cx:pt idx="8801">Yes</cx:pt>
          <cx:pt idx="8802">Yes</cx:pt>
          <cx:pt idx="8803">Yes</cx:pt>
          <cx:pt idx="8804">Yes</cx:pt>
          <cx:pt idx="8805">Yes</cx:pt>
          <cx:pt idx="8806">Yes</cx:pt>
          <cx:pt idx="8807">Yes</cx:pt>
          <cx:pt idx="8808">No</cx:pt>
          <cx:pt idx="8809">Yes</cx:pt>
          <cx:pt idx="8810">No</cx:pt>
          <cx:pt idx="8811">No</cx:pt>
          <cx:pt idx="8812">Yes</cx:pt>
          <cx:pt idx="8813">Yes</cx:pt>
          <cx:pt idx="8814">Yes</cx:pt>
          <cx:pt idx="8815">Yes</cx:pt>
          <cx:pt idx="8816">No</cx:pt>
          <cx:pt idx="8817">Yes</cx:pt>
          <cx:pt idx="8818">No</cx:pt>
          <cx:pt idx="8819">Yes</cx:pt>
          <cx:pt idx="8820">No</cx:pt>
          <cx:pt idx="8821">No</cx:pt>
          <cx:pt idx="8822">No</cx:pt>
          <cx:pt idx="8823">No</cx:pt>
          <cx:pt idx="8824">No</cx:pt>
          <cx:pt idx="8825">Yes</cx:pt>
          <cx:pt idx="8826">Yes</cx:pt>
          <cx:pt idx="8827">Yes</cx:pt>
          <cx:pt idx="8828">No</cx:pt>
          <cx:pt idx="8829">Yes</cx:pt>
          <cx:pt idx="8830">No</cx:pt>
          <cx:pt idx="8831">No</cx:pt>
          <cx:pt idx="8832">Yes</cx:pt>
          <cx:pt idx="8833">No</cx:pt>
          <cx:pt idx="8834">Yes</cx:pt>
          <cx:pt idx="8835">No</cx:pt>
          <cx:pt idx="8836">Yes</cx:pt>
          <cx:pt idx="8837">No</cx:pt>
          <cx:pt idx="8838">Yes</cx:pt>
          <cx:pt idx="8839">Yes</cx:pt>
          <cx:pt idx="8840">No</cx:pt>
          <cx:pt idx="8841">No</cx:pt>
          <cx:pt idx="8842">No</cx:pt>
          <cx:pt idx="8843">Yes</cx:pt>
          <cx:pt idx="8844">Yes</cx:pt>
          <cx:pt idx="8845">No</cx:pt>
          <cx:pt idx="8846">Yes</cx:pt>
          <cx:pt idx="8847">Yes</cx:pt>
          <cx:pt idx="8848">No</cx:pt>
          <cx:pt idx="8849">Yes</cx:pt>
          <cx:pt idx="8850">Yes</cx:pt>
          <cx:pt idx="8851">Yes</cx:pt>
          <cx:pt idx="8852">No</cx:pt>
          <cx:pt idx="8853">Yes</cx:pt>
          <cx:pt idx="8854">No</cx:pt>
          <cx:pt idx="8855">Yes</cx:pt>
          <cx:pt idx="8856">Yes</cx:pt>
          <cx:pt idx="8857">Yes</cx:pt>
          <cx:pt idx="8858">Yes</cx:pt>
          <cx:pt idx="8859">Yes</cx:pt>
          <cx:pt idx="8860">No</cx:pt>
          <cx:pt idx="8861">Yes</cx:pt>
          <cx:pt idx="8862">Yes</cx:pt>
          <cx:pt idx="8863">Yes</cx:pt>
          <cx:pt idx="8864">Yes</cx:pt>
          <cx:pt idx="8865">No</cx:pt>
          <cx:pt idx="8866">Yes</cx:pt>
          <cx:pt idx="8867">Yes</cx:pt>
          <cx:pt idx="8868">Yes</cx:pt>
          <cx:pt idx="8869">Yes</cx:pt>
          <cx:pt idx="8870">No</cx:pt>
          <cx:pt idx="8871">No</cx:pt>
          <cx:pt idx="8872">Yes</cx:pt>
          <cx:pt idx="8873">Yes</cx:pt>
          <cx:pt idx="8874">Yes</cx:pt>
          <cx:pt idx="8875">Yes</cx:pt>
          <cx:pt idx="8876">Yes</cx:pt>
          <cx:pt idx="8877">No</cx:pt>
          <cx:pt idx="8878">No</cx:pt>
          <cx:pt idx="8879">Yes</cx:pt>
          <cx:pt idx="8880">Yes</cx:pt>
          <cx:pt idx="8881">Yes</cx:pt>
          <cx:pt idx="8882">No</cx:pt>
          <cx:pt idx="8883">Yes</cx:pt>
          <cx:pt idx="8884">Yes</cx:pt>
          <cx:pt idx="8885">No</cx:pt>
          <cx:pt idx="8886">No</cx:pt>
          <cx:pt idx="8887">Yes</cx:pt>
          <cx:pt idx="8888">Yes</cx:pt>
          <cx:pt idx="8889">Yes</cx:pt>
          <cx:pt idx="8890">Yes</cx:pt>
          <cx:pt idx="8891">No</cx:pt>
          <cx:pt idx="8892">No</cx:pt>
          <cx:pt idx="8893">Yes</cx:pt>
          <cx:pt idx="8894">No</cx:pt>
          <cx:pt idx="8895">Yes</cx:pt>
          <cx:pt idx="8896">No</cx:pt>
          <cx:pt idx="8897">Yes</cx:pt>
          <cx:pt idx="8898">Yes</cx:pt>
          <cx:pt idx="8899">No</cx:pt>
          <cx:pt idx="8900">No</cx:pt>
          <cx:pt idx="8901">No</cx:pt>
          <cx:pt idx="8902">No</cx:pt>
          <cx:pt idx="8903">No</cx:pt>
          <cx:pt idx="8904">Yes</cx:pt>
          <cx:pt idx="8905">Yes</cx:pt>
          <cx:pt idx="8906">No</cx:pt>
          <cx:pt idx="8907">Yes</cx:pt>
          <cx:pt idx="8908">Yes</cx:pt>
          <cx:pt idx="8909">Yes</cx:pt>
          <cx:pt idx="8910">Yes</cx:pt>
          <cx:pt idx="8911">No</cx:pt>
          <cx:pt idx="8912">Yes</cx:pt>
          <cx:pt idx="8913">Yes</cx:pt>
          <cx:pt idx="8914">Yes</cx:pt>
          <cx:pt idx="8915">Yes</cx:pt>
          <cx:pt idx="8916">No</cx:pt>
          <cx:pt idx="8917">Yes</cx:pt>
          <cx:pt idx="8918">Yes</cx:pt>
          <cx:pt idx="8919">Yes</cx:pt>
          <cx:pt idx="8920">No</cx:pt>
          <cx:pt idx="8921">No</cx:pt>
          <cx:pt idx="8922">Yes</cx:pt>
          <cx:pt idx="8923">Yes</cx:pt>
          <cx:pt idx="8924">No</cx:pt>
          <cx:pt idx="8925">Yes</cx:pt>
          <cx:pt idx="8926">No</cx:pt>
          <cx:pt idx="8927">Yes</cx:pt>
          <cx:pt idx="8928">Yes</cx:pt>
          <cx:pt idx="8929">No</cx:pt>
          <cx:pt idx="8930">Yes</cx:pt>
          <cx:pt idx="8931">Yes</cx:pt>
          <cx:pt idx="8932">Yes</cx:pt>
          <cx:pt idx="8933">No</cx:pt>
          <cx:pt idx="8934">No</cx:pt>
          <cx:pt idx="8935">Yes</cx:pt>
          <cx:pt idx="8936">Yes</cx:pt>
          <cx:pt idx="8937">Yes</cx:pt>
          <cx:pt idx="8938">Yes</cx:pt>
          <cx:pt idx="8939">No</cx:pt>
          <cx:pt idx="8940">No</cx:pt>
          <cx:pt idx="8941">No</cx:pt>
          <cx:pt idx="8942">Yes</cx:pt>
          <cx:pt idx="8943">Yes</cx:pt>
          <cx:pt idx="8944">No</cx:pt>
          <cx:pt idx="8945">Yes</cx:pt>
          <cx:pt idx="8946">Yes</cx:pt>
          <cx:pt idx="8947">No</cx:pt>
          <cx:pt idx="8948">Yes</cx:pt>
          <cx:pt idx="8949">No</cx:pt>
          <cx:pt idx="8950">Yes</cx:pt>
          <cx:pt idx="8951">Yes</cx:pt>
          <cx:pt idx="8952">Yes</cx:pt>
          <cx:pt idx="8953">Yes</cx:pt>
          <cx:pt idx="8954">Yes</cx:pt>
          <cx:pt idx="8955">No</cx:pt>
          <cx:pt idx="8956">No</cx:pt>
          <cx:pt idx="8957">Yes</cx:pt>
          <cx:pt idx="8958">Yes</cx:pt>
          <cx:pt idx="8959">No</cx:pt>
          <cx:pt idx="8960">No</cx:pt>
          <cx:pt idx="8961">Yes</cx:pt>
          <cx:pt idx="8962">No</cx:pt>
          <cx:pt idx="8963">No</cx:pt>
          <cx:pt idx="8964">No</cx:pt>
          <cx:pt idx="8965">Yes</cx:pt>
          <cx:pt idx="8966">No</cx:pt>
          <cx:pt idx="8967">No</cx:pt>
          <cx:pt idx="8968">No</cx:pt>
          <cx:pt idx="8969">No</cx:pt>
          <cx:pt idx="8970">Yes</cx:pt>
          <cx:pt idx="8971">No</cx:pt>
          <cx:pt idx="8972">No</cx:pt>
          <cx:pt idx="8973">No</cx:pt>
          <cx:pt idx="8974">Yes</cx:pt>
          <cx:pt idx="8975">Yes</cx:pt>
          <cx:pt idx="8976">Yes</cx:pt>
          <cx:pt idx="8977">No</cx:pt>
          <cx:pt idx="8978">No</cx:pt>
          <cx:pt idx="8979">No</cx:pt>
          <cx:pt idx="8980">Yes</cx:pt>
          <cx:pt idx="8981">No</cx:pt>
          <cx:pt idx="8982">No</cx:pt>
          <cx:pt idx="8983">Yes</cx:pt>
          <cx:pt idx="8984">No</cx:pt>
          <cx:pt idx="8985">No</cx:pt>
          <cx:pt idx="8986">Yes</cx:pt>
          <cx:pt idx="8987">Yes</cx:pt>
          <cx:pt idx="8988">Yes</cx:pt>
          <cx:pt idx="8989">Yes</cx:pt>
          <cx:pt idx="8990">Yes</cx:pt>
          <cx:pt idx="8991">No</cx:pt>
          <cx:pt idx="8992">Yes</cx:pt>
          <cx:pt idx="8993">No</cx:pt>
          <cx:pt idx="8994">No</cx:pt>
          <cx:pt idx="8995">Yes</cx:pt>
          <cx:pt idx="8996">Yes</cx:pt>
          <cx:pt idx="8997">No</cx:pt>
          <cx:pt idx="8998">No</cx:pt>
          <cx:pt idx="8999">No</cx:pt>
          <cx:pt idx="9000">Yes</cx:pt>
          <cx:pt idx="9001">No</cx:pt>
          <cx:pt idx="9002">Yes</cx:pt>
          <cx:pt idx="9003">No</cx:pt>
          <cx:pt idx="9004">No</cx:pt>
          <cx:pt idx="9005">No</cx:pt>
          <cx:pt idx="9006">Yes</cx:pt>
          <cx:pt idx="9007">Yes</cx:pt>
          <cx:pt idx="9008">No</cx:pt>
          <cx:pt idx="9009">No</cx:pt>
          <cx:pt idx="9010">No</cx:pt>
          <cx:pt idx="9011">Yes</cx:pt>
          <cx:pt idx="9012">Yes</cx:pt>
          <cx:pt idx="9013">Yes</cx:pt>
          <cx:pt idx="9014">Yes</cx:pt>
          <cx:pt idx="9015">Yes</cx:pt>
          <cx:pt idx="9016">No</cx:pt>
          <cx:pt idx="9017">No</cx:pt>
          <cx:pt idx="9018">No</cx:pt>
          <cx:pt idx="9019">Yes</cx:pt>
          <cx:pt idx="9020">No</cx:pt>
          <cx:pt idx="9021">Yes</cx:pt>
          <cx:pt idx="9022">Yes</cx:pt>
          <cx:pt idx="9023">No</cx:pt>
          <cx:pt idx="9024">No</cx:pt>
          <cx:pt idx="9025">Yes</cx:pt>
          <cx:pt idx="9026">Yes</cx:pt>
          <cx:pt idx="9027">No</cx:pt>
          <cx:pt idx="9028">Yes</cx:pt>
          <cx:pt idx="9029">Yes</cx:pt>
          <cx:pt idx="9030">Yes</cx:pt>
          <cx:pt idx="9031">No</cx:pt>
          <cx:pt idx="9032">Yes</cx:pt>
          <cx:pt idx="9033">Yes</cx:pt>
          <cx:pt idx="9034">Yes</cx:pt>
          <cx:pt idx="9035">Yes</cx:pt>
          <cx:pt idx="9036">Yes</cx:pt>
          <cx:pt idx="9037">Yes</cx:pt>
          <cx:pt idx="9038">Yes</cx:pt>
          <cx:pt idx="9039">No</cx:pt>
          <cx:pt idx="9040">No</cx:pt>
          <cx:pt idx="9041">No</cx:pt>
          <cx:pt idx="9042">Yes</cx:pt>
          <cx:pt idx="9043">No</cx:pt>
          <cx:pt idx="9044">No</cx:pt>
          <cx:pt idx="9045">Yes</cx:pt>
          <cx:pt idx="9046">No</cx:pt>
          <cx:pt idx="9047">Yes</cx:pt>
          <cx:pt idx="9048">Yes</cx:pt>
          <cx:pt idx="9049">Yes</cx:pt>
          <cx:pt idx="9050">No</cx:pt>
          <cx:pt idx="9051">Yes</cx:pt>
          <cx:pt idx="9052">No</cx:pt>
          <cx:pt idx="9053">Yes</cx:pt>
          <cx:pt idx="9054">Yes</cx:pt>
          <cx:pt idx="9055">No</cx:pt>
          <cx:pt idx="9056">Yes</cx:pt>
          <cx:pt idx="9057">No</cx:pt>
          <cx:pt idx="9058">Yes</cx:pt>
          <cx:pt idx="9059">Yes</cx:pt>
          <cx:pt idx="9060">Yes</cx:pt>
          <cx:pt idx="9061">Yes</cx:pt>
          <cx:pt idx="9062">Yes</cx:pt>
          <cx:pt idx="9063">Yes</cx:pt>
          <cx:pt idx="9064">Yes</cx:pt>
          <cx:pt idx="9065">Yes</cx:pt>
          <cx:pt idx="9066">No</cx:pt>
          <cx:pt idx="9067">No</cx:pt>
          <cx:pt idx="9068">No</cx:pt>
          <cx:pt idx="9069">Yes</cx:pt>
          <cx:pt idx="9070">No</cx:pt>
          <cx:pt idx="9071">No</cx:pt>
          <cx:pt idx="9072">Yes</cx:pt>
          <cx:pt idx="9073">No</cx:pt>
          <cx:pt idx="9074">Yes</cx:pt>
          <cx:pt idx="9075">No</cx:pt>
          <cx:pt idx="9076">No</cx:pt>
          <cx:pt idx="9077">No</cx:pt>
          <cx:pt idx="9078">No</cx:pt>
          <cx:pt idx="9079">No</cx:pt>
          <cx:pt idx="9080">Yes</cx:pt>
          <cx:pt idx="9081">No</cx:pt>
          <cx:pt idx="9082">Yes</cx:pt>
          <cx:pt idx="9083">No</cx:pt>
          <cx:pt idx="9084">Yes</cx:pt>
          <cx:pt idx="9085">No</cx:pt>
          <cx:pt idx="9086">No</cx:pt>
          <cx:pt idx="9087">No</cx:pt>
          <cx:pt idx="9088">No</cx:pt>
          <cx:pt idx="9089">No</cx:pt>
          <cx:pt idx="9090">Yes</cx:pt>
          <cx:pt idx="9091">No</cx:pt>
          <cx:pt idx="9092">No</cx:pt>
          <cx:pt idx="9093">Yes</cx:pt>
          <cx:pt idx="9094">No</cx:pt>
          <cx:pt idx="9095">No</cx:pt>
          <cx:pt idx="9096">No</cx:pt>
          <cx:pt idx="9097">No</cx:pt>
          <cx:pt idx="9098">No</cx:pt>
          <cx:pt idx="9099">Yes</cx:pt>
          <cx:pt idx="9100">No</cx:pt>
          <cx:pt idx="9101">Yes</cx:pt>
          <cx:pt idx="9102">No</cx:pt>
          <cx:pt idx="9103">No</cx:pt>
          <cx:pt idx="9104">Yes</cx:pt>
          <cx:pt idx="9105">No</cx:pt>
          <cx:pt idx="9106">No</cx:pt>
          <cx:pt idx="9107">Yes</cx:pt>
          <cx:pt idx="9108">No</cx:pt>
          <cx:pt idx="9109">No</cx:pt>
          <cx:pt idx="9110">Yes</cx:pt>
          <cx:pt idx="9111">Yes</cx:pt>
          <cx:pt idx="9112">No</cx:pt>
          <cx:pt idx="9113">No</cx:pt>
          <cx:pt idx="9114">No</cx:pt>
          <cx:pt idx="9115">Yes</cx:pt>
          <cx:pt idx="9116">Yes</cx:pt>
          <cx:pt idx="9117">No</cx:pt>
          <cx:pt idx="9118">No</cx:pt>
          <cx:pt idx="9119">No</cx:pt>
          <cx:pt idx="9120">Yes</cx:pt>
          <cx:pt idx="9121">Yes</cx:pt>
          <cx:pt idx="9122">Yes</cx:pt>
          <cx:pt idx="9123">No</cx:pt>
          <cx:pt idx="9124">No</cx:pt>
          <cx:pt idx="9125">No</cx:pt>
          <cx:pt idx="9126">Yes</cx:pt>
          <cx:pt idx="9127">No</cx:pt>
          <cx:pt idx="9128">Yes</cx:pt>
          <cx:pt idx="9129">No</cx:pt>
          <cx:pt idx="9130">Yes</cx:pt>
          <cx:pt idx="9131">No</cx:pt>
          <cx:pt idx="9132">No</cx:pt>
          <cx:pt idx="9133">Yes</cx:pt>
          <cx:pt idx="9134">No</cx:pt>
          <cx:pt idx="9135">Yes</cx:pt>
          <cx:pt idx="9136">No</cx:pt>
          <cx:pt idx="9137">No</cx:pt>
          <cx:pt idx="9138">No</cx:pt>
          <cx:pt idx="9139">Yes</cx:pt>
          <cx:pt idx="9140">No</cx:pt>
          <cx:pt idx="9141">Yes</cx:pt>
          <cx:pt idx="9142">No</cx:pt>
          <cx:pt idx="9143">No</cx:pt>
          <cx:pt idx="9144">Yes</cx:pt>
          <cx:pt idx="9145">No</cx:pt>
          <cx:pt idx="9146">No</cx:pt>
          <cx:pt idx="9147">Yes</cx:pt>
          <cx:pt idx="9148">Yes</cx:pt>
          <cx:pt idx="9149">No</cx:pt>
          <cx:pt idx="9150">Yes</cx:pt>
          <cx:pt idx="9151">Yes</cx:pt>
          <cx:pt idx="9152">No</cx:pt>
          <cx:pt idx="9153">Yes</cx:pt>
          <cx:pt idx="9154">Yes</cx:pt>
          <cx:pt idx="9155">No</cx:pt>
          <cx:pt idx="9156">Yes</cx:pt>
          <cx:pt idx="9157">Yes</cx:pt>
          <cx:pt idx="9158">No</cx:pt>
          <cx:pt idx="9159">No</cx:pt>
          <cx:pt idx="9160">Yes</cx:pt>
          <cx:pt idx="9161">No</cx:pt>
          <cx:pt idx="9162">Yes</cx:pt>
          <cx:pt idx="9163">Yes</cx:pt>
          <cx:pt idx="9164">Yes</cx:pt>
          <cx:pt idx="9165">Yes</cx:pt>
          <cx:pt idx="9166">No</cx:pt>
          <cx:pt idx="9167">No</cx:pt>
          <cx:pt idx="9168">Yes</cx:pt>
          <cx:pt idx="9169">No</cx:pt>
          <cx:pt idx="9170">Yes</cx:pt>
          <cx:pt idx="9171">Yes</cx:pt>
          <cx:pt idx="9172">No</cx:pt>
          <cx:pt idx="9173">No</cx:pt>
          <cx:pt idx="9174">Yes</cx:pt>
          <cx:pt idx="9175">No</cx:pt>
          <cx:pt idx="9176">Yes</cx:pt>
          <cx:pt idx="9177">No</cx:pt>
          <cx:pt idx="9178">No</cx:pt>
          <cx:pt idx="9179">Yes</cx:pt>
          <cx:pt idx="9180">No</cx:pt>
          <cx:pt idx="9181">No</cx:pt>
          <cx:pt idx="9182">Yes</cx:pt>
          <cx:pt idx="9183">Yes</cx:pt>
          <cx:pt idx="9184">Yes</cx:pt>
          <cx:pt idx="9185">Yes</cx:pt>
          <cx:pt idx="9186">Yes</cx:pt>
          <cx:pt idx="9187">Yes</cx:pt>
          <cx:pt idx="9188">No</cx:pt>
          <cx:pt idx="9189">Yes</cx:pt>
          <cx:pt idx="9190">Yes</cx:pt>
          <cx:pt idx="9191">Yes</cx:pt>
          <cx:pt idx="9192">No</cx:pt>
          <cx:pt idx="9193">Yes</cx:pt>
          <cx:pt idx="9194">Yes</cx:pt>
          <cx:pt idx="9195">No</cx:pt>
          <cx:pt idx="9196">No</cx:pt>
          <cx:pt idx="9197">Yes</cx:pt>
          <cx:pt idx="9198">No</cx:pt>
          <cx:pt idx="9199">No</cx:pt>
          <cx:pt idx="9200">Yes</cx:pt>
          <cx:pt idx="9201">Yes</cx:pt>
          <cx:pt idx="9202">Yes</cx:pt>
          <cx:pt idx="9203">No</cx:pt>
          <cx:pt idx="9204">Yes</cx:pt>
          <cx:pt idx="9205">No</cx:pt>
          <cx:pt idx="9206">Yes</cx:pt>
          <cx:pt idx="9207">No</cx:pt>
          <cx:pt idx="9208">Yes</cx:pt>
          <cx:pt idx="9209">No</cx:pt>
          <cx:pt idx="9210">Yes</cx:pt>
          <cx:pt idx="9211">Yes</cx:pt>
          <cx:pt idx="9212">Yes</cx:pt>
          <cx:pt idx="9213">No</cx:pt>
          <cx:pt idx="9214">No</cx:pt>
          <cx:pt idx="9215">Yes</cx:pt>
          <cx:pt idx="9216">No</cx:pt>
          <cx:pt idx="9217">Yes</cx:pt>
          <cx:pt idx="9218">No</cx:pt>
          <cx:pt idx="9219">Yes</cx:pt>
          <cx:pt idx="9220">No</cx:pt>
          <cx:pt idx="9221">No</cx:pt>
          <cx:pt idx="9222">No</cx:pt>
          <cx:pt idx="9223">No</cx:pt>
          <cx:pt idx="9224">No</cx:pt>
          <cx:pt idx="9225">Yes</cx:pt>
          <cx:pt idx="9226">No</cx:pt>
          <cx:pt idx="9227">No</cx:pt>
          <cx:pt idx="9228">No</cx:pt>
          <cx:pt idx="9229">No</cx:pt>
          <cx:pt idx="9230">Yes</cx:pt>
          <cx:pt idx="9231">No</cx:pt>
          <cx:pt idx="9232">No</cx:pt>
          <cx:pt idx="9233">Yes</cx:pt>
          <cx:pt idx="9234">Yes</cx:pt>
          <cx:pt idx="9235">No</cx:pt>
          <cx:pt idx="9236">Yes</cx:pt>
          <cx:pt idx="9237">No</cx:pt>
          <cx:pt idx="9238">No</cx:pt>
          <cx:pt idx="9239">Yes</cx:pt>
          <cx:pt idx="9240">No</cx:pt>
          <cx:pt idx="9241">Yes</cx:pt>
          <cx:pt idx="9242">Yes</cx:pt>
          <cx:pt idx="9243">No</cx:pt>
          <cx:pt idx="9244">No</cx:pt>
          <cx:pt idx="9245">Yes</cx:pt>
          <cx:pt idx="9246">No</cx:pt>
          <cx:pt idx="9247">Yes</cx:pt>
          <cx:pt idx="9248">Yes</cx:pt>
          <cx:pt idx="9249">Yes</cx:pt>
          <cx:pt idx="9250">Yes</cx:pt>
          <cx:pt idx="9251">No</cx:pt>
          <cx:pt idx="9252">No</cx:pt>
          <cx:pt idx="9253">No</cx:pt>
          <cx:pt idx="9254">No</cx:pt>
          <cx:pt idx="9255">No</cx:pt>
          <cx:pt idx="9256">No</cx:pt>
          <cx:pt idx="9257">Yes</cx:pt>
          <cx:pt idx="9258">No</cx:pt>
          <cx:pt idx="9259">Yes</cx:pt>
          <cx:pt idx="9260">Yes</cx:pt>
          <cx:pt idx="9261">Yes</cx:pt>
          <cx:pt idx="9262">No</cx:pt>
          <cx:pt idx="9263">Yes</cx:pt>
          <cx:pt idx="9264">No</cx:pt>
          <cx:pt idx="9265">Yes</cx:pt>
          <cx:pt idx="9266">No</cx:pt>
          <cx:pt idx="9267">No</cx:pt>
          <cx:pt idx="9268">No</cx:pt>
          <cx:pt idx="9269">No</cx:pt>
          <cx:pt idx="9270">No</cx:pt>
          <cx:pt idx="9271">Yes</cx:pt>
          <cx:pt idx="9272">No</cx:pt>
          <cx:pt idx="9273">No</cx:pt>
          <cx:pt idx="9274">Yes</cx:pt>
          <cx:pt idx="9275">No</cx:pt>
          <cx:pt idx="9276">No</cx:pt>
          <cx:pt idx="9277">No</cx:pt>
          <cx:pt idx="9278">No</cx:pt>
          <cx:pt idx="9279">No</cx:pt>
          <cx:pt idx="9280">Yes</cx:pt>
          <cx:pt idx="9281">No</cx:pt>
          <cx:pt idx="9282">Yes</cx:pt>
          <cx:pt idx="9283">No</cx:pt>
          <cx:pt idx="9284">Yes</cx:pt>
          <cx:pt idx="9285">Yes</cx:pt>
          <cx:pt idx="9286">Yes</cx:pt>
          <cx:pt idx="9287">No</cx:pt>
          <cx:pt idx="9288">No</cx:pt>
          <cx:pt idx="9289">Yes</cx:pt>
          <cx:pt idx="9290">No</cx:pt>
          <cx:pt idx="9291">No</cx:pt>
          <cx:pt idx="9292">Yes</cx:pt>
          <cx:pt idx="9293">No</cx:pt>
          <cx:pt idx="9294">Yes</cx:pt>
          <cx:pt idx="9295">No</cx:pt>
          <cx:pt idx="9296">Yes</cx:pt>
          <cx:pt idx="9297">No</cx:pt>
          <cx:pt idx="9298">No</cx:pt>
          <cx:pt idx="9299">Yes</cx:pt>
          <cx:pt idx="9300">Yes</cx:pt>
          <cx:pt idx="9301">No</cx:pt>
          <cx:pt idx="9302">Yes</cx:pt>
          <cx:pt idx="9303">Yes</cx:pt>
          <cx:pt idx="9304">Yes</cx:pt>
          <cx:pt idx="9305">Yes</cx:pt>
          <cx:pt idx="9306">Yes</cx:pt>
          <cx:pt idx="9307">No</cx:pt>
          <cx:pt idx="9308">Yes</cx:pt>
          <cx:pt idx="9309">Yes</cx:pt>
          <cx:pt idx="9310">Yes</cx:pt>
          <cx:pt idx="9311">Yes</cx:pt>
          <cx:pt idx="9312">No</cx:pt>
          <cx:pt idx="9313">Yes</cx:pt>
          <cx:pt idx="9314">No</cx:pt>
          <cx:pt idx="9315">No</cx:pt>
          <cx:pt idx="9316">Yes</cx:pt>
          <cx:pt idx="9317">Yes</cx:pt>
          <cx:pt idx="9318">No</cx:pt>
          <cx:pt idx="9319">No</cx:pt>
          <cx:pt idx="9320">No</cx:pt>
          <cx:pt idx="9321">Yes</cx:pt>
          <cx:pt idx="9322">No</cx:pt>
          <cx:pt idx="9323">Yes</cx:pt>
          <cx:pt idx="9324">No</cx:pt>
          <cx:pt idx="9325">No</cx:pt>
          <cx:pt idx="9326">Yes</cx:pt>
          <cx:pt idx="9327">Yes</cx:pt>
          <cx:pt idx="9328">No</cx:pt>
          <cx:pt idx="9329">Yes</cx:pt>
          <cx:pt idx="9330">Yes</cx:pt>
          <cx:pt idx="9331">No</cx:pt>
          <cx:pt idx="9332">Yes</cx:pt>
          <cx:pt idx="9333">Yes</cx:pt>
          <cx:pt idx="9334">No</cx:pt>
          <cx:pt idx="9335">No</cx:pt>
          <cx:pt idx="9336">Yes</cx:pt>
          <cx:pt idx="9337">Yes</cx:pt>
          <cx:pt idx="9338">Yes</cx:pt>
          <cx:pt idx="9339">No</cx:pt>
          <cx:pt idx="9340">No</cx:pt>
          <cx:pt idx="9341">Yes</cx:pt>
          <cx:pt idx="9342">Yes</cx:pt>
          <cx:pt idx="9343">Yes</cx:pt>
          <cx:pt idx="9344">No</cx:pt>
          <cx:pt idx="9345">No</cx:pt>
          <cx:pt idx="9346">Yes</cx:pt>
          <cx:pt idx="9347">Yes</cx:pt>
          <cx:pt idx="9348">Yes</cx:pt>
          <cx:pt idx="9349">Yes</cx:pt>
          <cx:pt idx="9350">No</cx:pt>
          <cx:pt idx="9351">Yes</cx:pt>
          <cx:pt idx="9352">Yes</cx:pt>
          <cx:pt idx="9353">No</cx:pt>
          <cx:pt idx="9354">Yes</cx:pt>
          <cx:pt idx="9355">Yes</cx:pt>
          <cx:pt idx="9356">Yes</cx:pt>
          <cx:pt idx="9357">Yes</cx:pt>
          <cx:pt idx="9358">Yes</cx:pt>
          <cx:pt idx="9359">Yes</cx:pt>
          <cx:pt idx="9360">No</cx:pt>
          <cx:pt idx="9361">Yes</cx:pt>
          <cx:pt idx="9362">No</cx:pt>
          <cx:pt idx="9363">No</cx:pt>
          <cx:pt idx="9364">No</cx:pt>
          <cx:pt idx="9365">No</cx:pt>
          <cx:pt idx="9366">Yes</cx:pt>
          <cx:pt idx="9367">Yes</cx:pt>
          <cx:pt idx="9368">Yes</cx:pt>
          <cx:pt idx="9369">Yes</cx:pt>
          <cx:pt idx="9370">No</cx:pt>
          <cx:pt idx="9371">No</cx:pt>
          <cx:pt idx="9372">No</cx:pt>
          <cx:pt idx="9373">Yes</cx:pt>
          <cx:pt idx="9374">No</cx:pt>
          <cx:pt idx="9375">Yes</cx:pt>
          <cx:pt idx="9376">No</cx:pt>
          <cx:pt idx="9377">Yes</cx:pt>
          <cx:pt idx="9378">No</cx:pt>
          <cx:pt idx="9379">No</cx:pt>
          <cx:pt idx="9380">Yes</cx:pt>
          <cx:pt idx="9381">No</cx:pt>
          <cx:pt idx="9382">No</cx:pt>
          <cx:pt idx="9383">Yes</cx:pt>
          <cx:pt idx="9384">No</cx:pt>
          <cx:pt idx="9385">No</cx:pt>
          <cx:pt idx="9386">No</cx:pt>
          <cx:pt idx="9387">No</cx:pt>
          <cx:pt idx="9388">Yes</cx:pt>
          <cx:pt idx="9389">Yes</cx:pt>
          <cx:pt idx="9390">No</cx:pt>
          <cx:pt idx="9391">Yes</cx:pt>
          <cx:pt idx="9392">No</cx:pt>
          <cx:pt idx="9393">Yes</cx:pt>
          <cx:pt idx="9394">No</cx:pt>
          <cx:pt idx="9395">No</cx:pt>
          <cx:pt idx="9396">Yes</cx:pt>
          <cx:pt idx="9397">No</cx:pt>
          <cx:pt idx="9398">No</cx:pt>
          <cx:pt idx="9399">No</cx:pt>
          <cx:pt idx="9400">No</cx:pt>
          <cx:pt idx="9401">Yes</cx:pt>
          <cx:pt idx="9402">Yes</cx:pt>
          <cx:pt idx="9403">Yes</cx:pt>
          <cx:pt idx="9404">Yes</cx:pt>
          <cx:pt idx="9405">No</cx:pt>
          <cx:pt idx="9406">No</cx:pt>
          <cx:pt idx="9407">No</cx:pt>
          <cx:pt idx="9408">No</cx:pt>
          <cx:pt idx="9409">Yes</cx:pt>
          <cx:pt idx="9410">Yes</cx:pt>
          <cx:pt idx="9411">Yes</cx:pt>
          <cx:pt idx="9412">No</cx:pt>
          <cx:pt idx="9413">No</cx:pt>
          <cx:pt idx="9414">No</cx:pt>
          <cx:pt idx="9415">No</cx:pt>
          <cx:pt idx="9416">Yes</cx:pt>
          <cx:pt idx="9417">Yes</cx:pt>
          <cx:pt idx="9418">Yes</cx:pt>
          <cx:pt idx="9419">No</cx:pt>
          <cx:pt idx="9420">Yes</cx:pt>
          <cx:pt idx="9421">No</cx:pt>
          <cx:pt idx="9422">Yes</cx:pt>
          <cx:pt idx="9423">Yes</cx:pt>
          <cx:pt idx="9424">No</cx:pt>
          <cx:pt idx="9425">No</cx:pt>
          <cx:pt idx="9426">No</cx:pt>
          <cx:pt idx="9427">Yes</cx:pt>
          <cx:pt idx="9428">Yes</cx:pt>
          <cx:pt idx="9429">Yes</cx:pt>
          <cx:pt idx="9430">Yes</cx:pt>
          <cx:pt idx="9431">No</cx:pt>
          <cx:pt idx="9432">Yes</cx:pt>
          <cx:pt idx="9433">No</cx:pt>
          <cx:pt idx="9434">Yes</cx:pt>
          <cx:pt idx="9435">No</cx:pt>
          <cx:pt idx="9436">No</cx:pt>
          <cx:pt idx="9437">Yes</cx:pt>
          <cx:pt idx="9438">Yes</cx:pt>
          <cx:pt idx="9439">No</cx:pt>
          <cx:pt idx="9440">Yes</cx:pt>
          <cx:pt idx="9441">No</cx:pt>
          <cx:pt idx="9442">Yes</cx:pt>
          <cx:pt idx="9443">Yes</cx:pt>
          <cx:pt idx="9444">Yes</cx:pt>
          <cx:pt idx="9445">Yes</cx:pt>
          <cx:pt idx="9446">Yes</cx:pt>
          <cx:pt idx="9447">No</cx:pt>
          <cx:pt idx="9448">Yes</cx:pt>
          <cx:pt idx="9449">No</cx:pt>
          <cx:pt idx="9450">No</cx:pt>
          <cx:pt idx="9451">No</cx:pt>
          <cx:pt idx="9452">Yes</cx:pt>
          <cx:pt idx="9453">No</cx:pt>
          <cx:pt idx="9454">No</cx:pt>
          <cx:pt idx="9455">No</cx:pt>
          <cx:pt idx="9456">No</cx:pt>
          <cx:pt idx="9457">No</cx:pt>
          <cx:pt idx="9458">No</cx:pt>
          <cx:pt idx="9459">Yes</cx:pt>
          <cx:pt idx="9460">No</cx:pt>
          <cx:pt idx="9461">No</cx:pt>
          <cx:pt idx="9462">Yes</cx:pt>
          <cx:pt idx="9463">No</cx:pt>
          <cx:pt idx="9464">Yes</cx:pt>
          <cx:pt idx="9465">Yes</cx:pt>
          <cx:pt idx="9466">No</cx:pt>
          <cx:pt idx="9467">No</cx:pt>
          <cx:pt idx="9468">Yes</cx:pt>
          <cx:pt idx="9469">Yes</cx:pt>
          <cx:pt idx="9470">Yes</cx:pt>
          <cx:pt idx="9471">Yes</cx:pt>
          <cx:pt idx="9472">No</cx:pt>
          <cx:pt idx="9473">Yes</cx:pt>
          <cx:pt idx="9474">Yes</cx:pt>
          <cx:pt idx="9475">Yes</cx:pt>
          <cx:pt idx="9476">No</cx:pt>
          <cx:pt idx="9477">Yes</cx:pt>
          <cx:pt idx="9478">Yes</cx:pt>
          <cx:pt idx="9479">No</cx:pt>
          <cx:pt idx="9480">No</cx:pt>
          <cx:pt idx="9481">Yes</cx:pt>
          <cx:pt idx="9482">Yes</cx:pt>
          <cx:pt idx="9483">Yes</cx:pt>
          <cx:pt idx="9484">No</cx:pt>
          <cx:pt idx="9485">No</cx:pt>
          <cx:pt idx="9486">Yes</cx:pt>
          <cx:pt idx="9487">Yes</cx:pt>
          <cx:pt idx="9488">Yes</cx:pt>
          <cx:pt idx="9489">No</cx:pt>
          <cx:pt idx="9490">Yes</cx:pt>
          <cx:pt idx="9491">Yes</cx:pt>
          <cx:pt idx="9492">No</cx:pt>
          <cx:pt idx="9493">Yes</cx:pt>
          <cx:pt idx="9494">No</cx:pt>
          <cx:pt idx="9495">No</cx:pt>
          <cx:pt idx="9496">Yes</cx:pt>
          <cx:pt idx="9497">No</cx:pt>
          <cx:pt idx="9498">No</cx:pt>
          <cx:pt idx="9499">Yes</cx:pt>
          <cx:pt idx="9500">No</cx:pt>
          <cx:pt idx="9501">No</cx:pt>
          <cx:pt idx="9502">Yes</cx:pt>
          <cx:pt idx="9503">Yes</cx:pt>
          <cx:pt idx="9504">Yes</cx:pt>
          <cx:pt idx="9505">Yes</cx:pt>
          <cx:pt idx="9506">Yes</cx:pt>
          <cx:pt idx="9507">No</cx:pt>
          <cx:pt idx="9508">No</cx:pt>
          <cx:pt idx="9509">No</cx:pt>
          <cx:pt idx="9510">No</cx:pt>
          <cx:pt idx="9511">No</cx:pt>
          <cx:pt idx="9512">Yes</cx:pt>
          <cx:pt idx="9513">Yes</cx:pt>
          <cx:pt idx="9514">Yes</cx:pt>
          <cx:pt idx="9515">Yes</cx:pt>
          <cx:pt idx="9516">No</cx:pt>
          <cx:pt idx="9517">Yes</cx:pt>
          <cx:pt idx="9518">Yes</cx:pt>
          <cx:pt idx="9519">No</cx:pt>
          <cx:pt idx="9520">No</cx:pt>
          <cx:pt idx="9521">Yes</cx:pt>
          <cx:pt idx="9522">No</cx:pt>
          <cx:pt idx="9523">No</cx:pt>
          <cx:pt idx="9524">Yes</cx:pt>
          <cx:pt idx="9525">No</cx:pt>
          <cx:pt idx="9526">Yes</cx:pt>
          <cx:pt idx="9527">No</cx:pt>
          <cx:pt idx="9528">No</cx:pt>
          <cx:pt idx="9529">No</cx:pt>
          <cx:pt idx="9530">No</cx:pt>
          <cx:pt idx="9531">Yes</cx:pt>
          <cx:pt idx="9532">No</cx:pt>
          <cx:pt idx="9533">Yes</cx:pt>
          <cx:pt idx="9534">Yes</cx:pt>
          <cx:pt idx="9535">No</cx:pt>
          <cx:pt idx="9536">No</cx:pt>
          <cx:pt idx="9537">Yes</cx:pt>
          <cx:pt idx="9538">No</cx:pt>
          <cx:pt idx="9539">No</cx:pt>
          <cx:pt idx="9540">Yes</cx:pt>
          <cx:pt idx="9541">No</cx:pt>
          <cx:pt idx="9542">Yes</cx:pt>
          <cx:pt idx="9543">No</cx:pt>
          <cx:pt idx="9544">No</cx:pt>
          <cx:pt idx="9545">No</cx:pt>
          <cx:pt idx="9546">No</cx:pt>
          <cx:pt idx="9547">No</cx:pt>
          <cx:pt idx="9548">No</cx:pt>
          <cx:pt idx="9549">Yes</cx:pt>
          <cx:pt idx="9550">Yes</cx:pt>
          <cx:pt idx="9551">No</cx:pt>
          <cx:pt idx="9552">No</cx:pt>
          <cx:pt idx="9553">Yes</cx:pt>
          <cx:pt idx="9554">Yes</cx:pt>
          <cx:pt idx="9555">Yes</cx:pt>
          <cx:pt idx="9556">No</cx:pt>
          <cx:pt idx="9557">No</cx:pt>
          <cx:pt idx="9558">No</cx:pt>
          <cx:pt idx="9559">Yes</cx:pt>
          <cx:pt idx="9560">Yes</cx:pt>
          <cx:pt idx="9561">No</cx:pt>
          <cx:pt idx="9562">Yes</cx:pt>
          <cx:pt idx="9563">No</cx:pt>
          <cx:pt idx="9564">No</cx:pt>
          <cx:pt idx="9565">Yes</cx:pt>
          <cx:pt idx="9566">No</cx:pt>
          <cx:pt idx="9567">Yes</cx:pt>
          <cx:pt idx="9568">Yes</cx:pt>
          <cx:pt idx="9569">No</cx:pt>
          <cx:pt idx="9570">No</cx:pt>
          <cx:pt idx="9571">Yes</cx:pt>
          <cx:pt idx="9572">No</cx:pt>
          <cx:pt idx="9573">Yes</cx:pt>
          <cx:pt idx="9574">No</cx:pt>
          <cx:pt idx="9575">Yes</cx:pt>
          <cx:pt idx="9576">Yes</cx:pt>
          <cx:pt idx="9577">No</cx:pt>
          <cx:pt idx="9578">No</cx:pt>
          <cx:pt idx="9579">Yes</cx:pt>
          <cx:pt idx="9580">Yes</cx:pt>
          <cx:pt idx="9581">Yes</cx:pt>
          <cx:pt idx="9582">Yes</cx:pt>
          <cx:pt idx="9583">No</cx:pt>
          <cx:pt idx="9584">No</cx:pt>
          <cx:pt idx="9585">No</cx:pt>
          <cx:pt idx="9586">Yes</cx:pt>
          <cx:pt idx="9587">No</cx:pt>
          <cx:pt idx="9588">Yes</cx:pt>
          <cx:pt idx="9589">Yes</cx:pt>
          <cx:pt idx="9590">No</cx:pt>
          <cx:pt idx="9591">No</cx:pt>
          <cx:pt idx="9592">Yes</cx:pt>
          <cx:pt idx="9593">Yes</cx:pt>
          <cx:pt idx="9594">No</cx:pt>
          <cx:pt idx="9595">Yes</cx:pt>
          <cx:pt idx="9596">No</cx:pt>
          <cx:pt idx="9597">No</cx:pt>
          <cx:pt idx="9598">Yes</cx:pt>
          <cx:pt idx="9599">Yes</cx:pt>
          <cx:pt idx="9600">Yes</cx:pt>
          <cx:pt idx="9601">Yes</cx:pt>
          <cx:pt idx="9602">Yes</cx:pt>
          <cx:pt idx="9603">No</cx:pt>
          <cx:pt idx="9604">No</cx:pt>
          <cx:pt idx="9605">No</cx:pt>
          <cx:pt idx="9606">No</cx:pt>
          <cx:pt idx="9607">Yes</cx:pt>
          <cx:pt idx="9608">No</cx:pt>
          <cx:pt idx="9609">Yes</cx:pt>
          <cx:pt idx="9610">Yes</cx:pt>
          <cx:pt idx="9611">Yes</cx:pt>
          <cx:pt idx="9612">Yes</cx:pt>
          <cx:pt idx="9613">Yes</cx:pt>
          <cx:pt idx="9614">No</cx:pt>
          <cx:pt idx="9615">Yes</cx:pt>
          <cx:pt idx="9616">Yes</cx:pt>
          <cx:pt idx="9617">No</cx:pt>
          <cx:pt idx="9618">No</cx:pt>
          <cx:pt idx="9619">No</cx:pt>
          <cx:pt idx="9620">Yes</cx:pt>
          <cx:pt idx="9621">Yes</cx:pt>
          <cx:pt idx="9622">Yes</cx:pt>
          <cx:pt idx="9623">Yes</cx:pt>
          <cx:pt idx="9624">No</cx:pt>
          <cx:pt idx="9625">No</cx:pt>
          <cx:pt idx="9626">No</cx:pt>
          <cx:pt idx="9627">No</cx:pt>
          <cx:pt idx="9628">No</cx:pt>
          <cx:pt idx="9629">No</cx:pt>
          <cx:pt idx="9630">Yes</cx:pt>
          <cx:pt idx="9631">Yes</cx:pt>
          <cx:pt idx="9632">No</cx:pt>
          <cx:pt idx="9633">No</cx:pt>
          <cx:pt idx="9634">No</cx:pt>
          <cx:pt idx="9635">No</cx:pt>
          <cx:pt idx="9636">Yes</cx:pt>
          <cx:pt idx="9637">Yes</cx:pt>
          <cx:pt idx="9638">Yes</cx:pt>
          <cx:pt idx="9639">No</cx:pt>
          <cx:pt idx="9640">No</cx:pt>
          <cx:pt idx="9641">No</cx:pt>
          <cx:pt idx="9642">Yes</cx:pt>
          <cx:pt idx="9643">Yes</cx:pt>
          <cx:pt idx="9644">Yes</cx:pt>
          <cx:pt idx="9645">No</cx:pt>
          <cx:pt idx="9646">Yes</cx:pt>
          <cx:pt idx="9647">Yes</cx:pt>
          <cx:pt idx="9648">No</cx:pt>
          <cx:pt idx="9649">Yes</cx:pt>
          <cx:pt idx="9650">No</cx:pt>
          <cx:pt idx="9651">No</cx:pt>
          <cx:pt idx="9652">No</cx:pt>
          <cx:pt idx="9653">Yes</cx:pt>
          <cx:pt idx="9654">Yes</cx:pt>
          <cx:pt idx="9655">No</cx:pt>
          <cx:pt idx="9656">Yes</cx:pt>
          <cx:pt idx="9657">No</cx:pt>
          <cx:pt idx="9658">Yes</cx:pt>
          <cx:pt idx="9659">No</cx:pt>
          <cx:pt idx="9660">No</cx:pt>
          <cx:pt idx="9661">Yes</cx:pt>
          <cx:pt idx="9662">No</cx:pt>
          <cx:pt idx="9663">No</cx:pt>
          <cx:pt idx="9664">No</cx:pt>
          <cx:pt idx="9665">No</cx:pt>
          <cx:pt idx="9666">No</cx:pt>
          <cx:pt idx="9667">Yes</cx:pt>
          <cx:pt idx="9668">Yes</cx:pt>
          <cx:pt idx="9669">No</cx:pt>
          <cx:pt idx="9670">Yes</cx:pt>
          <cx:pt idx="9671">No</cx:pt>
          <cx:pt idx="9672">No</cx:pt>
          <cx:pt idx="9673">No</cx:pt>
          <cx:pt idx="9674">No</cx:pt>
          <cx:pt idx="9675">No</cx:pt>
          <cx:pt idx="9676">Yes</cx:pt>
          <cx:pt idx="9677">Yes</cx:pt>
          <cx:pt idx="9678">Yes</cx:pt>
          <cx:pt idx="9679">Yes</cx:pt>
          <cx:pt idx="9680">Yes</cx:pt>
          <cx:pt idx="9681">Yes</cx:pt>
          <cx:pt idx="9682">No</cx:pt>
          <cx:pt idx="9683">Yes</cx:pt>
          <cx:pt idx="9684">No</cx:pt>
          <cx:pt idx="9685">No</cx:pt>
          <cx:pt idx="9686">Yes</cx:pt>
          <cx:pt idx="9687">Yes</cx:pt>
          <cx:pt idx="9688">No</cx:pt>
          <cx:pt idx="9689">No</cx:pt>
          <cx:pt idx="9690">No</cx:pt>
          <cx:pt idx="9691">No</cx:pt>
          <cx:pt idx="9692">No</cx:pt>
          <cx:pt idx="9693">Yes</cx:pt>
          <cx:pt idx="9694">Yes</cx:pt>
          <cx:pt idx="9695">No</cx:pt>
          <cx:pt idx="9696">No</cx:pt>
          <cx:pt idx="9697">No</cx:pt>
          <cx:pt idx="9698">No</cx:pt>
          <cx:pt idx="9699">No</cx:pt>
          <cx:pt idx="9700">No</cx:pt>
          <cx:pt idx="9701">No</cx:pt>
          <cx:pt idx="9702">No</cx:pt>
          <cx:pt idx="9703">Yes</cx:pt>
          <cx:pt idx="9704">No</cx:pt>
          <cx:pt idx="9705">No</cx:pt>
          <cx:pt idx="9706">Yes</cx:pt>
          <cx:pt idx="9707">No</cx:pt>
          <cx:pt idx="9708">No</cx:pt>
          <cx:pt idx="9709">No</cx:pt>
          <cx:pt idx="9710">No</cx:pt>
          <cx:pt idx="9711">Yes</cx:pt>
          <cx:pt idx="9712">No</cx:pt>
          <cx:pt idx="9713">No</cx:pt>
          <cx:pt idx="9714">No</cx:pt>
          <cx:pt idx="9715">Yes</cx:pt>
          <cx:pt idx="9716">No</cx:pt>
          <cx:pt idx="9717">No</cx:pt>
          <cx:pt idx="9718">Yes</cx:pt>
          <cx:pt idx="9719">Yes</cx:pt>
          <cx:pt idx="9720">Yes</cx:pt>
          <cx:pt idx="9721">Yes</cx:pt>
          <cx:pt idx="9722">No</cx:pt>
          <cx:pt idx="9723">Yes</cx:pt>
          <cx:pt idx="9724">Yes</cx:pt>
          <cx:pt idx="9725">Yes</cx:pt>
          <cx:pt idx="9726">No</cx:pt>
          <cx:pt idx="9727">Yes</cx:pt>
          <cx:pt idx="9728">No</cx:pt>
          <cx:pt idx="9729">No</cx:pt>
          <cx:pt idx="9730">Yes</cx:pt>
          <cx:pt idx="9731">No</cx:pt>
          <cx:pt idx="9732">Yes</cx:pt>
          <cx:pt idx="9733">Yes</cx:pt>
          <cx:pt idx="9734">No</cx:pt>
          <cx:pt idx="9735">No</cx:pt>
          <cx:pt idx="9736">No</cx:pt>
          <cx:pt idx="9737">No</cx:pt>
          <cx:pt idx="9738">Yes</cx:pt>
          <cx:pt idx="9739">No</cx:pt>
          <cx:pt idx="9740">No</cx:pt>
          <cx:pt idx="9741">No</cx:pt>
          <cx:pt idx="9742">No</cx:pt>
          <cx:pt idx="9743">Yes</cx:pt>
          <cx:pt idx="9744">Yes</cx:pt>
          <cx:pt idx="9745">No</cx:pt>
          <cx:pt idx="9746">No</cx:pt>
          <cx:pt idx="9747">Yes</cx:pt>
          <cx:pt idx="9748">Yes</cx:pt>
          <cx:pt idx="9749">Yes</cx:pt>
          <cx:pt idx="9750">Yes</cx:pt>
          <cx:pt idx="9751">No</cx:pt>
          <cx:pt idx="9752">No</cx:pt>
          <cx:pt idx="9753">Yes</cx:pt>
          <cx:pt idx="9754">Yes</cx:pt>
          <cx:pt idx="9755">No</cx:pt>
          <cx:pt idx="9756">No</cx:pt>
          <cx:pt idx="9757">Yes</cx:pt>
          <cx:pt idx="9758">No</cx:pt>
          <cx:pt idx="9759">Yes</cx:pt>
          <cx:pt idx="9760">No</cx:pt>
          <cx:pt idx="9761">No</cx:pt>
          <cx:pt idx="9762">Yes</cx:pt>
          <cx:pt idx="9763">No</cx:pt>
          <cx:pt idx="9764">Yes</cx:pt>
          <cx:pt idx="9765">No</cx:pt>
          <cx:pt idx="9766">Yes</cx:pt>
          <cx:pt idx="9767">Yes</cx:pt>
          <cx:pt idx="9768">Yes</cx:pt>
          <cx:pt idx="9769">No</cx:pt>
          <cx:pt idx="9770">Yes</cx:pt>
          <cx:pt idx="9771">Yes</cx:pt>
          <cx:pt idx="9772">No</cx:pt>
          <cx:pt idx="9773">No</cx:pt>
          <cx:pt idx="9774">Yes</cx:pt>
          <cx:pt idx="9775">Yes</cx:pt>
          <cx:pt idx="9776">No</cx:pt>
          <cx:pt idx="9777">No</cx:pt>
          <cx:pt idx="9778">No</cx:pt>
          <cx:pt idx="9779">Yes</cx:pt>
          <cx:pt idx="9780">No</cx:pt>
          <cx:pt idx="9781">Yes</cx:pt>
          <cx:pt idx="9782">Yes</cx:pt>
          <cx:pt idx="9783">Yes</cx:pt>
          <cx:pt idx="9784">No</cx:pt>
          <cx:pt idx="9785">No</cx:pt>
          <cx:pt idx="9786">No</cx:pt>
          <cx:pt idx="9787">Yes</cx:pt>
          <cx:pt idx="9788">Yes</cx:pt>
          <cx:pt idx="9789">No</cx:pt>
          <cx:pt idx="9790">No</cx:pt>
          <cx:pt idx="9791">Yes</cx:pt>
          <cx:pt idx="9792">Yes</cx:pt>
          <cx:pt idx="9793">Yes</cx:pt>
          <cx:pt idx="9794">Yes</cx:pt>
          <cx:pt idx="9795">No</cx:pt>
          <cx:pt idx="9796">Yes</cx:pt>
          <cx:pt idx="9797">Yes</cx:pt>
          <cx:pt idx="9798">No</cx:pt>
          <cx:pt idx="9799">No</cx:pt>
          <cx:pt idx="9800">No</cx:pt>
          <cx:pt idx="9801">No</cx:pt>
          <cx:pt idx="9802">Yes</cx:pt>
          <cx:pt idx="9803">Yes</cx:pt>
          <cx:pt idx="9804">Yes</cx:pt>
          <cx:pt idx="9805">Yes</cx:pt>
          <cx:pt idx="9806">Yes</cx:pt>
          <cx:pt idx="9807">No</cx:pt>
          <cx:pt idx="9808">No</cx:pt>
          <cx:pt idx="9809">Yes</cx:pt>
          <cx:pt idx="9810">No</cx:pt>
          <cx:pt idx="9811">Yes</cx:pt>
          <cx:pt idx="9812">Yes</cx:pt>
          <cx:pt idx="9813">Yes</cx:pt>
          <cx:pt idx="9814">Yes</cx:pt>
          <cx:pt idx="9815">Yes</cx:pt>
          <cx:pt idx="9816">No</cx:pt>
          <cx:pt idx="9817">No</cx:pt>
          <cx:pt idx="9818">Yes</cx:pt>
          <cx:pt idx="9819">Yes</cx:pt>
          <cx:pt idx="9820">No</cx:pt>
          <cx:pt idx="9821">Yes</cx:pt>
          <cx:pt idx="9822">Yes</cx:pt>
          <cx:pt idx="9823">Yes</cx:pt>
          <cx:pt idx="9824">No</cx:pt>
          <cx:pt idx="9825">Yes</cx:pt>
          <cx:pt idx="9826">Yes</cx:pt>
          <cx:pt idx="9827">No</cx:pt>
          <cx:pt idx="9828">Yes</cx:pt>
          <cx:pt idx="9829">Yes</cx:pt>
          <cx:pt idx="9830">No</cx:pt>
          <cx:pt idx="9831">No</cx:pt>
          <cx:pt idx="9832">Yes</cx:pt>
          <cx:pt idx="9833">No</cx:pt>
          <cx:pt idx="9834">Yes</cx:pt>
          <cx:pt idx="9835">Yes</cx:pt>
          <cx:pt idx="9836">No</cx:pt>
          <cx:pt idx="9837">Yes</cx:pt>
          <cx:pt idx="9838">No</cx:pt>
          <cx:pt idx="9839">No</cx:pt>
          <cx:pt idx="9840">No</cx:pt>
          <cx:pt idx="9841">Yes</cx:pt>
          <cx:pt idx="9842">No</cx:pt>
          <cx:pt idx="9843">Yes</cx:pt>
          <cx:pt idx="9844">No</cx:pt>
          <cx:pt idx="9845">No</cx:pt>
          <cx:pt idx="9846">Yes</cx:pt>
          <cx:pt idx="9847">Yes</cx:pt>
          <cx:pt idx="9848">No</cx:pt>
          <cx:pt idx="9849">Yes</cx:pt>
          <cx:pt idx="9850">Yes</cx:pt>
          <cx:pt idx="9851">No</cx:pt>
          <cx:pt idx="9852">No</cx:pt>
          <cx:pt idx="9853">Yes</cx:pt>
          <cx:pt idx="9854">No</cx:pt>
          <cx:pt idx="9855">No</cx:pt>
          <cx:pt idx="9856">No</cx:pt>
          <cx:pt idx="9857">Yes</cx:pt>
          <cx:pt idx="9858">Yes</cx:pt>
          <cx:pt idx="9859">Yes</cx:pt>
          <cx:pt idx="9860">No</cx:pt>
          <cx:pt idx="9861">Yes</cx:pt>
          <cx:pt idx="9862">No</cx:pt>
          <cx:pt idx="9863">No</cx:pt>
          <cx:pt idx="9864">No</cx:pt>
          <cx:pt idx="9865">No</cx:pt>
          <cx:pt idx="9866">Yes</cx:pt>
          <cx:pt idx="9867">No</cx:pt>
          <cx:pt idx="9868">No</cx:pt>
          <cx:pt idx="9869">Yes</cx:pt>
          <cx:pt idx="9870">No</cx:pt>
          <cx:pt idx="9871">Yes</cx:pt>
          <cx:pt idx="9872">Yes</cx:pt>
          <cx:pt idx="9873">Yes</cx:pt>
          <cx:pt idx="9874">No</cx:pt>
          <cx:pt idx="9875">Yes</cx:pt>
          <cx:pt idx="9876">No</cx:pt>
          <cx:pt idx="9877">Yes</cx:pt>
          <cx:pt idx="9878">Yes</cx:pt>
          <cx:pt idx="9879">Yes</cx:pt>
          <cx:pt idx="9880">Yes</cx:pt>
          <cx:pt idx="9881">No</cx:pt>
          <cx:pt idx="9882">No</cx:pt>
          <cx:pt idx="9883">Yes</cx:pt>
          <cx:pt idx="9884">Yes</cx:pt>
          <cx:pt idx="9885">Yes</cx:pt>
          <cx:pt idx="9886">No</cx:pt>
          <cx:pt idx="9887">Yes</cx:pt>
          <cx:pt idx="9888">Yes</cx:pt>
          <cx:pt idx="9889">No</cx:pt>
          <cx:pt idx="9890">Yes</cx:pt>
          <cx:pt idx="9891">Yes</cx:pt>
          <cx:pt idx="9892">Yes</cx:pt>
          <cx:pt idx="9893">Yes</cx:pt>
          <cx:pt idx="9894">No</cx:pt>
          <cx:pt idx="9895">No</cx:pt>
          <cx:pt idx="9896">No</cx:pt>
          <cx:pt idx="9897">Yes</cx:pt>
          <cx:pt idx="9898">Yes</cx:pt>
          <cx:pt idx="9899">No</cx:pt>
          <cx:pt idx="9900">Yes</cx:pt>
          <cx:pt idx="9901">Yes</cx:pt>
          <cx:pt idx="9902">No</cx:pt>
          <cx:pt idx="9903">No</cx:pt>
          <cx:pt idx="9904">Yes</cx:pt>
          <cx:pt idx="9905">No</cx:pt>
          <cx:pt idx="9906">Yes</cx:pt>
          <cx:pt idx="9907">No</cx:pt>
          <cx:pt idx="9908">No</cx:pt>
          <cx:pt idx="9909">Yes</cx:pt>
          <cx:pt idx="9910">Yes</cx:pt>
          <cx:pt idx="9911">No</cx:pt>
          <cx:pt idx="9912">Yes</cx:pt>
          <cx:pt idx="9913">Yes</cx:pt>
          <cx:pt idx="9914">Yes</cx:pt>
          <cx:pt idx="9915">No</cx:pt>
          <cx:pt idx="9916">Yes</cx:pt>
          <cx:pt idx="9917">Yes</cx:pt>
          <cx:pt idx="9918">No</cx:pt>
          <cx:pt idx="9919">No</cx:pt>
          <cx:pt idx="9920">No</cx:pt>
          <cx:pt idx="9921">No</cx:pt>
          <cx:pt idx="9922">Yes</cx:pt>
          <cx:pt idx="9923">Yes</cx:pt>
          <cx:pt idx="9924">No</cx:pt>
          <cx:pt idx="9925">No</cx:pt>
          <cx:pt idx="9926">Yes</cx:pt>
          <cx:pt idx="9927">Yes</cx:pt>
          <cx:pt idx="9928">No</cx:pt>
          <cx:pt idx="9929">Yes</cx:pt>
          <cx:pt idx="9930">Yes</cx:pt>
          <cx:pt idx="9931">No</cx:pt>
          <cx:pt idx="9932">No</cx:pt>
          <cx:pt idx="9933">No</cx:pt>
          <cx:pt idx="9934">No</cx:pt>
          <cx:pt idx="9935">Yes</cx:pt>
          <cx:pt idx="9936">No</cx:pt>
          <cx:pt idx="9937">Yes</cx:pt>
          <cx:pt idx="9938">Yes</cx:pt>
          <cx:pt idx="9939">Yes</cx:pt>
          <cx:pt idx="9940">No</cx:pt>
          <cx:pt idx="9941">Yes</cx:pt>
          <cx:pt idx="9942">No</cx:pt>
          <cx:pt idx="9943">No</cx:pt>
          <cx:pt idx="9944">No</cx:pt>
          <cx:pt idx="9945">Yes</cx:pt>
          <cx:pt idx="9946">No</cx:pt>
          <cx:pt idx="9947">No</cx:pt>
          <cx:pt idx="9948">Yes</cx:pt>
          <cx:pt idx="9949">No</cx:pt>
          <cx:pt idx="9950">Yes</cx:pt>
          <cx:pt idx="9951">Yes</cx:pt>
          <cx:pt idx="9952">No</cx:pt>
          <cx:pt idx="9953">No</cx:pt>
          <cx:pt idx="9954">No</cx:pt>
          <cx:pt idx="9955">No</cx:pt>
          <cx:pt idx="9956">Yes</cx:pt>
          <cx:pt idx="9957">No</cx:pt>
          <cx:pt idx="9958">No</cx:pt>
          <cx:pt idx="9959">Yes</cx:pt>
          <cx:pt idx="9960">No</cx:pt>
          <cx:pt idx="9961">No</cx:pt>
          <cx:pt idx="9962">No</cx:pt>
          <cx:pt idx="9963">No</cx:pt>
          <cx:pt idx="9964">No</cx:pt>
          <cx:pt idx="9965">Yes</cx:pt>
          <cx:pt idx="9966">No</cx:pt>
          <cx:pt idx="9967">Yes</cx:pt>
          <cx:pt idx="9968">Yes</cx:pt>
          <cx:pt idx="9969">Yes</cx:pt>
          <cx:pt idx="9970">Yes</cx:pt>
          <cx:pt idx="9971">No</cx:pt>
          <cx:pt idx="9972">No</cx:pt>
          <cx:pt idx="9973">Yes</cx:pt>
          <cx:pt idx="9974">No</cx:pt>
          <cx:pt idx="9975">No</cx:pt>
          <cx:pt idx="9976">Yes</cx:pt>
          <cx:pt idx="9977">No</cx:pt>
          <cx:pt idx="9978">Yes</cx:pt>
          <cx:pt idx="9979">Yes</cx:pt>
          <cx:pt idx="9980">No</cx:pt>
          <cx:pt idx="9981">No</cx:pt>
          <cx:pt idx="9982">No</cx:pt>
          <cx:pt idx="9983">Yes</cx:pt>
          <cx:pt idx="9984">Yes</cx:pt>
          <cx:pt idx="9985">No</cx:pt>
          <cx:pt idx="9986">Yes</cx:pt>
          <cx:pt idx="9987">No</cx:pt>
          <cx:pt idx="9988">No</cx:pt>
          <cx:pt idx="9989">No</cx:pt>
          <cx:pt idx="9990">No</cx:pt>
          <cx:pt idx="9991">Yes</cx:pt>
          <cx:pt idx="9992">No</cx:pt>
          <cx:pt idx="9993">Yes</cx:pt>
          <cx:pt idx="9994">Yes</cx:pt>
          <cx:pt idx="9995">Yes</cx:pt>
          <cx:pt idx="9996">Yes</cx:pt>
          <cx:pt idx="9997">Yes</cx:pt>
          <cx:pt idx="9998">Yes</cx:pt>
          <cx:pt idx="9999">No</cx:pt>
        </cx:lvl>
      </cx:strDim>
      <cx:numDim type="val">
        <cx:f>Student_Performance_Dataset!$G$2:$G$10001</cx:f>
        <cx:lvl ptCount="10000" formatCode="General">
          <cx:pt idx="0">91</cx:pt>
          <cx:pt idx="1">65</cx:pt>
          <cx:pt idx="2">45</cx:pt>
          <cx:pt idx="3">36</cx:pt>
          <cx:pt idx="4">66</cx:pt>
          <cx:pt idx="5">61</cx:pt>
          <cx:pt idx="6">63</cx:pt>
          <cx:pt idx="7">42</cx:pt>
          <cx:pt idx="8">61</cx:pt>
          <cx:pt idx="9">69</cx:pt>
          <cx:pt idx="10">84</cx:pt>
          <cx:pt idx="11">73</cx:pt>
          <cx:pt idx="12">27</cx:pt>
          <cx:pt idx="13">33</cx:pt>
          <cx:pt idx="14">68</cx:pt>
          <cx:pt idx="15">43</cx:pt>
          <cx:pt idx="16">67</cx:pt>
          <cx:pt idx="17">70</cx:pt>
          <cx:pt idx="18">30</cx:pt>
          <cx:pt idx="19">63</cx:pt>
          <cx:pt idx="20">71</cx:pt>
          <cx:pt idx="21">85</cx:pt>
          <cx:pt idx="22">73</cx:pt>
          <cx:pt idx="23">57</cx:pt>
          <cx:pt idx="24">35</cx:pt>
          <cx:pt idx="25">49</cx:pt>
          <cx:pt idx="26">66</cx:pt>
          <cx:pt idx="27">83</cx:pt>
          <cx:pt idx="28">74</cx:pt>
          <cx:pt idx="29">74</cx:pt>
          <cx:pt idx="30">39</cx:pt>
          <cx:pt idx="31">36</cx:pt>
          <cx:pt idx="32">58</cx:pt>
          <cx:pt idx="33">47</cx:pt>
          <cx:pt idx="34">60</cx:pt>
          <cx:pt idx="35">74</cx:pt>
          <cx:pt idx="36">42</cx:pt>
          <cx:pt idx="37">68</cx:pt>
          <cx:pt idx="38">32</cx:pt>
          <cx:pt idx="39">64</cx:pt>
          <cx:pt idx="40">45</cx:pt>
          <cx:pt idx="41">39</cx:pt>
          <cx:pt idx="42">58</cx:pt>
          <cx:pt idx="43">36</cx:pt>
          <cx:pt idx="44">71</cx:pt>
          <cx:pt idx="45">54</cx:pt>
          <cx:pt idx="46">17</cx:pt>
          <cx:pt idx="47">54</cx:pt>
          <cx:pt idx="48">58</cx:pt>
          <cx:pt idx="49">53</cx:pt>
          <cx:pt idx="50">27</cx:pt>
          <cx:pt idx="51">65</cx:pt>
          <cx:pt idx="52">75</cx:pt>
          <cx:pt idx="53">52</cx:pt>
          <cx:pt idx="54">78</cx:pt>
          <cx:pt idx="55">91</cx:pt>
          <cx:pt idx="56">33</cx:pt>
          <cx:pt idx="57">47</cx:pt>
          <cx:pt idx="58">78</cx:pt>
          <cx:pt idx="59">38</cx:pt>
          <cx:pt idx="60">70</cx:pt>
          <cx:pt idx="61">98</cx:pt>
          <cx:pt idx="62">87</cx:pt>
          <cx:pt idx="63">49</cx:pt>
          <cx:pt idx="64">41</cx:pt>
          <cx:pt idx="65">71</cx:pt>
          <cx:pt idx="66">54</cx:pt>
          <cx:pt idx="67">42</cx:pt>
          <cx:pt idx="68">91</cx:pt>
          <cx:pt idx="69">61</cx:pt>
          <cx:pt idx="70">74</cx:pt>
          <cx:pt idx="71">54</cx:pt>
          <cx:pt idx="72">81</cx:pt>
          <cx:pt idx="73">52</cx:pt>
          <cx:pt idx="74">65</cx:pt>
          <cx:pt idx="75">36</cx:pt>
          <cx:pt idx="76">61</cx:pt>
          <cx:pt idx="77">35</cx:pt>
          <cx:pt idx="78">15</cx:pt>
          <cx:pt idx="79">88</cx:pt>
          <cx:pt idx="80">45</cx:pt>
          <cx:pt idx="81">49</cx:pt>
          <cx:pt idx="82">33</cx:pt>
          <cx:pt idx="83">60</cx:pt>
          <cx:pt idx="84">71</cx:pt>
          <cx:pt idx="85">81</cx:pt>
          <cx:pt idx="86">67</cx:pt>
          <cx:pt idx="87">95</cx:pt>
          <cx:pt idx="88">58</cx:pt>
          <cx:pt idx="89">29</cx:pt>
          <cx:pt idx="90">21</cx:pt>
          <cx:pt idx="91">38</cx:pt>
          <cx:pt idx="92">60</cx:pt>
          <cx:pt idx="93">76</cx:pt>
          <cx:pt idx="94">69</cx:pt>
          <cx:pt idx="95">30</cx:pt>
          <cx:pt idx="96">57</cx:pt>
          <cx:pt idx="97">81</cx:pt>
          <cx:pt idx="98">36</cx:pt>
          <cx:pt idx="99">25</cx:pt>
          <cx:pt idx="100">27</cx:pt>
          <cx:pt idx="101">61</cx:pt>
          <cx:pt idx="102">34</cx:pt>
          <cx:pt idx="103">76</cx:pt>
          <cx:pt idx="104">57</cx:pt>
          <cx:pt idx="105">45</cx:pt>
          <cx:pt idx="106">76</cx:pt>
          <cx:pt idx="107">83</cx:pt>
          <cx:pt idx="108">50</cx:pt>
          <cx:pt idx="109">81</cx:pt>
          <cx:pt idx="110">66</cx:pt>
          <cx:pt idx="111">38</cx:pt>
          <cx:pt idx="112">56</cx:pt>
          <cx:pt idx="113">25</cx:pt>
          <cx:pt idx="114">56</cx:pt>
          <cx:pt idx="115">82</cx:pt>
          <cx:pt idx="116">23</cx:pt>
          <cx:pt idx="117">56</cx:pt>
          <cx:pt idx="118">46</cx:pt>
          <cx:pt idx="119">43</cx:pt>
          <cx:pt idx="120">30</cx:pt>
          <cx:pt idx="121">92</cx:pt>
          <cx:pt idx="122">45</cx:pt>
          <cx:pt idx="123">70</cx:pt>
          <cx:pt idx="124">36</cx:pt>
          <cx:pt idx="125">71</cx:pt>
          <cx:pt idx="126">49</cx:pt>
          <cx:pt idx="127">82</cx:pt>
          <cx:pt idx="128">71</cx:pt>
          <cx:pt idx="129">43</cx:pt>
          <cx:pt idx="130">77</cx:pt>
          <cx:pt idx="131">86</cx:pt>
          <cx:pt idx="132">34</cx:pt>
          <cx:pt idx="133">49</cx:pt>
          <cx:pt idx="134">69</cx:pt>
          <cx:pt idx="135">84</cx:pt>
          <cx:pt idx="136">41</cx:pt>
          <cx:pt idx="137">68</cx:pt>
          <cx:pt idx="138">44</cx:pt>
          <cx:pt idx="139">41</cx:pt>
          <cx:pt idx="140">58</cx:pt>
          <cx:pt idx="141">68</cx:pt>
          <cx:pt idx="142">94</cx:pt>
          <cx:pt idx="143">47</cx:pt>
          <cx:pt idx="144">40</cx:pt>
          <cx:pt idx="145">100</cx:pt>
          <cx:pt idx="146">23</cx:pt>
          <cx:pt idx="147">36</cx:pt>
          <cx:pt idx="148">47</cx:pt>
          <cx:pt idx="149">60</cx:pt>
          <cx:pt idx="150">83</cx:pt>
          <cx:pt idx="151">33</cx:pt>
          <cx:pt idx="152">36</cx:pt>
          <cx:pt idx="153">74</cx:pt>
          <cx:pt idx="154">42</cx:pt>
          <cx:pt idx="155">47</cx:pt>
          <cx:pt idx="156">31</cx:pt>
          <cx:pt idx="157">26</cx:pt>
          <cx:pt idx="158">58</cx:pt>
          <cx:pt idx="159">42</cx:pt>
          <cx:pt idx="160">18</cx:pt>
          <cx:pt idx="161">85</cx:pt>
          <cx:pt idx="162">36</cx:pt>
          <cx:pt idx="163">58</cx:pt>
          <cx:pt idx="164">45</cx:pt>
          <cx:pt idx="165">60</cx:pt>
          <cx:pt idx="166">56</cx:pt>
          <cx:pt idx="167">42</cx:pt>
          <cx:pt idx="168">33</cx:pt>
          <cx:pt idx="169">77</cx:pt>
          <cx:pt idx="170">51</cx:pt>
          <cx:pt idx="171">72</cx:pt>
          <cx:pt idx="172">57</cx:pt>
          <cx:pt idx="173">53</cx:pt>
          <cx:pt idx="174">16</cx:pt>
          <cx:pt idx="175">45</cx:pt>
          <cx:pt idx="176">49</cx:pt>
          <cx:pt idx="177">67</cx:pt>
          <cx:pt idx="178">49</cx:pt>
          <cx:pt idx="179">73</cx:pt>
          <cx:pt idx="180">65</cx:pt>
          <cx:pt idx="181">27</cx:pt>
          <cx:pt idx="182">72</cx:pt>
          <cx:pt idx="183">74</cx:pt>
          <cx:pt idx="184">38</cx:pt>
          <cx:pt idx="185">67</cx:pt>
          <cx:pt idx="186">28</cx:pt>
          <cx:pt idx="187">73</cx:pt>
          <cx:pt idx="188">72</cx:pt>
          <cx:pt idx="189">42</cx:pt>
          <cx:pt idx="190">47</cx:pt>
          <cx:pt idx="191">77</cx:pt>
          <cx:pt idx="192">49</cx:pt>
          <cx:pt idx="193">30</cx:pt>
          <cx:pt idx="194">54</cx:pt>
          <cx:pt idx="195">56</cx:pt>
          <cx:pt idx="196">75</cx:pt>
          <cx:pt idx="197">78</cx:pt>
          <cx:pt idx="198">32</cx:pt>
          <cx:pt idx="199">89</cx:pt>
          <cx:pt idx="200">29</cx:pt>
          <cx:pt idx="201">57</cx:pt>
          <cx:pt idx="202">48</cx:pt>
          <cx:pt idx="203">27</cx:pt>
          <cx:pt idx="204">38</cx:pt>
          <cx:pt idx="205">18</cx:pt>
          <cx:pt idx="206">66</cx:pt>
          <cx:pt idx="207">65</cx:pt>
          <cx:pt idx="208">27</cx:pt>
          <cx:pt idx="209">33</cx:pt>
          <cx:pt idx="210">37</cx:pt>
          <cx:pt idx="211">29</cx:pt>
          <cx:pt idx="212">26</cx:pt>
          <cx:pt idx="213">72</cx:pt>
          <cx:pt idx="214">77</cx:pt>
          <cx:pt idx="215">45</cx:pt>
          <cx:pt idx="216">41</cx:pt>
          <cx:pt idx="217">73</cx:pt>
          <cx:pt idx="218">43</cx:pt>
          <cx:pt idx="219">39</cx:pt>
          <cx:pt idx="220">54</cx:pt>
          <cx:pt idx="221">62</cx:pt>
          <cx:pt idx="222">63</cx:pt>
          <cx:pt idx="223">59</cx:pt>
          <cx:pt idx="224">46</cx:pt>
          <cx:pt idx="225">42</cx:pt>
          <cx:pt idx="226">30</cx:pt>
          <cx:pt idx="227">63</cx:pt>
          <cx:pt idx="228">89</cx:pt>
          <cx:pt idx="229">62</cx:pt>
          <cx:pt idx="230">77</cx:pt>
          <cx:pt idx="231">88</cx:pt>
          <cx:pt idx="232">35</cx:pt>
          <cx:pt idx="233">60</cx:pt>
          <cx:pt idx="234">92</cx:pt>
          <cx:pt idx="235">38</cx:pt>
          <cx:pt idx="236">56</cx:pt>
          <cx:pt idx="237">70</cx:pt>
          <cx:pt idx="238">35</cx:pt>
          <cx:pt idx="239">47</cx:pt>
          <cx:pt idx="240">66</cx:pt>
          <cx:pt idx="241">43</cx:pt>
          <cx:pt idx="242">81</cx:pt>
          <cx:pt idx="243">43</cx:pt>
          <cx:pt idx="244">46</cx:pt>
          <cx:pt idx="245">61</cx:pt>
          <cx:pt idx="246">27</cx:pt>
          <cx:pt idx="247">77</cx:pt>
          <cx:pt idx="248">43</cx:pt>
          <cx:pt idx="249">60</cx:pt>
          <cx:pt idx="250">48</cx:pt>
          <cx:pt idx="251">47</cx:pt>
          <cx:pt idx="252">60</cx:pt>
          <cx:pt idx="253">53</cx:pt>
          <cx:pt idx="254">19</cx:pt>
          <cx:pt idx="255">23</cx:pt>
          <cx:pt idx="256">81</cx:pt>
          <cx:pt idx="257">41</cx:pt>
          <cx:pt idx="258">71</cx:pt>
          <cx:pt idx="259">75</cx:pt>
          <cx:pt idx="260">89</cx:pt>
          <cx:pt idx="261">28</cx:pt>
          <cx:pt idx="262">60</cx:pt>
          <cx:pt idx="263">54</cx:pt>
          <cx:pt idx="264">41</cx:pt>
          <cx:pt idx="265">52</cx:pt>
          <cx:pt idx="266">53</cx:pt>
          <cx:pt idx="267">52</cx:pt>
          <cx:pt idx="268">47</cx:pt>
          <cx:pt idx="269">71</cx:pt>
          <cx:pt idx="270">42</cx:pt>
          <cx:pt idx="271">21</cx:pt>
          <cx:pt idx="272">48</cx:pt>
          <cx:pt idx="273">64</cx:pt>
          <cx:pt idx="274">38</cx:pt>
          <cx:pt idx="275">49</cx:pt>
          <cx:pt idx="276">35</cx:pt>
          <cx:pt idx="277">73</cx:pt>
          <cx:pt idx="278">81</cx:pt>
          <cx:pt idx="279">47</cx:pt>
          <cx:pt idx="280">36</cx:pt>
          <cx:pt idx="281">63</cx:pt>
          <cx:pt idx="282">52</cx:pt>
          <cx:pt idx="283">58</cx:pt>
          <cx:pt idx="284">77</cx:pt>
          <cx:pt idx="285">58</cx:pt>
          <cx:pt idx="286">33</cx:pt>
          <cx:pt idx="287">67</cx:pt>
          <cx:pt idx="288">76</cx:pt>
          <cx:pt idx="289">62</cx:pt>
          <cx:pt idx="290">37</cx:pt>
          <cx:pt idx="291">86</cx:pt>
          <cx:pt idx="292">37</cx:pt>
          <cx:pt idx="293">88</cx:pt>
          <cx:pt idx="294">38</cx:pt>
          <cx:pt idx="295">76</cx:pt>
          <cx:pt idx="296">57</cx:pt>
          <cx:pt idx="297">82</cx:pt>
          <cx:pt idx="298">35</cx:pt>
          <cx:pt idx="299">41</cx:pt>
          <cx:pt idx="300">75</cx:pt>
          <cx:pt idx="301">51</cx:pt>
          <cx:pt idx="302">34</cx:pt>
          <cx:pt idx="303">92</cx:pt>
          <cx:pt idx="304">39</cx:pt>
          <cx:pt idx="305">56</cx:pt>
          <cx:pt idx="306">69</cx:pt>
          <cx:pt idx="307">69</cx:pt>
          <cx:pt idx="308">40</cx:pt>
          <cx:pt idx="309">63</cx:pt>
          <cx:pt idx="310">86</cx:pt>
          <cx:pt idx="311">89</cx:pt>
          <cx:pt idx="312">94</cx:pt>
          <cx:pt idx="313">79</cx:pt>
          <cx:pt idx="314">44</cx:pt>
          <cx:pt idx="315">33</cx:pt>
          <cx:pt idx="316">36</cx:pt>
          <cx:pt idx="317">50</cx:pt>
          <cx:pt idx="318">94</cx:pt>
          <cx:pt idx="319">22</cx:pt>
          <cx:pt idx="320">44</cx:pt>
          <cx:pt idx="321">60</cx:pt>
          <cx:pt idx="322">64</cx:pt>
          <cx:pt idx="323">58</cx:pt>
          <cx:pt idx="324">78</cx:pt>
          <cx:pt idx="325">51</cx:pt>
          <cx:pt idx="326">30</cx:pt>
          <cx:pt idx="327">29</cx:pt>
          <cx:pt idx="328">22</cx:pt>
          <cx:pt idx="329">51</cx:pt>
          <cx:pt idx="330">45</cx:pt>
          <cx:pt idx="331">70</cx:pt>
          <cx:pt idx="332">10</cx:pt>
          <cx:pt idx="333">38</cx:pt>
          <cx:pt idx="334">30</cx:pt>
          <cx:pt idx="335">82</cx:pt>
          <cx:pt idx="336">74</cx:pt>
          <cx:pt idx="337">87</cx:pt>
          <cx:pt idx="338">77</cx:pt>
          <cx:pt idx="339">72</cx:pt>
          <cx:pt idx="340">51</cx:pt>
          <cx:pt idx="341">40</cx:pt>
          <cx:pt idx="342">72</cx:pt>
          <cx:pt idx="343">68</cx:pt>
          <cx:pt idx="344">22</cx:pt>
          <cx:pt idx="345">67</cx:pt>
          <cx:pt idx="346">18</cx:pt>
          <cx:pt idx="347">64</cx:pt>
          <cx:pt idx="348">66</cx:pt>
          <cx:pt idx="349">50</cx:pt>
          <cx:pt idx="350">68</cx:pt>
          <cx:pt idx="351">44</cx:pt>
          <cx:pt idx="352">90</cx:pt>
          <cx:pt idx="353">41</cx:pt>
          <cx:pt idx="354">83</cx:pt>
          <cx:pt idx="355">57</cx:pt>
          <cx:pt idx="356">64</cx:pt>
          <cx:pt idx="357">18</cx:pt>
          <cx:pt idx="358">62</cx:pt>
          <cx:pt idx="359">66</cx:pt>
          <cx:pt idx="360">85</cx:pt>
          <cx:pt idx="361">62</cx:pt>
          <cx:pt idx="362">62</cx:pt>
          <cx:pt idx="363">62</cx:pt>
          <cx:pt idx="364">26</cx:pt>
          <cx:pt idx="365">66</cx:pt>
          <cx:pt idx="366">43</cx:pt>
          <cx:pt idx="367">30</cx:pt>
          <cx:pt idx="368">25</cx:pt>
          <cx:pt idx="369">77</cx:pt>
          <cx:pt idx="370">88</cx:pt>
          <cx:pt idx="371">62</cx:pt>
          <cx:pt idx="372">82</cx:pt>
          <cx:pt idx="373">73</cx:pt>
          <cx:pt idx="374">44</cx:pt>
          <cx:pt idx="375">40</cx:pt>
          <cx:pt idx="376">39</cx:pt>
          <cx:pt idx="377">34</cx:pt>
          <cx:pt idx="378">27</cx:pt>
          <cx:pt idx="379">73</cx:pt>
          <cx:pt idx="380">46</cx:pt>
          <cx:pt idx="381">78</cx:pt>
          <cx:pt idx="382">80</cx:pt>
          <cx:pt idx="383">33</cx:pt>
          <cx:pt idx="384">68</cx:pt>
          <cx:pt idx="385">45</cx:pt>
          <cx:pt idx="386">56</cx:pt>
          <cx:pt idx="387">58</cx:pt>
          <cx:pt idx="388">37</cx:pt>
          <cx:pt idx="389">88</cx:pt>
          <cx:pt idx="390">75</cx:pt>
          <cx:pt idx="391">70</cx:pt>
          <cx:pt idx="392">62</cx:pt>
          <cx:pt idx="393">57</cx:pt>
          <cx:pt idx="394">32</cx:pt>
          <cx:pt idx="395">53</cx:pt>
          <cx:pt idx="396">82</cx:pt>
          <cx:pt idx="397">41</cx:pt>
          <cx:pt idx="398">75</cx:pt>
          <cx:pt idx="399">63</cx:pt>
          <cx:pt idx="400">17</cx:pt>
          <cx:pt idx="401">24</cx:pt>
          <cx:pt idx="402">69</cx:pt>
          <cx:pt idx="403">47</cx:pt>
          <cx:pt idx="404">43</cx:pt>
          <cx:pt idx="405">48</cx:pt>
          <cx:pt idx="406">17</cx:pt>
          <cx:pt idx="407">75</cx:pt>
          <cx:pt idx="408">54</cx:pt>
          <cx:pt idx="409">59</cx:pt>
          <cx:pt idx="410">56</cx:pt>
          <cx:pt idx="411">20</cx:pt>
          <cx:pt idx="412">34</cx:pt>
          <cx:pt idx="413">54</cx:pt>
          <cx:pt idx="414">83</cx:pt>
          <cx:pt idx="415">59</cx:pt>
          <cx:pt idx="416">63</cx:pt>
          <cx:pt idx="417">72</cx:pt>
          <cx:pt idx="418">70</cx:pt>
          <cx:pt idx="419">41</cx:pt>
          <cx:pt idx="420">54</cx:pt>
          <cx:pt idx="421">21</cx:pt>
          <cx:pt idx="422">83</cx:pt>
          <cx:pt idx="423">64</cx:pt>
          <cx:pt idx="424">51</cx:pt>
          <cx:pt idx="425">66</cx:pt>
          <cx:pt idx="426">83</cx:pt>
          <cx:pt idx="427">26</cx:pt>
          <cx:pt idx="428">49</cx:pt>
          <cx:pt idx="429">85</cx:pt>
          <cx:pt idx="430">95</cx:pt>
          <cx:pt idx="431">56</cx:pt>
          <cx:pt idx="432">50</cx:pt>
          <cx:pt idx="433">23</cx:pt>
          <cx:pt idx="434">26</cx:pt>
          <cx:pt idx="435">30</cx:pt>
          <cx:pt idx="436">28</cx:pt>
          <cx:pt idx="437">48</cx:pt>
          <cx:pt idx="438">46</cx:pt>
          <cx:pt idx="439">73</cx:pt>
          <cx:pt idx="440">45</cx:pt>
          <cx:pt idx="441">76</cx:pt>
          <cx:pt idx="442">71</cx:pt>
          <cx:pt idx="443">60</cx:pt>
          <cx:pt idx="444">77</cx:pt>
          <cx:pt idx="445">36</cx:pt>
          <cx:pt idx="446">96</cx:pt>
          <cx:pt idx="447">62</cx:pt>
          <cx:pt idx="448">22</cx:pt>
          <cx:pt idx="449">21</cx:pt>
          <cx:pt idx="450">79</cx:pt>
          <cx:pt idx="451">82</cx:pt>
          <cx:pt idx="452">55</cx:pt>
          <cx:pt idx="453">22</cx:pt>
          <cx:pt idx="454">70</cx:pt>
          <cx:pt idx="455">37</cx:pt>
          <cx:pt idx="456">42</cx:pt>
          <cx:pt idx="457">64</cx:pt>
          <cx:pt idx="458">72</cx:pt>
          <cx:pt idx="459">42</cx:pt>
          <cx:pt idx="460">56</cx:pt>
          <cx:pt idx="461">43</cx:pt>
          <cx:pt idx="462">24</cx:pt>
          <cx:pt idx="463">55</cx:pt>
          <cx:pt idx="464">64</cx:pt>
          <cx:pt idx="465">34</cx:pt>
          <cx:pt idx="466">78</cx:pt>
          <cx:pt idx="467">71</cx:pt>
          <cx:pt idx="468">33</cx:pt>
          <cx:pt idx="469">46</cx:pt>
          <cx:pt idx="470">86</cx:pt>
          <cx:pt idx="471">34</cx:pt>
          <cx:pt idx="472">26</cx:pt>
          <cx:pt idx="473">44</cx:pt>
          <cx:pt idx="474">53</cx:pt>
          <cx:pt idx="475">61</cx:pt>
          <cx:pt idx="476">84</cx:pt>
          <cx:pt idx="477">40</cx:pt>
          <cx:pt idx="478">53</cx:pt>
          <cx:pt idx="479">67</cx:pt>
          <cx:pt idx="480">58</cx:pt>
          <cx:pt idx="481">41</cx:pt>
          <cx:pt idx="482">89</cx:pt>
          <cx:pt idx="483">85</cx:pt>
          <cx:pt idx="484">33</cx:pt>
          <cx:pt idx="485">20</cx:pt>
          <cx:pt idx="486">66</cx:pt>
          <cx:pt idx="487">38</cx:pt>
          <cx:pt idx="488">25</cx:pt>
          <cx:pt idx="489">43</cx:pt>
          <cx:pt idx="490">79</cx:pt>
          <cx:pt idx="491">16</cx:pt>
          <cx:pt idx="492">67</cx:pt>
          <cx:pt idx="493">80</cx:pt>
          <cx:pt idx="494">26</cx:pt>
          <cx:pt idx="495">57</cx:pt>
          <cx:pt idx="496">91</cx:pt>
          <cx:pt idx="497">29</cx:pt>
          <cx:pt idx="498">48</cx:pt>
          <cx:pt idx="499">84</cx:pt>
          <cx:pt idx="500">33</cx:pt>
          <cx:pt idx="501">82</cx:pt>
          <cx:pt idx="502">81</cx:pt>
          <cx:pt idx="503">24</cx:pt>
          <cx:pt idx="504">81</cx:pt>
          <cx:pt idx="505">54</cx:pt>
          <cx:pt idx="506">25</cx:pt>
          <cx:pt idx="507">53</cx:pt>
          <cx:pt idx="508">48</cx:pt>
          <cx:pt idx="509">40</cx:pt>
          <cx:pt idx="510">66</cx:pt>
          <cx:pt idx="511">29</cx:pt>
          <cx:pt idx="512">73</cx:pt>
          <cx:pt idx="513">89</cx:pt>
          <cx:pt idx="514">27</cx:pt>
          <cx:pt idx="515">40</cx:pt>
          <cx:pt idx="516">83</cx:pt>
          <cx:pt idx="517">69</cx:pt>
          <cx:pt idx="518">72</cx:pt>
          <cx:pt idx="519">77</cx:pt>
          <cx:pt idx="520">32</cx:pt>
          <cx:pt idx="521">49</cx:pt>
          <cx:pt idx="522">44</cx:pt>
          <cx:pt idx="523">57</cx:pt>
          <cx:pt idx="524">34</cx:pt>
          <cx:pt idx="525">76</cx:pt>
          <cx:pt idx="526">22</cx:pt>
          <cx:pt idx="527">30</cx:pt>
          <cx:pt idx="528">67</cx:pt>
          <cx:pt idx="529">71</cx:pt>
          <cx:pt idx="530">29</cx:pt>
          <cx:pt idx="531">74</cx:pt>
          <cx:pt idx="532">67</cx:pt>
          <cx:pt idx="533">46</cx:pt>
          <cx:pt idx="534">34</cx:pt>
          <cx:pt idx="535">76</cx:pt>
          <cx:pt idx="536">64</cx:pt>
          <cx:pt idx="537">46</cx:pt>
          <cx:pt idx="538">68</cx:pt>
          <cx:pt idx="539">58</cx:pt>
          <cx:pt idx="540">41</cx:pt>
          <cx:pt idx="541">64</cx:pt>
          <cx:pt idx="542">84</cx:pt>
          <cx:pt idx="543">70</cx:pt>
          <cx:pt idx="544">77</cx:pt>
          <cx:pt idx="545">60</cx:pt>
          <cx:pt idx="546">65</cx:pt>
          <cx:pt idx="547">21</cx:pt>
          <cx:pt idx="548">60</cx:pt>
          <cx:pt idx="549">48</cx:pt>
          <cx:pt idx="550">77</cx:pt>
          <cx:pt idx="551">63</cx:pt>
          <cx:pt idx="552">68</cx:pt>
          <cx:pt idx="553">81</cx:pt>
          <cx:pt idx="554">29</cx:pt>
          <cx:pt idx="555">66</cx:pt>
          <cx:pt idx="556">36</cx:pt>
          <cx:pt idx="557">29</cx:pt>
          <cx:pt idx="558">32</cx:pt>
          <cx:pt idx="559">31</cx:pt>
          <cx:pt idx="560">45</cx:pt>
          <cx:pt idx="561">65</cx:pt>
          <cx:pt idx="562">57</cx:pt>
          <cx:pt idx="563">58</cx:pt>
          <cx:pt idx="564">38</cx:pt>
          <cx:pt idx="565">22</cx:pt>
          <cx:pt idx="566">48</cx:pt>
          <cx:pt idx="567">59</cx:pt>
          <cx:pt idx="568">58</cx:pt>
          <cx:pt idx="569">62</cx:pt>
          <cx:pt idx="570">30</cx:pt>
          <cx:pt idx="571">56</cx:pt>
          <cx:pt idx="572">40</cx:pt>
          <cx:pt idx="573">59</cx:pt>
          <cx:pt idx="574">65</cx:pt>
          <cx:pt idx="575">43</cx:pt>
          <cx:pt idx="576">48</cx:pt>
          <cx:pt idx="577">24</cx:pt>
          <cx:pt idx="578">51</cx:pt>
          <cx:pt idx="579">81</cx:pt>
          <cx:pt idx="580">62</cx:pt>
          <cx:pt idx="581">43</cx:pt>
          <cx:pt idx="582">63</cx:pt>
          <cx:pt idx="583">73</cx:pt>
          <cx:pt idx="584">76</cx:pt>
          <cx:pt idx="585">43</cx:pt>
          <cx:pt idx="586">34</cx:pt>
          <cx:pt idx="587">57</cx:pt>
          <cx:pt idx="588">72</cx:pt>
          <cx:pt idx="589">47</cx:pt>
          <cx:pt idx="590">52</cx:pt>
          <cx:pt idx="591">49</cx:pt>
          <cx:pt idx="592">77</cx:pt>
          <cx:pt idx="593">41</cx:pt>
          <cx:pt idx="594">56</cx:pt>
          <cx:pt idx="595">89</cx:pt>
          <cx:pt idx="596">65</cx:pt>
          <cx:pt idx="597">49</cx:pt>
          <cx:pt idx="598">48</cx:pt>
          <cx:pt idx="599">47</cx:pt>
          <cx:pt idx="600">37</cx:pt>
          <cx:pt idx="601">48</cx:pt>
          <cx:pt idx="602">61</cx:pt>
          <cx:pt idx="603">77</cx:pt>
          <cx:pt idx="604">75</cx:pt>
          <cx:pt idx="605">57</cx:pt>
          <cx:pt idx="606">45</cx:pt>
          <cx:pt idx="607">82</cx:pt>
          <cx:pt idx="608">90</cx:pt>
          <cx:pt idx="609">42</cx:pt>
          <cx:pt idx="610">74</cx:pt>
          <cx:pt idx="611">60</cx:pt>
          <cx:pt idx="612">73</cx:pt>
          <cx:pt idx="613">40</cx:pt>
          <cx:pt idx="614">32</cx:pt>
          <cx:pt idx="615">67</cx:pt>
          <cx:pt idx="616">46</cx:pt>
          <cx:pt idx="617">65</cx:pt>
          <cx:pt idx="618">42</cx:pt>
          <cx:pt idx="619">69</cx:pt>
          <cx:pt idx="620">62</cx:pt>
          <cx:pt idx="621">75</cx:pt>
          <cx:pt idx="622">40</cx:pt>
          <cx:pt idx="623">43</cx:pt>
          <cx:pt idx="624">42</cx:pt>
          <cx:pt idx="625">84</cx:pt>
          <cx:pt idx="626">15</cx:pt>
          <cx:pt idx="627">39</cx:pt>
          <cx:pt idx="628">26</cx:pt>
          <cx:pt idx="629">73</cx:pt>
          <cx:pt idx="630">34</cx:pt>
          <cx:pt idx="631">34</cx:pt>
          <cx:pt idx="632">37</cx:pt>
          <cx:pt idx="633">34</cx:pt>
          <cx:pt idx="634">85</cx:pt>
          <cx:pt idx="635">31</cx:pt>
          <cx:pt idx="636">18</cx:pt>
          <cx:pt idx="637">92</cx:pt>
          <cx:pt idx="638">44</cx:pt>
          <cx:pt idx="639">72</cx:pt>
          <cx:pt idx="640">40</cx:pt>
          <cx:pt idx="641">31</cx:pt>
          <cx:pt idx="642">25</cx:pt>
          <cx:pt idx="643">44</cx:pt>
          <cx:pt idx="644">27</cx:pt>
          <cx:pt idx="645">66</cx:pt>
          <cx:pt idx="646">34</cx:pt>
          <cx:pt idx="647">70</cx:pt>
          <cx:pt idx="648">81</cx:pt>
          <cx:pt idx="649">56</cx:pt>
          <cx:pt idx="650">30</cx:pt>
          <cx:pt idx="651">60</cx:pt>
          <cx:pt idx="652">64</cx:pt>
          <cx:pt idx="653">74</cx:pt>
          <cx:pt idx="654">52</cx:pt>
          <cx:pt idx="655">84</cx:pt>
          <cx:pt idx="656">66</cx:pt>
          <cx:pt idx="657">32</cx:pt>
          <cx:pt idx="658">47</cx:pt>
          <cx:pt idx="659">51</cx:pt>
          <cx:pt idx="660">67</cx:pt>
          <cx:pt idx="661">57</cx:pt>
          <cx:pt idx="662">71</cx:pt>
          <cx:pt idx="663">86</cx:pt>
          <cx:pt idx="664">77</cx:pt>
          <cx:pt idx="665">72</cx:pt>
          <cx:pt idx="666">24</cx:pt>
          <cx:pt idx="667">60</cx:pt>
          <cx:pt idx="668">55</cx:pt>
          <cx:pt idx="669">54</cx:pt>
          <cx:pt idx="670">39</cx:pt>
          <cx:pt idx="671">19</cx:pt>
          <cx:pt idx="672">68</cx:pt>
          <cx:pt idx="673">83</cx:pt>
          <cx:pt idx="674">72</cx:pt>
          <cx:pt idx="675">49</cx:pt>
          <cx:pt idx="676">74</cx:pt>
          <cx:pt idx="677">86</cx:pt>
          <cx:pt idx="678">26</cx:pt>
          <cx:pt idx="679">60</cx:pt>
          <cx:pt idx="680">54</cx:pt>
          <cx:pt idx="681">73</cx:pt>
          <cx:pt idx="682">61</cx:pt>
          <cx:pt idx="683">45</cx:pt>
          <cx:pt idx="684">57</cx:pt>
          <cx:pt idx="685">68</cx:pt>
          <cx:pt idx="686">72</cx:pt>
          <cx:pt idx="687">17</cx:pt>
          <cx:pt idx="688">37</cx:pt>
          <cx:pt idx="689">54</cx:pt>
          <cx:pt idx="690">22</cx:pt>
          <cx:pt idx="691">73</cx:pt>
          <cx:pt idx="692">47</cx:pt>
          <cx:pt idx="693">63</cx:pt>
          <cx:pt idx="694">63</cx:pt>
          <cx:pt idx="695">68</cx:pt>
          <cx:pt idx="696">52</cx:pt>
          <cx:pt idx="697">64</cx:pt>
          <cx:pt idx="698">38</cx:pt>
          <cx:pt idx="699">60</cx:pt>
          <cx:pt idx="700">45</cx:pt>
          <cx:pt idx="701">39</cx:pt>
          <cx:pt idx="702">75</cx:pt>
          <cx:pt idx="703">67</cx:pt>
          <cx:pt idx="704">48</cx:pt>
          <cx:pt idx="705">44</cx:pt>
          <cx:pt idx="706">37</cx:pt>
          <cx:pt idx="707">41</cx:pt>
          <cx:pt idx="708">47</cx:pt>
          <cx:pt idx="709">45</cx:pt>
          <cx:pt idx="710">43</cx:pt>
          <cx:pt idx="711">54</cx:pt>
          <cx:pt idx="712">32</cx:pt>
          <cx:pt idx="713">64</cx:pt>
          <cx:pt idx="714">74</cx:pt>
          <cx:pt idx="715">50</cx:pt>
          <cx:pt idx="716">33</cx:pt>
          <cx:pt idx="717">36</cx:pt>
          <cx:pt idx="718">45</cx:pt>
          <cx:pt idx="719">58</cx:pt>
          <cx:pt idx="720">85</cx:pt>
          <cx:pt idx="721">41</cx:pt>
          <cx:pt idx="722">78</cx:pt>
          <cx:pt idx="723">63</cx:pt>
          <cx:pt idx="724">76</cx:pt>
          <cx:pt idx="725">51</cx:pt>
          <cx:pt idx="726">36</cx:pt>
          <cx:pt idx="727">74</cx:pt>
          <cx:pt idx="728">65</cx:pt>
          <cx:pt idx="729">65</cx:pt>
          <cx:pt idx="730">79</cx:pt>
          <cx:pt idx="731">46</cx:pt>
          <cx:pt idx="732">47</cx:pt>
          <cx:pt idx="733">42</cx:pt>
          <cx:pt idx="734">46</cx:pt>
          <cx:pt idx="735">34</cx:pt>
          <cx:pt idx="736">27</cx:pt>
          <cx:pt idx="737">52</cx:pt>
          <cx:pt idx="738">17</cx:pt>
          <cx:pt idx="739">53</cx:pt>
          <cx:pt idx="740">84</cx:pt>
          <cx:pt idx="741">39</cx:pt>
          <cx:pt idx="742">44</cx:pt>
          <cx:pt idx="743">36</cx:pt>
          <cx:pt idx="744">81</cx:pt>
          <cx:pt idx="745">30</cx:pt>
          <cx:pt idx="746">80</cx:pt>
          <cx:pt idx="747">41</cx:pt>
          <cx:pt idx="748">77</cx:pt>
          <cx:pt idx="749">69</cx:pt>
          <cx:pt idx="750">34</cx:pt>
          <cx:pt idx="751">64</cx:pt>
          <cx:pt idx="752">78</cx:pt>
          <cx:pt idx="753">74</cx:pt>
          <cx:pt idx="754">52</cx:pt>
          <cx:pt idx="755">76</cx:pt>
          <cx:pt idx="756">53</cx:pt>
          <cx:pt idx="757">46</cx:pt>
          <cx:pt idx="758">77</cx:pt>
          <cx:pt idx="759">59</cx:pt>
          <cx:pt idx="760">35</cx:pt>
          <cx:pt idx="761">61</cx:pt>
          <cx:pt idx="762">46</cx:pt>
          <cx:pt idx="763">97</cx:pt>
          <cx:pt idx="764">86</cx:pt>
          <cx:pt idx="765">24</cx:pt>
          <cx:pt idx="766">37</cx:pt>
          <cx:pt idx="767">18</cx:pt>
          <cx:pt idx="768">84</cx:pt>
          <cx:pt idx="769">59</cx:pt>
          <cx:pt idx="770">29</cx:pt>
          <cx:pt idx="771">84</cx:pt>
          <cx:pt idx="772">60</cx:pt>
          <cx:pt idx="773">78</cx:pt>
          <cx:pt idx="774">46</cx:pt>
          <cx:pt idx="775">31</cx:pt>
          <cx:pt idx="776">68</cx:pt>
          <cx:pt idx="777">25</cx:pt>
          <cx:pt idx="778">37</cx:pt>
          <cx:pt idx="779">62</cx:pt>
          <cx:pt idx="780">69</cx:pt>
          <cx:pt idx="781">50</cx:pt>
          <cx:pt idx="782">55</cx:pt>
          <cx:pt idx="783">54</cx:pt>
          <cx:pt idx="784">12</cx:pt>
          <cx:pt idx="785">88</cx:pt>
          <cx:pt idx="786">69</cx:pt>
          <cx:pt idx="787">88</cx:pt>
          <cx:pt idx="788">41</cx:pt>
          <cx:pt idx="789">83</cx:pt>
          <cx:pt idx="790">62</cx:pt>
          <cx:pt idx="791">45</cx:pt>
          <cx:pt idx="792">42</cx:pt>
          <cx:pt idx="793">65</cx:pt>
          <cx:pt idx="794">73</cx:pt>
          <cx:pt idx="795">23</cx:pt>
          <cx:pt idx="796">61</cx:pt>
          <cx:pt idx="797">41</cx:pt>
          <cx:pt idx="798">85</cx:pt>
          <cx:pt idx="799">93</cx:pt>
          <cx:pt idx="800">35</cx:pt>
          <cx:pt idx="801">92</cx:pt>
          <cx:pt idx="802">79</cx:pt>
          <cx:pt idx="803">57</cx:pt>
          <cx:pt idx="804">49</cx:pt>
          <cx:pt idx="805">28</cx:pt>
          <cx:pt idx="806">85</cx:pt>
          <cx:pt idx="807">82</cx:pt>
          <cx:pt idx="808">80</cx:pt>
          <cx:pt idx="809">41</cx:pt>
          <cx:pt idx="810">57</cx:pt>
          <cx:pt idx="811">41</cx:pt>
          <cx:pt idx="812">43</cx:pt>
          <cx:pt idx="813">73</cx:pt>
          <cx:pt idx="814">46</cx:pt>
          <cx:pt idx="815">61</cx:pt>
          <cx:pt idx="816">61</cx:pt>
          <cx:pt idx="817">87</cx:pt>
          <cx:pt idx="818">78</cx:pt>
          <cx:pt idx="819">43</cx:pt>
          <cx:pt idx="820">75</cx:pt>
          <cx:pt idx="821">72</cx:pt>
          <cx:pt idx="822">18</cx:pt>
          <cx:pt idx="823">36</cx:pt>
          <cx:pt idx="824">92</cx:pt>
          <cx:pt idx="825">71</cx:pt>
          <cx:pt idx="826">58</cx:pt>
          <cx:pt idx="827">69</cx:pt>
          <cx:pt idx="828">58</cx:pt>
          <cx:pt idx="829">74</cx:pt>
          <cx:pt idx="830">72</cx:pt>
          <cx:pt idx="831">61</cx:pt>
          <cx:pt idx="832">74</cx:pt>
          <cx:pt idx="833">60</cx:pt>
          <cx:pt idx="834">70</cx:pt>
          <cx:pt idx="835">27</cx:pt>
          <cx:pt idx="836">49</cx:pt>
          <cx:pt idx="837">17</cx:pt>
          <cx:pt idx="838">34</cx:pt>
          <cx:pt idx="839">51</cx:pt>
          <cx:pt idx="840">27</cx:pt>
          <cx:pt idx="841">67</cx:pt>
          <cx:pt idx="842">84</cx:pt>
          <cx:pt idx="843">81</cx:pt>
          <cx:pt idx="844">45</cx:pt>
          <cx:pt idx="845">50</cx:pt>
          <cx:pt idx="846">67</cx:pt>
          <cx:pt idx="847">67</cx:pt>
          <cx:pt idx="848">77</cx:pt>
          <cx:pt idx="849">70</cx:pt>
          <cx:pt idx="850">59</cx:pt>
          <cx:pt idx="851">27</cx:pt>
          <cx:pt idx="852">88</cx:pt>
          <cx:pt idx="853">60</cx:pt>
          <cx:pt idx="854">14</cx:pt>
          <cx:pt idx="855">27</cx:pt>
          <cx:pt idx="856">54</cx:pt>
          <cx:pt idx="857">32</cx:pt>
          <cx:pt idx="858">79</cx:pt>
          <cx:pt idx="859">44</cx:pt>
          <cx:pt idx="860">20</cx:pt>
          <cx:pt idx="861">42</cx:pt>
          <cx:pt idx="862">33</cx:pt>
          <cx:pt idx="863">58</cx:pt>
          <cx:pt idx="864">31</cx:pt>
          <cx:pt idx="865">75</cx:pt>
          <cx:pt idx="866">22</cx:pt>
          <cx:pt idx="867">46</cx:pt>
          <cx:pt idx="868">68</cx:pt>
          <cx:pt idx="869">66</cx:pt>
          <cx:pt idx="870">60</cx:pt>
          <cx:pt idx="871">44</cx:pt>
          <cx:pt idx="872">90</cx:pt>
          <cx:pt idx="873">47</cx:pt>
          <cx:pt idx="874">88</cx:pt>
          <cx:pt idx="875">56</cx:pt>
          <cx:pt idx="876">66</cx:pt>
          <cx:pt idx="877">78</cx:pt>
          <cx:pt idx="878">43</cx:pt>
          <cx:pt idx="879">72</cx:pt>
          <cx:pt idx="880">69</cx:pt>
          <cx:pt idx="881">24</cx:pt>
          <cx:pt idx="882">47</cx:pt>
          <cx:pt idx="883">45</cx:pt>
          <cx:pt idx="884">72</cx:pt>
          <cx:pt idx="885">51</cx:pt>
          <cx:pt idx="886">73</cx:pt>
          <cx:pt idx="887">28</cx:pt>
          <cx:pt idx="888">56</cx:pt>
          <cx:pt idx="889">29</cx:pt>
          <cx:pt idx="890">60</cx:pt>
          <cx:pt idx="891">28</cx:pt>
          <cx:pt idx="892">66</cx:pt>
          <cx:pt idx="893">21</cx:pt>
          <cx:pt idx="894">84</cx:pt>
          <cx:pt idx="895">42</cx:pt>
          <cx:pt idx="896">51</cx:pt>
          <cx:pt idx="897">74</cx:pt>
          <cx:pt idx="898">50</cx:pt>
          <cx:pt idx="899">62</cx:pt>
          <cx:pt idx="900">90</cx:pt>
          <cx:pt idx="901">32</cx:pt>
          <cx:pt idx="902">71</cx:pt>
          <cx:pt idx="903">37</cx:pt>
          <cx:pt idx="904">42</cx:pt>
          <cx:pt idx="905">85</cx:pt>
          <cx:pt idx="906">96</cx:pt>
          <cx:pt idx="907">51</cx:pt>
          <cx:pt idx="908">82</cx:pt>
          <cx:pt idx="909">64</cx:pt>
          <cx:pt idx="910">67</cx:pt>
          <cx:pt idx="911">32</cx:pt>
          <cx:pt idx="912">50</cx:pt>
          <cx:pt idx="913">73</cx:pt>
          <cx:pt idx="914">62</cx:pt>
          <cx:pt idx="915">48</cx:pt>
          <cx:pt idx="916">20</cx:pt>
          <cx:pt idx="917">33</cx:pt>
          <cx:pt idx="918">43</cx:pt>
          <cx:pt idx="919">49</cx:pt>
          <cx:pt idx="920">70</cx:pt>
          <cx:pt idx="921">28</cx:pt>
          <cx:pt idx="922">82</cx:pt>
          <cx:pt idx="923">29</cx:pt>
          <cx:pt idx="924">42</cx:pt>
          <cx:pt idx="925">79</cx:pt>
          <cx:pt idx="926">41</cx:pt>
          <cx:pt idx="927">61</cx:pt>
          <cx:pt idx="928">69</cx:pt>
          <cx:pt idx="929">68</cx:pt>
          <cx:pt idx="930">38</cx:pt>
          <cx:pt idx="931">67</cx:pt>
          <cx:pt idx="932">54</cx:pt>
          <cx:pt idx="933">39</cx:pt>
          <cx:pt idx="934">93</cx:pt>
          <cx:pt idx="935">76</cx:pt>
          <cx:pt idx="936">39</cx:pt>
          <cx:pt idx="937">38</cx:pt>
          <cx:pt idx="938">69</cx:pt>
          <cx:pt idx="939">88</cx:pt>
          <cx:pt idx="940">54</cx:pt>
          <cx:pt idx="941">68</cx:pt>
          <cx:pt idx="942">33</cx:pt>
          <cx:pt idx="943">40</cx:pt>
          <cx:pt idx="944">87</cx:pt>
          <cx:pt idx="945">64</cx:pt>
          <cx:pt idx="946">70</cx:pt>
          <cx:pt idx="947">70</cx:pt>
          <cx:pt idx="948">72</cx:pt>
          <cx:pt idx="949">38</cx:pt>
          <cx:pt idx="950">71</cx:pt>
          <cx:pt idx="951">40</cx:pt>
          <cx:pt idx="952">58</cx:pt>
          <cx:pt idx="953">77</cx:pt>
          <cx:pt idx="954">38</cx:pt>
          <cx:pt idx="955">60</cx:pt>
          <cx:pt idx="956">57</cx:pt>
          <cx:pt idx="957">63</cx:pt>
          <cx:pt idx="958">82</cx:pt>
          <cx:pt idx="959">84</cx:pt>
          <cx:pt idx="960">84</cx:pt>
          <cx:pt idx="961">77</cx:pt>
          <cx:pt idx="962">61</cx:pt>
          <cx:pt idx="963">73</cx:pt>
          <cx:pt idx="964">15</cx:pt>
          <cx:pt idx="965">64</cx:pt>
          <cx:pt idx="966">33</cx:pt>
          <cx:pt idx="967">78</cx:pt>
          <cx:pt idx="968">43</cx:pt>
          <cx:pt idx="969">34</cx:pt>
          <cx:pt idx="970">48</cx:pt>
          <cx:pt idx="971">66</cx:pt>
          <cx:pt idx="972">60</cx:pt>
          <cx:pt idx="973">53</cx:pt>
          <cx:pt idx="974">51</cx:pt>
          <cx:pt idx="975">43</cx:pt>
          <cx:pt idx="976">68</cx:pt>
          <cx:pt idx="977">80</cx:pt>
          <cx:pt idx="978">26</cx:pt>
          <cx:pt idx="979">70</cx:pt>
          <cx:pt idx="980">85</cx:pt>
          <cx:pt idx="981">57</cx:pt>
          <cx:pt idx="982">30</cx:pt>
          <cx:pt idx="983">56</cx:pt>
          <cx:pt idx="984">53</cx:pt>
          <cx:pt idx="985">52</cx:pt>
          <cx:pt idx="986">47</cx:pt>
          <cx:pt idx="987">48</cx:pt>
          <cx:pt idx="988">78</cx:pt>
          <cx:pt idx="989">79</cx:pt>
          <cx:pt idx="990">75</cx:pt>
          <cx:pt idx="991">40</cx:pt>
          <cx:pt idx="992">59</cx:pt>
          <cx:pt idx="993">49</cx:pt>
          <cx:pt idx="994">48</cx:pt>
          <cx:pt idx="995">60</cx:pt>
          <cx:pt idx="996">29</cx:pt>
          <cx:pt idx="997">68</cx:pt>
          <cx:pt idx="998">63</cx:pt>
          <cx:pt idx="999">71</cx:pt>
          <cx:pt idx="1000">76</cx:pt>
          <cx:pt idx="1001">57</cx:pt>
          <cx:pt idx="1002">54</cx:pt>
          <cx:pt idx="1003">61</cx:pt>
          <cx:pt idx="1004">34</cx:pt>
          <cx:pt idx="1005">32</cx:pt>
          <cx:pt idx="1006">23</cx:pt>
          <cx:pt idx="1007">44</cx:pt>
          <cx:pt idx="1008">18</cx:pt>
          <cx:pt idx="1009">82</cx:pt>
          <cx:pt idx="1010">18</cx:pt>
          <cx:pt idx="1011">52</cx:pt>
          <cx:pt idx="1012">88</cx:pt>
          <cx:pt idx="1013">78</cx:pt>
          <cx:pt idx="1014">26</cx:pt>
          <cx:pt idx="1015">26</cx:pt>
          <cx:pt idx="1016">74</cx:pt>
          <cx:pt idx="1017">52</cx:pt>
          <cx:pt idx="1018">40</cx:pt>
          <cx:pt idx="1019">54</cx:pt>
          <cx:pt idx="1020">51</cx:pt>
          <cx:pt idx="1021">35</cx:pt>
          <cx:pt idx="1022">79</cx:pt>
          <cx:pt idx="1023">45</cx:pt>
          <cx:pt idx="1024">81</cx:pt>
          <cx:pt idx="1025">87</cx:pt>
          <cx:pt idx="1026">56</cx:pt>
          <cx:pt idx="1027">65</cx:pt>
          <cx:pt idx="1028">38</cx:pt>
          <cx:pt idx="1029">17</cx:pt>
          <cx:pt idx="1030">35</cx:pt>
          <cx:pt idx="1031">20</cx:pt>
          <cx:pt idx="1032">75</cx:pt>
          <cx:pt idx="1033">26</cx:pt>
          <cx:pt idx="1034">23</cx:pt>
          <cx:pt idx="1035">38</cx:pt>
          <cx:pt idx="1036">78</cx:pt>
          <cx:pt idx="1037">91</cx:pt>
          <cx:pt idx="1038">67</cx:pt>
          <cx:pt idx="1039">31</cx:pt>
          <cx:pt idx="1040">49</cx:pt>
          <cx:pt idx="1041">57</cx:pt>
          <cx:pt idx="1042">45</cx:pt>
          <cx:pt idx="1043">22</cx:pt>
          <cx:pt idx="1044">35</cx:pt>
          <cx:pt idx="1045">65</cx:pt>
          <cx:pt idx="1046">53</cx:pt>
          <cx:pt idx="1047">79</cx:pt>
          <cx:pt idx="1048">57</cx:pt>
          <cx:pt idx="1049">58</cx:pt>
          <cx:pt idx="1050">50</cx:pt>
          <cx:pt idx="1051">75</cx:pt>
          <cx:pt idx="1052">17</cx:pt>
          <cx:pt idx="1053">70</cx:pt>
          <cx:pt idx="1054">36</cx:pt>
          <cx:pt idx="1055">61</cx:pt>
          <cx:pt idx="1056">78</cx:pt>
          <cx:pt idx="1057">71</cx:pt>
          <cx:pt idx="1058">36</cx:pt>
          <cx:pt idx="1059">63</cx:pt>
          <cx:pt idx="1060">78</cx:pt>
          <cx:pt idx="1061">39</cx:pt>
          <cx:pt idx="1062">70</cx:pt>
          <cx:pt idx="1063">34</cx:pt>
          <cx:pt idx="1064">49</cx:pt>
          <cx:pt idx="1065">71</cx:pt>
          <cx:pt idx="1066">34</cx:pt>
          <cx:pt idx="1067">77</cx:pt>
          <cx:pt idx="1068">67</cx:pt>
          <cx:pt idx="1069">52</cx:pt>
          <cx:pt idx="1070">25</cx:pt>
          <cx:pt idx="1071">68</cx:pt>
          <cx:pt idx="1072">76</cx:pt>
          <cx:pt idx="1073">85</cx:pt>
          <cx:pt idx="1074">40</cx:pt>
          <cx:pt idx="1075">56</cx:pt>
          <cx:pt idx="1076">62</cx:pt>
          <cx:pt idx="1077">99</cx:pt>
          <cx:pt idx="1078">46</cx:pt>
          <cx:pt idx="1079">86</cx:pt>
          <cx:pt idx="1080">73</cx:pt>
          <cx:pt idx="1081">74</cx:pt>
          <cx:pt idx="1082">37</cx:pt>
          <cx:pt idx="1083">50</cx:pt>
          <cx:pt idx="1084">65</cx:pt>
          <cx:pt idx="1085">79</cx:pt>
          <cx:pt idx="1086">53</cx:pt>
          <cx:pt idx="1087">55</cx:pt>
          <cx:pt idx="1088">31</cx:pt>
          <cx:pt idx="1089">47</cx:pt>
          <cx:pt idx="1090">63</cx:pt>
          <cx:pt idx="1091">27</cx:pt>
          <cx:pt idx="1092">53</cx:pt>
          <cx:pt idx="1093">33</cx:pt>
          <cx:pt idx="1094">56</cx:pt>
          <cx:pt idx="1095">65</cx:pt>
          <cx:pt idx="1096">55</cx:pt>
          <cx:pt idx="1097">67</cx:pt>
          <cx:pt idx="1098">32</cx:pt>
          <cx:pt idx="1099">73</cx:pt>
          <cx:pt idx="1100">45</cx:pt>
          <cx:pt idx="1101">43</cx:pt>
          <cx:pt idx="1102">32</cx:pt>
          <cx:pt idx="1103">42</cx:pt>
          <cx:pt idx="1104">55</cx:pt>
          <cx:pt idx="1105">28</cx:pt>
          <cx:pt idx="1106">58</cx:pt>
          <cx:pt idx="1107">67</cx:pt>
          <cx:pt idx="1108">66</cx:pt>
          <cx:pt idx="1109">46</cx:pt>
          <cx:pt idx="1110">79</cx:pt>
          <cx:pt idx="1111">83</cx:pt>
          <cx:pt idx="1112">63</cx:pt>
          <cx:pt idx="1113">45</cx:pt>
          <cx:pt idx="1114">63</cx:pt>
          <cx:pt idx="1115">70</cx:pt>
          <cx:pt idx="1116">58</cx:pt>
          <cx:pt idx="1117">50</cx:pt>
          <cx:pt idx="1118">77</cx:pt>
          <cx:pt idx="1119">75</cx:pt>
          <cx:pt idx="1120">40</cx:pt>
          <cx:pt idx="1121">43</cx:pt>
          <cx:pt idx="1122">47</cx:pt>
          <cx:pt idx="1123">22</cx:pt>
          <cx:pt idx="1124">71</cx:pt>
          <cx:pt idx="1125">63</cx:pt>
          <cx:pt idx="1126">37</cx:pt>
          <cx:pt idx="1127">72</cx:pt>
          <cx:pt idx="1128">73</cx:pt>
          <cx:pt idx="1129">72</cx:pt>
          <cx:pt idx="1130">68</cx:pt>
          <cx:pt idx="1131">59</cx:pt>
          <cx:pt idx="1132">97</cx:pt>
          <cx:pt idx="1133">83</cx:pt>
          <cx:pt idx="1134">65</cx:pt>
          <cx:pt idx="1135">47</cx:pt>
          <cx:pt idx="1136">51</cx:pt>
          <cx:pt idx="1137">32</cx:pt>
          <cx:pt idx="1138">63</cx:pt>
          <cx:pt idx="1139">60</cx:pt>
          <cx:pt idx="1140">70</cx:pt>
          <cx:pt idx="1141">32</cx:pt>
          <cx:pt idx="1142">32</cx:pt>
          <cx:pt idx="1143">29</cx:pt>
          <cx:pt idx="1144">21</cx:pt>
          <cx:pt idx="1145">74</cx:pt>
          <cx:pt idx="1146">81</cx:pt>
          <cx:pt idx="1147">11</cx:pt>
          <cx:pt idx="1148">65</cx:pt>
          <cx:pt idx="1149">37</cx:pt>
          <cx:pt idx="1150">75</cx:pt>
          <cx:pt idx="1151">61</cx:pt>
          <cx:pt idx="1152">17</cx:pt>
          <cx:pt idx="1153">87</cx:pt>
          <cx:pt idx="1154">52</cx:pt>
          <cx:pt idx="1155">71</cx:pt>
          <cx:pt idx="1156">46</cx:pt>
          <cx:pt idx="1157">99</cx:pt>
          <cx:pt idx="1158">40</cx:pt>
          <cx:pt idx="1159">42</cx:pt>
          <cx:pt idx="1160">91</cx:pt>
          <cx:pt idx="1161">57</cx:pt>
          <cx:pt idx="1162">58</cx:pt>
          <cx:pt idx="1163">55</cx:pt>
          <cx:pt idx="1164">46</cx:pt>
          <cx:pt idx="1165">64</cx:pt>
          <cx:pt idx="1166">45</cx:pt>
          <cx:pt idx="1167">78</cx:pt>
          <cx:pt idx="1168">24</cx:pt>
          <cx:pt idx="1169">36</cx:pt>
          <cx:pt idx="1170">65</cx:pt>
          <cx:pt idx="1171">35</cx:pt>
          <cx:pt idx="1172">87</cx:pt>
          <cx:pt idx="1173">45</cx:pt>
          <cx:pt idx="1174">35</cx:pt>
          <cx:pt idx="1175">18</cx:pt>
          <cx:pt idx="1176">46</cx:pt>
          <cx:pt idx="1177">63</cx:pt>
          <cx:pt idx="1178">62</cx:pt>
          <cx:pt idx="1179">35</cx:pt>
          <cx:pt idx="1180">63</cx:pt>
          <cx:pt idx="1181">58</cx:pt>
          <cx:pt idx="1182">37</cx:pt>
          <cx:pt idx="1183">74</cx:pt>
          <cx:pt idx="1184">40</cx:pt>
          <cx:pt idx="1185">78</cx:pt>
          <cx:pt idx="1186">38</cx:pt>
          <cx:pt idx="1187">55</cx:pt>
          <cx:pt idx="1188">39</cx:pt>
          <cx:pt idx="1189">84</cx:pt>
          <cx:pt idx="1190">60</cx:pt>
          <cx:pt idx="1191">47</cx:pt>
          <cx:pt idx="1192">34</cx:pt>
          <cx:pt idx="1193">54</cx:pt>
          <cx:pt idx="1194">56</cx:pt>
          <cx:pt idx="1195">82</cx:pt>
          <cx:pt idx="1196">45</cx:pt>
          <cx:pt idx="1197">45</cx:pt>
          <cx:pt idx="1198">43</cx:pt>
          <cx:pt idx="1199">57</cx:pt>
          <cx:pt idx="1200">56</cx:pt>
          <cx:pt idx="1201">56</cx:pt>
          <cx:pt idx="1202">30</cx:pt>
          <cx:pt idx="1203">75</cx:pt>
          <cx:pt idx="1204">33</cx:pt>
          <cx:pt idx="1205">80</cx:pt>
          <cx:pt idx="1206">27</cx:pt>
          <cx:pt idx="1207">26</cx:pt>
          <cx:pt idx="1208">81</cx:pt>
          <cx:pt idx="1209">41</cx:pt>
          <cx:pt idx="1210">34</cx:pt>
          <cx:pt idx="1211">68</cx:pt>
          <cx:pt idx="1212">83</cx:pt>
          <cx:pt idx="1213">44</cx:pt>
          <cx:pt idx="1214">75</cx:pt>
          <cx:pt idx="1215">52</cx:pt>
          <cx:pt idx="1216">56</cx:pt>
          <cx:pt idx="1217">37</cx:pt>
          <cx:pt idx="1218">67</cx:pt>
          <cx:pt idx="1219">50</cx:pt>
          <cx:pt idx="1220">46</cx:pt>
          <cx:pt idx="1221">31</cx:pt>
          <cx:pt idx="1222">51</cx:pt>
          <cx:pt idx="1223">82</cx:pt>
          <cx:pt idx="1224">58</cx:pt>
          <cx:pt idx="1225">31</cx:pt>
          <cx:pt idx="1226">29</cx:pt>
          <cx:pt idx="1227">40</cx:pt>
          <cx:pt idx="1228">51</cx:pt>
          <cx:pt idx="1229">79</cx:pt>
          <cx:pt idx="1230">52</cx:pt>
          <cx:pt idx="1231">36</cx:pt>
          <cx:pt idx="1232">43</cx:pt>
          <cx:pt idx="1233">81</cx:pt>
          <cx:pt idx="1234">81</cx:pt>
          <cx:pt idx="1235">84</cx:pt>
          <cx:pt idx="1236">55</cx:pt>
          <cx:pt idx="1237">64</cx:pt>
          <cx:pt idx="1238">68</cx:pt>
          <cx:pt idx="1239">41</cx:pt>
          <cx:pt idx="1240">53</cx:pt>
          <cx:pt idx="1241">50</cx:pt>
          <cx:pt idx="1242">65</cx:pt>
          <cx:pt idx="1243">78</cx:pt>
          <cx:pt idx="1244">31</cx:pt>
          <cx:pt idx="1245">30</cx:pt>
          <cx:pt idx="1246">64</cx:pt>
          <cx:pt idx="1247">26</cx:pt>
          <cx:pt idx="1248">66</cx:pt>
          <cx:pt idx="1249">55</cx:pt>
          <cx:pt idx="1250">52</cx:pt>
          <cx:pt idx="1251">57</cx:pt>
          <cx:pt idx="1252">68</cx:pt>
          <cx:pt idx="1253">57</cx:pt>
          <cx:pt idx="1254">75</cx:pt>
          <cx:pt idx="1255">54</cx:pt>
          <cx:pt idx="1256">82</cx:pt>
          <cx:pt idx="1257">51</cx:pt>
          <cx:pt idx="1258">43</cx:pt>
          <cx:pt idx="1259">68</cx:pt>
          <cx:pt idx="1260">77</cx:pt>
          <cx:pt idx="1261">33</cx:pt>
          <cx:pt idx="1262">37</cx:pt>
          <cx:pt idx="1263">23</cx:pt>
          <cx:pt idx="1264">26</cx:pt>
          <cx:pt idx="1265">56</cx:pt>
          <cx:pt idx="1266">42</cx:pt>
          <cx:pt idx="1267">65</cx:pt>
          <cx:pt idx="1268">66</cx:pt>
          <cx:pt idx="1269">57</cx:pt>
          <cx:pt idx="1270">59</cx:pt>
          <cx:pt idx="1271">28</cx:pt>
          <cx:pt idx="1272">46</cx:pt>
          <cx:pt idx="1273">84</cx:pt>
          <cx:pt idx="1274">42</cx:pt>
          <cx:pt idx="1275">73</cx:pt>
          <cx:pt idx="1276">77</cx:pt>
          <cx:pt idx="1277">74</cx:pt>
          <cx:pt idx="1278">75</cx:pt>
          <cx:pt idx="1279">94</cx:pt>
          <cx:pt idx="1280">27</cx:pt>
          <cx:pt idx="1281">89</cx:pt>
          <cx:pt idx="1282">62</cx:pt>
          <cx:pt idx="1283">59</cx:pt>
          <cx:pt idx="1284">73</cx:pt>
          <cx:pt idx="1285">57</cx:pt>
          <cx:pt idx="1286">90</cx:pt>
          <cx:pt idx="1287">80</cx:pt>
          <cx:pt idx="1288">50</cx:pt>
          <cx:pt idx="1289">18</cx:pt>
          <cx:pt idx="1290">68</cx:pt>
          <cx:pt idx="1291">39</cx:pt>
          <cx:pt idx="1292">67</cx:pt>
          <cx:pt idx="1293">69</cx:pt>
          <cx:pt idx="1294">43</cx:pt>
          <cx:pt idx="1295">84</cx:pt>
          <cx:pt idx="1296">50</cx:pt>
          <cx:pt idx="1297">65</cx:pt>
          <cx:pt idx="1298">74</cx:pt>
          <cx:pt idx="1299">35</cx:pt>
          <cx:pt idx="1300">61</cx:pt>
          <cx:pt idx="1301">64</cx:pt>
          <cx:pt idx="1302">66</cx:pt>
          <cx:pt idx="1303">81</cx:pt>
          <cx:pt idx="1304">93</cx:pt>
          <cx:pt idx="1305">28</cx:pt>
          <cx:pt idx="1306">71</cx:pt>
          <cx:pt idx="1307">13</cx:pt>
          <cx:pt idx="1308">59</cx:pt>
          <cx:pt idx="1309">67</cx:pt>
          <cx:pt idx="1310">35</cx:pt>
          <cx:pt idx="1311">46</cx:pt>
          <cx:pt idx="1312">59</cx:pt>
          <cx:pt idx="1313">57</cx:pt>
          <cx:pt idx="1314">51</cx:pt>
          <cx:pt idx="1315">80</cx:pt>
          <cx:pt idx="1316">22</cx:pt>
          <cx:pt idx="1317">71</cx:pt>
          <cx:pt idx="1318">73</cx:pt>
          <cx:pt idx="1319">40</cx:pt>
          <cx:pt idx="1320">75</cx:pt>
          <cx:pt idx="1321">24</cx:pt>
          <cx:pt idx="1322">45</cx:pt>
          <cx:pt idx="1323">25</cx:pt>
          <cx:pt idx="1324">42</cx:pt>
          <cx:pt idx="1325">63</cx:pt>
          <cx:pt idx="1326">44</cx:pt>
          <cx:pt idx="1327">26</cx:pt>
          <cx:pt idx="1328">31</cx:pt>
          <cx:pt idx="1329">26</cx:pt>
          <cx:pt idx="1330">15</cx:pt>
          <cx:pt idx="1331">77</cx:pt>
          <cx:pt idx="1332">31</cx:pt>
          <cx:pt idx="1333">75</cx:pt>
          <cx:pt idx="1334">34</cx:pt>
          <cx:pt idx="1335">74</cx:pt>
          <cx:pt idx="1336">68</cx:pt>
          <cx:pt idx="1337">64</cx:pt>
          <cx:pt idx="1338">43</cx:pt>
          <cx:pt idx="1339">54</cx:pt>
          <cx:pt idx="1340">53</cx:pt>
          <cx:pt idx="1341">56</cx:pt>
          <cx:pt idx="1342">34</cx:pt>
          <cx:pt idx="1343">27</cx:pt>
          <cx:pt idx="1344">66</cx:pt>
          <cx:pt idx="1345">41</cx:pt>
          <cx:pt idx="1346">25</cx:pt>
          <cx:pt idx="1347">20</cx:pt>
          <cx:pt idx="1348">45</cx:pt>
          <cx:pt idx="1349">70</cx:pt>
          <cx:pt idx="1350">86</cx:pt>
          <cx:pt idx="1351">46</cx:pt>
          <cx:pt idx="1352">73</cx:pt>
          <cx:pt idx="1353">42</cx:pt>
          <cx:pt idx="1354">27</cx:pt>
          <cx:pt idx="1355">64</cx:pt>
          <cx:pt idx="1356">71</cx:pt>
          <cx:pt idx="1357">56</cx:pt>
          <cx:pt idx="1358">43</cx:pt>
          <cx:pt idx="1359">50</cx:pt>
          <cx:pt idx="1360">31</cx:pt>
          <cx:pt idx="1361">42</cx:pt>
          <cx:pt idx="1362">60</cx:pt>
          <cx:pt idx="1363">76</cx:pt>
          <cx:pt idx="1364">28</cx:pt>
          <cx:pt idx="1365">45</cx:pt>
          <cx:pt idx="1366">71</cx:pt>
          <cx:pt idx="1367">44</cx:pt>
          <cx:pt idx="1368">48</cx:pt>
          <cx:pt idx="1369">57</cx:pt>
          <cx:pt idx="1370">61</cx:pt>
          <cx:pt idx="1371">86</cx:pt>
          <cx:pt idx="1372">95</cx:pt>
          <cx:pt idx="1373">70</cx:pt>
          <cx:pt idx="1374">81</cx:pt>
          <cx:pt idx="1375">18</cx:pt>
          <cx:pt idx="1376">24</cx:pt>
          <cx:pt idx="1377">32</cx:pt>
          <cx:pt idx="1378">40</cx:pt>
          <cx:pt idx="1379">25</cx:pt>
          <cx:pt idx="1380">41</cx:pt>
          <cx:pt idx="1381">66</cx:pt>
          <cx:pt idx="1382">83</cx:pt>
          <cx:pt idx="1383">22</cx:pt>
          <cx:pt idx="1384">70</cx:pt>
          <cx:pt idx="1385">42</cx:pt>
          <cx:pt idx="1386">56</cx:pt>
          <cx:pt idx="1387">72</cx:pt>
          <cx:pt idx="1388">31</cx:pt>
          <cx:pt idx="1389">60</cx:pt>
          <cx:pt idx="1390">74</cx:pt>
          <cx:pt idx="1391">62</cx:pt>
          <cx:pt idx="1392">44</cx:pt>
          <cx:pt idx="1393">46</cx:pt>
          <cx:pt idx="1394">96</cx:pt>
          <cx:pt idx="1395">51</cx:pt>
          <cx:pt idx="1396">43</cx:pt>
          <cx:pt idx="1397">51</cx:pt>
          <cx:pt idx="1398">58</cx:pt>
          <cx:pt idx="1399">23</cx:pt>
          <cx:pt idx="1400">67</cx:pt>
          <cx:pt idx="1401">50</cx:pt>
          <cx:pt idx="1402">31</cx:pt>
          <cx:pt idx="1403">83</cx:pt>
          <cx:pt idx="1404">55</cx:pt>
          <cx:pt idx="1405">44</cx:pt>
          <cx:pt idx="1406">45</cx:pt>
          <cx:pt idx="1407">73</cx:pt>
          <cx:pt idx="1408">76</cx:pt>
          <cx:pt idx="1409">23</cx:pt>
          <cx:pt idx="1410">84</cx:pt>
          <cx:pt idx="1411">73</cx:pt>
          <cx:pt idx="1412">48</cx:pt>
          <cx:pt idx="1413">50</cx:pt>
          <cx:pt idx="1414">30</cx:pt>
          <cx:pt idx="1415">51</cx:pt>
          <cx:pt idx="1416">76</cx:pt>
          <cx:pt idx="1417">66</cx:pt>
          <cx:pt idx="1418">50</cx:pt>
          <cx:pt idx="1419">40</cx:pt>
          <cx:pt idx="1420">42</cx:pt>
          <cx:pt idx="1421">29</cx:pt>
          <cx:pt idx="1422">77</cx:pt>
          <cx:pt idx="1423">45</cx:pt>
          <cx:pt idx="1424">49</cx:pt>
          <cx:pt idx="1425">74</cx:pt>
          <cx:pt idx="1426">45</cx:pt>
          <cx:pt idx="1427">27</cx:pt>
          <cx:pt idx="1428">44</cx:pt>
          <cx:pt idx="1429">42</cx:pt>
          <cx:pt idx="1430">43</cx:pt>
          <cx:pt idx="1431">68</cx:pt>
          <cx:pt idx="1432">29</cx:pt>
          <cx:pt idx="1433">73</cx:pt>
          <cx:pt idx="1434">39</cx:pt>
          <cx:pt idx="1435">30</cx:pt>
          <cx:pt idx="1436">53</cx:pt>
          <cx:pt idx="1437">38</cx:pt>
          <cx:pt idx="1438">82</cx:pt>
          <cx:pt idx="1439">72</cx:pt>
          <cx:pt idx="1440">24</cx:pt>
          <cx:pt idx="1441">44</cx:pt>
          <cx:pt idx="1442">45</cx:pt>
          <cx:pt idx="1443">75</cx:pt>
          <cx:pt idx="1444">75</cx:pt>
          <cx:pt idx="1445">26</cx:pt>
          <cx:pt idx="1446">49</cx:pt>
          <cx:pt idx="1447">42</cx:pt>
          <cx:pt idx="1448">14</cx:pt>
          <cx:pt idx="1449">64</cx:pt>
          <cx:pt idx="1450">54</cx:pt>
          <cx:pt idx="1451">16</cx:pt>
          <cx:pt idx="1452">73</cx:pt>
          <cx:pt idx="1453">67</cx:pt>
          <cx:pt idx="1454">69</cx:pt>
          <cx:pt idx="1455">28</cx:pt>
          <cx:pt idx="1456">67</cx:pt>
          <cx:pt idx="1457">62</cx:pt>
          <cx:pt idx="1458">60</cx:pt>
          <cx:pt idx="1459">43</cx:pt>
          <cx:pt idx="1460">70</cx:pt>
          <cx:pt idx="1461">70</cx:pt>
          <cx:pt idx="1462">84</cx:pt>
          <cx:pt idx="1463">72</cx:pt>
          <cx:pt idx="1464">44</cx:pt>
          <cx:pt idx="1465">46</cx:pt>
          <cx:pt idx="1466">41</cx:pt>
          <cx:pt idx="1467">58</cx:pt>
          <cx:pt idx="1468">44</cx:pt>
          <cx:pt idx="1469">89</cx:pt>
          <cx:pt idx="1470">45</cx:pt>
          <cx:pt idx="1471">87</cx:pt>
          <cx:pt idx="1472">61</cx:pt>
          <cx:pt idx="1473">41</cx:pt>
          <cx:pt idx="1474">57</cx:pt>
          <cx:pt idx="1475">62</cx:pt>
          <cx:pt idx="1476">39</cx:pt>
          <cx:pt idx="1477">54</cx:pt>
          <cx:pt idx="1478">33</cx:pt>
          <cx:pt idx="1479">42</cx:pt>
          <cx:pt idx="1480">70</cx:pt>
          <cx:pt idx="1481">67</cx:pt>
          <cx:pt idx="1482">80</cx:pt>
          <cx:pt idx="1483">44</cx:pt>
          <cx:pt idx="1484">69</cx:pt>
          <cx:pt idx="1485">66</cx:pt>
          <cx:pt idx="1486">35</cx:pt>
          <cx:pt idx="1487">61</cx:pt>
          <cx:pt idx="1488">68</cx:pt>
          <cx:pt idx="1489">55</cx:pt>
          <cx:pt idx="1490">36</cx:pt>
          <cx:pt idx="1491">56</cx:pt>
          <cx:pt idx="1492">58</cx:pt>
          <cx:pt idx="1493">40</cx:pt>
          <cx:pt idx="1494">68</cx:pt>
          <cx:pt idx="1495">43</cx:pt>
          <cx:pt idx="1496">61</cx:pt>
          <cx:pt idx="1497">45</cx:pt>
          <cx:pt idx="1498">36</cx:pt>
          <cx:pt idx="1499">67</cx:pt>
          <cx:pt idx="1500">67</cx:pt>
          <cx:pt idx="1501">29</cx:pt>
          <cx:pt idx="1502">31</cx:pt>
          <cx:pt idx="1503">74</cx:pt>
          <cx:pt idx="1504">37</cx:pt>
          <cx:pt idx="1505">79</cx:pt>
          <cx:pt idx="1506">76</cx:pt>
          <cx:pt idx="1507">45</cx:pt>
          <cx:pt idx="1508">65</cx:pt>
          <cx:pt idx="1509">72</cx:pt>
          <cx:pt idx="1510">62</cx:pt>
          <cx:pt idx="1511">19</cx:pt>
          <cx:pt idx="1512">39</cx:pt>
          <cx:pt idx="1513">93</cx:pt>
          <cx:pt idx="1514">62</cx:pt>
          <cx:pt idx="1515">37</cx:pt>
          <cx:pt idx="1516">34</cx:pt>
          <cx:pt idx="1517">23</cx:pt>
          <cx:pt idx="1518">79</cx:pt>
          <cx:pt idx="1519">51</cx:pt>
          <cx:pt idx="1520">18</cx:pt>
          <cx:pt idx="1521">41</cx:pt>
          <cx:pt idx="1522">57</cx:pt>
          <cx:pt idx="1523">36</cx:pt>
          <cx:pt idx="1524">47</cx:pt>
          <cx:pt idx="1525">65</cx:pt>
          <cx:pt idx="1526">57</cx:pt>
          <cx:pt idx="1527">22</cx:pt>
          <cx:pt idx="1528">20</cx:pt>
          <cx:pt idx="1529">27</cx:pt>
          <cx:pt idx="1530">64</cx:pt>
          <cx:pt idx="1531">32</cx:pt>
          <cx:pt idx="1532">29</cx:pt>
          <cx:pt idx="1533">62</cx:pt>
          <cx:pt idx="1534">56</cx:pt>
          <cx:pt idx="1535">43</cx:pt>
          <cx:pt idx="1536">70</cx:pt>
          <cx:pt idx="1537">49</cx:pt>
          <cx:pt idx="1538">68</cx:pt>
          <cx:pt idx="1539">66</cx:pt>
          <cx:pt idx="1540">31</cx:pt>
          <cx:pt idx="1541">44</cx:pt>
          <cx:pt idx="1542">65</cx:pt>
          <cx:pt idx="1543">36</cx:pt>
          <cx:pt idx="1544">27</cx:pt>
          <cx:pt idx="1545">71</cx:pt>
          <cx:pt idx="1546">76</cx:pt>
          <cx:pt idx="1547">31</cx:pt>
          <cx:pt idx="1548">26</cx:pt>
          <cx:pt idx="1549">69</cx:pt>
          <cx:pt idx="1550">90</cx:pt>
          <cx:pt idx="1551">79</cx:pt>
          <cx:pt idx="1552">33</cx:pt>
          <cx:pt idx="1553">40</cx:pt>
          <cx:pt idx="1554">58</cx:pt>
          <cx:pt idx="1555">28</cx:pt>
          <cx:pt idx="1556">50</cx:pt>
          <cx:pt idx="1557">37</cx:pt>
          <cx:pt idx="1558">15</cx:pt>
          <cx:pt idx="1559">50</cx:pt>
          <cx:pt idx="1560">55</cx:pt>
          <cx:pt idx="1561">25</cx:pt>
          <cx:pt idx="1562">79</cx:pt>
          <cx:pt idx="1563">79</cx:pt>
          <cx:pt idx="1564">36</cx:pt>
          <cx:pt idx="1565">69</cx:pt>
          <cx:pt idx="1566">83</cx:pt>
          <cx:pt idx="1567">44</cx:pt>
          <cx:pt idx="1568">36</cx:pt>
          <cx:pt idx="1569">84</cx:pt>
          <cx:pt idx="1570">58</cx:pt>
          <cx:pt idx="1571">44</cx:pt>
          <cx:pt idx="1572">36</cx:pt>
          <cx:pt idx="1573">23</cx:pt>
          <cx:pt idx="1574">33</cx:pt>
          <cx:pt idx="1575">31</cx:pt>
          <cx:pt idx="1576">90</cx:pt>
          <cx:pt idx="1577">45</cx:pt>
          <cx:pt idx="1578">40</cx:pt>
          <cx:pt idx="1579">81</cx:pt>
          <cx:pt idx="1580">47</cx:pt>
          <cx:pt idx="1581">75</cx:pt>
          <cx:pt idx="1582">61</cx:pt>
          <cx:pt idx="1583">37</cx:pt>
          <cx:pt idx="1584">75</cx:pt>
          <cx:pt idx="1585">63</cx:pt>
          <cx:pt idx="1586">61</cx:pt>
          <cx:pt idx="1587">70</cx:pt>
          <cx:pt idx="1588">91</cx:pt>
          <cx:pt idx="1589">80</cx:pt>
          <cx:pt idx="1590">83</cx:pt>
          <cx:pt idx="1591">72</cx:pt>
          <cx:pt idx="1592">35</cx:pt>
          <cx:pt idx="1593">41</cx:pt>
          <cx:pt idx="1594">57</cx:pt>
          <cx:pt idx="1595">43</cx:pt>
          <cx:pt idx="1596">55</cx:pt>
          <cx:pt idx="1597">42</cx:pt>
          <cx:pt idx="1598">59</cx:pt>
          <cx:pt idx="1599">90</cx:pt>
          <cx:pt idx="1600">79</cx:pt>
          <cx:pt idx="1601">89</cx:pt>
          <cx:pt idx="1602">87</cx:pt>
          <cx:pt idx="1603">50</cx:pt>
          <cx:pt idx="1604">33</cx:pt>
          <cx:pt idx="1605">58</cx:pt>
          <cx:pt idx="1606">68</cx:pt>
          <cx:pt idx="1607">33</cx:pt>
          <cx:pt idx="1608">73</cx:pt>
          <cx:pt idx="1609">50</cx:pt>
          <cx:pt idx="1610">59</cx:pt>
          <cx:pt idx="1611">93</cx:pt>
          <cx:pt idx="1612">47</cx:pt>
          <cx:pt idx="1613">89</cx:pt>
          <cx:pt idx="1614">47</cx:pt>
          <cx:pt idx="1615">77</cx:pt>
          <cx:pt idx="1616">53</cx:pt>
          <cx:pt idx="1617">87</cx:pt>
          <cx:pt idx="1618">53</cx:pt>
          <cx:pt idx="1619">28</cx:pt>
          <cx:pt idx="1620">66</cx:pt>
          <cx:pt idx="1621">23</cx:pt>
          <cx:pt idx="1622">28</cx:pt>
          <cx:pt idx="1623">89</cx:pt>
          <cx:pt idx="1624">38</cx:pt>
          <cx:pt idx="1625">37</cx:pt>
          <cx:pt idx="1626">66</cx:pt>
          <cx:pt idx="1627">44</cx:pt>
          <cx:pt idx="1628">33</cx:pt>
          <cx:pt idx="1629">67</cx:pt>
          <cx:pt idx="1630">76</cx:pt>
          <cx:pt idx="1631">33</cx:pt>
          <cx:pt idx="1632">59</cx:pt>
          <cx:pt idx="1633">39</cx:pt>
          <cx:pt idx="1634">55</cx:pt>
          <cx:pt idx="1635">96</cx:pt>
          <cx:pt idx="1636">30</cx:pt>
          <cx:pt idx="1637">80</cx:pt>
          <cx:pt idx="1638">75</cx:pt>
          <cx:pt idx="1639">19</cx:pt>
          <cx:pt idx="1640">71</cx:pt>
          <cx:pt idx="1641">67</cx:pt>
          <cx:pt idx="1642">16</cx:pt>
          <cx:pt idx="1643">45</cx:pt>
          <cx:pt idx="1644">44</cx:pt>
          <cx:pt idx="1645">50</cx:pt>
          <cx:pt idx="1646">37</cx:pt>
          <cx:pt idx="1647">15</cx:pt>
          <cx:pt idx="1648">71</cx:pt>
          <cx:pt idx="1649">42</cx:pt>
          <cx:pt idx="1650">49</cx:pt>
          <cx:pt idx="1651">41</cx:pt>
          <cx:pt idx="1652">40</cx:pt>
          <cx:pt idx="1653">25</cx:pt>
          <cx:pt idx="1654">62</cx:pt>
          <cx:pt idx="1655">93</cx:pt>
          <cx:pt idx="1656">19</cx:pt>
          <cx:pt idx="1657">77</cx:pt>
          <cx:pt idx="1658">52</cx:pt>
          <cx:pt idx="1659">41</cx:pt>
          <cx:pt idx="1660">69</cx:pt>
          <cx:pt idx="1661">82</cx:pt>
          <cx:pt idx="1662">82</cx:pt>
          <cx:pt idx="1663">49</cx:pt>
          <cx:pt idx="1664">82</cx:pt>
          <cx:pt idx="1665">40</cx:pt>
          <cx:pt idx="1666">48</cx:pt>
          <cx:pt idx="1667">28</cx:pt>
          <cx:pt idx="1668">60</cx:pt>
          <cx:pt idx="1669">43</cx:pt>
          <cx:pt idx="1670">59</cx:pt>
          <cx:pt idx="1671">71</cx:pt>
          <cx:pt idx="1672">52</cx:pt>
          <cx:pt idx="1673">27</cx:pt>
          <cx:pt idx="1674">28</cx:pt>
          <cx:pt idx="1675">62</cx:pt>
          <cx:pt idx="1676">27</cx:pt>
          <cx:pt idx="1677">55</cx:pt>
          <cx:pt idx="1678">39</cx:pt>
          <cx:pt idx="1679">66</cx:pt>
          <cx:pt idx="1680">46</cx:pt>
          <cx:pt idx="1681">47</cx:pt>
          <cx:pt idx="1682">59</cx:pt>
          <cx:pt idx="1683">46</cx:pt>
          <cx:pt idx="1684">47</cx:pt>
          <cx:pt idx="1685">39</cx:pt>
          <cx:pt idx="1686">67</cx:pt>
          <cx:pt idx="1687">26</cx:pt>
          <cx:pt idx="1688">68</cx:pt>
          <cx:pt idx="1689">49</cx:pt>
          <cx:pt idx="1690">45</cx:pt>
          <cx:pt idx="1691">88</cx:pt>
          <cx:pt idx="1692">67</cx:pt>
          <cx:pt idx="1693">54</cx:pt>
          <cx:pt idx="1694">75</cx:pt>
          <cx:pt idx="1695">67</cx:pt>
          <cx:pt idx="1696">91</cx:pt>
          <cx:pt idx="1697">30</cx:pt>
          <cx:pt idx="1698">29</cx:pt>
          <cx:pt idx="1699">75</cx:pt>
          <cx:pt idx="1700">41</cx:pt>
          <cx:pt idx="1701">84</cx:pt>
          <cx:pt idx="1702">31</cx:pt>
          <cx:pt idx="1703">64</cx:pt>
          <cx:pt idx="1704">48</cx:pt>
          <cx:pt idx="1705">29</cx:pt>
          <cx:pt idx="1706">33</cx:pt>
          <cx:pt idx="1707">59</cx:pt>
          <cx:pt idx="1708">45</cx:pt>
          <cx:pt idx="1709">86</cx:pt>
          <cx:pt idx="1710">65</cx:pt>
          <cx:pt idx="1711">73</cx:pt>
          <cx:pt idx="1712">50</cx:pt>
          <cx:pt idx="1713">20</cx:pt>
          <cx:pt idx="1714">36</cx:pt>
          <cx:pt idx="1715">78</cx:pt>
          <cx:pt idx="1716">65</cx:pt>
          <cx:pt idx="1717">48</cx:pt>
          <cx:pt idx="1718">49</cx:pt>
          <cx:pt idx="1719">32</cx:pt>
          <cx:pt idx="1720">69</cx:pt>
          <cx:pt idx="1721">41</cx:pt>
          <cx:pt idx="1722">77</cx:pt>
          <cx:pt idx="1723">60</cx:pt>
          <cx:pt idx="1724">88</cx:pt>
          <cx:pt idx="1725">61</cx:pt>
          <cx:pt idx="1726">69</cx:pt>
          <cx:pt idx="1727">29</cx:pt>
          <cx:pt idx="1728">73</cx:pt>
          <cx:pt idx="1729">22</cx:pt>
          <cx:pt idx="1730">93</cx:pt>
          <cx:pt idx="1731">46</cx:pt>
          <cx:pt idx="1732">74</cx:pt>
          <cx:pt idx="1733">83</cx:pt>
          <cx:pt idx="1734">84</cx:pt>
          <cx:pt idx="1735">71</cx:pt>
          <cx:pt idx="1736">82</cx:pt>
          <cx:pt idx="1737">49</cx:pt>
          <cx:pt idx="1738">27</cx:pt>
          <cx:pt idx="1739">29</cx:pt>
          <cx:pt idx="1740">50</cx:pt>
          <cx:pt idx="1741">53</cx:pt>
          <cx:pt idx="1742">80</cx:pt>
          <cx:pt idx="1743">21</cx:pt>
          <cx:pt idx="1744">39</cx:pt>
          <cx:pt idx="1745">74</cx:pt>
          <cx:pt idx="1746">76</cx:pt>
          <cx:pt idx="1747">43</cx:pt>
          <cx:pt idx="1748">61</cx:pt>
          <cx:pt idx="1749">48</cx:pt>
          <cx:pt idx="1750">48</cx:pt>
          <cx:pt idx="1751">40</cx:pt>
          <cx:pt idx="1752">40</cx:pt>
          <cx:pt idx="1753">80</cx:pt>
          <cx:pt idx="1754">90</cx:pt>
          <cx:pt idx="1755">36</cx:pt>
          <cx:pt idx="1756">48</cx:pt>
          <cx:pt idx="1757">60</cx:pt>
          <cx:pt idx="1758">76</cx:pt>
          <cx:pt idx="1759">47</cx:pt>
          <cx:pt idx="1760">73</cx:pt>
          <cx:pt idx="1761">22</cx:pt>
          <cx:pt idx="1762">74</cx:pt>
          <cx:pt idx="1763">58</cx:pt>
          <cx:pt idx="1764">76</cx:pt>
          <cx:pt idx="1765">59</cx:pt>
          <cx:pt idx="1766">55</cx:pt>
          <cx:pt idx="1767">33</cx:pt>
          <cx:pt idx="1768">50</cx:pt>
          <cx:pt idx="1769">37</cx:pt>
          <cx:pt idx="1770">58</cx:pt>
          <cx:pt idx="1771">36</cx:pt>
          <cx:pt idx="1772">25</cx:pt>
          <cx:pt idx="1773">62</cx:pt>
          <cx:pt idx="1774">57</cx:pt>
          <cx:pt idx="1775">39</cx:pt>
          <cx:pt idx="1776">84</cx:pt>
          <cx:pt idx="1777">45</cx:pt>
          <cx:pt idx="1778">72</cx:pt>
          <cx:pt idx="1779">45</cx:pt>
          <cx:pt idx="1780">63</cx:pt>
          <cx:pt idx="1781">50</cx:pt>
          <cx:pt idx="1782">53</cx:pt>
          <cx:pt idx="1783">36</cx:pt>
          <cx:pt idx="1784">97</cx:pt>
          <cx:pt idx="1785">49</cx:pt>
          <cx:pt idx="1786">40</cx:pt>
          <cx:pt idx="1787">43</cx:pt>
          <cx:pt idx="1788">60</cx:pt>
          <cx:pt idx="1789">85</cx:pt>
          <cx:pt idx="1790">26</cx:pt>
          <cx:pt idx="1791">53</cx:pt>
          <cx:pt idx="1792">53</cx:pt>
          <cx:pt idx="1793">34</cx:pt>
          <cx:pt idx="1794">63</cx:pt>
          <cx:pt idx="1795">31</cx:pt>
          <cx:pt idx="1796">71</cx:pt>
          <cx:pt idx="1797">67</cx:pt>
          <cx:pt idx="1798">57</cx:pt>
          <cx:pt idx="1799">46</cx:pt>
          <cx:pt idx="1800">34</cx:pt>
          <cx:pt idx="1801">76</cx:pt>
          <cx:pt idx="1802">65</cx:pt>
          <cx:pt idx="1803">84</cx:pt>
          <cx:pt idx="1804">38</cx:pt>
          <cx:pt idx="1805">27</cx:pt>
          <cx:pt idx="1806">49</cx:pt>
          <cx:pt idx="1807">52</cx:pt>
          <cx:pt idx="1808">86</cx:pt>
          <cx:pt idx="1809">74</cx:pt>
          <cx:pt idx="1810">64</cx:pt>
          <cx:pt idx="1811">53</cx:pt>
          <cx:pt idx="1812">87</cx:pt>
          <cx:pt idx="1813">43</cx:pt>
          <cx:pt idx="1814">37</cx:pt>
          <cx:pt idx="1815">68</cx:pt>
          <cx:pt idx="1816">32</cx:pt>
          <cx:pt idx="1817">49</cx:pt>
          <cx:pt idx="1818">56</cx:pt>
          <cx:pt idx="1819">52</cx:pt>
          <cx:pt idx="1820">41</cx:pt>
          <cx:pt idx="1821">87</cx:pt>
          <cx:pt idx="1822">34</cx:pt>
          <cx:pt idx="1823">32</cx:pt>
          <cx:pt idx="1824">89</cx:pt>
          <cx:pt idx="1825">46</cx:pt>
          <cx:pt idx="1826">36</cx:pt>
          <cx:pt idx="1827">51</cx:pt>
          <cx:pt idx="1828">46</cx:pt>
          <cx:pt idx="1829">72</cx:pt>
          <cx:pt idx="1830">27</cx:pt>
          <cx:pt idx="1831">59</cx:pt>
          <cx:pt idx="1832">25</cx:pt>
          <cx:pt idx="1833">67</cx:pt>
          <cx:pt idx="1834">24</cx:pt>
          <cx:pt idx="1835">82</cx:pt>
          <cx:pt idx="1836">35</cx:pt>
          <cx:pt idx="1837">88</cx:pt>
          <cx:pt idx="1838">87</cx:pt>
          <cx:pt idx="1839">79</cx:pt>
          <cx:pt idx="1840">58</cx:pt>
          <cx:pt idx="1841">76</cx:pt>
          <cx:pt idx="1842">34</cx:pt>
          <cx:pt idx="1843">95</cx:pt>
          <cx:pt idx="1844">93</cx:pt>
          <cx:pt idx="1845">67</cx:pt>
          <cx:pt idx="1846">85</cx:pt>
          <cx:pt idx="1847">36</cx:pt>
          <cx:pt idx="1848">38</cx:pt>
          <cx:pt idx="1849">66</cx:pt>
          <cx:pt idx="1850">78</cx:pt>
          <cx:pt idx="1851">58</cx:pt>
          <cx:pt idx="1852">48</cx:pt>
          <cx:pt idx="1853">41</cx:pt>
          <cx:pt idx="1854">61</cx:pt>
          <cx:pt idx="1855">42</cx:pt>
          <cx:pt idx="1856">50</cx:pt>
          <cx:pt idx="1857">40</cx:pt>
          <cx:pt idx="1858">94</cx:pt>
          <cx:pt idx="1859">84</cx:pt>
          <cx:pt idx="1860">59</cx:pt>
          <cx:pt idx="1861">39</cx:pt>
          <cx:pt idx="1862">49</cx:pt>
          <cx:pt idx="1863">59</cx:pt>
          <cx:pt idx="1864">49</cx:pt>
          <cx:pt idx="1865">89</cx:pt>
          <cx:pt idx="1866">73</cx:pt>
          <cx:pt idx="1867">40</cx:pt>
          <cx:pt idx="1868">79</cx:pt>
          <cx:pt idx="1869">74</cx:pt>
          <cx:pt idx="1870">49</cx:pt>
          <cx:pt idx="1871">35</cx:pt>
          <cx:pt idx="1872">39</cx:pt>
          <cx:pt idx="1873">83</cx:pt>
          <cx:pt idx="1874">56</cx:pt>
          <cx:pt idx="1875">46</cx:pt>
          <cx:pt idx="1876">95</cx:pt>
          <cx:pt idx="1877">86</cx:pt>
          <cx:pt idx="1878">39</cx:pt>
          <cx:pt idx="1879">70</cx:pt>
          <cx:pt idx="1880">51</cx:pt>
          <cx:pt idx="1881">41</cx:pt>
          <cx:pt idx="1882">53</cx:pt>
          <cx:pt idx="1883">71</cx:pt>
          <cx:pt idx="1884">31</cx:pt>
          <cx:pt idx="1885">63</cx:pt>
          <cx:pt idx="1886">61</cx:pt>
          <cx:pt idx="1887">65</cx:pt>
          <cx:pt idx="1888">63</cx:pt>
          <cx:pt idx="1889">63</cx:pt>
          <cx:pt idx="1890">58</cx:pt>
          <cx:pt idx="1891">62</cx:pt>
          <cx:pt idx="1892">61</cx:pt>
          <cx:pt idx="1893">40</cx:pt>
          <cx:pt idx="1894">39</cx:pt>
          <cx:pt idx="1895">89</cx:pt>
          <cx:pt idx="1896">40</cx:pt>
          <cx:pt idx="1897">35</cx:pt>
          <cx:pt idx="1898">55</cx:pt>
          <cx:pt idx="1899">60</cx:pt>
          <cx:pt idx="1900">45</cx:pt>
          <cx:pt idx="1901">76</cx:pt>
          <cx:pt idx="1902">38</cx:pt>
          <cx:pt idx="1903">73</cx:pt>
          <cx:pt idx="1904">72</cx:pt>
          <cx:pt idx="1905">68</cx:pt>
          <cx:pt idx="1906">27</cx:pt>
          <cx:pt idx="1907">33</cx:pt>
          <cx:pt idx="1908">28</cx:pt>
          <cx:pt idx="1909">46</cx:pt>
          <cx:pt idx="1910">52</cx:pt>
          <cx:pt idx="1911">72</cx:pt>
          <cx:pt idx="1912">58</cx:pt>
          <cx:pt idx="1913">69</cx:pt>
          <cx:pt idx="1914">54</cx:pt>
          <cx:pt idx="1915">85</cx:pt>
          <cx:pt idx="1916">33</cx:pt>
          <cx:pt idx="1917">33</cx:pt>
          <cx:pt idx="1918">67</cx:pt>
          <cx:pt idx="1919">80</cx:pt>
          <cx:pt idx="1920">25</cx:pt>
          <cx:pt idx="1921">76</cx:pt>
          <cx:pt idx="1922">53</cx:pt>
          <cx:pt idx="1923">63</cx:pt>
          <cx:pt idx="1924">75</cx:pt>
          <cx:pt idx="1925">38</cx:pt>
          <cx:pt idx="1926">79</cx:pt>
          <cx:pt idx="1927">63</cx:pt>
          <cx:pt idx="1928">60</cx:pt>
          <cx:pt idx="1929">49</cx:pt>
          <cx:pt idx="1930">66</cx:pt>
          <cx:pt idx="1931">71</cx:pt>
          <cx:pt idx="1932">66</cx:pt>
          <cx:pt idx="1933">41</cx:pt>
          <cx:pt idx="1934">67</cx:pt>
          <cx:pt idx="1935">46</cx:pt>
          <cx:pt idx="1936">86</cx:pt>
          <cx:pt idx="1937">37</cx:pt>
          <cx:pt idx="1938">42</cx:pt>
          <cx:pt idx="1939">77</cx:pt>
          <cx:pt idx="1940">32</cx:pt>
          <cx:pt idx="1941">47</cx:pt>
          <cx:pt idx="1942">54</cx:pt>
          <cx:pt idx="1943">60</cx:pt>
          <cx:pt idx="1944">89</cx:pt>
          <cx:pt idx="1945">34</cx:pt>
          <cx:pt idx="1946">59</cx:pt>
          <cx:pt idx="1947">52</cx:pt>
          <cx:pt idx="1948">84</cx:pt>
          <cx:pt idx="1949">57</cx:pt>
          <cx:pt idx="1950">30</cx:pt>
          <cx:pt idx="1951">47</cx:pt>
          <cx:pt idx="1952">15</cx:pt>
          <cx:pt idx="1953">49</cx:pt>
          <cx:pt idx="1954">74</cx:pt>
          <cx:pt idx="1955">45</cx:pt>
          <cx:pt idx="1956">61</cx:pt>
          <cx:pt idx="1957">67</cx:pt>
          <cx:pt idx="1958">64</cx:pt>
          <cx:pt idx="1959">73</cx:pt>
          <cx:pt idx="1960">68</cx:pt>
          <cx:pt idx="1961">33</cx:pt>
          <cx:pt idx="1962">60</cx:pt>
          <cx:pt idx="1963">30</cx:pt>
          <cx:pt idx="1964">82</cx:pt>
          <cx:pt idx="1965">33</cx:pt>
          <cx:pt idx="1966">28</cx:pt>
          <cx:pt idx="1967">64</cx:pt>
          <cx:pt idx="1968">88</cx:pt>
          <cx:pt idx="1969">35</cx:pt>
          <cx:pt idx="1970">30</cx:pt>
          <cx:pt idx="1971">60</cx:pt>
          <cx:pt idx="1972">66</cx:pt>
          <cx:pt idx="1973">52</cx:pt>
          <cx:pt idx="1974">39</cx:pt>
          <cx:pt idx="1975">45</cx:pt>
          <cx:pt idx="1976">64</cx:pt>
          <cx:pt idx="1977">66</cx:pt>
          <cx:pt idx="1978">61</cx:pt>
          <cx:pt idx="1979">76</cx:pt>
          <cx:pt idx="1980">49</cx:pt>
          <cx:pt idx="1981">43</cx:pt>
          <cx:pt idx="1982">45</cx:pt>
          <cx:pt idx="1983">49</cx:pt>
          <cx:pt idx="1984">27</cx:pt>
          <cx:pt idx="1985">50</cx:pt>
          <cx:pt idx="1986">52</cx:pt>
          <cx:pt idx="1987">72</cx:pt>
          <cx:pt idx="1988">62</cx:pt>
          <cx:pt idx="1989">80</cx:pt>
          <cx:pt idx="1990">53</cx:pt>
          <cx:pt idx="1991">42</cx:pt>
          <cx:pt idx="1992">37</cx:pt>
          <cx:pt idx="1993">77</cx:pt>
          <cx:pt idx="1994">73</cx:pt>
          <cx:pt idx="1995">46</cx:pt>
          <cx:pt idx="1996">54</cx:pt>
          <cx:pt idx="1997">70</cx:pt>
          <cx:pt idx="1998">60</cx:pt>
          <cx:pt idx="1999">67</cx:pt>
          <cx:pt idx="2000">58</cx:pt>
          <cx:pt idx="2001">63</cx:pt>
          <cx:pt idx="2002">83</cx:pt>
          <cx:pt idx="2003">64</cx:pt>
          <cx:pt idx="2004">57</cx:pt>
          <cx:pt idx="2005">45</cx:pt>
          <cx:pt idx="2006">61</cx:pt>
          <cx:pt idx="2007">68</cx:pt>
          <cx:pt idx="2008">45</cx:pt>
          <cx:pt idx="2009">39</cx:pt>
          <cx:pt idx="2010">77</cx:pt>
          <cx:pt idx="2011">55</cx:pt>
          <cx:pt idx="2012">38</cx:pt>
          <cx:pt idx="2013">40</cx:pt>
          <cx:pt idx="2014">49</cx:pt>
          <cx:pt idx="2015">74</cx:pt>
          <cx:pt idx="2016">86</cx:pt>
          <cx:pt idx="2017">72</cx:pt>
          <cx:pt idx="2018">72</cx:pt>
          <cx:pt idx="2019">77</cx:pt>
          <cx:pt idx="2020">76</cx:pt>
          <cx:pt idx="2021">67</cx:pt>
          <cx:pt idx="2022">52</cx:pt>
          <cx:pt idx="2023">52</cx:pt>
          <cx:pt idx="2024">67</cx:pt>
          <cx:pt idx="2025">66</cx:pt>
          <cx:pt idx="2026">74</cx:pt>
          <cx:pt idx="2027">40</cx:pt>
          <cx:pt idx="2028">44</cx:pt>
          <cx:pt idx="2029">97</cx:pt>
          <cx:pt idx="2030">48</cx:pt>
          <cx:pt idx="2031">65</cx:pt>
          <cx:pt idx="2032">57</cx:pt>
          <cx:pt idx="2033">19</cx:pt>
          <cx:pt idx="2034">68</cx:pt>
          <cx:pt idx="2035">48</cx:pt>
          <cx:pt idx="2036">34</cx:pt>
          <cx:pt idx="2037">67</cx:pt>
          <cx:pt idx="2038">15</cx:pt>
          <cx:pt idx="2039">83</cx:pt>
          <cx:pt idx="2040">83</cx:pt>
          <cx:pt idx="2041">46</cx:pt>
          <cx:pt idx="2042">57</cx:pt>
          <cx:pt idx="2043">42</cx:pt>
          <cx:pt idx="2044">51</cx:pt>
          <cx:pt idx="2045">24</cx:pt>
          <cx:pt idx="2046">64</cx:pt>
          <cx:pt idx="2047">94</cx:pt>
          <cx:pt idx="2048">50</cx:pt>
          <cx:pt idx="2049">41</cx:pt>
          <cx:pt idx="2050">45</cx:pt>
          <cx:pt idx="2051">37</cx:pt>
          <cx:pt idx="2052">75</cx:pt>
          <cx:pt idx="2053">80</cx:pt>
          <cx:pt idx="2054">94</cx:pt>
          <cx:pt idx="2055">62</cx:pt>
          <cx:pt idx="2056">73</cx:pt>
          <cx:pt idx="2057">43</cx:pt>
          <cx:pt idx="2058">78</cx:pt>
          <cx:pt idx="2059">51</cx:pt>
          <cx:pt idx="2060">24</cx:pt>
          <cx:pt idx="2061">46</cx:pt>
          <cx:pt idx="2062">51</cx:pt>
          <cx:pt idx="2063">35</cx:pt>
          <cx:pt idx="2064">75</cx:pt>
          <cx:pt idx="2065">38</cx:pt>
          <cx:pt idx="2066">79</cx:pt>
          <cx:pt idx="2067">42</cx:pt>
          <cx:pt idx="2068">89</cx:pt>
          <cx:pt idx="2069">66</cx:pt>
          <cx:pt idx="2070">100</cx:pt>
          <cx:pt idx="2071">34</cx:pt>
          <cx:pt idx="2072">59</cx:pt>
          <cx:pt idx="2073">28</cx:pt>
          <cx:pt idx="2074">39</cx:pt>
          <cx:pt idx="2075">36</cx:pt>
          <cx:pt idx="2076">52</cx:pt>
          <cx:pt idx="2077">57</cx:pt>
          <cx:pt idx="2078">66</cx:pt>
          <cx:pt idx="2079">95</cx:pt>
          <cx:pt idx="2080">79</cx:pt>
          <cx:pt idx="2081">42</cx:pt>
          <cx:pt idx="2082">23</cx:pt>
          <cx:pt idx="2083">67</cx:pt>
          <cx:pt idx="2084">64</cx:pt>
          <cx:pt idx="2085">43</cx:pt>
          <cx:pt idx="2086">56</cx:pt>
          <cx:pt idx="2087">43</cx:pt>
          <cx:pt idx="2088">55</cx:pt>
          <cx:pt idx="2089">16</cx:pt>
          <cx:pt idx="2090">65</cx:pt>
          <cx:pt idx="2091">38</cx:pt>
          <cx:pt idx="2092">57</cx:pt>
          <cx:pt idx="2093">83</cx:pt>
          <cx:pt idx="2094">47</cx:pt>
          <cx:pt idx="2095">71</cx:pt>
          <cx:pt idx="2096">56</cx:pt>
          <cx:pt idx="2097">57</cx:pt>
          <cx:pt idx="2098">23</cx:pt>
          <cx:pt idx="2099">27</cx:pt>
          <cx:pt idx="2100">65</cx:pt>
          <cx:pt idx="2101">54</cx:pt>
          <cx:pt idx="2102">50</cx:pt>
          <cx:pt idx="2103">23</cx:pt>
          <cx:pt idx="2104">77</cx:pt>
          <cx:pt idx="2105">83</cx:pt>
          <cx:pt idx="2106">66</cx:pt>
          <cx:pt idx="2107">38</cx:pt>
          <cx:pt idx="2108">65</cx:pt>
          <cx:pt idx="2109">54</cx:pt>
          <cx:pt idx="2110">65</cx:pt>
          <cx:pt idx="2111">68</cx:pt>
          <cx:pt idx="2112">31</cx:pt>
          <cx:pt idx="2113">83</cx:pt>
          <cx:pt idx="2114">49</cx:pt>
          <cx:pt idx="2115">45</cx:pt>
          <cx:pt idx="2116">46</cx:pt>
          <cx:pt idx="2117">85</cx:pt>
          <cx:pt idx="2118">33</cx:pt>
          <cx:pt idx="2119">83</cx:pt>
          <cx:pt idx="2120">71</cx:pt>
          <cx:pt idx="2121">49</cx:pt>
          <cx:pt idx="2122">39</cx:pt>
          <cx:pt idx="2123">51</cx:pt>
          <cx:pt idx="2124">57</cx:pt>
          <cx:pt idx="2125">81</cx:pt>
          <cx:pt idx="2126">65</cx:pt>
          <cx:pt idx="2127">66</cx:pt>
          <cx:pt idx="2128">86</cx:pt>
          <cx:pt idx="2129">66</cx:pt>
          <cx:pt idx="2130">50</cx:pt>
          <cx:pt idx="2131">46</cx:pt>
          <cx:pt idx="2132">20</cx:pt>
          <cx:pt idx="2133">58</cx:pt>
          <cx:pt idx="2134">38</cx:pt>
          <cx:pt idx="2135">91</cx:pt>
          <cx:pt idx="2136">77</cx:pt>
          <cx:pt idx="2137">83</cx:pt>
          <cx:pt idx="2138">79</cx:pt>
          <cx:pt idx="2139">50</cx:pt>
          <cx:pt idx="2140">51</cx:pt>
          <cx:pt idx="2141">49</cx:pt>
          <cx:pt idx="2142">79</cx:pt>
          <cx:pt idx="2143">26</cx:pt>
          <cx:pt idx="2144">42</cx:pt>
          <cx:pt idx="2145">42</cx:pt>
          <cx:pt idx="2146">35</cx:pt>
          <cx:pt idx="2147">31</cx:pt>
          <cx:pt idx="2148">50</cx:pt>
          <cx:pt idx="2149">18</cx:pt>
          <cx:pt idx="2150">50</cx:pt>
          <cx:pt idx="2151">82</cx:pt>
          <cx:pt idx="2152">78</cx:pt>
          <cx:pt idx="2153">53</cx:pt>
          <cx:pt idx="2154">65</cx:pt>
          <cx:pt idx="2155">76</cx:pt>
          <cx:pt idx="2156">94</cx:pt>
          <cx:pt idx="2157">79</cx:pt>
          <cx:pt idx="2158">27</cx:pt>
          <cx:pt idx="2159">43</cx:pt>
          <cx:pt idx="2160">30</cx:pt>
          <cx:pt idx="2161">37</cx:pt>
          <cx:pt idx="2162">90</cx:pt>
          <cx:pt idx="2163">68</cx:pt>
          <cx:pt idx="2164">64</cx:pt>
          <cx:pt idx="2165">73</cx:pt>
          <cx:pt idx="2166">53</cx:pt>
          <cx:pt idx="2167">46</cx:pt>
          <cx:pt idx="2168">37</cx:pt>
          <cx:pt idx="2169">29</cx:pt>
          <cx:pt idx="2170">80</cx:pt>
          <cx:pt idx="2171">52</cx:pt>
          <cx:pt idx="2172">29</cx:pt>
          <cx:pt idx="2173">70</cx:pt>
          <cx:pt idx="2174">40</cx:pt>
          <cx:pt idx="2175">49</cx:pt>
          <cx:pt idx="2176">92</cx:pt>
          <cx:pt idx="2177">46</cx:pt>
          <cx:pt idx="2178">42</cx:pt>
          <cx:pt idx="2179">41</cx:pt>
          <cx:pt idx="2180">60</cx:pt>
          <cx:pt idx="2181">41</cx:pt>
          <cx:pt idx="2182">83</cx:pt>
          <cx:pt idx="2183">43</cx:pt>
          <cx:pt idx="2184">36</cx:pt>
          <cx:pt idx="2185">38</cx:pt>
          <cx:pt idx="2186">47</cx:pt>
          <cx:pt idx="2187">40</cx:pt>
          <cx:pt idx="2188">59</cx:pt>
          <cx:pt idx="2189">76</cx:pt>
          <cx:pt idx="2190">31</cx:pt>
          <cx:pt idx="2191">44</cx:pt>
          <cx:pt idx="2192">71</cx:pt>
          <cx:pt idx="2193">59</cx:pt>
          <cx:pt idx="2194">69</cx:pt>
          <cx:pt idx="2195">63</cx:pt>
          <cx:pt idx="2196">87</cx:pt>
          <cx:pt idx="2197">77</cx:pt>
          <cx:pt idx="2198">31</cx:pt>
          <cx:pt idx="2199">47</cx:pt>
          <cx:pt idx="2200">78</cx:pt>
          <cx:pt idx="2201">86</cx:pt>
          <cx:pt idx="2202">48</cx:pt>
          <cx:pt idx="2203">24</cx:pt>
          <cx:pt idx="2204">39</cx:pt>
          <cx:pt idx="2205">71</cx:pt>
          <cx:pt idx="2206">60</cx:pt>
          <cx:pt idx="2207">54</cx:pt>
          <cx:pt idx="2208">45</cx:pt>
          <cx:pt idx="2209">51</cx:pt>
          <cx:pt idx="2210">78</cx:pt>
          <cx:pt idx="2211">48</cx:pt>
          <cx:pt idx="2212">59</cx:pt>
          <cx:pt idx="2213">28</cx:pt>
          <cx:pt idx="2214">35</cx:pt>
          <cx:pt idx="2215">55</cx:pt>
          <cx:pt idx="2216">69</cx:pt>
          <cx:pt idx="2217">87</cx:pt>
          <cx:pt idx="2218">32</cx:pt>
          <cx:pt idx="2219">37</cx:pt>
          <cx:pt idx="2220">66</cx:pt>
          <cx:pt idx="2221">66</cx:pt>
          <cx:pt idx="2222">56</cx:pt>
          <cx:pt idx="2223">70</cx:pt>
          <cx:pt idx="2224">48</cx:pt>
          <cx:pt idx="2225">17</cx:pt>
          <cx:pt idx="2226">59</cx:pt>
          <cx:pt idx="2227">56</cx:pt>
          <cx:pt idx="2228">66</cx:pt>
          <cx:pt idx="2229">41</cx:pt>
          <cx:pt idx="2230">76</cx:pt>
          <cx:pt idx="2231">54</cx:pt>
          <cx:pt idx="2232">57</cx:pt>
          <cx:pt idx="2233">62</cx:pt>
          <cx:pt idx="2234">38</cx:pt>
          <cx:pt idx="2235">73</cx:pt>
          <cx:pt idx="2236">72</cx:pt>
          <cx:pt idx="2237">28</cx:pt>
          <cx:pt idx="2238">28</cx:pt>
          <cx:pt idx="2239">67</cx:pt>
          <cx:pt idx="2240">62</cx:pt>
          <cx:pt idx="2241">36</cx:pt>
          <cx:pt idx="2242">33</cx:pt>
          <cx:pt idx="2243">74</cx:pt>
          <cx:pt idx="2244">52</cx:pt>
          <cx:pt idx="2245">38</cx:pt>
          <cx:pt idx="2246">62</cx:pt>
          <cx:pt idx="2247">50</cx:pt>
          <cx:pt idx="2248">48</cx:pt>
          <cx:pt idx="2249">15</cx:pt>
          <cx:pt idx="2250">51</cx:pt>
          <cx:pt idx="2251">37</cx:pt>
          <cx:pt idx="2252">59</cx:pt>
          <cx:pt idx="2253">46</cx:pt>
          <cx:pt idx="2254">78</cx:pt>
          <cx:pt idx="2255">74</cx:pt>
          <cx:pt idx="2256">78</cx:pt>
          <cx:pt idx="2257">27</cx:pt>
          <cx:pt idx="2258">74</cx:pt>
          <cx:pt idx="2259">15</cx:pt>
          <cx:pt idx="2260">46</cx:pt>
          <cx:pt idx="2261">90</cx:pt>
          <cx:pt idx="2262">58</cx:pt>
          <cx:pt idx="2263">65</cx:pt>
          <cx:pt idx="2264">65</cx:pt>
          <cx:pt idx="2265">36</cx:pt>
          <cx:pt idx="2266">52</cx:pt>
          <cx:pt idx="2267">79</cx:pt>
          <cx:pt idx="2268">74</cx:pt>
          <cx:pt idx="2269">93</cx:pt>
          <cx:pt idx="2270">57</cx:pt>
          <cx:pt idx="2271">65</cx:pt>
          <cx:pt idx="2272">69</cx:pt>
          <cx:pt idx="2273">71</cx:pt>
          <cx:pt idx="2274">31</cx:pt>
          <cx:pt idx="2275">78</cx:pt>
          <cx:pt idx="2276">60</cx:pt>
          <cx:pt idx="2277">58</cx:pt>
          <cx:pt idx="2278">46</cx:pt>
          <cx:pt idx="2279">87</cx:pt>
          <cx:pt idx="2280">81</cx:pt>
          <cx:pt idx="2281">69</cx:pt>
          <cx:pt idx="2282">46</cx:pt>
          <cx:pt idx="2283">41</cx:pt>
          <cx:pt idx="2284">50</cx:pt>
          <cx:pt idx="2285">24</cx:pt>
          <cx:pt idx="2286">97</cx:pt>
          <cx:pt idx="2287">35</cx:pt>
          <cx:pt idx="2288">82</cx:pt>
          <cx:pt idx="2289">24</cx:pt>
          <cx:pt idx="2290">59</cx:pt>
          <cx:pt idx="2291">42</cx:pt>
          <cx:pt idx="2292">56</cx:pt>
          <cx:pt idx="2293">30</cx:pt>
          <cx:pt idx="2294">49</cx:pt>
          <cx:pt idx="2295">56</cx:pt>
          <cx:pt idx="2296">98</cx:pt>
          <cx:pt idx="2297">79</cx:pt>
          <cx:pt idx="2298">54</cx:pt>
          <cx:pt idx="2299">93</cx:pt>
          <cx:pt idx="2300">63</cx:pt>
          <cx:pt idx="2301">76</cx:pt>
          <cx:pt idx="2302">27</cx:pt>
          <cx:pt idx="2303">35</cx:pt>
          <cx:pt idx="2304">39</cx:pt>
          <cx:pt idx="2305">59</cx:pt>
          <cx:pt idx="2306">50</cx:pt>
          <cx:pt idx="2307">77</cx:pt>
          <cx:pt idx="2308">70</cx:pt>
          <cx:pt idx="2309">62</cx:pt>
          <cx:pt idx="2310">71</cx:pt>
          <cx:pt idx="2311">39</cx:pt>
          <cx:pt idx="2312">41</cx:pt>
          <cx:pt idx="2313">51</cx:pt>
          <cx:pt idx="2314">52</cx:pt>
          <cx:pt idx="2315">49</cx:pt>
          <cx:pt idx="2316">76</cx:pt>
          <cx:pt idx="2317">71</cx:pt>
          <cx:pt idx="2318">42</cx:pt>
          <cx:pt idx="2319">60</cx:pt>
          <cx:pt idx="2320">53</cx:pt>
          <cx:pt idx="2321">40</cx:pt>
          <cx:pt idx="2322">85</cx:pt>
          <cx:pt idx="2323">70</cx:pt>
          <cx:pt idx="2324">63</cx:pt>
          <cx:pt idx="2325">42</cx:pt>
          <cx:pt idx="2326">73</cx:pt>
          <cx:pt idx="2327">35</cx:pt>
          <cx:pt idx="2328">48</cx:pt>
          <cx:pt idx="2329">49</cx:pt>
          <cx:pt idx="2330">75</cx:pt>
          <cx:pt idx="2331">35</cx:pt>
          <cx:pt idx="2332">70</cx:pt>
          <cx:pt idx="2333">71</cx:pt>
          <cx:pt idx="2334">74</cx:pt>
          <cx:pt idx="2335">77</cx:pt>
          <cx:pt idx="2336">30</cx:pt>
          <cx:pt idx="2337">13</cx:pt>
          <cx:pt idx="2338">26</cx:pt>
          <cx:pt idx="2339">35</cx:pt>
          <cx:pt idx="2340">40</cx:pt>
          <cx:pt idx="2341">55</cx:pt>
          <cx:pt idx="2342">37</cx:pt>
          <cx:pt idx="2343">64</cx:pt>
          <cx:pt idx="2344">23</cx:pt>
          <cx:pt idx="2345">27</cx:pt>
          <cx:pt idx="2346">42</cx:pt>
          <cx:pt idx="2347">34</cx:pt>
          <cx:pt idx="2348">63</cx:pt>
          <cx:pt idx="2349">50</cx:pt>
          <cx:pt idx="2350">75</cx:pt>
          <cx:pt idx="2351">74</cx:pt>
          <cx:pt idx="2352">39</cx:pt>
          <cx:pt idx="2353">63</cx:pt>
          <cx:pt idx="2354">36</cx:pt>
          <cx:pt idx="2355">84</cx:pt>
          <cx:pt idx="2356">30</cx:pt>
          <cx:pt idx="2357">60</cx:pt>
          <cx:pt idx="2358">61</cx:pt>
          <cx:pt idx="2359">70</cx:pt>
          <cx:pt idx="2360">32</cx:pt>
          <cx:pt idx="2361">87</cx:pt>
          <cx:pt idx="2362">72</cx:pt>
          <cx:pt idx="2363">68</cx:pt>
          <cx:pt idx="2364">29</cx:pt>
          <cx:pt idx="2365">78</cx:pt>
          <cx:pt idx="2366">45</cx:pt>
          <cx:pt idx="2367">20</cx:pt>
          <cx:pt idx="2368">66</cx:pt>
          <cx:pt idx="2369">77</cx:pt>
          <cx:pt idx="2370">72</cx:pt>
          <cx:pt idx="2371">26</cx:pt>
          <cx:pt idx="2372">67</cx:pt>
          <cx:pt idx="2373">67</cx:pt>
          <cx:pt idx="2374">68</cx:pt>
          <cx:pt idx="2375">56</cx:pt>
          <cx:pt idx="2376">61</cx:pt>
          <cx:pt idx="2377">50</cx:pt>
          <cx:pt idx="2378">68</cx:pt>
          <cx:pt idx="2379">47</cx:pt>
          <cx:pt idx="2380">56</cx:pt>
          <cx:pt idx="2381">40</cx:pt>
          <cx:pt idx="2382">68</cx:pt>
          <cx:pt idx="2383">26</cx:pt>
          <cx:pt idx="2384">55</cx:pt>
          <cx:pt idx="2385">84</cx:pt>
          <cx:pt idx="2386">40</cx:pt>
          <cx:pt idx="2387">85</cx:pt>
          <cx:pt idx="2388">85</cx:pt>
          <cx:pt idx="2389">40</cx:pt>
          <cx:pt idx="2390">68</cx:pt>
          <cx:pt idx="2391">74</cx:pt>
          <cx:pt idx="2392">90</cx:pt>
          <cx:pt idx="2393">82</cx:pt>
          <cx:pt idx="2394">57</cx:pt>
          <cx:pt idx="2395">61</cx:pt>
          <cx:pt idx="2396">38</cx:pt>
          <cx:pt idx="2397">46</cx:pt>
          <cx:pt idx="2398">80</cx:pt>
          <cx:pt idx="2399">67</cx:pt>
          <cx:pt idx="2400">84</cx:pt>
          <cx:pt idx="2401">58</cx:pt>
          <cx:pt idx="2402">55</cx:pt>
          <cx:pt idx="2403">57</cx:pt>
          <cx:pt idx="2404">87</cx:pt>
          <cx:pt idx="2405">80</cx:pt>
          <cx:pt idx="2406">54</cx:pt>
          <cx:pt idx="2407">64</cx:pt>
          <cx:pt idx="2408">33</cx:pt>
          <cx:pt idx="2409">83</cx:pt>
          <cx:pt idx="2410">66</cx:pt>
          <cx:pt idx="2411">33</cx:pt>
          <cx:pt idx="2412">31</cx:pt>
          <cx:pt idx="2413">40</cx:pt>
          <cx:pt idx="2414">66</cx:pt>
          <cx:pt idx="2415">67</cx:pt>
          <cx:pt idx="2416">64</cx:pt>
          <cx:pt idx="2417">52</cx:pt>
          <cx:pt idx="2418">68</cx:pt>
          <cx:pt idx="2419">58</cx:pt>
          <cx:pt idx="2420">72</cx:pt>
          <cx:pt idx="2421">65</cx:pt>
          <cx:pt idx="2422">65</cx:pt>
          <cx:pt idx="2423">24</cx:pt>
          <cx:pt idx="2424">35</cx:pt>
          <cx:pt idx="2425">34</cx:pt>
          <cx:pt idx="2426">57</cx:pt>
          <cx:pt idx="2427">54</cx:pt>
          <cx:pt idx="2428">42</cx:pt>
          <cx:pt idx="2429">39</cx:pt>
          <cx:pt idx="2430">62</cx:pt>
          <cx:pt idx="2431">71</cx:pt>
          <cx:pt idx="2432">42</cx:pt>
          <cx:pt idx="2433">52</cx:pt>
          <cx:pt idx="2434">54</cx:pt>
          <cx:pt idx="2435">68</cx:pt>
          <cx:pt idx="2436">50</cx:pt>
          <cx:pt idx="2437">46</cx:pt>
          <cx:pt idx="2438">68</cx:pt>
          <cx:pt idx="2439">19</cx:pt>
          <cx:pt idx="2440">68</cx:pt>
          <cx:pt idx="2441">74</cx:pt>
          <cx:pt idx="2442">63</cx:pt>
          <cx:pt idx="2443">60</cx:pt>
          <cx:pt idx="2444">47</cx:pt>
          <cx:pt idx="2445">47</cx:pt>
          <cx:pt idx="2446">87</cx:pt>
          <cx:pt idx="2447">45</cx:pt>
          <cx:pt idx="2448">31</cx:pt>
          <cx:pt idx="2449">61</cx:pt>
          <cx:pt idx="2450">73</cx:pt>
          <cx:pt idx="2451">92</cx:pt>
          <cx:pt idx="2452">65</cx:pt>
          <cx:pt idx="2453">69</cx:pt>
          <cx:pt idx="2454">20</cx:pt>
          <cx:pt idx="2455">66</cx:pt>
          <cx:pt idx="2456">38</cx:pt>
          <cx:pt idx="2457">81</cx:pt>
          <cx:pt idx="2458">39</cx:pt>
          <cx:pt idx="2459">53</cx:pt>
          <cx:pt idx="2460">44</cx:pt>
          <cx:pt idx="2461">58</cx:pt>
          <cx:pt idx="2462">79</cx:pt>
          <cx:pt idx="2463">75</cx:pt>
          <cx:pt idx="2464">59</cx:pt>
          <cx:pt idx="2465">23</cx:pt>
          <cx:pt idx="2466">74</cx:pt>
          <cx:pt idx="2467">65</cx:pt>
          <cx:pt idx="2468">60</cx:pt>
          <cx:pt idx="2469">32</cx:pt>
          <cx:pt idx="2470">38</cx:pt>
          <cx:pt idx="2471">91</cx:pt>
          <cx:pt idx="2472">34</cx:pt>
          <cx:pt idx="2473">46</cx:pt>
          <cx:pt idx="2474">55</cx:pt>
          <cx:pt idx="2475">43</cx:pt>
          <cx:pt idx="2476">67</cx:pt>
          <cx:pt idx="2477">56</cx:pt>
          <cx:pt idx="2478">58</cx:pt>
          <cx:pt idx="2479">60</cx:pt>
          <cx:pt idx="2480">77</cx:pt>
          <cx:pt idx="2481">69</cx:pt>
          <cx:pt idx="2482">60</cx:pt>
          <cx:pt idx="2483">52</cx:pt>
          <cx:pt idx="2484">36</cx:pt>
          <cx:pt idx="2485">49</cx:pt>
          <cx:pt idx="2486">50</cx:pt>
          <cx:pt idx="2487">48</cx:pt>
          <cx:pt idx="2488">43</cx:pt>
          <cx:pt idx="2489">34</cx:pt>
          <cx:pt idx="2490">57</cx:pt>
          <cx:pt idx="2491">50</cx:pt>
          <cx:pt idx="2492">28</cx:pt>
          <cx:pt idx="2493">72</cx:pt>
          <cx:pt idx="2494">38</cx:pt>
          <cx:pt idx="2495">68</cx:pt>
          <cx:pt idx="2496">41</cx:pt>
          <cx:pt idx="2497">53</cx:pt>
          <cx:pt idx="2498">36</cx:pt>
          <cx:pt idx="2499">80</cx:pt>
          <cx:pt idx="2500">73</cx:pt>
          <cx:pt idx="2501">59</cx:pt>
          <cx:pt idx="2502">67</cx:pt>
          <cx:pt idx="2503">91</cx:pt>
          <cx:pt idx="2504">34</cx:pt>
          <cx:pt idx="2505">23</cx:pt>
          <cx:pt idx="2506">86</cx:pt>
          <cx:pt idx="2507">73</cx:pt>
          <cx:pt idx="2508">49</cx:pt>
          <cx:pt idx="2509">43</cx:pt>
          <cx:pt idx="2510">61</cx:pt>
          <cx:pt idx="2511">45</cx:pt>
          <cx:pt idx="2512">85</cx:pt>
          <cx:pt idx="2513">75</cx:pt>
          <cx:pt idx="2514">44</cx:pt>
          <cx:pt idx="2515">66</cx:pt>
          <cx:pt idx="2516">45</cx:pt>
          <cx:pt idx="2517">40</cx:pt>
          <cx:pt idx="2518">38</cx:pt>
          <cx:pt idx="2519">50</cx:pt>
          <cx:pt idx="2520">67</cx:pt>
          <cx:pt idx="2521">21</cx:pt>
          <cx:pt idx="2522">51</cx:pt>
          <cx:pt idx="2523">25</cx:pt>
          <cx:pt idx="2524">53</cx:pt>
          <cx:pt idx="2525">71</cx:pt>
          <cx:pt idx="2526">77</cx:pt>
          <cx:pt idx="2527">75</cx:pt>
          <cx:pt idx="2528">60</cx:pt>
          <cx:pt idx="2529">49</cx:pt>
          <cx:pt idx="2530">87</cx:pt>
          <cx:pt idx="2531">40</cx:pt>
          <cx:pt idx="2532">56</cx:pt>
          <cx:pt idx="2533">49</cx:pt>
          <cx:pt idx="2534">59</cx:pt>
          <cx:pt idx="2535">59</cx:pt>
          <cx:pt idx="2536">54</cx:pt>
          <cx:pt idx="2537">17</cx:pt>
          <cx:pt idx="2538">90</cx:pt>
          <cx:pt idx="2539">23</cx:pt>
          <cx:pt idx="2540">82</cx:pt>
          <cx:pt idx="2541">49</cx:pt>
          <cx:pt idx="2542">50</cx:pt>
          <cx:pt idx="2543">60</cx:pt>
          <cx:pt idx="2544">60</cx:pt>
          <cx:pt idx="2545">74</cx:pt>
          <cx:pt idx="2546">71</cx:pt>
          <cx:pt idx="2547">77</cx:pt>
          <cx:pt idx="2548">34</cx:pt>
          <cx:pt idx="2549">39</cx:pt>
          <cx:pt idx="2550">85</cx:pt>
          <cx:pt idx="2551">64</cx:pt>
          <cx:pt idx="2552">87</cx:pt>
          <cx:pt idx="2553">91</cx:pt>
          <cx:pt idx="2554">73</cx:pt>
          <cx:pt idx="2555">34</cx:pt>
          <cx:pt idx="2556">70</cx:pt>
          <cx:pt idx="2557">42</cx:pt>
          <cx:pt idx="2558">55</cx:pt>
          <cx:pt idx="2559">45</cx:pt>
          <cx:pt idx="2560">49</cx:pt>
          <cx:pt idx="2561">37</cx:pt>
          <cx:pt idx="2562">55</cx:pt>
          <cx:pt idx="2563">38</cx:pt>
          <cx:pt idx="2564">35</cx:pt>
          <cx:pt idx="2565">41</cx:pt>
          <cx:pt idx="2566">43</cx:pt>
          <cx:pt idx="2567">46</cx:pt>
          <cx:pt idx="2568">69</cx:pt>
          <cx:pt idx="2569">37</cx:pt>
          <cx:pt idx="2570">31</cx:pt>
          <cx:pt idx="2571">90</cx:pt>
          <cx:pt idx="2572">33</cx:pt>
          <cx:pt idx="2573">44</cx:pt>
          <cx:pt idx="2574">62</cx:pt>
          <cx:pt idx="2575">41</cx:pt>
          <cx:pt idx="2576">38</cx:pt>
          <cx:pt idx="2577">45</cx:pt>
          <cx:pt idx="2578">34</cx:pt>
          <cx:pt idx="2579">72</cx:pt>
          <cx:pt idx="2580">29</cx:pt>
          <cx:pt idx="2581">83</cx:pt>
          <cx:pt idx="2582">61</cx:pt>
          <cx:pt idx="2583">75</cx:pt>
          <cx:pt idx="2584">63</cx:pt>
          <cx:pt idx="2585">36</cx:pt>
          <cx:pt idx="2586">62</cx:pt>
          <cx:pt idx="2587">49</cx:pt>
          <cx:pt idx="2588">46</cx:pt>
          <cx:pt idx="2589">69</cx:pt>
          <cx:pt idx="2590">35</cx:pt>
          <cx:pt idx="2591">38</cx:pt>
          <cx:pt idx="2592">62</cx:pt>
          <cx:pt idx="2593">30</cx:pt>
          <cx:pt idx="2594">52</cx:pt>
          <cx:pt idx="2595">16</cx:pt>
          <cx:pt idx="2596">66</cx:pt>
          <cx:pt idx="2597">20</cx:pt>
          <cx:pt idx="2598">86</cx:pt>
          <cx:pt idx="2599">38</cx:pt>
          <cx:pt idx="2600">30</cx:pt>
          <cx:pt idx="2601">71</cx:pt>
          <cx:pt idx="2602">49</cx:pt>
          <cx:pt idx="2603">79</cx:pt>
          <cx:pt idx="2604">69</cx:pt>
          <cx:pt idx="2605">56</cx:pt>
          <cx:pt idx="2606">47</cx:pt>
          <cx:pt idx="2607">41</cx:pt>
          <cx:pt idx="2608">58</cx:pt>
          <cx:pt idx="2609">38</cx:pt>
          <cx:pt idx="2610">52</cx:pt>
          <cx:pt idx="2611">25</cx:pt>
          <cx:pt idx="2612">62</cx:pt>
          <cx:pt idx="2613">60</cx:pt>
          <cx:pt idx="2614">63</cx:pt>
          <cx:pt idx="2615">72</cx:pt>
          <cx:pt idx="2616">84</cx:pt>
          <cx:pt idx="2617">74</cx:pt>
          <cx:pt idx="2618">61</cx:pt>
          <cx:pt idx="2619">77</cx:pt>
          <cx:pt idx="2620">36</cx:pt>
          <cx:pt idx="2621">65</cx:pt>
          <cx:pt idx="2622">23</cx:pt>
          <cx:pt idx="2623">60</cx:pt>
          <cx:pt idx="2624">83</cx:pt>
          <cx:pt idx="2625">56</cx:pt>
          <cx:pt idx="2626">37</cx:pt>
          <cx:pt idx="2627">43</cx:pt>
          <cx:pt idx="2628">76</cx:pt>
          <cx:pt idx="2629">83</cx:pt>
          <cx:pt idx="2630">63</cx:pt>
          <cx:pt idx="2631">39</cx:pt>
          <cx:pt idx="2632">48</cx:pt>
          <cx:pt idx="2633">53</cx:pt>
          <cx:pt idx="2634">84</cx:pt>
          <cx:pt idx="2635">63</cx:pt>
          <cx:pt idx="2636">73</cx:pt>
          <cx:pt idx="2637">99</cx:pt>
          <cx:pt idx="2638">52</cx:pt>
          <cx:pt idx="2639">58</cx:pt>
          <cx:pt idx="2640">50</cx:pt>
          <cx:pt idx="2641">18</cx:pt>
          <cx:pt idx="2642">62</cx:pt>
          <cx:pt idx="2643">87</cx:pt>
          <cx:pt idx="2644">53</cx:pt>
          <cx:pt idx="2645">87</cx:pt>
          <cx:pt idx="2646">37</cx:pt>
          <cx:pt idx="2647">31</cx:pt>
          <cx:pt idx="2648">63</cx:pt>
          <cx:pt idx="2649">81</cx:pt>
          <cx:pt idx="2650">95</cx:pt>
          <cx:pt idx="2651">45</cx:pt>
          <cx:pt idx="2652">48</cx:pt>
          <cx:pt idx="2653">47</cx:pt>
          <cx:pt idx="2654">31</cx:pt>
          <cx:pt idx="2655">43</cx:pt>
          <cx:pt idx="2656">82</cx:pt>
          <cx:pt idx="2657">80</cx:pt>
          <cx:pt idx="2658">76</cx:pt>
          <cx:pt idx="2659">57</cx:pt>
          <cx:pt idx="2660">64</cx:pt>
          <cx:pt idx="2661">35</cx:pt>
          <cx:pt idx="2662">24</cx:pt>
          <cx:pt idx="2663">30</cx:pt>
          <cx:pt idx="2664">38</cx:pt>
          <cx:pt idx="2665">45</cx:pt>
          <cx:pt idx="2666">44</cx:pt>
          <cx:pt idx="2667">53</cx:pt>
          <cx:pt idx="2668">53</cx:pt>
          <cx:pt idx="2669">84</cx:pt>
          <cx:pt idx="2670">47</cx:pt>
          <cx:pt idx="2671">76</cx:pt>
          <cx:pt idx="2672">57</cx:pt>
          <cx:pt idx="2673">71</cx:pt>
          <cx:pt idx="2674">74</cx:pt>
          <cx:pt idx="2675">54</cx:pt>
          <cx:pt idx="2676">84</cx:pt>
          <cx:pt idx="2677">62</cx:pt>
          <cx:pt idx="2678">35</cx:pt>
          <cx:pt idx="2679">62</cx:pt>
          <cx:pt idx="2680">30</cx:pt>
          <cx:pt idx="2681">47</cx:pt>
          <cx:pt idx="2682">25</cx:pt>
          <cx:pt idx="2683">40</cx:pt>
          <cx:pt idx="2684">56</cx:pt>
          <cx:pt idx="2685">38</cx:pt>
          <cx:pt idx="2686">86</cx:pt>
          <cx:pt idx="2687">38</cx:pt>
          <cx:pt idx="2688">17</cx:pt>
          <cx:pt idx="2689">75</cx:pt>
          <cx:pt idx="2690">48</cx:pt>
          <cx:pt idx="2691">87</cx:pt>
          <cx:pt idx="2692">32</cx:pt>
          <cx:pt idx="2693">68</cx:pt>
          <cx:pt idx="2694">42</cx:pt>
          <cx:pt idx="2695">96</cx:pt>
          <cx:pt idx="2696">42</cx:pt>
          <cx:pt idx="2697">18</cx:pt>
          <cx:pt idx="2698">41</cx:pt>
          <cx:pt idx="2699">54</cx:pt>
          <cx:pt idx="2700">67</cx:pt>
          <cx:pt idx="2701">57</cx:pt>
          <cx:pt idx="2702">65</cx:pt>
          <cx:pt idx="2703">62</cx:pt>
          <cx:pt idx="2704">56</cx:pt>
          <cx:pt idx="2705">39</cx:pt>
          <cx:pt idx="2706">38</cx:pt>
          <cx:pt idx="2707">65</cx:pt>
          <cx:pt idx="2708">68</cx:pt>
          <cx:pt idx="2709">82</cx:pt>
          <cx:pt idx="2710">44</cx:pt>
          <cx:pt idx="2711">67</cx:pt>
          <cx:pt idx="2712">53</cx:pt>
          <cx:pt idx="2713">61</cx:pt>
          <cx:pt idx="2714">53</cx:pt>
          <cx:pt idx="2715">61</cx:pt>
          <cx:pt idx="2716">49</cx:pt>
          <cx:pt idx="2717">61</cx:pt>
          <cx:pt idx="2718">38</cx:pt>
          <cx:pt idx="2719">76</cx:pt>
          <cx:pt idx="2720">47</cx:pt>
          <cx:pt idx="2721">32</cx:pt>
          <cx:pt idx="2722">71</cx:pt>
          <cx:pt idx="2723">69</cx:pt>
          <cx:pt idx="2724">53</cx:pt>
          <cx:pt idx="2725">100</cx:pt>
          <cx:pt idx="2726">49</cx:pt>
          <cx:pt idx="2727">48</cx:pt>
          <cx:pt idx="2728">45</cx:pt>
          <cx:pt idx="2729">40</cx:pt>
          <cx:pt idx="2730">71</cx:pt>
          <cx:pt idx="2731">34</cx:pt>
          <cx:pt idx="2732">76</cx:pt>
          <cx:pt idx="2733">29</cx:pt>
          <cx:pt idx="2734">71</cx:pt>
          <cx:pt idx="2735">69</cx:pt>
          <cx:pt idx="2736">58</cx:pt>
          <cx:pt idx="2737">43</cx:pt>
          <cx:pt idx="2738">17</cx:pt>
          <cx:pt idx="2739">41</cx:pt>
          <cx:pt idx="2740">27</cx:pt>
          <cx:pt idx="2741">45</cx:pt>
          <cx:pt idx="2742">65</cx:pt>
          <cx:pt idx="2743">31</cx:pt>
          <cx:pt idx="2744">14</cx:pt>
          <cx:pt idx="2745">33</cx:pt>
          <cx:pt idx="2746">60</cx:pt>
          <cx:pt idx="2747">34</cx:pt>
          <cx:pt idx="2748">82</cx:pt>
          <cx:pt idx="2749">40</cx:pt>
          <cx:pt idx="2750">66</cx:pt>
          <cx:pt idx="2751">76</cx:pt>
          <cx:pt idx="2752">46</cx:pt>
          <cx:pt idx="2753">31</cx:pt>
          <cx:pt idx="2754">57</cx:pt>
          <cx:pt idx="2755">65</cx:pt>
          <cx:pt idx="2756">38</cx:pt>
          <cx:pt idx="2757">46</cx:pt>
          <cx:pt idx="2758">53</cx:pt>
          <cx:pt idx="2759">97</cx:pt>
          <cx:pt idx="2760">63</cx:pt>
          <cx:pt idx="2761">55</cx:pt>
          <cx:pt idx="2762">79</cx:pt>
          <cx:pt idx="2763">26</cx:pt>
          <cx:pt idx="2764">55</cx:pt>
          <cx:pt idx="2765">37</cx:pt>
          <cx:pt idx="2766">78</cx:pt>
          <cx:pt idx="2767">45</cx:pt>
          <cx:pt idx="2768">45</cx:pt>
          <cx:pt idx="2769">34</cx:pt>
          <cx:pt idx="2770">66</cx:pt>
          <cx:pt idx="2771">79</cx:pt>
          <cx:pt idx="2772">63</cx:pt>
          <cx:pt idx="2773">32</cx:pt>
          <cx:pt idx="2774">64</cx:pt>
          <cx:pt idx="2775">78</cx:pt>
          <cx:pt idx="2776">69</cx:pt>
          <cx:pt idx="2777">46</cx:pt>
          <cx:pt idx="2778">54</cx:pt>
          <cx:pt idx="2779">51</cx:pt>
          <cx:pt idx="2780">78</cx:pt>
          <cx:pt idx="2781">54</cx:pt>
          <cx:pt idx="2782">80</cx:pt>
          <cx:pt idx="2783">67</cx:pt>
          <cx:pt idx="2784">48</cx:pt>
          <cx:pt idx="2785">61</cx:pt>
          <cx:pt idx="2786">83</cx:pt>
          <cx:pt idx="2787">82</cx:pt>
          <cx:pt idx="2788">78</cx:pt>
          <cx:pt idx="2789">78</cx:pt>
          <cx:pt idx="2790">70</cx:pt>
          <cx:pt idx="2791">48</cx:pt>
          <cx:pt idx="2792">26</cx:pt>
          <cx:pt idx="2793">46</cx:pt>
          <cx:pt idx="2794">42</cx:pt>
          <cx:pt idx="2795">46</cx:pt>
          <cx:pt idx="2796">91</cx:pt>
          <cx:pt idx="2797">47</cx:pt>
          <cx:pt idx="2798">61</cx:pt>
          <cx:pt idx="2799">31</cx:pt>
          <cx:pt idx="2800">71</cx:pt>
          <cx:pt idx="2801">66</cx:pt>
          <cx:pt idx="2802">52</cx:pt>
          <cx:pt idx="2803">71</cx:pt>
          <cx:pt idx="2804">60</cx:pt>
          <cx:pt idx="2805">32</cx:pt>
          <cx:pt idx="2806">33</cx:pt>
          <cx:pt idx="2807">56</cx:pt>
          <cx:pt idx="2808">32</cx:pt>
          <cx:pt idx="2809">76</cx:pt>
          <cx:pt idx="2810">40</cx:pt>
          <cx:pt idx="2811">60</cx:pt>
          <cx:pt idx="2812">54</cx:pt>
          <cx:pt idx="2813">59</cx:pt>
          <cx:pt idx="2814">74</cx:pt>
          <cx:pt idx="2815">29</cx:pt>
          <cx:pt idx="2816">61</cx:pt>
          <cx:pt idx="2817">50</cx:pt>
          <cx:pt idx="2818">36</cx:pt>
          <cx:pt idx="2819">41</cx:pt>
          <cx:pt idx="2820">60</cx:pt>
          <cx:pt idx="2821">56</cx:pt>
          <cx:pt idx="2822">23</cx:pt>
          <cx:pt idx="2823">63</cx:pt>
          <cx:pt idx="2824">54</cx:pt>
          <cx:pt idx="2825">64</cx:pt>
          <cx:pt idx="2826">64</cx:pt>
          <cx:pt idx="2827">58</cx:pt>
          <cx:pt idx="2828">38</cx:pt>
          <cx:pt idx="2829">60</cx:pt>
          <cx:pt idx="2830">79</cx:pt>
          <cx:pt idx="2831">57</cx:pt>
          <cx:pt idx="2832">69</cx:pt>
          <cx:pt idx="2833">51</cx:pt>
          <cx:pt idx="2834">86</cx:pt>
          <cx:pt idx="2835">90</cx:pt>
          <cx:pt idx="2836">57</cx:pt>
          <cx:pt idx="2837">61</cx:pt>
          <cx:pt idx="2838">71</cx:pt>
          <cx:pt idx="2839">30</cx:pt>
          <cx:pt idx="2840">34</cx:pt>
          <cx:pt idx="2841">34</cx:pt>
          <cx:pt idx="2842">58</cx:pt>
          <cx:pt idx="2843">85</cx:pt>
          <cx:pt idx="2844">55</cx:pt>
          <cx:pt idx="2845">51</cx:pt>
          <cx:pt idx="2846">53</cx:pt>
          <cx:pt idx="2847">51</cx:pt>
          <cx:pt idx="2848">31</cx:pt>
          <cx:pt idx="2849">44</cx:pt>
          <cx:pt idx="2850">48</cx:pt>
          <cx:pt idx="2851">41</cx:pt>
          <cx:pt idx="2852">40</cx:pt>
          <cx:pt idx="2853">72</cx:pt>
          <cx:pt idx="2854">41</cx:pt>
          <cx:pt idx="2855">78</cx:pt>
          <cx:pt idx="2856">70</cx:pt>
          <cx:pt idx="2857">41</cx:pt>
          <cx:pt idx="2858">78</cx:pt>
          <cx:pt idx="2859">70</cx:pt>
          <cx:pt idx="2860">61</cx:pt>
          <cx:pt idx="2861">33</cx:pt>
          <cx:pt idx="2862">71</cx:pt>
          <cx:pt idx="2863">51</cx:pt>
          <cx:pt idx="2864">72</cx:pt>
          <cx:pt idx="2865">69</cx:pt>
          <cx:pt idx="2866">21</cx:pt>
          <cx:pt idx="2867">61</cx:pt>
          <cx:pt idx="2868">76</cx:pt>
          <cx:pt idx="2869">30</cx:pt>
          <cx:pt idx="2870">59</cx:pt>
          <cx:pt idx="2871">45</cx:pt>
          <cx:pt idx="2872">39</cx:pt>
          <cx:pt idx="2873">53</cx:pt>
          <cx:pt idx="2874">43</cx:pt>
          <cx:pt idx="2875">85</cx:pt>
          <cx:pt idx="2876">70</cx:pt>
          <cx:pt idx="2877">56</cx:pt>
          <cx:pt idx="2878">52</cx:pt>
          <cx:pt idx="2879">65</cx:pt>
          <cx:pt idx="2880">39</cx:pt>
          <cx:pt idx="2881">48</cx:pt>
          <cx:pt idx="2882">47</cx:pt>
          <cx:pt idx="2883">41</cx:pt>
          <cx:pt idx="2884">72</cx:pt>
          <cx:pt idx="2885">61</cx:pt>
          <cx:pt idx="2886">74</cx:pt>
          <cx:pt idx="2887">38</cx:pt>
          <cx:pt idx="2888">42</cx:pt>
          <cx:pt idx="2889">60</cx:pt>
          <cx:pt idx="2890">35</cx:pt>
          <cx:pt idx="2891">52</cx:pt>
          <cx:pt idx="2892">61</cx:pt>
          <cx:pt idx="2893">32</cx:pt>
          <cx:pt idx="2894">95</cx:pt>
          <cx:pt idx="2895">53</cx:pt>
          <cx:pt idx="2896">54</cx:pt>
          <cx:pt idx="2897">70</cx:pt>
          <cx:pt idx="2898">78</cx:pt>
          <cx:pt idx="2899">42</cx:pt>
          <cx:pt idx="2900">33</cx:pt>
          <cx:pt idx="2901">75</cx:pt>
          <cx:pt idx="2902">26</cx:pt>
          <cx:pt idx="2903">58</cx:pt>
          <cx:pt idx="2904">29</cx:pt>
          <cx:pt idx="2905">29</cx:pt>
          <cx:pt idx="2906">70</cx:pt>
          <cx:pt idx="2907">67</cx:pt>
          <cx:pt idx="2908">93</cx:pt>
          <cx:pt idx="2909">21</cx:pt>
          <cx:pt idx="2910">74</cx:pt>
          <cx:pt idx="2911">82</cx:pt>
          <cx:pt idx="2912">65</cx:pt>
          <cx:pt idx="2913">75</cx:pt>
          <cx:pt idx="2914">55</cx:pt>
          <cx:pt idx="2915">54</cx:pt>
          <cx:pt idx="2916">26</cx:pt>
          <cx:pt idx="2917">48</cx:pt>
          <cx:pt idx="2918">49</cx:pt>
          <cx:pt idx="2919">49</cx:pt>
          <cx:pt idx="2920">64</cx:pt>
          <cx:pt idx="2921">81</cx:pt>
          <cx:pt idx="2922">64</cx:pt>
          <cx:pt idx="2923">82</cx:pt>
          <cx:pt idx="2924">74</cx:pt>
          <cx:pt idx="2925">32</cx:pt>
          <cx:pt idx="2926">83</cx:pt>
          <cx:pt idx="2927">68</cx:pt>
          <cx:pt idx="2928">90</cx:pt>
          <cx:pt idx="2929">44</cx:pt>
          <cx:pt idx="2930">51</cx:pt>
          <cx:pt idx="2931">86</cx:pt>
          <cx:pt idx="2932">62</cx:pt>
          <cx:pt idx="2933">48</cx:pt>
          <cx:pt idx="2934">56</cx:pt>
          <cx:pt idx="2935">79</cx:pt>
          <cx:pt idx="2936">74</cx:pt>
          <cx:pt idx="2937">82</cx:pt>
          <cx:pt idx="2938">32</cx:pt>
          <cx:pt idx="2939">46</cx:pt>
          <cx:pt idx="2940">88</cx:pt>
          <cx:pt idx="2941">35</cx:pt>
          <cx:pt idx="2942">56</cx:pt>
          <cx:pt idx="2943">74</cx:pt>
          <cx:pt idx="2944">67</cx:pt>
          <cx:pt idx="2945">23</cx:pt>
          <cx:pt idx="2946">67</cx:pt>
          <cx:pt idx="2947">86</cx:pt>
          <cx:pt idx="2948">70</cx:pt>
          <cx:pt idx="2949">68</cx:pt>
          <cx:pt idx="2950">91</cx:pt>
          <cx:pt idx="2951">42</cx:pt>
          <cx:pt idx="2952">62</cx:pt>
          <cx:pt idx="2953">44</cx:pt>
          <cx:pt idx="2954">67</cx:pt>
          <cx:pt idx="2955">35</cx:pt>
          <cx:pt idx="2956">46</cx:pt>
          <cx:pt idx="2957">31</cx:pt>
          <cx:pt idx="2958">59</cx:pt>
          <cx:pt idx="2959">71</cx:pt>
          <cx:pt idx="2960">74</cx:pt>
          <cx:pt idx="2961">80</cx:pt>
          <cx:pt idx="2962">49</cx:pt>
          <cx:pt idx="2963">39</cx:pt>
          <cx:pt idx="2964">67</cx:pt>
          <cx:pt idx="2965">38</cx:pt>
          <cx:pt idx="2966">47</cx:pt>
          <cx:pt idx="2967">41</cx:pt>
          <cx:pt idx="2968">75</cx:pt>
          <cx:pt idx="2969">53</cx:pt>
          <cx:pt idx="2970">81</cx:pt>
          <cx:pt idx="2971">37</cx:pt>
          <cx:pt idx="2972">77</cx:pt>
          <cx:pt idx="2973">36</cx:pt>
          <cx:pt idx="2974">95</cx:pt>
          <cx:pt idx="2975">65</cx:pt>
          <cx:pt idx="2976">18</cx:pt>
          <cx:pt idx="2977">80</cx:pt>
          <cx:pt idx="2978">81</cx:pt>
          <cx:pt idx="2979">73</cx:pt>
          <cx:pt idx="2980">74</cx:pt>
          <cx:pt idx="2981">57</cx:pt>
          <cx:pt idx="2982">64</cx:pt>
          <cx:pt idx="2983">97</cx:pt>
          <cx:pt idx="2984">42</cx:pt>
          <cx:pt idx="2985">48</cx:pt>
          <cx:pt idx="2986">46</cx:pt>
          <cx:pt idx="2987">79</cx:pt>
          <cx:pt idx="2988">83</cx:pt>
          <cx:pt idx="2989">70</cx:pt>
          <cx:pt idx="2990">73</cx:pt>
          <cx:pt idx="2991">56</cx:pt>
          <cx:pt idx="2992">71</cx:pt>
          <cx:pt idx="2993">76</cx:pt>
          <cx:pt idx="2994">49</cx:pt>
          <cx:pt idx="2995">43</cx:pt>
          <cx:pt idx="2996">67</cx:pt>
          <cx:pt idx="2997">63</cx:pt>
          <cx:pt idx="2998">18</cx:pt>
          <cx:pt idx="2999">43</cx:pt>
          <cx:pt idx="3000">72</cx:pt>
          <cx:pt idx="3001">57</cx:pt>
          <cx:pt idx="3002">25</cx:pt>
          <cx:pt idx="3003">15</cx:pt>
          <cx:pt idx="3004">88</cx:pt>
          <cx:pt idx="3005">24</cx:pt>
          <cx:pt idx="3006">81</cx:pt>
          <cx:pt idx="3007">40</cx:pt>
          <cx:pt idx="3008">60</cx:pt>
          <cx:pt idx="3009">73</cx:pt>
          <cx:pt idx="3010">52</cx:pt>
          <cx:pt idx="3011">53</cx:pt>
          <cx:pt idx="3012">65</cx:pt>
          <cx:pt idx="3013">30</cx:pt>
          <cx:pt idx="3014">39</cx:pt>
          <cx:pt idx="3015">43</cx:pt>
          <cx:pt idx="3016">59</cx:pt>
          <cx:pt idx="3017">38</cx:pt>
          <cx:pt idx="3018">44</cx:pt>
          <cx:pt idx="3019">44</cx:pt>
          <cx:pt idx="3020">53</cx:pt>
          <cx:pt idx="3021">37</cx:pt>
          <cx:pt idx="3022">52</cx:pt>
          <cx:pt idx="3023">30</cx:pt>
          <cx:pt idx="3024">22</cx:pt>
          <cx:pt idx="3025">51</cx:pt>
          <cx:pt idx="3026">82</cx:pt>
          <cx:pt idx="3027">63</cx:pt>
          <cx:pt idx="3028">58</cx:pt>
          <cx:pt idx="3029">58</cx:pt>
          <cx:pt idx="3030">38</cx:pt>
          <cx:pt idx="3031">80</cx:pt>
          <cx:pt idx="3032">70</cx:pt>
          <cx:pt idx="3033">72</cx:pt>
          <cx:pt idx="3034">48</cx:pt>
          <cx:pt idx="3035">36</cx:pt>
          <cx:pt idx="3036">73</cx:pt>
          <cx:pt idx="3037">51</cx:pt>
          <cx:pt idx="3038">63</cx:pt>
          <cx:pt idx="3039">74</cx:pt>
          <cx:pt idx="3040">98</cx:pt>
          <cx:pt idx="3041">45</cx:pt>
          <cx:pt idx="3042">45</cx:pt>
          <cx:pt idx="3043">74</cx:pt>
          <cx:pt idx="3044">81</cx:pt>
          <cx:pt idx="3045">30</cx:pt>
          <cx:pt idx="3046">77</cx:pt>
          <cx:pt idx="3047">86</cx:pt>
          <cx:pt idx="3048">58</cx:pt>
          <cx:pt idx="3049">99</cx:pt>
          <cx:pt idx="3050">69</cx:pt>
          <cx:pt idx="3051">47</cx:pt>
          <cx:pt idx="3052">42</cx:pt>
          <cx:pt idx="3053">73</cx:pt>
          <cx:pt idx="3054">71</cx:pt>
          <cx:pt idx="3055">68</cx:pt>
          <cx:pt idx="3056">47</cx:pt>
          <cx:pt idx="3057">31</cx:pt>
          <cx:pt idx="3058">31</cx:pt>
          <cx:pt idx="3059">86</cx:pt>
          <cx:pt idx="3060">27</cx:pt>
          <cx:pt idx="3061">32</cx:pt>
          <cx:pt idx="3062">41</cx:pt>
          <cx:pt idx="3063">33</cx:pt>
          <cx:pt idx="3064">75</cx:pt>
          <cx:pt idx="3065">57</cx:pt>
          <cx:pt idx="3066">59</cx:pt>
          <cx:pt idx="3067">87</cx:pt>
          <cx:pt idx="3068">72</cx:pt>
          <cx:pt idx="3069">78</cx:pt>
          <cx:pt idx="3070">46</cx:pt>
          <cx:pt idx="3071">47</cx:pt>
          <cx:pt idx="3072">58</cx:pt>
          <cx:pt idx="3073">63</cx:pt>
          <cx:pt idx="3074">56</cx:pt>
          <cx:pt idx="3075">62</cx:pt>
          <cx:pt idx="3076">23</cx:pt>
          <cx:pt idx="3077">73</cx:pt>
          <cx:pt idx="3078">46</cx:pt>
          <cx:pt idx="3079">80</cx:pt>
          <cx:pt idx="3080">59</cx:pt>
          <cx:pt idx="3081">60</cx:pt>
          <cx:pt idx="3082">41</cx:pt>
          <cx:pt idx="3083">61</cx:pt>
          <cx:pt idx="3084">51</cx:pt>
          <cx:pt idx="3085">82</cx:pt>
          <cx:pt idx="3086">55</cx:pt>
          <cx:pt idx="3087">64</cx:pt>
          <cx:pt idx="3088">61</cx:pt>
          <cx:pt idx="3089">44</cx:pt>
          <cx:pt idx="3090">81</cx:pt>
          <cx:pt idx="3091">64</cx:pt>
          <cx:pt idx="3092">53</cx:pt>
          <cx:pt idx="3093">55</cx:pt>
          <cx:pt idx="3094">72</cx:pt>
          <cx:pt idx="3095">65</cx:pt>
          <cx:pt idx="3096">44</cx:pt>
          <cx:pt idx="3097">70</cx:pt>
          <cx:pt idx="3098">34</cx:pt>
          <cx:pt idx="3099">41</cx:pt>
          <cx:pt idx="3100">43</cx:pt>
          <cx:pt idx="3101">48</cx:pt>
          <cx:pt idx="3102">46</cx:pt>
          <cx:pt idx="3103">47</cx:pt>
          <cx:pt idx="3104">37</cx:pt>
          <cx:pt idx="3105">56</cx:pt>
          <cx:pt idx="3106">40</cx:pt>
          <cx:pt idx="3107">96</cx:pt>
          <cx:pt idx="3108">63</cx:pt>
          <cx:pt idx="3109">58</cx:pt>
          <cx:pt idx="3110">36</cx:pt>
          <cx:pt idx="3111">61</cx:pt>
          <cx:pt idx="3112">39</cx:pt>
          <cx:pt idx="3113">90</cx:pt>
          <cx:pt idx="3114">79</cx:pt>
          <cx:pt idx="3115">58</cx:pt>
          <cx:pt idx="3116">89</cx:pt>
          <cx:pt idx="3117">64</cx:pt>
          <cx:pt idx="3118">78</cx:pt>
          <cx:pt idx="3119">79</cx:pt>
          <cx:pt idx="3120">72</cx:pt>
          <cx:pt idx="3121">26</cx:pt>
          <cx:pt idx="3122">52</cx:pt>
          <cx:pt idx="3123">49</cx:pt>
          <cx:pt idx="3124">66</cx:pt>
          <cx:pt idx="3125">59</cx:pt>
          <cx:pt idx="3126">28</cx:pt>
          <cx:pt idx="3127">39</cx:pt>
          <cx:pt idx="3128">31</cx:pt>
          <cx:pt idx="3129">33</cx:pt>
          <cx:pt idx="3130">57</cx:pt>
          <cx:pt idx="3131">83</cx:pt>
          <cx:pt idx="3132">69</cx:pt>
          <cx:pt idx="3133">71</cx:pt>
          <cx:pt idx="3134">62</cx:pt>
          <cx:pt idx="3135">58</cx:pt>
          <cx:pt idx="3136">46</cx:pt>
          <cx:pt idx="3137">93</cx:pt>
          <cx:pt idx="3138">48</cx:pt>
          <cx:pt idx="3139">68</cx:pt>
          <cx:pt idx="3140">97</cx:pt>
          <cx:pt idx="3141">82</cx:pt>
          <cx:pt idx="3142">57</cx:pt>
          <cx:pt idx="3143">55</cx:pt>
          <cx:pt idx="3144">37</cx:pt>
          <cx:pt idx="3145">35</cx:pt>
          <cx:pt idx="3146">72</cx:pt>
          <cx:pt idx="3147">51</cx:pt>
          <cx:pt idx="3148">50</cx:pt>
          <cx:pt idx="3149">82</cx:pt>
          <cx:pt idx="3150">84</cx:pt>
          <cx:pt idx="3151">46</cx:pt>
          <cx:pt idx="3152">34</cx:pt>
          <cx:pt idx="3153">55</cx:pt>
          <cx:pt idx="3154">95</cx:pt>
          <cx:pt idx="3155">40</cx:pt>
          <cx:pt idx="3156">42</cx:pt>
          <cx:pt idx="3157">45</cx:pt>
          <cx:pt idx="3158">80</cx:pt>
          <cx:pt idx="3159">60</cx:pt>
          <cx:pt idx="3160">21</cx:pt>
          <cx:pt idx="3161">95</cx:pt>
          <cx:pt idx="3162">72</cx:pt>
          <cx:pt idx="3163">35</cx:pt>
          <cx:pt idx="3164">58</cx:pt>
          <cx:pt idx="3165">59</cx:pt>
          <cx:pt idx="3166">77</cx:pt>
          <cx:pt idx="3167">23</cx:pt>
          <cx:pt idx="3168">26</cx:pt>
          <cx:pt idx="3169">39</cx:pt>
          <cx:pt idx="3170">79</cx:pt>
          <cx:pt idx="3171">39</cx:pt>
          <cx:pt idx="3172">61</cx:pt>
          <cx:pt idx="3173">47</cx:pt>
          <cx:pt idx="3174">63</cx:pt>
          <cx:pt idx="3175">61</cx:pt>
          <cx:pt idx="3176">51</cx:pt>
          <cx:pt idx="3177">68</cx:pt>
          <cx:pt idx="3178">66</cx:pt>
          <cx:pt idx="3179">29</cx:pt>
          <cx:pt idx="3180">78</cx:pt>
          <cx:pt idx="3181">94</cx:pt>
          <cx:pt idx="3182">56</cx:pt>
          <cx:pt idx="3183">68</cx:pt>
          <cx:pt idx="3184">50</cx:pt>
          <cx:pt idx="3185">62</cx:pt>
          <cx:pt idx="3186">31</cx:pt>
          <cx:pt idx="3187">73</cx:pt>
          <cx:pt idx="3188">57</cx:pt>
          <cx:pt idx="3189">60</cx:pt>
          <cx:pt idx="3190">56</cx:pt>
          <cx:pt idx="3191">88</cx:pt>
          <cx:pt idx="3192">84</cx:pt>
          <cx:pt idx="3193">48</cx:pt>
          <cx:pt idx="3194">41</cx:pt>
          <cx:pt idx="3195">65</cx:pt>
          <cx:pt idx="3196">74</cx:pt>
          <cx:pt idx="3197">38</cx:pt>
          <cx:pt idx="3198">40</cx:pt>
          <cx:pt idx="3199">49</cx:pt>
          <cx:pt idx="3200">30</cx:pt>
          <cx:pt idx="3201">29</cx:pt>
          <cx:pt idx="3202">57</cx:pt>
          <cx:pt idx="3203">58</cx:pt>
          <cx:pt idx="3204">40</cx:pt>
          <cx:pt idx="3205">60</cx:pt>
          <cx:pt idx="3206">41</cx:pt>
          <cx:pt idx="3207">34</cx:pt>
          <cx:pt idx="3208">46</cx:pt>
          <cx:pt idx="3209">24</cx:pt>
          <cx:pt idx="3210">79</cx:pt>
          <cx:pt idx="3211">52</cx:pt>
          <cx:pt idx="3212">36</cx:pt>
          <cx:pt idx="3213">52</cx:pt>
          <cx:pt idx="3214">84</cx:pt>
          <cx:pt idx="3215">50</cx:pt>
          <cx:pt idx="3216">47</cx:pt>
          <cx:pt idx="3217">81</cx:pt>
          <cx:pt idx="3218">70</cx:pt>
          <cx:pt idx="3219">77</cx:pt>
          <cx:pt idx="3220">49</cx:pt>
          <cx:pt idx="3221">70</cx:pt>
          <cx:pt idx="3222">28</cx:pt>
          <cx:pt idx="3223">36</cx:pt>
          <cx:pt idx="3224">34</cx:pt>
          <cx:pt idx="3225">80</cx:pt>
          <cx:pt idx="3226">51</cx:pt>
          <cx:pt idx="3227">95</cx:pt>
          <cx:pt idx="3228">60</cx:pt>
          <cx:pt idx="3229">78</cx:pt>
          <cx:pt idx="3230">65</cx:pt>
          <cx:pt idx="3231">57</cx:pt>
          <cx:pt idx="3232">75</cx:pt>
          <cx:pt idx="3233">69</cx:pt>
          <cx:pt idx="3234">62</cx:pt>
          <cx:pt idx="3235">63</cx:pt>
          <cx:pt idx="3236">11</cx:pt>
          <cx:pt idx="3237">91</cx:pt>
          <cx:pt idx="3238">58</cx:pt>
          <cx:pt idx="3239">15</cx:pt>
          <cx:pt idx="3240">24</cx:pt>
          <cx:pt idx="3241">80</cx:pt>
          <cx:pt idx="3242">36</cx:pt>
          <cx:pt idx="3243">83</cx:pt>
          <cx:pt idx="3244">49</cx:pt>
          <cx:pt idx="3245">41</cx:pt>
          <cx:pt idx="3246">33</cx:pt>
          <cx:pt idx="3247">52</cx:pt>
          <cx:pt idx="3248">52</cx:pt>
          <cx:pt idx="3249">31</cx:pt>
          <cx:pt idx="3250">38</cx:pt>
          <cx:pt idx="3251">45</cx:pt>
          <cx:pt idx="3252">79</cx:pt>
          <cx:pt idx="3253">78</cx:pt>
          <cx:pt idx="3254">24</cx:pt>
          <cx:pt idx="3255">72</cx:pt>
          <cx:pt idx="3256">52</cx:pt>
          <cx:pt idx="3257">50</cx:pt>
          <cx:pt idx="3258">83</cx:pt>
          <cx:pt idx="3259">32</cx:pt>
          <cx:pt idx="3260">84</cx:pt>
          <cx:pt idx="3261">95</cx:pt>
          <cx:pt idx="3262">43</cx:pt>
          <cx:pt idx="3263">82</cx:pt>
          <cx:pt idx="3264">54</cx:pt>
          <cx:pt idx="3265">59</cx:pt>
          <cx:pt idx="3266">78</cx:pt>
          <cx:pt idx="3267">79</cx:pt>
          <cx:pt idx="3268">87</cx:pt>
          <cx:pt idx="3269">53</cx:pt>
          <cx:pt idx="3270">65</cx:pt>
          <cx:pt idx="3271">48</cx:pt>
          <cx:pt idx="3272">61</cx:pt>
          <cx:pt idx="3273">41</cx:pt>
          <cx:pt idx="3274">75</cx:pt>
          <cx:pt idx="3275">44</cx:pt>
          <cx:pt idx="3276">79</cx:pt>
          <cx:pt idx="3277">29</cx:pt>
          <cx:pt idx="3278">44</cx:pt>
          <cx:pt idx="3279">85</cx:pt>
          <cx:pt idx="3280">40</cx:pt>
          <cx:pt idx="3281">36</cx:pt>
          <cx:pt idx="3282">72</cx:pt>
          <cx:pt idx="3283">36</cx:pt>
          <cx:pt idx="3284">51</cx:pt>
          <cx:pt idx="3285">38</cx:pt>
          <cx:pt idx="3286">28</cx:pt>
          <cx:pt idx="3287">59</cx:pt>
          <cx:pt idx="3288">30</cx:pt>
          <cx:pt idx="3289">88</cx:pt>
          <cx:pt idx="3290">87</cx:pt>
          <cx:pt idx="3291">27</cx:pt>
          <cx:pt idx="3292">51</cx:pt>
          <cx:pt idx="3293">59</cx:pt>
          <cx:pt idx="3294">23</cx:pt>
          <cx:pt idx="3295">71</cx:pt>
          <cx:pt idx="3296">33</cx:pt>
          <cx:pt idx="3297">38</cx:pt>
          <cx:pt idx="3298">45</cx:pt>
          <cx:pt idx="3299">67</cx:pt>
          <cx:pt idx="3300">49</cx:pt>
          <cx:pt idx="3301">44</cx:pt>
          <cx:pt idx="3302">22</cx:pt>
          <cx:pt idx="3303">79</cx:pt>
          <cx:pt idx="3304">74</cx:pt>
          <cx:pt idx="3305">26</cx:pt>
          <cx:pt idx="3306">49</cx:pt>
          <cx:pt idx="3307">33</cx:pt>
          <cx:pt idx="3308">53</cx:pt>
          <cx:pt idx="3309">53</cx:pt>
          <cx:pt idx="3310">69</cx:pt>
          <cx:pt idx="3311">65</cx:pt>
          <cx:pt idx="3312">37</cx:pt>
          <cx:pt idx="3313">28</cx:pt>
          <cx:pt idx="3314">56</cx:pt>
          <cx:pt idx="3315">64</cx:pt>
          <cx:pt idx="3316">83</cx:pt>
          <cx:pt idx="3317">50</cx:pt>
          <cx:pt idx="3318">77</cx:pt>
          <cx:pt idx="3319">79</cx:pt>
          <cx:pt idx="3320">49</cx:pt>
          <cx:pt idx="3321">77</cx:pt>
          <cx:pt idx="3322">40</cx:pt>
          <cx:pt idx="3323">83</cx:pt>
          <cx:pt idx="3324">53</cx:pt>
          <cx:pt idx="3325">66</cx:pt>
          <cx:pt idx="3326">42</cx:pt>
          <cx:pt idx="3327">76</cx:pt>
          <cx:pt idx="3328">75</cx:pt>
          <cx:pt idx="3329">40</cx:pt>
          <cx:pt idx="3330">45</cx:pt>
          <cx:pt idx="3331">73</cx:pt>
          <cx:pt idx="3332">84</cx:pt>
          <cx:pt idx="3333">84</cx:pt>
          <cx:pt idx="3334">71</cx:pt>
          <cx:pt idx="3335">23</cx:pt>
          <cx:pt idx="3336">24</cx:pt>
          <cx:pt idx="3337">64</cx:pt>
          <cx:pt idx="3338">38</cx:pt>
          <cx:pt idx="3339">74</cx:pt>
          <cx:pt idx="3340">58</cx:pt>
          <cx:pt idx="3341">78</cx:pt>
          <cx:pt idx="3342">88</cx:pt>
          <cx:pt idx="3343">76</cx:pt>
          <cx:pt idx="3344">48</cx:pt>
          <cx:pt idx="3345">59</cx:pt>
          <cx:pt idx="3346">46</cx:pt>
          <cx:pt idx="3347">84</cx:pt>
          <cx:pt idx="3348">61</cx:pt>
          <cx:pt idx="3349">76</cx:pt>
          <cx:pt idx="3350">49</cx:pt>
          <cx:pt idx="3351">30</cx:pt>
          <cx:pt idx="3352">47</cx:pt>
          <cx:pt idx="3353">70</cx:pt>
          <cx:pt idx="3354">69</cx:pt>
          <cx:pt idx="3355">35</cx:pt>
          <cx:pt idx="3356">20</cx:pt>
          <cx:pt idx="3357">55</cx:pt>
          <cx:pt idx="3358">19</cx:pt>
          <cx:pt idx="3359">74</cx:pt>
          <cx:pt idx="3360">42</cx:pt>
          <cx:pt idx="3361">34</cx:pt>
          <cx:pt idx="3362">59</cx:pt>
          <cx:pt idx="3363">67</cx:pt>
          <cx:pt idx="3364">70</cx:pt>
          <cx:pt idx="3365">61</cx:pt>
          <cx:pt idx="3366">76</cx:pt>
          <cx:pt idx="3367">44</cx:pt>
          <cx:pt idx="3368">50</cx:pt>
          <cx:pt idx="3369">68</cx:pt>
          <cx:pt idx="3370">87</cx:pt>
          <cx:pt idx="3371">60</cx:pt>
          <cx:pt idx="3372">47</cx:pt>
          <cx:pt idx="3373">55</cx:pt>
          <cx:pt idx="3374">73</cx:pt>
          <cx:pt idx="3375">87</cx:pt>
          <cx:pt idx="3376">66</cx:pt>
          <cx:pt idx="3377">56</cx:pt>
          <cx:pt idx="3378">59</cx:pt>
          <cx:pt idx="3379">83</cx:pt>
          <cx:pt idx="3380">26</cx:pt>
          <cx:pt idx="3381">41</cx:pt>
          <cx:pt idx="3382">45</cx:pt>
          <cx:pt idx="3383">63</cx:pt>
          <cx:pt idx="3384">50</cx:pt>
          <cx:pt idx="3385">15</cx:pt>
          <cx:pt idx="3386">79</cx:pt>
          <cx:pt idx="3387">49</cx:pt>
          <cx:pt idx="3388">63</cx:pt>
          <cx:pt idx="3389">42</cx:pt>
          <cx:pt idx="3390">32</cx:pt>
          <cx:pt idx="3391">84</cx:pt>
          <cx:pt idx="3392">26</cx:pt>
          <cx:pt idx="3393">62</cx:pt>
          <cx:pt idx="3394">33</cx:pt>
          <cx:pt idx="3395">28</cx:pt>
          <cx:pt idx="3396">36</cx:pt>
          <cx:pt idx="3397">73</cx:pt>
          <cx:pt idx="3398">37</cx:pt>
          <cx:pt idx="3399">53</cx:pt>
          <cx:pt idx="3400">48</cx:pt>
          <cx:pt idx="3401">48</cx:pt>
          <cx:pt idx="3402">54</cx:pt>
          <cx:pt idx="3403">12</cx:pt>
          <cx:pt idx="3404">46</cx:pt>
          <cx:pt idx="3405">24</cx:pt>
          <cx:pt idx="3406">26</cx:pt>
          <cx:pt idx="3407">42</cx:pt>
          <cx:pt idx="3408">28</cx:pt>
          <cx:pt idx="3409">20</cx:pt>
          <cx:pt idx="3410">61</cx:pt>
          <cx:pt idx="3411">80</cx:pt>
          <cx:pt idx="3412">62</cx:pt>
          <cx:pt idx="3413">59</cx:pt>
          <cx:pt idx="3414">74</cx:pt>
          <cx:pt idx="3415">59</cx:pt>
          <cx:pt idx="3416">68</cx:pt>
          <cx:pt idx="3417">66</cx:pt>
          <cx:pt idx="3418">43</cx:pt>
          <cx:pt idx="3419">44</cx:pt>
          <cx:pt idx="3420">34</cx:pt>
          <cx:pt idx="3421">62</cx:pt>
          <cx:pt idx="3422">77</cx:pt>
          <cx:pt idx="3423">44</cx:pt>
          <cx:pt idx="3424">69</cx:pt>
          <cx:pt idx="3425">35</cx:pt>
          <cx:pt idx="3426">50</cx:pt>
          <cx:pt idx="3427">50</cx:pt>
          <cx:pt idx="3428">54</cx:pt>
          <cx:pt idx="3429">59</cx:pt>
          <cx:pt idx="3430">60</cx:pt>
          <cx:pt idx="3431">25</cx:pt>
          <cx:pt idx="3432">94</cx:pt>
          <cx:pt idx="3433">53</cx:pt>
          <cx:pt idx="3434">59</cx:pt>
          <cx:pt idx="3435">53</cx:pt>
          <cx:pt idx="3436">29</cx:pt>
          <cx:pt idx="3437">73</cx:pt>
          <cx:pt idx="3438">87</cx:pt>
          <cx:pt idx="3439">72</cx:pt>
          <cx:pt idx="3440">82</cx:pt>
          <cx:pt idx="3441">60</cx:pt>
          <cx:pt idx="3442">38</cx:pt>
          <cx:pt idx="3443">89</cx:pt>
          <cx:pt idx="3444">45</cx:pt>
          <cx:pt idx="3445">57</cx:pt>
          <cx:pt idx="3446">27</cx:pt>
          <cx:pt idx="3447">31</cx:pt>
          <cx:pt idx="3448">86</cx:pt>
          <cx:pt idx="3449">45</cx:pt>
          <cx:pt idx="3450">30</cx:pt>
          <cx:pt idx="3451">28</cx:pt>
          <cx:pt idx="3452">43</cx:pt>
          <cx:pt idx="3453">43</cx:pt>
          <cx:pt idx="3454">52</cx:pt>
          <cx:pt idx="3455">68</cx:pt>
          <cx:pt idx="3456">73</cx:pt>
          <cx:pt idx="3457">56</cx:pt>
          <cx:pt idx="3458">78</cx:pt>
          <cx:pt idx="3459">49</cx:pt>
          <cx:pt idx="3460">52</cx:pt>
          <cx:pt idx="3461">62</cx:pt>
          <cx:pt idx="3462">59</cx:pt>
          <cx:pt idx="3463">60</cx:pt>
          <cx:pt idx="3464">71</cx:pt>
          <cx:pt idx="3465">68</cx:pt>
          <cx:pt idx="3466">68</cx:pt>
          <cx:pt idx="3467">63</cx:pt>
          <cx:pt idx="3468">77</cx:pt>
          <cx:pt idx="3469">43</cx:pt>
          <cx:pt idx="3470">77</cx:pt>
          <cx:pt idx="3471">28</cx:pt>
          <cx:pt idx="3472">47</cx:pt>
          <cx:pt idx="3473">34</cx:pt>
          <cx:pt idx="3474">64</cx:pt>
          <cx:pt idx="3475">88</cx:pt>
          <cx:pt idx="3476">21</cx:pt>
          <cx:pt idx="3477">53</cx:pt>
          <cx:pt idx="3478">34</cx:pt>
          <cx:pt idx="3479">83</cx:pt>
          <cx:pt idx="3480">67</cx:pt>
          <cx:pt idx="3481">75</cx:pt>
          <cx:pt idx="3482">88</cx:pt>
          <cx:pt idx="3483">87</cx:pt>
          <cx:pt idx="3484">32</cx:pt>
          <cx:pt idx="3485">50</cx:pt>
          <cx:pt idx="3486">50</cx:pt>
          <cx:pt idx="3487">38</cx:pt>
          <cx:pt idx="3488">57</cx:pt>
          <cx:pt idx="3489">64</cx:pt>
          <cx:pt idx="3490">71</cx:pt>
          <cx:pt idx="3491">19</cx:pt>
          <cx:pt idx="3492">38</cx:pt>
          <cx:pt idx="3493">52</cx:pt>
          <cx:pt idx="3494">27</cx:pt>
          <cx:pt idx="3495">32</cx:pt>
          <cx:pt idx="3496">45</cx:pt>
          <cx:pt idx="3497">61</cx:pt>
          <cx:pt idx="3498">57</cx:pt>
          <cx:pt idx="3499">83</cx:pt>
          <cx:pt idx="3500">48</cx:pt>
          <cx:pt idx="3501">50</cx:pt>
          <cx:pt idx="3502">61</cx:pt>
          <cx:pt idx="3503">29</cx:pt>
          <cx:pt idx="3504">37</cx:pt>
          <cx:pt idx="3505">39</cx:pt>
          <cx:pt idx="3506">39</cx:pt>
          <cx:pt idx="3507">54</cx:pt>
          <cx:pt idx="3508">46</cx:pt>
          <cx:pt idx="3509">78</cx:pt>
          <cx:pt idx="3510">83</cx:pt>
          <cx:pt idx="3511">64</cx:pt>
          <cx:pt idx="3512">26</cx:pt>
          <cx:pt idx="3513">41</cx:pt>
          <cx:pt idx="3514">76</cx:pt>
          <cx:pt idx="3515">35</cx:pt>
          <cx:pt idx="3516">39</cx:pt>
          <cx:pt idx="3517">39</cx:pt>
          <cx:pt idx="3518">54</cx:pt>
          <cx:pt idx="3519">28</cx:pt>
          <cx:pt idx="3520">30</cx:pt>
          <cx:pt idx="3521">81</cx:pt>
          <cx:pt idx="3522">24</cx:pt>
          <cx:pt idx="3523">32</cx:pt>
          <cx:pt idx="3524">87</cx:pt>
          <cx:pt idx="3525">66</cx:pt>
          <cx:pt idx="3526">13</cx:pt>
          <cx:pt idx="3527">76</cx:pt>
          <cx:pt idx="3528">68</cx:pt>
          <cx:pt idx="3529">57</cx:pt>
          <cx:pt idx="3530">98</cx:pt>
          <cx:pt idx="3531">69</cx:pt>
          <cx:pt idx="3532">34</cx:pt>
          <cx:pt idx="3533">68</cx:pt>
          <cx:pt idx="3534">47</cx:pt>
          <cx:pt idx="3535">60</cx:pt>
          <cx:pt idx="3536">83</cx:pt>
          <cx:pt idx="3537">25</cx:pt>
          <cx:pt idx="3538">50</cx:pt>
          <cx:pt idx="3539">87</cx:pt>
          <cx:pt idx="3540">22</cx:pt>
          <cx:pt idx="3541">22</cx:pt>
          <cx:pt idx="3542">62</cx:pt>
          <cx:pt idx="3543">72</cx:pt>
          <cx:pt idx="3544">66</cx:pt>
          <cx:pt idx="3545">71</cx:pt>
          <cx:pt idx="3546">53</cx:pt>
          <cx:pt idx="3547">32</cx:pt>
          <cx:pt idx="3548">65</cx:pt>
          <cx:pt idx="3549">65</cx:pt>
          <cx:pt idx="3550">50</cx:pt>
          <cx:pt idx="3551">66</cx:pt>
          <cx:pt idx="3552">29</cx:pt>
          <cx:pt idx="3553">13</cx:pt>
          <cx:pt idx="3554">66</cx:pt>
          <cx:pt idx="3555">32</cx:pt>
          <cx:pt idx="3556">26</cx:pt>
          <cx:pt idx="3557">75</cx:pt>
          <cx:pt idx="3558">46</cx:pt>
          <cx:pt idx="3559">62</cx:pt>
          <cx:pt idx="3560">69</cx:pt>
          <cx:pt idx="3561">43</cx:pt>
          <cx:pt idx="3562">74</cx:pt>
          <cx:pt idx="3563">43</cx:pt>
          <cx:pt idx="3564">86</cx:pt>
          <cx:pt idx="3565">24</cx:pt>
          <cx:pt idx="3566">67</cx:pt>
          <cx:pt idx="3567">71</cx:pt>
          <cx:pt idx="3568">48</cx:pt>
          <cx:pt idx="3569">64</cx:pt>
          <cx:pt idx="3570">88</cx:pt>
          <cx:pt idx="3571">39</cx:pt>
          <cx:pt idx="3572">35</cx:pt>
          <cx:pt idx="3573">67</cx:pt>
          <cx:pt idx="3574">65</cx:pt>
          <cx:pt idx="3575">27</cx:pt>
          <cx:pt idx="3576">32</cx:pt>
          <cx:pt idx="3577">89</cx:pt>
          <cx:pt idx="3578">30</cx:pt>
          <cx:pt idx="3579">37</cx:pt>
          <cx:pt idx="3580">91</cx:pt>
          <cx:pt idx="3581">26</cx:pt>
          <cx:pt idx="3582">32</cx:pt>
          <cx:pt idx="3583">34</cx:pt>
          <cx:pt idx="3584">51</cx:pt>
          <cx:pt idx="3585">56</cx:pt>
          <cx:pt idx="3586">26</cx:pt>
          <cx:pt idx="3587">73</cx:pt>
          <cx:pt idx="3588">80</cx:pt>
          <cx:pt idx="3589">69</cx:pt>
          <cx:pt idx="3590">73</cx:pt>
          <cx:pt idx="3591">55</cx:pt>
          <cx:pt idx="3592">82</cx:pt>
          <cx:pt idx="3593">32</cx:pt>
          <cx:pt idx="3594">41</cx:pt>
          <cx:pt idx="3595">55</cx:pt>
          <cx:pt idx="3596">43</cx:pt>
          <cx:pt idx="3597">20</cx:pt>
          <cx:pt idx="3598">50</cx:pt>
          <cx:pt idx="3599">90</cx:pt>
          <cx:pt idx="3600">82</cx:pt>
          <cx:pt idx="3601">85</cx:pt>
          <cx:pt idx="3602">49</cx:pt>
          <cx:pt idx="3603">24</cx:pt>
          <cx:pt idx="3604">25</cx:pt>
          <cx:pt idx="3605">76</cx:pt>
          <cx:pt idx="3606">33</cx:pt>
          <cx:pt idx="3607">48</cx:pt>
          <cx:pt idx="3608">21</cx:pt>
          <cx:pt idx="3609">58</cx:pt>
          <cx:pt idx="3610">40</cx:pt>
          <cx:pt idx="3611">67</cx:pt>
          <cx:pt idx="3612">35</cx:pt>
          <cx:pt idx="3613">68</cx:pt>
          <cx:pt idx="3614">66</cx:pt>
          <cx:pt idx="3615">16</cx:pt>
          <cx:pt idx="3616">57</cx:pt>
          <cx:pt idx="3617">73</cx:pt>
          <cx:pt idx="3618">64</cx:pt>
          <cx:pt idx="3619">77</cx:pt>
          <cx:pt idx="3620">46</cx:pt>
          <cx:pt idx="3621">50</cx:pt>
          <cx:pt idx="3622">50</cx:pt>
          <cx:pt idx="3623">51</cx:pt>
          <cx:pt idx="3624">43</cx:pt>
          <cx:pt idx="3625">40</cx:pt>
          <cx:pt idx="3626">30</cx:pt>
          <cx:pt idx="3627">63</cx:pt>
          <cx:pt idx="3628">82</cx:pt>
          <cx:pt idx="3629">20</cx:pt>
          <cx:pt idx="3630">73</cx:pt>
          <cx:pt idx="3631">32</cx:pt>
          <cx:pt idx="3632">67</cx:pt>
          <cx:pt idx="3633">69</cx:pt>
          <cx:pt idx="3634">67</cx:pt>
          <cx:pt idx="3635">44</cx:pt>
          <cx:pt idx="3636">29</cx:pt>
          <cx:pt idx="3637">38</cx:pt>
          <cx:pt idx="3638">52</cx:pt>
          <cx:pt idx="3639">25</cx:pt>
          <cx:pt idx="3640">46</cx:pt>
          <cx:pt idx="3641">42</cx:pt>
          <cx:pt idx="3642">24</cx:pt>
          <cx:pt idx="3643">70</cx:pt>
          <cx:pt idx="3644">78</cx:pt>
          <cx:pt idx="3645">51</cx:pt>
          <cx:pt idx="3646">61</cx:pt>
          <cx:pt idx="3647">38</cx:pt>
          <cx:pt idx="3648">34</cx:pt>
          <cx:pt idx="3649">42</cx:pt>
          <cx:pt idx="3650">68</cx:pt>
          <cx:pt idx="3651">87</cx:pt>
          <cx:pt idx="3652">53</cx:pt>
          <cx:pt idx="3653">39</cx:pt>
          <cx:pt idx="3654">45</cx:pt>
          <cx:pt idx="3655">89</cx:pt>
          <cx:pt idx="3656">53</cx:pt>
          <cx:pt idx="3657">39</cx:pt>
          <cx:pt idx="3658">59</cx:pt>
          <cx:pt idx="3659">81</cx:pt>
          <cx:pt idx="3660">40</cx:pt>
          <cx:pt idx="3661">64</cx:pt>
          <cx:pt idx="3662">53</cx:pt>
          <cx:pt idx="3663">56</cx:pt>
          <cx:pt idx="3664">44</cx:pt>
          <cx:pt idx="3665">41</cx:pt>
          <cx:pt idx="3666">91</cx:pt>
          <cx:pt idx="3667">46</cx:pt>
          <cx:pt idx="3668">65</cx:pt>
          <cx:pt idx="3669">76</cx:pt>
          <cx:pt idx="3670">50</cx:pt>
          <cx:pt idx="3671">45</cx:pt>
          <cx:pt idx="3672">55</cx:pt>
          <cx:pt idx="3673">33</cx:pt>
          <cx:pt idx="3674">37</cx:pt>
          <cx:pt idx="3675">63</cx:pt>
          <cx:pt idx="3676">24</cx:pt>
          <cx:pt idx="3677">37</cx:pt>
          <cx:pt idx="3678">39</cx:pt>
          <cx:pt idx="3679">41</cx:pt>
          <cx:pt idx="3680">46</cx:pt>
          <cx:pt idx="3681">78</cx:pt>
          <cx:pt idx="3682">69</cx:pt>
          <cx:pt idx="3683">71</cx:pt>
          <cx:pt idx="3684">28</cx:pt>
          <cx:pt idx="3685">45</cx:pt>
          <cx:pt idx="3686">20</cx:pt>
          <cx:pt idx="3687">81</cx:pt>
          <cx:pt idx="3688">85</cx:pt>
          <cx:pt idx="3689">42</cx:pt>
          <cx:pt idx="3690">46</cx:pt>
          <cx:pt idx="3691">60</cx:pt>
          <cx:pt idx="3692">82</cx:pt>
          <cx:pt idx="3693">55</cx:pt>
          <cx:pt idx="3694">44</cx:pt>
          <cx:pt idx="3695">47</cx:pt>
          <cx:pt idx="3696">41</cx:pt>
          <cx:pt idx="3697">48</cx:pt>
          <cx:pt idx="3698">62</cx:pt>
          <cx:pt idx="3699">64</cx:pt>
          <cx:pt idx="3700">40</cx:pt>
          <cx:pt idx="3701">70</cx:pt>
          <cx:pt idx="3702">39</cx:pt>
          <cx:pt idx="3703">63</cx:pt>
          <cx:pt idx="3704">32</cx:pt>
          <cx:pt idx="3705">37</cx:pt>
          <cx:pt idx="3706">75</cx:pt>
          <cx:pt idx="3707">72</cx:pt>
          <cx:pt idx="3708">63</cx:pt>
          <cx:pt idx="3709">64</cx:pt>
          <cx:pt idx="3710">69</cx:pt>
          <cx:pt idx="3711">63</cx:pt>
          <cx:pt idx="3712">65</cx:pt>
          <cx:pt idx="3713">44</cx:pt>
          <cx:pt idx="3714">65</cx:pt>
          <cx:pt idx="3715">81</cx:pt>
          <cx:pt idx="3716">45</cx:pt>
          <cx:pt idx="3717">59</cx:pt>
          <cx:pt idx="3718">67</cx:pt>
          <cx:pt idx="3719">34</cx:pt>
          <cx:pt idx="3720">46</cx:pt>
          <cx:pt idx="3721">35</cx:pt>
          <cx:pt idx="3722">22</cx:pt>
          <cx:pt idx="3723">72</cx:pt>
          <cx:pt idx="3724">47</cx:pt>
          <cx:pt idx="3725">55</cx:pt>
          <cx:pt idx="3726">47</cx:pt>
          <cx:pt idx="3727">55</cx:pt>
          <cx:pt idx="3728">74</cx:pt>
          <cx:pt idx="3729">49</cx:pt>
          <cx:pt idx="3730">68</cx:pt>
          <cx:pt idx="3731">72</cx:pt>
          <cx:pt idx="3732">32</cx:pt>
          <cx:pt idx="3733">51</cx:pt>
          <cx:pt idx="3734">34</cx:pt>
          <cx:pt idx="3735">33</cx:pt>
          <cx:pt idx="3736">56</cx:pt>
          <cx:pt idx="3737">54</cx:pt>
          <cx:pt idx="3738">33</cx:pt>
          <cx:pt idx="3739">78</cx:pt>
          <cx:pt idx="3740">77</cx:pt>
          <cx:pt idx="3741">62</cx:pt>
          <cx:pt idx="3742">51</cx:pt>
          <cx:pt idx="3743">78</cx:pt>
          <cx:pt idx="3744">46</cx:pt>
          <cx:pt idx="3745">50</cx:pt>
          <cx:pt idx="3746">47</cx:pt>
          <cx:pt idx="3747">74</cx:pt>
          <cx:pt idx="3748">47</cx:pt>
          <cx:pt idx="3749">52</cx:pt>
          <cx:pt idx="3750">54</cx:pt>
          <cx:pt idx="3751">69</cx:pt>
          <cx:pt idx="3752">64</cx:pt>
          <cx:pt idx="3753">69</cx:pt>
          <cx:pt idx="3754">58</cx:pt>
          <cx:pt idx="3755">37</cx:pt>
          <cx:pt idx="3756">26</cx:pt>
          <cx:pt idx="3757">80</cx:pt>
          <cx:pt idx="3758">64</cx:pt>
          <cx:pt idx="3759">78</cx:pt>
          <cx:pt idx="3760">35</cx:pt>
          <cx:pt idx="3761">36</cx:pt>
          <cx:pt idx="3762">55</cx:pt>
          <cx:pt idx="3763">36</cx:pt>
          <cx:pt idx="3764">46</cx:pt>
          <cx:pt idx="3765">51</cx:pt>
          <cx:pt idx="3766">30</cx:pt>
          <cx:pt idx="3767">68</cx:pt>
          <cx:pt idx="3768">69</cx:pt>
          <cx:pt idx="3769">78</cx:pt>
          <cx:pt idx="3770">51</cx:pt>
          <cx:pt idx="3771">55</cx:pt>
          <cx:pt idx="3772">72</cx:pt>
          <cx:pt idx="3773">71</cx:pt>
          <cx:pt idx="3774">69</cx:pt>
          <cx:pt idx="3775">38</cx:pt>
          <cx:pt idx="3776">61</cx:pt>
          <cx:pt idx="3777">49</cx:pt>
          <cx:pt idx="3778">67</cx:pt>
          <cx:pt idx="3779">56</cx:pt>
          <cx:pt idx="3780">68</cx:pt>
          <cx:pt idx="3781">60</cx:pt>
          <cx:pt idx="3782">34</cx:pt>
          <cx:pt idx="3783">83</cx:pt>
          <cx:pt idx="3784">37</cx:pt>
          <cx:pt idx="3785">42</cx:pt>
          <cx:pt idx="3786">62</cx:pt>
          <cx:pt idx="3787">80</cx:pt>
          <cx:pt idx="3788">46</cx:pt>
          <cx:pt idx="3789">47</cx:pt>
          <cx:pt idx="3790">46</cx:pt>
          <cx:pt idx="3791">13</cx:pt>
          <cx:pt idx="3792">55</cx:pt>
          <cx:pt idx="3793">42</cx:pt>
          <cx:pt idx="3794">51</cx:pt>
          <cx:pt idx="3795">81</cx:pt>
          <cx:pt idx="3796">75</cx:pt>
          <cx:pt idx="3797">59</cx:pt>
          <cx:pt idx="3798">62</cx:pt>
          <cx:pt idx="3799">65</cx:pt>
          <cx:pt idx="3800">51</cx:pt>
          <cx:pt idx="3801">73</cx:pt>
          <cx:pt idx="3802">68</cx:pt>
          <cx:pt idx="3803">28</cx:pt>
          <cx:pt idx="3804">39</cx:pt>
          <cx:pt idx="3805">55</cx:pt>
          <cx:pt idx="3806">76</cx:pt>
          <cx:pt idx="3807">24</cx:pt>
          <cx:pt idx="3808">81</cx:pt>
          <cx:pt idx="3809">24</cx:pt>
          <cx:pt idx="3810">29</cx:pt>
          <cx:pt idx="3811">37</cx:pt>
          <cx:pt idx="3812">74</cx:pt>
          <cx:pt idx="3813">84</cx:pt>
          <cx:pt idx="3814">64</cx:pt>
          <cx:pt idx="3815">90</cx:pt>
          <cx:pt idx="3816">46</cx:pt>
          <cx:pt idx="3817">79</cx:pt>
          <cx:pt idx="3818">48</cx:pt>
          <cx:pt idx="3819">65</cx:pt>
          <cx:pt idx="3820">46</cx:pt>
          <cx:pt idx="3821">39</cx:pt>
          <cx:pt idx="3822">49</cx:pt>
          <cx:pt idx="3823">39</cx:pt>
          <cx:pt idx="3824">40</cx:pt>
          <cx:pt idx="3825">60</cx:pt>
          <cx:pt idx="3826">43</cx:pt>
          <cx:pt idx="3827">25</cx:pt>
          <cx:pt idx="3828">45</cx:pt>
          <cx:pt idx="3829">64</cx:pt>
          <cx:pt idx="3830">20</cx:pt>
          <cx:pt idx="3831">87</cx:pt>
          <cx:pt idx="3832">23</cx:pt>
          <cx:pt idx="3833">23</cx:pt>
          <cx:pt idx="3834">67</cx:pt>
          <cx:pt idx="3835">74</cx:pt>
          <cx:pt idx="3836">64</cx:pt>
          <cx:pt idx="3837">66</cx:pt>
          <cx:pt idx="3838">29</cx:pt>
          <cx:pt idx="3839">42</cx:pt>
          <cx:pt idx="3840">37</cx:pt>
          <cx:pt idx="3841">82</cx:pt>
          <cx:pt idx="3842">35</cx:pt>
          <cx:pt idx="3843">46</cx:pt>
          <cx:pt idx="3844">40</cx:pt>
          <cx:pt idx="3845">34</cx:pt>
          <cx:pt idx="3846">52</cx:pt>
          <cx:pt idx="3847">52</cx:pt>
          <cx:pt idx="3848">50</cx:pt>
          <cx:pt idx="3849">91</cx:pt>
          <cx:pt idx="3850">64</cx:pt>
          <cx:pt idx="3851">67</cx:pt>
          <cx:pt idx="3852">85</cx:pt>
          <cx:pt idx="3853">53</cx:pt>
          <cx:pt idx="3854">35</cx:pt>
          <cx:pt idx="3855">41</cx:pt>
          <cx:pt idx="3856">81</cx:pt>
          <cx:pt idx="3857">52</cx:pt>
          <cx:pt idx="3858">39</cx:pt>
          <cx:pt idx="3859">72</cx:pt>
          <cx:pt idx="3860">55</cx:pt>
          <cx:pt idx="3861">49</cx:pt>
          <cx:pt idx="3862">60</cx:pt>
          <cx:pt idx="3863">69</cx:pt>
          <cx:pt idx="3864">63</cx:pt>
          <cx:pt idx="3865">94</cx:pt>
          <cx:pt idx="3866">86</cx:pt>
          <cx:pt idx="3867">75</cx:pt>
          <cx:pt idx="3868">66</cx:pt>
          <cx:pt idx="3869">97</cx:pt>
          <cx:pt idx="3870">71</cx:pt>
          <cx:pt idx="3871">59</cx:pt>
          <cx:pt idx="3872">54</cx:pt>
          <cx:pt idx="3873">34</cx:pt>
          <cx:pt idx="3874">77</cx:pt>
          <cx:pt idx="3875">60</cx:pt>
          <cx:pt idx="3876">16</cx:pt>
          <cx:pt idx="3877">30</cx:pt>
          <cx:pt idx="3878">42</cx:pt>
          <cx:pt idx="3879">36</cx:pt>
          <cx:pt idx="3880">77</cx:pt>
          <cx:pt idx="3881">58</cx:pt>
          <cx:pt idx="3882">58</cx:pt>
          <cx:pt idx="3883">60</cx:pt>
          <cx:pt idx="3884">87</cx:pt>
          <cx:pt idx="3885">30</cx:pt>
          <cx:pt idx="3886">59</cx:pt>
          <cx:pt idx="3887">42</cx:pt>
          <cx:pt idx="3888">70</cx:pt>
          <cx:pt idx="3889">82</cx:pt>
          <cx:pt idx="3890">56</cx:pt>
          <cx:pt idx="3891">24</cx:pt>
          <cx:pt idx="3892">27</cx:pt>
          <cx:pt idx="3893">33</cx:pt>
          <cx:pt idx="3894">75</cx:pt>
          <cx:pt idx="3895">45</cx:pt>
          <cx:pt idx="3896">45</cx:pt>
          <cx:pt idx="3897">30</cx:pt>
          <cx:pt idx="3898">29</cx:pt>
          <cx:pt idx="3899">50</cx:pt>
          <cx:pt idx="3900">95</cx:pt>
          <cx:pt idx="3901">63</cx:pt>
          <cx:pt idx="3902">24</cx:pt>
          <cx:pt idx="3903">63</cx:pt>
          <cx:pt idx="3904">41</cx:pt>
          <cx:pt idx="3905">69</cx:pt>
          <cx:pt idx="3906">81</cx:pt>
          <cx:pt idx="3907">40</cx:pt>
          <cx:pt idx="3908">66</cx:pt>
          <cx:pt idx="3909">40</cx:pt>
          <cx:pt idx="3910">63</cx:pt>
          <cx:pt idx="3911">21</cx:pt>
          <cx:pt idx="3912">81</cx:pt>
          <cx:pt idx="3913">47</cx:pt>
          <cx:pt idx="3914">69</cx:pt>
          <cx:pt idx="3915">47</cx:pt>
          <cx:pt idx="3916">44</cx:pt>
          <cx:pt idx="3917">78</cx:pt>
          <cx:pt idx="3918">36</cx:pt>
          <cx:pt idx="3919">60</cx:pt>
          <cx:pt idx="3920">43</cx:pt>
          <cx:pt idx="3921">30</cx:pt>
          <cx:pt idx="3922">43</cx:pt>
          <cx:pt idx="3923">75</cx:pt>
          <cx:pt idx="3924">46</cx:pt>
          <cx:pt idx="3925">29</cx:pt>
          <cx:pt idx="3926">33</cx:pt>
          <cx:pt idx="3927">51</cx:pt>
          <cx:pt idx="3928">58</cx:pt>
          <cx:pt idx="3929">81</cx:pt>
          <cx:pt idx="3930">49</cx:pt>
          <cx:pt idx="3931">84</cx:pt>
          <cx:pt idx="3932">47</cx:pt>
          <cx:pt idx="3933">38</cx:pt>
          <cx:pt idx="3934">78</cx:pt>
          <cx:pt idx="3935">77</cx:pt>
          <cx:pt idx="3936">29</cx:pt>
          <cx:pt idx="3937">76</cx:pt>
          <cx:pt idx="3938">41</cx:pt>
          <cx:pt idx="3939">51</cx:pt>
          <cx:pt idx="3940">70</cx:pt>
          <cx:pt idx="3941">63</cx:pt>
          <cx:pt idx="3942">46</cx:pt>
          <cx:pt idx="3943">53</cx:pt>
          <cx:pt idx="3944">25</cx:pt>
          <cx:pt idx="3945">26</cx:pt>
          <cx:pt idx="3946">74</cx:pt>
          <cx:pt idx="3947">57</cx:pt>
          <cx:pt idx="3948">80</cx:pt>
          <cx:pt idx="3949">45</cx:pt>
          <cx:pt idx="3950">56</cx:pt>
          <cx:pt idx="3951">19</cx:pt>
          <cx:pt idx="3952">86</cx:pt>
          <cx:pt idx="3953">70</cx:pt>
          <cx:pt idx="3954">85</cx:pt>
          <cx:pt idx="3955">16</cx:pt>
          <cx:pt idx="3956">47</cx:pt>
          <cx:pt idx="3957">65</cx:pt>
          <cx:pt idx="3958">23</cx:pt>
          <cx:pt idx="3959">29</cx:pt>
          <cx:pt idx="3960">36</cx:pt>
          <cx:pt idx="3961">49</cx:pt>
          <cx:pt idx="3962">85</cx:pt>
          <cx:pt idx="3963">56</cx:pt>
          <cx:pt idx="3964">39</cx:pt>
          <cx:pt idx="3965">40</cx:pt>
          <cx:pt idx="3966">33</cx:pt>
          <cx:pt idx="3967">67</cx:pt>
          <cx:pt idx="3968">19</cx:pt>
          <cx:pt idx="3969">74</cx:pt>
          <cx:pt idx="3970">47</cx:pt>
          <cx:pt idx="3971">77</cx:pt>
          <cx:pt idx="3972">52</cx:pt>
          <cx:pt idx="3973">76</cx:pt>
          <cx:pt idx="3974">42</cx:pt>
          <cx:pt idx="3975">56</cx:pt>
          <cx:pt idx="3976">30</cx:pt>
          <cx:pt idx="3977">47</cx:pt>
          <cx:pt idx="3978">34</cx:pt>
          <cx:pt idx="3979">48</cx:pt>
          <cx:pt idx="3980">42</cx:pt>
          <cx:pt idx="3981">74</cx:pt>
          <cx:pt idx="3982">58</cx:pt>
          <cx:pt idx="3983">75</cx:pt>
          <cx:pt idx="3984">54</cx:pt>
          <cx:pt idx="3985">62</cx:pt>
          <cx:pt idx="3986">88</cx:pt>
          <cx:pt idx="3987">64</cx:pt>
          <cx:pt idx="3988">81</cx:pt>
          <cx:pt idx="3989">69</cx:pt>
          <cx:pt idx="3990">51</cx:pt>
          <cx:pt idx="3991">52</cx:pt>
          <cx:pt idx="3992">58</cx:pt>
          <cx:pt idx="3993">55</cx:pt>
          <cx:pt idx="3994">86</cx:pt>
          <cx:pt idx="3995">62</cx:pt>
          <cx:pt idx="3996">60</cx:pt>
          <cx:pt idx="3997">15</cx:pt>
          <cx:pt idx="3998">82</cx:pt>
          <cx:pt idx="3999">52</cx:pt>
          <cx:pt idx="4000">57</cx:pt>
          <cx:pt idx="4001">34</cx:pt>
          <cx:pt idx="4002">55</cx:pt>
          <cx:pt idx="4003">39</cx:pt>
          <cx:pt idx="4004">73</cx:pt>
          <cx:pt idx="4005">64</cx:pt>
          <cx:pt idx="4006">67</cx:pt>
          <cx:pt idx="4007">67</cx:pt>
          <cx:pt idx="4008">36</cx:pt>
          <cx:pt idx="4009">52</cx:pt>
          <cx:pt idx="4010">85</cx:pt>
          <cx:pt idx="4011">91</cx:pt>
          <cx:pt idx="4012">42</cx:pt>
          <cx:pt idx="4013">74</cx:pt>
          <cx:pt idx="4014">65</cx:pt>
          <cx:pt idx="4015">36</cx:pt>
          <cx:pt idx="4016">63</cx:pt>
          <cx:pt idx="4017">29</cx:pt>
          <cx:pt idx="4018">60</cx:pt>
          <cx:pt idx="4019">50</cx:pt>
          <cx:pt idx="4020">40</cx:pt>
          <cx:pt idx="4021">48</cx:pt>
          <cx:pt idx="4022">33</cx:pt>
          <cx:pt idx="4023">51</cx:pt>
          <cx:pt idx="4024">64</cx:pt>
          <cx:pt idx="4025">70</cx:pt>
          <cx:pt idx="4026">49</cx:pt>
          <cx:pt idx="4027">33</cx:pt>
          <cx:pt idx="4028">69</cx:pt>
          <cx:pt idx="4029">41</cx:pt>
          <cx:pt idx="4030">79</cx:pt>
          <cx:pt idx="4031">81</cx:pt>
          <cx:pt idx="4032">57</cx:pt>
          <cx:pt idx="4033">73</cx:pt>
          <cx:pt idx="4034">49</cx:pt>
          <cx:pt idx="4035">64</cx:pt>
          <cx:pt idx="4036">49</cx:pt>
          <cx:pt idx="4037">31</cx:pt>
          <cx:pt idx="4038">61</cx:pt>
          <cx:pt idx="4039">81</cx:pt>
          <cx:pt idx="4040">59</cx:pt>
          <cx:pt idx="4041">54</cx:pt>
          <cx:pt idx="4042">18</cx:pt>
          <cx:pt idx="4043">80</cx:pt>
          <cx:pt idx="4044">43</cx:pt>
          <cx:pt idx="4045">39</cx:pt>
          <cx:pt idx="4046">39</cx:pt>
          <cx:pt idx="4047">51</cx:pt>
          <cx:pt idx="4048">49</cx:pt>
          <cx:pt idx="4049">27</cx:pt>
          <cx:pt idx="4050">51</cx:pt>
          <cx:pt idx="4051">64</cx:pt>
          <cx:pt idx="4052">51</cx:pt>
          <cx:pt idx="4053">56</cx:pt>
          <cx:pt idx="4054">46</cx:pt>
          <cx:pt idx="4055">28</cx:pt>
          <cx:pt idx="4056">57</cx:pt>
          <cx:pt idx="4057">28</cx:pt>
          <cx:pt idx="4058">65</cx:pt>
          <cx:pt idx="4059">71</cx:pt>
          <cx:pt idx="4060">54</cx:pt>
          <cx:pt idx="4061">44</cx:pt>
          <cx:pt idx="4062">52</cx:pt>
          <cx:pt idx="4063">71</cx:pt>
          <cx:pt idx="4064">74</cx:pt>
          <cx:pt idx="4065">38</cx:pt>
          <cx:pt idx="4066">75</cx:pt>
          <cx:pt idx="4067">43</cx:pt>
          <cx:pt idx="4068">90</cx:pt>
          <cx:pt idx="4069">69</cx:pt>
          <cx:pt idx="4070">67</cx:pt>
          <cx:pt idx="4071">52</cx:pt>
          <cx:pt idx="4072">27</cx:pt>
          <cx:pt idx="4073">63</cx:pt>
          <cx:pt idx="4074">41</cx:pt>
          <cx:pt idx="4075">67</cx:pt>
          <cx:pt idx="4076">47</cx:pt>
          <cx:pt idx="4077">61</cx:pt>
          <cx:pt idx="4078">82</cx:pt>
          <cx:pt idx="4079">75</cx:pt>
          <cx:pt idx="4080">37</cx:pt>
          <cx:pt idx="4081">68</cx:pt>
          <cx:pt idx="4082">37</cx:pt>
          <cx:pt idx="4083">49</cx:pt>
          <cx:pt idx="4084">73</cx:pt>
          <cx:pt idx="4085">32</cx:pt>
          <cx:pt idx="4086">23</cx:pt>
          <cx:pt idx="4087">43</cx:pt>
          <cx:pt idx="4088">70</cx:pt>
          <cx:pt idx="4089">53</cx:pt>
          <cx:pt idx="4090">81</cx:pt>
          <cx:pt idx="4091">84</cx:pt>
          <cx:pt idx="4092">38</cx:pt>
          <cx:pt idx="4093">40</cx:pt>
          <cx:pt idx="4094">88</cx:pt>
          <cx:pt idx="4095">32</cx:pt>
          <cx:pt idx="4096">31</cx:pt>
          <cx:pt idx="4097">35</cx:pt>
          <cx:pt idx="4098">34</cx:pt>
          <cx:pt idx="4099">49</cx:pt>
          <cx:pt idx="4100">28</cx:pt>
          <cx:pt idx="4101">91</cx:pt>
          <cx:pt idx="4102">90</cx:pt>
          <cx:pt idx="4103">55</cx:pt>
          <cx:pt idx="4104">27</cx:pt>
          <cx:pt idx="4105">67</cx:pt>
          <cx:pt idx="4106">41</cx:pt>
          <cx:pt idx="4107">53</cx:pt>
          <cx:pt idx="4108">15</cx:pt>
          <cx:pt idx="4109">26</cx:pt>
          <cx:pt idx="4110">22</cx:pt>
          <cx:pt idx="4111">48</cx:pt>
          <cx:pt idx="4112">19</cx:pt>
          <cx:pt idx="4113">78</cx:pt>
          <cx:pt idx="4114">53</cx:pt>
          <cx:pt idx="4115">61</cx:pt>
          <cx:pt idx="4116">30</cx:pt>
          <cx:pt idx="4117">70</cx:pt>
          <cx:pt idx="4118">42</cx:pt>
          <cx:pt idx="4119">67</cx:pt>
          <cx:pt idx="4120">51</cx:pt>
          <cx:pt idx="4121">35</cx:pt>
          <cx:pt idx="4122">38</cx:pt>
          <cx:pt idx="4123">44</cx:pt>
          <cx:pt idx="4124">86</cx:pt>
          <cx:pt idx="4125">68</cx:pt>
          <cx:pt idx="4126">25</cx:pt>
          <cx:pt idx="4127">59</cx:pt>
          <cx:pt idx="4128">74</cx:pt>
          <cx:pt idx="4129">73</cx:pt>
          <cx:pt idx="4130">61</cx:pt>
          <cx:pt idx="4131">32</cx:pt>
          <cx:pt idx="4132">41</cx:pt>
          <cx:pt idx="4133">72</cx:pt>
          <cx:pt idx="4134">51</cx:pt>
          <cx:pt idx="4135">72</cx:pt>
          <cx:pt idx="4136">60</cx:pt>
          <cx:pt idx="4137">46</cx:pt>
          <cx:pt idx="4138">77</cx:pt>
          <cx:pt idx="4139">23</cx:pt>
          <cx:pt idx="4140">82</cx:pt>
          <cx:pt idx="4141">37</cx:pt>
          <cx:pt idx="4142">80</cx:pt>
          <cx:pt idx="4143">87</cx:pt>
          <cx:pt idx="4144">41</cx:pt>
          <cx:pt idx="4145">67</cx:pt>
          <cx:pt idx="4146">81</cx:pt>
          <cx:pt idx="4147">30</cx:pt>
          <cx:pt idx="4148">19</cx:pt>
          <cx:pt idx="4149">39</cx:pt>
          <cx:pt idx="4150">34</cx:pt>
          <cx:pt idx="4151">93</cx:pt>
          <cx:pt idx="4152">43</cx:pt>
          <cx:pt idx="4153">21</cx:pt>
          <cx:pt idx="4154">17</cx:pt>
          <cx:pt idx="4155">40</cx:pt>
          <cx:pt idx="4156">68</cx:pt>
          <cx:pt idx="4157">74</cx:pt>
          <cx:pt idx="4158">45</cx:pt>
          <cx:pt idx="4159">38</cx:pt>
          <cx:pt idx="4160">76</cx:pt>
          <cx:pt idx="4161">38</cx:pt>
          <cx:pt idx="4162">18</cx:pt>
          <cx:pt idx="4163">54</cx:pt>
          <cx:pt idx="4164">42</cx:pt>
          <cx:pt idx="4165">31</cx:pt>
          <cx:pt idx="4166">42</cx:pt>
          <cx:pt idx="4167">44</cx:pt>
          <cx:pt idx="4168">54</cx:pt>
          <cx:pt idx="4169">83</cx:pt>
          <cx:pt idx="4170">64</cx:pt>
          <cx:pt idx="4171">38</cx:pt>
          <cx:pt idx="4172">57</cx:pt>
          <cx:pt idx="4173">83</cx:pt>
          <cx:pt idx="4174">34</cx:pt>
          <cx:pt idx="4175">39</cx:pt>
          <cx:pt idx="4176">56</cx:pt>
          <cx:pt idx="4177">76</cx:pt>
          <cx:pt idx="4178">49</cx:pt>
          <cx:pt idx="4179">41</cx:pt>
          <cx:pt idx="4180">69</cx:pt>
          <cx:pt idx="4181">93</cx:pt>
          <cx:pt idx="4182">44</cx:pt>
          <cx:pt idx="4183">73</cx:pt>
          <cx:pt idx="4184">56</cx:pt>
          <cx:pt idx="4185">70</cx:pt>
          <cx:pt idx="4186">56</cx:pt>
          <cx:pt idx="4187">77</cx:pt>
          <cx:pt idx="4188">40</cx:pt>
          <cx:pt idx="4189">47</cx:pt>
          <cx:pt idx="4190">40</cx:pt>
          <cx:pt idx="4191">62</cx:pt>
          <cx:pt idx="4192">57</cx:pt>
          <cx:pt idx="4193">26</cx:pt>
          <cx:pt idx="4194">47</cx:pt>
          <cx:pt idx="4195">59</cx:pt>
          <cx:pt idx="4196">78</cx:pt>
          <cx:pt idx="4197">77</cx:pt>
          <cx:pt idx="4198">67</cx:pt>
          <cx:pt idx="4199">49</cx:pt>
          <cx:pt idx="4200">80</cx:pt>
          <cx:pt idx="4201">54</cx:pt>
          <cx:pt idx="4202">30</cx:pt>
          <cx:pt idx="4203">29</cx:pt>
          <cx:pt idx="4204">31</cx:pt>
          <cx:pt idx="4205">42</cx:pt>
          <cx:pt idx="4206">39</cx:pt>
          <cx:pt idx="4207">70</cx:pt>
          <cx:pt idx="4208">69</cx:pt>
          <cx:pt idx="4209">18</cx:pt>
          <cx:pt idx="4210">89</cx:pt>
          <cx:pt idx="4211">56</cx:pt>
          <cx:pt idx="4212">78</cx:pt>
          <cx:pt idx="4213">44</cx:pt>
          <cx:pt idx="4214">36</cx:pt>
          <cx:pt idx="4215">76</cx:pt>
          <cx:pt idx="4216">79</cx:pt>
          <cx:pt idx="4217">12</cx:pt>
          <cx:pt idx="4218">48</cx:pt>
          <cx:pt idx="4219">46</cx:pt>
          <cx:pt idx="4220">54</cx:pt>
          <cx:pt idx="4221">69</cx:pt>
          <cx:pt idx="4222">56</cx:pt>
          <cx:pt idx="4223">26</cx:pt>
          <cx:pt idx="4224">39</cx:pt>
          <cx:pt idx="4225">48</cx:pt>
          <cx:pt idx="4226">92</cx:pt>
          <cx:pt idx="4227">81</cx:pt>
          <cx:pt idx="4228">46</cx:pt>
          <cx:pt idx="4229">89</cx:pt>
          <cx:pt idx="4230">51</cx:pt>
          <cx:pt idx="4231">16</cx:pt>
          <cx:pt idx="4232">40</cx:pt>
          <cx:pt idx="4233">90</cx:pt>
          <cx:pt idx="4234">83</cx:pt>
          <cx:pt idx="4235">46</cx:pt>
          <cx:pt idx="4236">32</cx:pt>
          <cx:pt idx="4237">82</cx:pt>
          <cx:pt idx="4238">63</cx:pt>
          <cx:pt idx="4239">59</cx:pt>
          <cx:pt idx="4240">89</cx:pt>
          <cx:pt idx="4241">55</cx:pt>
          <cx:pt idx="4242">29</cx:pt>
          <cx:pt idx="4243">68</cx:pt>
          <cx:pt idx="4244">32</cx:pt>
          <cx:pt idx="4245">44</cx:pt>
          <cx:pt idx="4246">75</cx:pt>
          <cx:pt idx="4247">33</cx:pt>
          <cx:pt idx="4248">49</cx:pt>
          <cx:pt idx="4249">47</cx:pt>
          <cx:pt idx="4250">35</cx:pt>
          <cx:pt idx="4251">67</cx:pt>
          <cx:pt idx="4252">77</cx:pt>
          <cx:pt idx="4253">65</cx:pt>
          <cx:pt idx="4254">86</cx:pt>
          <cx:pt idx="4255">40</cx:pt>
          <cx:pt idx="4256">37</cx:pt>
          <cx:pt idx="4257">57</cx:pt>
          <cx:pt idx="4258">23</cx:pt>
          <cx:pt idx="4259">42</cx:pt>
          <cx:pt idx="4260">73</cx:pt>
          <cx:pt idx="4261">88</cx:pt>
          <cx:pt idx="4262">53</cx:pt>
          <cx:pt idx="4263">72</cx:pt>
          <cx:pt idx="4264">47</cx:pt>
          <cx:pt idx="4265">81</cx:pt>
          <cx:pt idx="4266">30</cx:pt>
          <cx:pt idx="4267">68</cx:pt>
          <cx:pt idx="4268">83</cx:pt>
          <cx:pt idx="4269">73</cx:pt>
          <cx:pt idx="4270">67</cx:pt>
          <cx:pt idx="4271">45</cx:pt>
          <cx:pt idx="4272">61</cx:pt>
          <cx:pt idx="4273">43</cx:pt>
          <cx:pt idx="4274">37</cx:pt>
          <cx:pt idx="4275">54</cx:pt>
          <cx:pt idx="4276">29</cx:pt>
          <cx:pt idx="4277">59</cx:pt>
          <cx:pt idx="4278">67</cx:pt>
          <cx:pt idx="4279">73</cx:pt>
          <cx:pt idx="4280">29</cx:pt>
          <cx:pt idx="4281">29</cx:pt>
          <cx:pt idx="4282">67</cx:pt>
          <cx:pt idx="4283">51</cx:pt>
          <cx:pt idx="4284">80</cx:pt>
          <cx:pt idx="4285">48</cx:pt>
          <cx:pt idx="4286">42</cx:pt>
          <cx:pt idx="4287">57</cx:pt>
          <cx:pt idx="4288">31</cx:pt>
          <cx:pt idx="4289">38</cx:pt>
          <cx:pt idx="4290">55</cx:pt>
          <cx:pt idx="4291">16</cx:pt>
          <cx:pt idx="4292">53</cx:pt>
          <cx:pt idx="4293">51</cx:pt>
          <cx:pt idx="4294">72</cx:pt>
          <cx:pt idx="4295">33</cx:pt>
          <cx:pt idx="4296">62</cx:pt>
          <cx:pt idx="4297">30</cx:pt>
          <cx:pt idx="4298">63</cx:pt>
          <cx:pt idx="4299">84</cx:pt>
          <cx:pt idx="4300">49</cx:pt>
          <cx:pt idx="4301">66</cx:pt>
          <cx:pt idx="4302">44</cx:pt>
          <cx:pt idx="4303">30</cx:pt>
          <cx:pt idx="4304">88</cx:pt>
          <cx:pt idx="4305">79</cx:pt>
          <cx:pt idx="4306">41</cx:pt>
          <cx:pt idx="4307">55</cx:pt>
          <cx:pt idx="4308">47</cx:pt>
          <cx:pt idx="4309">72</cx:pt>
          <cx:pt idx="4310">83</cx:pt>
          <cx:pt idx="4311">79</cx:pt>
          <cx:pt idx="4312">56</cx:pt>
          <cx:pt idx="4313">65</cx:pt>
          <cx:pt idx="4314">53</cx:pt>
          <cx:pt idx="4315">73</cx:pt>
          <cx:pt idx="4316">57</cx:pt>
          <cx:pt idx="4317">66</cx:pt>
          <cx:pt idx="4318">52</cx:pt>
          <cx:pt idx="4319">80</cx:pt>
          <cx:pt idx="4320">75</cx:pt>
          <cx:pt idx="4321">57</cx:pt>
          <cx:pt idx="4322">13</cx:pt>
          <cx:pt idx="4323">28</cx:pt>
          <cx:pt idx="4324">85</cx:pt>
          <cx:pt idx="4325">86</cx:pt>
          <cx:pt idx="4326">54</cx:pt>
          <cx:pt idx="4327">36</cx:pt>
          <cx:pt idx="4328">37</cx:pt>
          <cx:pt idx="4329">57</cx:pt>
          <cx:pt idx="4330">25</cx:pt>
          <cx:pt idx="4331">89</cx:pt>
          <cx:pt idx="4332">71</cx:pt>
          <cx:pt idx="4333">56</cx:pt>
          <cx:pt idx="4334">36</cx:pt>
          <cx:pt idx="4335">28</cx:pt>
          <cx:pt idx="4336">66</cx:pt>
          <cx:pt idx="4337">41</cx:pt>
          <cx:pt idx="4338">49</cx:pt>
          <cx:pt idx="4339">71</cx:pt>
          <cx:pt idx="4340">65</cx:pt>
          <cx:pt idx="4341">37</cx:pt>
          <cx:pt idx="4342">41</cx:pt>
          <cx:pt idx="4343">74</cx:pt>
          <cx:pt idx="4344">31</cx:pt>
          <cx:pt idx="4345">57</cx:pt>
          <cx:pt idx="4346">58</cx:pt>
          <cx:pt idx="4347">82</cx:pt>
          <cx:pt idx="4348">74</cx:pt>
          <cx:pt idx="4349">21</cx:pt>
          <cx:pt idx="4350">81</cx:pt>
          <cx:pt idx="4351">87</cx:pt>
          <cx:pt idx="4352">53</cx:pt>
          <cx:pt idx="4353">56</cx:pt>
          <cx:pt idx="4354">35</cx:pt>
          <cx:pt idx="4355">47</cx:pt>
          <cx:pt idx="4356">48</cx:pt>
          <cx:pt idx="4357">52</cx:pt>
          <cx:pt idx="4358">19</cx:pt>
          <cx:pt idx="4359">27</cx:pt>
          <cx:pt idx="4360">22</cx:pt>
          <cx:pt idx="4361">41</cx:pt>
          <cx:pt idx="4362">58</cx:pt>
          <cx:pt idx="4363">49</cx:pt>
          <cx:pt idx="4364">43</cx:pt>
          <cx:pt idx="4365">43</cx:pt>
          <cx:pt idx="4366">27</cx:pt>
          <cx:pt idx="4367">61</cx:pt>
          <cx:pt idx="4368">63</cx:pt>
          <cx:pt idx="4369">77</cx:pt>
          <cx:pt idx="4370">39</cx:pt>
          <cx:pt idx="4371">45</cx:pt>
          <cx:pt idx="4372">77</cx:pt>
          <cx:pt idx="4373">34</cx:pt>
          <cx:pt idx="4374">51</cx:pt>
          <cx:pt idx="4375">82</cx:pt>
          <cx:pt idx="4376">23</cx:pt>
          <cx:pt idx="4377">62</cx:pt>
          <cx:pt idx="4378">60</cx:pt>
          <cx:pt idx="4379">75</cx:pt>
          <cx:pt idx="4380">43</cx:pt>
          <cx:pt idx="4381">82</cx:pt>
          <cx:pt idx="4382">65</cx:pt>
          <cx:pt idx="4383">39</cx:pt>
          <cx:pt idx="4384">50</cx:pt>
          <cx:pt idx="4385">43</cx:pt>
          <cx:pt idx="4386">19</cx:pt>
          <cx:pt idx="4387">49</cx:pt>
          <cx:pt idx="4388">64</cx:pt>
          <cx:pt idx="4389">92</cx:pt>
          <cx:pt idx="4390">93</cx:pt>
          <cx:pt idx="4391">39</cx:pt>
          <cx:pt idx="4392">20</cx:pt>
          <cx:pt idx="4393">61</cx:pt>
          <cx:pt idx="4394">77</cx:pt>
          <cx:pt idx="4395">42</cx:pt>
          <cx:pt idx="4396">72</cx:pt>
          <cx:pt idx="4397">46</cx:pt>
          <cx:pt idx="4398">83</cx:pt>
          <cx:pt idx="4399">84</cx:pt>
          <cx:pt idx="4400">83</cx:pt>
          <cx:pt idx="4401">45</cx:pt>
          <cx:pt idx="4402">31</cx:pt>
          <cx:pt idx="4403">62</cx:pt>
          <cx:pt idx="4404">84</cx:pt>
          <cx:pt idx="4405">76</cx:pt>
          <cx:pt idx="4406">42</cx:pt>
          <cx:pt idx="4407">46</cx:pt>
          <cx:pt idx="4408">38</cx:pt>
          <cx:pt idx="4409">69</cx:pt>
          <cx:pt idx="4410">88</cx:pt>
          <cx:pt idx="4411">70</cx:pt>
          <cx:pt idx="4412">61</cx:pt>
          <cx:pt idx="4413">66</cx:pt>
          <cx:pt idx="4414">63</cx:pt>
          <cx:pt idx="4415">46</cx:pt>
          <cx:pt idx="4416">95</cx:pt>
          <cx:pt idx="4417">41</cx:pt>
          <cx:pt idx="4418">62</cx:pt>
          <cx:pt idx="4419">31</cx:pt>
          <cx:pt idx="4420">81</cx:pt>
          <cx:pt idx="4421">76</cx:pt>
          <cx:pt idx="4422">70</cx:pt>
          <cx:pt idx="4423">51</cx:pt>
          <cx:pt idx="4424">69</cx:pt>
          <cx:pt idx="4425">69</cx:pt>
          <cx:pt idx="4426">71</cx:pt>
          <cx:pt idx="4427">34</cx:pt>
          <cx:pt idx="4428">51</cx:pt>
          <cx:pt idx="4429">60</cx:pt>
          <cx:pt idx="4430">43</cx:pt>
          <cx:pt idx="4431">74</cx:pt>
          <cx:pt idx="4432">62</cx:pt>
          <cx:pt idx="4433">80</cx:pt>
          <cx:pt idx="4434">67</cx:pt>
          <cx:pt idx="4435">65</cx:pt>
          <cx:pt idx="4436">47</cx:pt>
          <cx:pt idx="4437">63</cx:pt>
          <cx:pt idx="4438">57</cx:pt>
          <cx:pt idx="4439">82</cx:pt>
          <cx:pt idx="4440">60</cx:pt>
          <cx:pt idx="4441">38</cx:pt>
          <cx:pt idx="4442">78</cx:pt>
          <cx:pt idx="4443">54</cx:pt>
          <cx:pt idx="4444">59</cx:pt>
          <cx:pt idx="4445">55</cx:pt>
          <cx:pt idx="4446">84</cx:pt>
          <cx:pt idx="4447">32</cx:pt>
          <cx:pt idx="4448">75</cx:pt>
          <cx:pt idx="4449">40</cx:pt>
          <cx:pt idx="4450">85</cx:pt>
          <cx:pt idx="4451">56</cx:pt>
          <cx:pt idx="4452">67</cx:pt>
          <cx:pt idx="4453">56</cx:pt>
          <cx:pt idx="4454">38</cx:pt>
          <cx:pt idx="4455">79</cx:pt>
          <cx:pt idx="4456">81</cx:pt>
          <cx:pt idx="4457">80</cx:pt>
          <cx:pt idx="4458">57</cx:pt>
          <cx:pt idx="4459">38</cx:pt>
          <cx:pt idx="4460">36</cx:pt>
          <cx:pt idx="4461">58</cx:pt>
          <cx:pt idx="4462">28</cx:pt>
          <cx:pt idx="4463">74</cx:pt>
          <cx:pt idx="4464">32</cx:pt>
          <cx:pt idx="4465">68</cx:pt>
          <cx:pt idx="4466">83</cx:pt>
          <cx:pt idx="4467">33</cx:pt>
          <cx:pt idx="4468">15</cx:pt>
          <cx:pt idx="4469">16</cx:pt>
          <cx:pt idx="4470">48</cx:pt>
          <cx:pt idx="4471">45</cx:pt>
          <cx:pt idx="4472">60</cx:pt>
          <cx:pt idx="4473">16</cx:pt>
          <cx:pt idx="4474">61</cx:pt>
          <cx:pt idx="4475">67</cx:pt>
          <cx:pt idx="4476">70</cx:pt>
          <cx:pt idx="4477">40</cx:pt>
          <cx:pt idx="4478">49</cx:pt>
          <cx:pt idx="4479">63</cx:pt>
          <cx:pt idx="4480">63</cx:pt>
          <cx:pt idx="4481">82</cx:pt>
          <cx:pt idx="4482">33</cx:pt>
          <cx:pt idx="4483">41</cx:pt>
          <cx:pt idx="4484">83</cx:pt>
          <cx:pt idx="4485">53</cx:pt>
          <cx:pt idx="4486">53</cx:pt>
          <cx:pt idx="4487">66</cx:pt>
          <cx:pt idx="4488">25</cx:pt>
          <cx:pt idx="4489">44</cx:pt>
          <cx:pt idx="4490">66</cx:pt>
          <cx:pt idx="4491">34</cx:pt>
          <cx:pt idx="4492">67</cx:pt>
          <cx:pt idx="4493">74</cx:pt>
          <cx:pt idx="4494">52</cx:pt>
          <cx:pt idx="4495">64</cx:pt>
          <cx:pt idx="4496">71</cx:pt>
          <cx:pt idx="4497">39</cx:pt>
          <cx:pt idx="4498">66</cx:pt>
          <cx:pt idx="4499">78</cx:pt>
          <cx:pt idx="4500">75</cx:pt>
          <cx:pt idx="4501">37</cx:pt>
          <cx:pt idx="4502">71</cx:pt>
          <cx:pt idx="4503">47</cx:pt>
          <cx:pt idx="4504">37</cx:pt>
          <cx:pt idx="4505">63</cx:pt>
          <cx:pt idx="4506">26</cx:pt>
          <cx:pt idx="4507">71</cx:pt>
          <cx:pt idx="4508">80</cx:pt>
          <cx:pt idx="4509">54</cx:pt>
          <cx:pt idx="4510">57</cx:pt>
          <cx:pt idx="4511">75</cx:pt>
          <cx:pt idx="4512">67</cx:pt>
          <cx:pt idx="4513">57</cx:pt>
          <cx:pt idx="4514">52</cx:pt>
          <cx:pt idx="4515">78</cx:pt>
          <cx:pt idx="4516">72</cx:pt>
          <cx:pt idx="4517">78</cx:pt>
          <cx:pt idx="4518">30</cx:pt>
          <cx:pt idx="4519">40</cx:pt>
          <cx:pt idx="4520">35</cx:pt>
          <cx:pt idx="4521">41</cx:pt>
          <cx:pt idx="4522">61</cx:pt>
          <cx:pt idx="4523">69</cx:pt>
          <cx:pt idx="4524">55</cx:pt>
          <cx:pt idx="4525">24</cx:pt>
          <cx:pt idx="4526">72</cx:pt>
          <cx:pt idx="4527">52</cx:pt>
          <cx:pt idx="4528">26</cx:pt>
          <cx:pt idx="4529">66</cx:pt>
          <cx:pt idx="4530">45</cx:pt>
          <cx:pt idx="4531">47</cx:pt>
          <cx:pt idx="4532">68</cx:pt>
          <cx:pt idx="4533">49</cx:pt>
          <cx:pt idx="4534">37</cx:pt>
          <cx:pt idx="4535">61</cx:pt>
          <cx:pt idx="4536">97</cx:pt>
          <cx:pt idx="4537">38</cx:pt>
          <cx:pt idx="4538">69</cx:pt>
          <cx:pt idx="4539">79</cx:pt>
          <cx:pt idx="4540">45</cx:pt>
          <cx:pt idx="4541">29</cx:pt>
          <cx:pt idx="4542">86</cx:pt>
          <cx:pt idx="4543">29</cx:pt>
          <cx:pt idx="4544">72</cx:pt>
          <cx:pt idx="4545">37</cx:pt>
          <cx:pt idx="4546">51</cx:pt>
          <cx:pt idx="4547">39</cx:pt>
          <cx:pt idx="4548">24</cx:pt>
          <cx:pt idx="4549">47</cx:pt>
          <cx:pt idx="4550">52</cx:pt>
          <cx:pt idx="4551">75</cx:pt>
          <cx:pt idx="4552">18</cx:pt>
          <cx:pt idx="4553">44</cx:pt>
          <cx:pt idx="4554">37</cx:pt>
          <cx:pt idx="4555">37</cx:pt>
          <cx:pt idx="4556">50</cx:pt>
          <cx:pt idx="4557">34</cx:pt>
          <cx:pt idx="4558">68</cx:pt>
          <cx:pt idx="4559">76</cx:pt>
          <cx:pt idx="4560">53</cx:pt>
          <cx:pt idx="4561">16</cx:pt>
          <cx:pt idx="4562">70</cx:pt>
          <cx:pt idx="4563">62</cx:pt>
          <cx:pt idx="4564">33</cx:pt>
          <cx:pt idx="4565">40</cx:pt>
          <cx:pt idx="4566">85</cx:pt>
          <cx:pt idx="4567">43</cx:pt>
          <cx:pt idx="4568">40</cx:pt>
          <cx:pt idx="4569">83</cx:pt>
          <cx:pt idx="4570">86</cx:pt>
          <cx:pt idx="4571">54</cx:pt>
          <cx:pt idx="4572">32</cx:pt>
          <cx:pt idx="4573">40</cx:pt>
          <cx:pt idx="4574">45</cx:pt>
          <cx:pt idx="4575">56</cx:pt>
          <cx:pt idx="4576">71</cx:pt>
          <cx:pt idx="4577">38</cx:pt>
          <cx:pt idx="4578">45</cx:pt>
          <cx:pt idx="4579">93</cx:pt>
          <cx:pt idx="4580">73</cx:pt>
          <cx:pt idx="4581">63</cx:pt>
          <cx:pt idx="4582">54</cx:pt>
          <cx:pt idx="4583">18</cx:pt>
          <cx:pt idx="4584">65</cx:pt>
          <cx:pt idx="4585">64</cx:pt>
          <cx:pt idx="4586">35</cx:pt>
          <cx:pt idx="4587">31</cx:pt>
          <cx:pt idx="4588">26</cx:pt>
          <cx:pt idx="4589">46</cx:pt>
          <cx:pt idx="4590">65</cx:pt>
          <cx:pt idx="4591">72</cx:pt>
          <cx:pt idx="4592">59</cx:pt>
          <cx:pt idx="4593">39</cx:pt>
          <cx:pt idx="4594">85</cx:pt>
          <cx:pt idx="4595">35</cx:pt>
          <cx:pt idx="4596">67</cx:pt>
          <cx:pt idx="4597">78</cx:pt>
          <cx:pt idx="4598">64</cx:pt>
          <cx:pt idx="4599">34</cx:pt>
          <cx:pt idx="4600">70</cx:pt>
          <cx:pt idx="4601">42</cx:pt>
          <cx:pt idx="4602">61</cx:pt>
          <cx:pt idx="4603">45</cx:pt>
          <cx:pt idx="4604">66</cx:pt>
          <cx:pt idx="4605">56</cx:pt>
          <cx:pt idx="4606">63</cx:pt>
          <cx:pt idx="4607">44</cx:pt>
          <cx:pt idx="4608">46</cx:pt>
          <cx:pt idx="4609">34</cx:pt>
          <cx:pt idx="4610">85</cx:pt>
          <cx:pt idx="4611">46</cx:pt>
          <cx:pt idx="4612">84</cx:pt>
          <cx:pt idx="4613">74</cx:pt>
          <cx:pt idx="4614">41</cx:pt>
          <cx:pt idx="4615">30</cx:pt>
          <cx:pt idx="4616">82</cx:pt>
          <cx:pt idx="4617">30</cx:pt>
          <cx:pt idx="4618">59</cx:pt>
          <cx:pt idx="4619">17</cx:pt>
          <cx:pt idx="4620">26</cx:pt>
          <cx:pt idx="4621">94</cx:pt>
          <cx:pt idx="4622">46</cx:pt>
          <cx:pt idx="4623">26</cx:pt>
          <cx:pt idx="4624">54</cx:pt>
          <cx:pt idx="4625">42</cx:pt>
          <cx:pt idx="4626">42</cx:pt>
          <cx:pt idx="4627">80</cx:pt>
          <cx:pt idx="4628">85</cx:pt>
          <cx:pt idx="4629">26</cx:pt>
          <cx:pt idx="4630">52</cx:pt>
          <cx:pt idx="4631">60</cx:pt>
          <cx:pt idx="4632">40</cx:pt>
          <cx:pt idx="4633">68</cx:pt>
          <cx:pt idx="4634">49</cx:pt>
          <cx:pt idx="4635">59</cx:pt>
          <cx:pt idx="4636">32</cx:pt>
          <cx:pt idx="4637">47</cx:pt>
          <cx:pt idx="4638">77</cx:pt>
          <cx:pt idx="4639">36</cx:pt>
          <cx:pt idx="4640">38</cx:pt>
          <cx:pt idx="4641">50</cx:pt>
          <cx:pt idx="4642">77</cx:pt>
          <cx:pt idx="4643">59</cx:pt>
          <cx:pt idx="4644">37</cx:pt>
          <cx:pt idx="4645">72</cx:pt>
          <cx:pt idx="4646">41</cx:pt>
          <cx:pt idx="4647">34</cx:pt>
          <cx:pt idx="4648">54</cx:pt>
          <cx:pt idx="4649">21</cx:pt>
          <cx:pt idx="4650">50</cx:pt>
          <cx:pt idx="4651">49</cx:pt>
          <cx:pt idx="4652">71</cx:pt>
          <cx:pt idx="4653">64</cx:pt>
          <cx:pt idx="4654">90</cx:pt>
          <cx:pt idx="4655">57</cx:pt>
          <cx:pt idx="4656">84</cx:pt>
          <cx:pt idx="4657">36</cx:pt>
          <cx:pt idx="4658">34</cx:pt>
          <cx:pt idx="4659">70</cx:pt>
          <cx:pt idx="4660">39</cx:pt>
          <cx:pt idx="4661">42</cx:pt>
          <cx:pt idx="4662">69</cx:pt>
          <cx:pt idx="4663">44</cx:pt>
          <cx:pt idx="4664">54</cx:pt>
          <cx:pt idx="4665">87</cx:pt>
          <cx:pt idx="4666">28</cx:pt>
          <cx:pt idx="4667">70</cx:pt>
          <cx:pt idx="4668">44</cx:pt>
          <cx:pt idx="4669">23</cx:pt>
          <cx:pt idx="4670">61</cx:pt>
          <cx:pt idx="4671">43</cx:pt>
          <cx:pt idx="4672">22</cx:pt>
          <cx:pt idx="4673">47</cx:pt>
          <cx:pt idx="4674">31</cx:pt>
          <cx:pt idx="4675">71</cx:pt>
          <cx:pt idx="4676">59</cx:pt>
          <cx:pt idx="4677">37</cx:pt>
          <cx:pt idx="4678">58</cx:pt>
          <cx:pt idx="4679">24</cx:pt>
          <cx:pt idx="4680">52</cx:pt>
          <cx:pt idx="4681">74</cx:pt>
          <cx:pt idx="4682">60</cx:pt>
          <cx:pt idx="4683">59</cx:pt>
          <cx:pt idx="4684">20</cx:pt>
          <cx:pt idx="4685">33</cx:pt>
          <cx:pt idx="4686">80</cx:pt>
          <cx:pt idx="4687">67</cx:pt>
          <cx:pt idx="4688">90</cx:pt>
          <cx:pt idx="4689">29</cx:pt>
          <cx:pt idx="4690">44</cx:pt>
          <cx:pt idx="4691">37</cx:pt>
          <cx:pt idx="4692">45</cx:pt>
          <cx:pt idx="4693">50</cx:pt>
          <cx:pt idx="4694">44</cx:pt>
          <cx:pt idx="4695">59</cx:pt>
          <cx:pt idx="4696">60</cx:pt>
          <cx:pt idx="4697">78</cx:pt>
          <cx:pt idx="4698">73</cx:pt>
          <cx:pt idx="4699">20</cx:pt>
          <cx:pt idx="4700">26</cx:pt>
          <cx:pt idx="4701">42</cx:pt>
          <cx:pt idx="4702">71</cx:pt>
          <cx:pt idx="4703">57</cx:pt>
          <cx:pt idx="4704">55</cx:pt>
          <cx:pt idx="4705">29</cx:pt>
          <cx:pt idx="4706">96</cx:pt>
          <cx:pt idx="4707">23</cx:pt>
          <cx:pt idx="4708">42</cx:pt>
          <cx:pt idx="4709">54</cx:pt>
          <cx:pt idx="4710">83</cx:pt>
          <cx:pt idx="4711">91</cx:pt>
          <cx:pt idx="4712">42</cx:pt>
          <cx:pt idx="4713">65</cx:pt>
          <cx:pt idx="4714">60</cx:pt>
          <cx:pt idx="4715">77</cx:pt>
          <cx:pt idx="4716">41</cx:pt>
          <cx:pt idx="4717">67</cx:pt>
          <cx:pt idx="4718">53</cx:pt>
          <cx:pt idx="4719">21</cx:pt>
          <cx:pt idx="4720">82</cx:pt>
          <cx:pt idx="4721">52</cx:pt>
          <cx:pt idx="4722">60</cx:pt>
          <cx:pt idx="4723">71</cx:pt>
          <cx:pt idx="4724">45</cx:pt>
          <cx:pt idx="4725">82</cx:pt>
          <cx:pt idx="4726">57</cx:pt>
          <cx:pt idx="4727">63</cx:pt>
          <cx:pt idx="4728">41</cx:pt>
          <cx:pt idx="4729">84</cx:pt>
          <cx:pt idx="4730">24</cx:pt>
          <cx:pt idx="4731">63</cx:pt>
          <cx:pt idx="4732">79</cx:pt>
          <cx:pt idx="4733">20</cx:pt>
          <cx:pt idx="4734">50</cx:pt>
          <cx:pt idx="4735">43</cx:pt>
          <cx:pt idx="4736">56</cx:pt>
          <cx:pt idx="4737">21</cx:pt>
          <cx:pt idx="4738">76</cx:pt>
          <cx:pt idx="4739">34</cx:pt>
          <cx:pt idx="4740">42</cx:pt>
          <cx:pt idx="4741">78</cx:pt>
          <cx:pt idx="4742">28</cx:pt>
          <cx:pt idx="4743">39</cx:pt>
          <cx:pt idx="4744">56</cx:pt>
          <cx:pt idx="4745">63</cx:pt>
          <cx:pt idx="4746">38</cx:pt>
          <cx:pt idx="4747">29</cx:pt>
          <cx:pt idx="4748">67</cx:pt>
          <cx:pt idx="4749">57</cx:pt>
          <cx:pt idx="4750">63</cx:pt>
          <cx:pt idx="4751">38</cx:pt>
          <cx:pt idx="4752">68</cx:pt>
          <cx:pt idx="4753">82</cx:pt>
          <cx:pt idx="4754">70</cx:pt>
          <cx:pt idx="4755">32</cx:pt>
          <cx:pt idx="4756">43</cx:pt>
          <cx:pt idx="4757">49</cx:pt>
          <cx:pt idx="4758">49</cx:pt>
          <cx:pt idx="4759">36</cx:pt>
          <cx:pt idx="4760">69</cx:pt>
          <cx:pt idx="4761">57</cx:pt>
          <cx:pt idx="4762">47</cx:pt>
          <cx:pt idx="4763">69</cx:pt>
          <cx:pt idx="4764">65</cx:pt>
          <cx:pt idx="4765">84</cx:pt>
          <cx:pt idx="4766">66</cx:pt>
          <cx:pt idx="4767">60</cx:pt>
          <cx:pt idx="4768">44</cx:pt>
          <cx:pt idx="4769">61</cx:pt>
          <cx:pt idx="4770">30</cx:pt>
          <cx:pt idx="4771">39</cx:pt>
          <cx:pt idx="4772">85</cx:pt>
          <cx:pt idx="4773">58</cx:pt>
          <cx:pt idx="4774">53</cx:pt>
          <cx:pt idx="4775">86</cx:pt>
          <cx:pt idx="4776">55</cx:pt>
          <cx:pt idx="4777">32</cx:pt>
          <cx:pt idx="4778">94</cx:pt>
          <cx:pt idx="4779">41</cx:pt>
          <cx:pt idx="4780">43</cx:pt>
          <cx:pt idx="4781">25</cx:pt>
          <cx:pt idx="4782">64</cx:pt>
          <cx:pt idx="4783">37</cx:pt>
          <cx:pt idx="4784">79</cx:pt>
          <cx:pt idx="4785">62</cx:pt>
          <cx:pt idx="4786">21</cx:pt>
          <cx:pt idx="4787">49</cx:pt>
          <cx:pt idx="4788">77</cx:pt>
          <cx:pt idx="4789">50</cx:pt>
          <cx:pt idx="4790">79</cx:pt>
          <cx:pt idx="4791">35</cx:pt>
          <cx:pt idx="4792">66</cx:pt>
          <cx:pt idx="4793">74</cx:pt>
          <cx:pt idx="4794">77</cx:pt>
          <cx:pt idx="4795">72</cx:pt>
          <cx:pt idx="4796">48</cx:pt>
          <cx:pt idx="4797">42</cx:pt>
          <cx:pt idx="4798">59</cx:pt>
          <cx:pt idx="4799">66</cx:pt>
          <cx:pt idx="4800">27</cx:pt>
          <cx:pt idx="4801">75</cx:pt>
          <cx:pt idx="4802">31</cx:pt>
          <cx:pt idx="4803">51</cx:pt>
          <cx:pt idx="4804">74</cx:pt>
          <cx:pt idx="4805">63</cx:pt>
          <cx:pt idx="4806">31</cx:pt>
          <cx:pt idx="4807">79</cx:pt>
          <cx:pt idx="4808">77</cx:pt>
          <cx:pt idx="4809">26</cx:pt>
          <cx:pt idx="4810">69</cx:pt>
          <cx:pt idx="4811">56</cx:pt>
          <cx:pt idx="4812">18</cx:pt>
          <cx:pt idx="4813">55</cx:pt>
          <cx:pt idx="4814">45</cx:pt>
          <cx:pt idx="4815">74</cx:pt>
          <cx:pt idx="4816">56</cx:pt>
          <cx:pt idx="4817">34</cx:pt>
          <cx:pt idx="4818">44</cx:pt>
          <cx:pt idx="4819">73</cx:pt>
          <cx:pt idx="4820">38</cx:pt>
          <cx:pt idx="4821">64</cx:pt>
          <cx:pt idx="4822">75</cx:pt>
          <cx:pt idx="4823">84</cx:pt>
          <cx:pt idx="4824">62</cx:pt>
          <cx:pt idx="4825">41</cx:pt>
          <cx:pt idx="4826">81</cx:pt>
          <cx:pt idx="4827">66</cx:pt>
          <cx:pt idx="4828">45</cx:pt>
          <cx:pt idx="4829">84</cx:pt>
          <cx:pt idx="4830">60</cx:pt>
          <cx:pt idx="4831">26</cx:pt>
          <cx:pt idx="4832">64</cx:pt>
          <cx:pt idx="4833">32</cx:pt>
          <cx:pt idx="4834">48</cx:pt>
          <cx:pt idx="4835">83</cx:pt>
          <cx:pt idx="4836">62</cx:pt>
          <cx:pt idx="4837">55</cx:pt>
          <cx:pt idx="4838">36</cx:pt>
          <cx:pt idx="4839">52</cx:pt>
          <cx:pt idx="4840">35</cx:pt>
          <cx:pt idx="4841">21</cx:pt>
          <cx:pt idx="4842">67</cx:pt>
          <cx:pt idx="4843">71</cx:pt>
          <cx:pt idx="4844">87</cx:pt>
          <cx:pt idx="4845">70</cx:pt>
          <cx:pt idx="4846">43</cx:pt>
          <cx:pt idx="4847">69</cx:pt>
          <cx:pt idx="4848">75</cx:pt>
          <cx:pt idx="4849">85</cx:pt>
          <cx:pt idx="4850">56</cx:pt>
          <cx:pt idx="4851">55</cx:pt>
          <cx:pt idx="4852">78</cx:pt>
          <cx:pt idx="4853">71</cx:pt>
          <cx:pt idx="4854">68</cx:pt>
          <cx:pt idx="4855">60</cx:pt>
          <cx:pt idx="4856">95</cx:pt>
          <cx:pt idx="4857">51</cx:pt>
          <cx:pt idx="4858">84</cx:pt>
          <cx:pt idx="4859">68</cx:pt>
          <cx:pt idx="4860">54</cx:pt>
          <cx:pt idx="4861">79</cx:pt>
          <cx:pt idx="4862">83</cx:pt>
          <cx:pt idx="4863">28</cx:pt>
          <cx:pt idx="4864">31</cx:pt>
          <cx:pt idx="4865">50</cx:pt>
          <cx:pt idx="4866">79</cx:pt>
          <cx:pt idx="4867">64</cx:pt>
          <cx:pt idx="4868">53</cx:pt>
          <cx:pt idx="4869">81</cx:pt>
          <cx:pt idx="4870">70</cx:pt>
          <cx:pt idx="4871">85</cx:pt>
          <cx:pt idx="4872">20</cx:pt>
          <cx:pt idx="4873">60</cx:pt>
          <cx:pt idx="4874">36</cx:pt>
          <cx:pt idx="4875">49</cx:pt>
          <cx:pt idx="4876">56</cx:pt>
          <cx:pt idx="4877">79</cx:pt>
          <cx:pt idx="4878">53</cx:pt>
          <cx:pt idx="4879">70</cx:pt>
          <cx:pt idx="4880">74</cx:pt>
          <cx:pt idx="4881">60</cx:pt>
          <cx:pt idx="4882">32</cx:pt>
          <cx:pt idx="4883">59</cx:pt>
          <cx:pt idx="4884">48</cx:pt>
          <cx:pt idx="4885">74</cx:pt>
          <cx:pt idx="4886">46</cx:pt>
          <cx:pt idx="4887">63</cx:pt>
          <cx:pt idx="4888">87</cx:pt>
          <cx:pt idx="4889">29</cx:pt>
          <cx:pt idx="4890">51</cx:pt>
          <cx:pt idx="4891">81</cx:pt>
          <cx:pt idx="4892">70</cx:pt>
          <cx:pt idx="4893">75</cx:pt>
          <cx:pt idx="4894">75</cx:pt>
          <cx:pt idx="4895">85</cx:pt>
          <cx:pt idx="4896">28</cx:pt>
          <cx:pt idx="4897">84</cx:pt>
          <cx:pt idx="4898">76</cx:pt>
          <cx:pt idx="4899">43</cx:pt>
          <cx:pt idx="4900">73</cx:pt>
          <cx:pt idx="4901">33</cx:pt>
          <cx:pt idx="4902">45</cx:pt>
          <cx:pt idx="4903">38</cx:pt>
          <cx:pt idx="4904">39</cx:pt>
          <cx:pt idx="4905">67</cx:pt>
          <cx:pt idx="4906">53</cx:pt>
          <cx:pt idx="4907">50</cx:pt>
          <cx:pt idx="4908">80</cx:pt>
          <cx:pt idx="4909">80</cx:pt>
          <cx:pt idx="4910">60</cx:pt>
          <cx:pt idx="4911">23</cx:pt>
          <cx:pt idx="4912">80</cx:pt>
          <cx:pt idx="4913">83</cx:pt>
          <cx:pt idx="4914">72</cx:pt>
          <cx:pt idx="4915">46</cx:pt>
          <cx:pt idx="4916">45</cx:pt>
          <cx:pt idx="4917">42</cx:pt>
          <cx:pt idx="4918">78</cx:pt>
          <cx:pt idx="4919">43</cx:pt>
          <cx:pt idx="4920">55</cx:pt>
          <cx:pt idx="4921">67</cx:pt>
          <cx:pt idx="4922">28</cx:pt>
          <cx:pt idx="4923">48</cx:pt>
          <cx:pt idx="4924">81</cx:pt>
          <cx:pt idx="4925">84</cx:pt>
          <cx:pt idx="4926">41</cx:pt>
          <cx:pt idx="4927">31</cx:pt>
          <cx:pt idx="4928">83</cx:pt>
          <cx:pt idx="4929">70</cx:pt>
          <cx:pt idx="4930">57</cx:pt>
          <cx:pt idx="4931">45</cx:pt>
          <cx:pt idx="4932">37</cx:pt>
          <cx:pt idx="4933">33</cx:pt>
          <cx:pt idx="4934">28</cx:pt>
          <cx:pt idx="4935">16</cx:pt>
          <cx:pt idx="4936">60</cx:pt>
          <cx:pt idx="4937">81</cx:pt>
          <cx:pt idx="4938">54</cx:pt>
          <cx:pt idx="4939">94</cx:pt>
          <cx:pt idx="4940">74</cx:pt>
          <cx:pt idx="4941">76</cx:pt>
          <cx:pt idx="4942">19</cx:pt>
          <cx:pt idx="4943">83</cx:pt>
          <cx:pt idx="4944">73</cx:pt>
          <cx:pt idx="4945">52</cx:pt>
          <cx:pt idx="4946">81</cx:pt>
          <cx:pt idx="4947">84</cx:pt>
          <cx:pt idx="4948">35</cx:pt>
          <cx:pt idx="4949">53</cx:pt>
          <cx:pt idx="4950">55</cx:pt>
          <cx:pt idx="4951">66</cx:pt>
          <cx:pt idx="4952">87</cx:pt>
          <cx:pt idx="4953">43</cx:pt>
          <cx:pt idx="4954">39</cx:pt>
          <cx:pt idx="4955">68</cx:pt>
          <cx:pt idx="4956">81</cx:pt>
          <cx:pt idx="4957">45</cx:pt>
          <cx:pt idx="4958">75</cx:pt>
          <cx:pt idx="4959">64</cx:pt>
          <cx:pt idx="4960">54</cx:pt>
          <cx:pt idx="4961">45</cx:pt>
          <cx:pt idx="4962">75</cx:pt>
          <cx:pt idx="4963">64</cx:pt>
          <cx:pt idx="4964">81</cx:pt>
          <cx:pt idx="4965">39</cx:pt>
          <cx:pt idx="4966">38</cx:pt>
          <cx:pt idx="4967">72</cx:pt>
          <cx:pt idx="4968">67</cx:pt>
          <cx:pt idx="4969">66</cx:pt>
          <cx:pt idx="4970">32</cx:pt>
          <cx:pt idx="4971">17</cx:pt>
          <cx:pt idx="4972">59</cx:pt>
          <cx:pt idx="4973">70</cx:pt>
          <cx:pt idx="4974">41</cx:pt>
          <cx:pt idx="4975">62</cx:pt>
          <cx:pt idx="4976">38</cx:pt>
          <cx:pt idx="4977">81</cx:pt>
          <cx:pt idx="4978">88</cx:pt>
          <cx:pt idx="4979">46</cx:pt>
          <cx:pt idx="4980">25</cx:pt>
          <cx:pt idx="4981">48</cx:pt>
          <cx:pt idx="4982">81</cx:pt>
          <cx:pt idx="4983">49</cx:pt>
          <cx:pt idx="4984">72</cx:pt>
          <cx:pt idx="4985">96</cx:pt>
          <cx:pt idx="4986">17</cx:pt>
          <cx:pt idx="4987">48</cx:pt>
          <cx:pt idx="4988">69</cx:pt>
          <cx:pt idx="4989">85</cx:pt>
          <cx:pt idx="4990">85</cx:pt>
          <cx:pt idx="4991">64</cx:pt>
          <cx:pt idx="4992">79</cx:pt>
          <cx:pt idx="4993">74</cx:pt>
          <cx:pt idx="4994">69</cx:pt>
          <cx:pt idx="4995">44</cx:pt>
          <cx:pt idx="4996">50</cx:pt>
          <cx:pt idx="4997">48</cx:pt>
          <cx:pt idx="4998">77</cx:pt>
          <cx:pt idx="4999">46</cx:pt>
          <cx:pt idx="5000">51</cx:pt>
          <cx:pt idx="5001">23</cx:pt>
          <cx:pt idx="5002">56</cx:pt>
          <cx:pt idx="5003">47</cx:pt>
          <cx:pt idx="5004">42</cx:pt>
          <cx:pt idx="5005">64</cx:pt>
          <cx:pt idx="5006">80</cx:pt>
          <cx:pt idx="5007">73</cx:pt>
          <cx:pt idx="5008">80</cx:pt>
          <cx:pt idx="5009">34</cx:pt>
          <cx:pt idx="5010">69</cx:pt>
          <cx:pt idx="5011">54</cx:pt>
          <cx:pt idx="5012">56</cx:pt>
          <cx:pt idx="5013">66</cx:pt>
          <cx:pt idx="5014">53</cx:pt>
          <cx:pt idx="5015">89</cx:pt>
          <cx:pt idx="5016">70</cx:pt>
          <cx:pt idx="5017">59</cx:pt>
          <cx:pt idx="5018">41</cx:pt>
          <cx:pt idx="5019">28</cx:pt>
          <cx:pt idx="5020">75</cx:pt>
          <cx:pt idx="5021">34</cx:pt>
          <cx:pt idx="5022">68</cx:pt>
          <cx:pt idx="5023">32</cx:pt>
          <cx:pt idx="5024">44</cx:pt>
          <cx:pt idx="5025">35</cx:pt>
          <cx:pt idx="5026">74</cx:pt>
          <cx:pt idx="5027">64</cx:pt>
          <cx:pt idx="5028">57</cx:pt>
          <cx:pt idx="5029">46</cx:pt>
          <cx:pt idx="5030">36</cx:pt>
          <cx:pt idx="5031">85</cx:pt>
          <cx:pt idx="5032">71</cx:pt>
          <cx:pt idx="5033">49</cx:pt>
          <cx:pt idx="5034">71</cx:pt>
          <cx:pt idx="5035">76</cx:pt>
          <cx:pt idx="5036">26</cx:pt>
          <cx:pt idx="5037">74</cx:pt>
          <cx:pt idx="5038">78</cx:pt>
          <cx:pt idx="5039">59</cx:pt>
          <cx:pt idx="5040">55</cx:pt>
          <cx:pt idx="5041">51</cx:pt>
          <cx:pt idx="5042">57</cx:pt>
          <cx:pt idx="5043">63</cx:pt>
          <cx:pt idx="5044">37</cx:pt>
          <cx:pt idx="5045">41</cx:pt>
          <cx:pt idx="5046">67</cx:pt>
          <cx:pt idx="5047">56</cx:pt>
          <cx:pt idx="5048">51</cx:pt>
          <cx:pt idx="5049">26</cx:pt>
          <cx:pt idx="5050">56</cx:pt>
          <cx:pt idx="5051">48</cx:pt>
          <cx:pt idx="5052">52</cx:pt>
          <cx:pt idx="5053">42</cx:pt>
          <cx:pt idx="5054">41</cx:pt>
          <cx:pt idx="5055">64</cx:pt>
          <cx:pt idx="5056">57</cx:pt>
          <cx:pt idx="5057">72</cx:pt>
          <cx:pt idx="5058">52</cx:pt>
          <cx:pt idx="5059">67</cx:pt>
          <cx:pt idx="5060">61</cx:pt>
          <cx:pt idx="5061">51</cx:pt>
          <cx:pt idx="5062">42</cx:pt>
          <cx:pt idx="5063">71</cx:pt>
          <cx:pt idx="5064">74</cx:pt>
          <cx:pt idx="5065">62</cx:pt>
          <cx:pt idx="5066">76</cx:pt>
          <cx:pt idx="5067">50</cx:pt>
          <cx:pt idx="5068">42</cx:pt>
          <cx:pt idx="5069">55</cx:pt>
          <cx:pt idx="5070">60</cx:pt>
          <cx:pt idx="5071">52</cx:pt>
          <cx:pt idx="5072">36</cx:pt>
          <cx:pt idx="5073">53</cx:pt>
          <cx:pt idx="5074">54</cx:pt>
          <cx:pt idx="5075">47</cx:pt>
          <cx:pt idx="5076">70</cx:pt>
          <cx:pt idx="5077">62</cx:pt>
          <cx:pt idx="5078">82</cx:pt>
          <cx:pt idx="5079">26</cx:pt>
          <cx:pt idx="5080">25</cx:pt>
          <cx:pt idx="5081">55</cx:pt>
          <cx:pt idx="5082">34</cx:pt>
          <cx:pt idx="5083">51</cx:pt>
          <cx:pt idx="5084">63</cx:pt>
          <cx:pt idx="5085">54</cx:pt>
          <cx:pt idx="5086">62</cx:pt>
          <cx:pt idx="5087">43</cx:pt>
          <cx:pt idx="5088">34</cx:pt>
          <cx:pt idx="5089">56</cx:pt>
          <cx:pt idx="5090">24</cx:pt>
          <cx:pt idx="5091">65</cx:pt>
          <cx:pt idx="5092">31</cx:pt>
          <cx:pt idx="5093">72</cx:pt>
          <cx:pt idx="5094">90</cx:pt>
          <cx:pt idx="5095">43</cx:pt>
          <cx:pt idx="5096">23</cx:pt>
          <cx:pt idx="5097">18</cx:pt>
          <cx:pt idx="5098">44</cx:pt>
          <cx:pt idx="5099">84</cx:pt>
          <cx:pt idx="5100">62</cx:pt>
          <cx:pt idx="5101">56</cx:pt>
          <cx:pt idx="5102">87</cx:pt>
          <cx:pt idx="5103">89</cx:pt>
          <cx:pt idx="5104">55</cx:pt>
          <cx:pt idx="5105">18</cx:pt>
          <cx:pt idx="5106">46</cx:pt>
          <cx:pt idx="5107">42</cx:pt>
          <cx:pt idx="5108">72</cx:pt>
          <cx:pt idx="5109">75</cx:pt>
          <cx:pt idx="5110">79</cx:pt>
          <cx:pt idx="5111">78</cx:pt>
          <cx:pt idx="5112">81</cx:pt>
          <cx:pt idx="5113">63</cx:pt>
          <cx:pt idx="5114">35</cx:pt>
          <cx:pt idx="5115">63</cx:pt>
          <cx:pt idx="5116">59</cx:pt>
          <cx:pt idx="5117">76</cx:pt>
          <cx:pt idx="5118">33</cx:pt>
          <cx:pt idx="5119">62</cx:pt>
          <cx:pt idx="5120">58</cx:pt>
          <cx:pt idx="5121">82</cx:pt>
          <cx:pt idx="5122">73</cx:pt>
          <cx:pt idx="5123">75</cx:pt>
          <cx:pt idx="5124">71</cx:pt>
          <cx:pt idx="5125">30</cx:pt>
          <cx:pt idx="5126">58</cx:pt>
          <cx:pt idx="5127">80</cx:pt>
          <cx:pt idx="5128">65</cx:pt>
          <cx:pt idx="5129">51</cx:pt>
          <cx:pt idx="5130">44</cx:pt>
          <cx:pt idx="5131">23</cx:pt>
          <cx:pt idx="5132">56</cx:pt>
          <cx:pt idx="5133">25</cx:pt>
          <cx:pt idx="5134">89</cx:pt>
          <cx:pt idx="5135">75</cx:pt>
          <cx:pt idx="5136">60</cx:pt>
          <cx:pt idx="5137">64</cx:pt>
          <cx:pt idx="5138">40</cx:pt>
          <cx:pt idx="5139">37</cx:pt>
          <cx:pt idx="5140">42</cx:pt>
          <cx:pt idx="5141">78</cx:pt>
          <cx:pt idx="5142">72</cx:pt>
          <cx:pt idx="5143">44</cx:pt>
          <cx:pt idx="5144">89</cx:pt>
          <cx:pt idx="5145">77</cx:pt>
          <cx:pt idx="5146">62</cx:pt>
          <cx:pt idx="5147">46</cx:pt>
          <cx:pt idx="5148">94</cx:pt>
          <cx:pt idx="5149">80</cx:pt>
          <cx:pt idx="5150">83</cx:pt>
          <cx:pt idx="5151">74</cx:pt>
          <cx:pt idx="5152">85</cx:pt>
          <cx:pt idx="5153">61</cx:pt>
          <cx:pt idx="5154">85</cx:pt>
          <cx:pt idx="5155">58</cx:pt>
          <cx:pt idx="5156">52</cx:pt>
          <cx:pt idx="5157">69</cx:pt>
          <cx:pt idx="5158">78</cx:pt>
          <cx:pt idx="5159">82</cx:pt>
          <cx:pt idx="5160">47</cx:pt>
          <cx:pt idx="5161">79</cx:pt>
          <cx:pt idx="5162">21</cx:pt>
          <cx:pt idx="5163">33</cx:pt>
          <cx:pt idx="5164">65</cx:pt>
          <cx:pt idx="5165">35</cx:pt>
          <cx:pt idx="5166">63</cx:pt>
          <cx:pt idx="5167">50</cx:pt>
          <cx:pt idx="5168">18</cx:pt>
          <cx:pt idx="5169">88</cx:pt>
          <cx:pt idx="5170">35</cx:pt>
          <cx:pt idx="5171">82</cx:pt>
          <cx:pt idx="5172">87</cx:pt>
          <cx:pt idx="5173">59</cx:pt>
          <cx:pt idx="5174">56</cx:pt>
          <cx:pt idx="5175">86</cx:pt>
          <cx:pt idx="5176">70</cx:pt>
          <cx:pt idx="5177">90</cx:pt>
          <cx:pt idx="5178">28</cx:pt>
          <cx:pt idx="5179">21</cx:pt>
          <cx:pt idx="5180">64</cx:pt>
          <cx:pt idx="5181">61</cx:pt>
          <cx:pt idx="5182">54</cx:pt>
          <cx:pt idx="5183">20</cx:pt>
          <cx:pt idx="5184">49</cx:pt>
          <cx:pt idx="5185">65</cx:pt>
          <cx:pt idx="5186">61</cx:pt>
          <cx:pt idx="5187">40</cx:pt>
          <cx:pt idx="5188">49</cx:pt>
          <cx:pt idx="5189">52</cx:pt>
          <cx:pt idx="5190">38</cx:pt>
          <cx:pt idx="5191">51</cx:pt>
          <cx:pt idx="5192">76</cx:pt>
          <cx:pt idx="5193">42</cx:pt>
          <cx:pt idx="5194">68</cx:pt>
          <cx:pt idx="5195">77</cx:pt>
          <cx:pt idx="5196">65</cx:pt>
          <cx:pt idx="5197">63</cx:pt>
          <cx:pt idx="5198">35</cx:pt>
          <cx:pt idx="5199">71</cx:pt>
          <cx:pt idx="5200">64</cx:pt>
          <cx:pt idx="5201">53</cx:pt>
          <cx:pt idx="5202">87</cx:pt>
          <cx:pt idx="5203">71</cx:pt>
          <cx:pt idx="5204">43</cx:pt>
          <cx:pt idx="5205">54</cx:pt>
          <cx:pt idx="5206">44</cx:pt>
          <cx:pt idx="5207">45</cx:pt>
          <cx:pt idx="5208">42</cx:pt>
          <cx:pt idx="5209">38</cx:pt>
          <cx:pt idx="5210">36</cx:pt>
          <cx:pt idx="5211">43</cx:pt>
          <cx:pt idx="5212">67</cx:pt>
          <cx:pt idx="5213">58</cx:pt>
          <cx:pt idx="5214">64</cx:pt>
          <cx:pt idx="5215">51</cx:pt>
          <cx:pt idx="5216">57</cx:pt>
          <cx:pt idx="5217">40</cx:pt>
          <cx:pt idx="5218">68</cx:pt>
          <cx:pt idx="5219">58</cx:pt>
          <cx:pt idx="5220">63</cx:pt>
          <cx:pt idx="5221">56</cx:pt>
          <cx:pt idx="5222">60</cx:pt>
          <cx:pt idx="5223">68</cx:pt>
          <cx:pt idx="5224">82</cx:pt>
          <cx:pt idx="5225">33</cx:pt>
          <cx:pt idx="5226">47</cx:pt>
          <cx:pt idx="5227">32</cx:pt>
          <cx:pt idx="5228">39</cx:pt>
          <cx:pt idx="5229">41</cx:pt>
          <cx:pt idx="5230">61</cx:pt>
          <cx:pt idx="5231">63</cx:pt>
          <cx:pt idx="5232">27</cx:pt>
          <cx:pt idx="5233">88</cx:pt>
          <cx:pt idx="5234">35</cx:pt>
          <cx:pt idx="5235">48</cx:pt>
          <cx:pt idx="5236">95</cx:pt>
          <cx:pt idx="5237">48</cx:pt>
          <cx:pt idx="5238">45</cx:pt>
          <cx:pt idx="5239">49</cx:pt>
          <cx:pt idx="5240">57</cx:pt>
          <cx:pt idx="5241">61</cx:pt>
          <cx:pt idx="5242">75</cx:pt>
          <cx:pt idx="5243">26</cx:pt>
          <cx:pt idx="5244">47</cx:pt>
          <cx:pt idx="5245">37</cx:pt>
          <cx:pt idx="5246">55</cx:pt>
          <cx:pt idx="5247">73</cx:pt>
          <cx:pt idx="5248">30</cx:pt>
          <cx:pt idx="5249">80</cx:pt>
          <cx:pt idx="5250">24</cx:pt>
          <cx:pt idx="5251">66</cx:pt>
          <cx:pt idx="5252">77</cx:pt>
          <cx:pt idx="5253">86</cx:pt>
          <cx:pt idx="5254">13</cx:pt>
          <cx:pt idx="5255">52</cx:pt>
          <cx:pt idx="5256">80</cx:pt>
          <cx:pt idx="5257">44</cx:pt>
          <cx:pt idx="5258">68</cx:pt>
          <cx:pt idx="5259">23</cx:pt>
          <cx:pt idx="5260">36</cx:pt>
          <cx:pt idx="5261">58</cx:pt>
          <cx:pt idx="5262">91</cx:pt>
          <cx:pt idx="5263">48</cx:pt>
          <cx:pt idx="5264">40</cx:pt>
          <cx:pt idx="5265">33</cx:pt>
          <cx:pt idx="5266">46</cx:pt>
          <cx:pt idx="5267">87</cx:pt>
          <cx:pt idx="5268">39</cx:pt>
          <cx:pt idx="5269">70</cx:pt>
          <cx:pt idx="5270">67</cx:pt>
          <cx:pt idx="5271">68</cx:pt>
          <cx:pt idx="5272">61</cx:pt>
          <cx:pt idx="5273">51</cx:pt>
          <cx:pt idx="5274">43</cx:pt>
          <cx:pt idx="5275">70</cx:pt>
          <cx:pt idx="5276">34</cx:pt>
          <cx:pt idx="5277">33</cx:pt>
          <cx:pt idx="5278">46</cx:pt>
          <cx:pt idx="5279">60</cx:pt>
          <cx:pt idx="5280">73</cx:pt>
          <cx:pt idx="5281">47</cx:pt>
          <cx:pt idx="5282">67</cx:pt>
          <cx:pt idx="5283">37</cx:pt>
          <cx:pt idx="5284">44</cx:pt>
          <cx:pt idx="5285">55</cx:pt>
          <cx:pt idx="5286">52</cx:pt>
          <cx:pt idx="5287">42</cx:pt>
          <cx:pt idx="5288">28</cx:pt>
          <cx:pt idx="5289">31</cx:pt>
          <cx:pt idx="5290">42</cx:pt>
          <cx:pt idx="5291">71</cx:pt>
          <cx:pt idx="5292">54</cx:pt>
          <cx:pt idx="5293">42</cx:pt>
          <cx:pt idx="5294">68</cx:pt>
          <cx:pt idx="5295">27</cx:pt>
          <cx:pt idx="5296">59</cx:pt>
          <cx:pt idx="5297">77</cx:pt>
          <cx:pt idx="5298">43</cx:pt>
          <cx:pt idx="5299">73</cx:pt>
          <cx:pt idx="5300">31</cx:pt>
          <cx:pt idx="5301">55</cx:pt>
          <cx:pt idx="5302">49</cx:pt>
          <cx:pt idx="5303">65</cx:pt>
          <cx:pt idx="5304">30</cx:pt>
          <cx:pt idx="5305">75</cx:pt>
          <cx:pt idx="5306">43</cx:pt>
          <cx:pt idx="5307">49</cx:pt>
          <cx:pt idx="5308">44</cx:pt>
          <cx:pt idx="5309">35</cx:pt>
          <cx:pt idx="5310">88</cx:pt>
          <cx:pt idx="5311">65</cx:pt>
          <cx:pt idx="5312">82</cx:pt>
          <cx:pt idx="5313">76</cx:pt>
          <cx:pt idx="5314">54</cx:pt>
          <cx:pt idx="5315">90</cx:pt>
          <cx:pt idx="5316">23</cx:pt>
          <cx:pt idx="5317">79</cx:pt>
          <cx:pt idx="5318">65</cx:pt>
          <cx:pt idx="5319">59</cx:pt>
          <cx:pt idx="5320">28</cx:pt>
          <cx:pt idx="5321">79</cx:pt>
          <cx:pt idx="5322">11</cx:pt>
          <cx:pt idx="5323">61</cx:pt>
          <cx:pt idx="5324">36</cx:pt>
          <cx:pt idx="5325">22</cx:pt>
          <cx:pt idx="5326">20</cx:pt>
          <cx:pt idx="5327">45</cx:pt>
          <cx:pt idx="5328">32</cx:pt>
          <cx:pt idx="5329">68</cx:pt>
          <cx:pt idx="5330">55</cx:pt>
          <cx:pt idx="5331">38</cx:pt>
          <cx:pt idx="5332">23</cx:pt>
          <cx:pt idx="5333">33</cx:pt>
          <cx:pt idx="5334">22</cx:pt>
          <cx:pt idx="5335">60</cx:pt>
          <cx:pt idx="5336">58</cx:pt>
          <cx:pt idx="5337">84</cx:pt>
          <cx:pt idx="5338">67</cx:pt>
          <cx:pt idx="5339">79</cx:pt>
          <cx:pt idx="5340">61</cx:pt>
          <cx:pt idx="5341">80</cx:pt>
          <cx:pt idx="5342">27</cx:pt>
          <cx:pt idx="5343">72</cx:pt>
          <cx:pt idx="5344">61</cx:pt>
          <cx:pt idx="5345">25</cx:pt>
          <cx:pt idx="5346">67</cx:pt>
          <cx:pt idx="5347">33</cx:pt>
          <cx:pt idx="5348">46</cx:pt>
          <cx:pt idx="5349">73</cx:pt>
          <cx:pt idx="5350">54</cx:pt>
          <cx:pt idx="5351">44</cx:pt>
          <cx:pt idx="5352">74</cx:pt>
          <cx:pt idx="5353">31</cx:pt>
          <cx:pt idx="5354">73</cx:pt>
          <cx:pt idx="5355">34</cx:pt>
          <cx:pt idx="5356">36</cx:pt>
          <cx:pt idx="5357">27</cx:pt>
          <cx:pt idx="5358">66</cx:pt>
          <cx:pt idx="5359">66</cx:pt>
          <cx:pt idx="5360">64</cx:pt>
          <cx:pt idx="5361">82</cx:pt>
          <cx:pt idx="5362">34</cx:pt>
          <cx:pt idx="5363">38</cx:pt>
          <cx:pt idx="5364">79</cx:pt>
          <cx:pt idx="5365">35</cx:pt>
          <cx:pt idx="5366">33</cx:pt>
          <cx:pt idx="5367">65</cx:pt>
          <cx:pt idx="5368">69</cx:pt>
          <cx:pt idx="5369">66</cx:pt>
          <cx:pt idx="5370">45</cx:pt>
          <cx:pt idx="5371">37</cx:pt>
          <cx:pt idx="5372">71</cx:pt>
          <cx:pt idx="5373">59</cx:pt>
          <cx:pt idx="5374">32</cx:pt>
          <cx:pt idx="5375">40</cx:pt>
          <cx:pt idx="5376">73</cx:pt>
          <cx:pt idx="5377">48</cx:pt>
          <cx:pt idx="5378">52</cx:pt>
          <cx:pt idx="5379">79</cx:pt>
          <cx:pt idx="5380">85</cx:pt>
          <cx:pt idx="5381">72</cx:pt>
          <cx:pt idx="5382">39</cx:pt>
          <cx:pt idx="5383">72</cx:pt>
          <cx:pt idx="5384">51</cx:pt>
          <cx:pt idx="5385">36</cx:pt>
          <cx:pt idx="5386">89</cx:pt>
          <cx:pt idx="5387">82</cx:pt>
          <cx:pt idx="5388">51</cx:pt>
          <cx:pt idx="5389">75</cx:pt>
          <cx:pt idx="5390">44</cx:pt>
          <cx:pt idx="5391">72</cx:pt>
          <cx:pt idx="5392">66</cx:pt>
          <cx:pt idx="5393">41</cx:pt>
          <cx:pt idx="5394">59</cx:pt>
          <cx:pt idx="5395">31</cx:pt>
          <cx:pt idx="5396">54</cx:pt>
          <cx:pt idx="5397">23</cx:pt>
          <cx:pt idx="5398">75</cx:pt>
          <cx:pt idx="5399">21</cx:pt>
          <cx:pt idx="5400">69</cx:pt>
          <cx:pt idx="5401">56</cx:pt>
          <cx:pt idx="5402">60</cx:pt>
          <cx:pt idx="5403">79</cx:pt>
          <cx:pt idx="5404">47</cx:pt>
          <cx:pt idx="5405">72</cx:pt>
          <cx:pt idx="5406">31</cx:pt>
          <cx:pt idx="5407">45</cx:pt>
          <cx:pt idx="5408">40</cx:pt>
          <cx:pt idx="5409">46</cx:pt>
          <cx:pt idx="5410">38</cx:pt>
          <cx:pt idx="5411">64</cx:pt>
          <cx:pt idx="5412">46</cx:pt>
          <cx:pt idx="5413">58</cx:pt>
          <cx:pt idx="5414">37</cx:pt>
          <cx:pt idx="5415">62</cx:pt>
          <cx:pt idx="5416">49</cx:pt>
          <cx:pt idx="5417">53</cx:pt>
          <cx:pt idx="5418">30</cx:pt>
          <cx:pt idx="5419">59</cx:pt>
          <cx:pt idx="5420">40</cx:pt>
          <cx:pt idx="5421">37</cx:pt>
          <cx:pt idx="5422">41</cx:pt>
          <cx:pt idx="5423">56</cx:pt>
          <cx:pt idx="5424">81</cx:pt>
          <cx:pt idx="5425">66</cx:pt>
          <cx:pt idx="5426">71</cx:pt>
          <cx:pt idx="5427">64</cx:pt>
          <cx:pt idx="5428">31</cx:pt>
          <cx:pt idx="5429">72</cx:pt>
          <cx:pt idx="5430">57</cx:pt>
          <cx:pt idx="5431">67</cx:pt>
          <cx:pt idx="5432">76</cx:pt>
          <cx:pt idx="5433">68</cx:pt>
          <cx:pt idx="5434">78</cx:pt>
          <cx:pt idx="5435">68</cx:pt>
          <cx:pt idx="5436">25</cx:pt>
          <cx:pt idx="5437">86</cx:pt>
          <cx:pt idx="5438">15</cx:pt>
          <cx:pt idx="5439">28</cx:pt>
          <cx:pt idx="5440">58</cx:pt>
          <cx:pt idx="5441">72</cx:pt>
          <cx:pt idx="5442">45</cx:pt>
          <cx:pt idx="5443">59</cx:pt>
          <cx:pt idx="5444">78</cx:pt>
          <cx:pt idx="5445">84</cx:pt>
          <cx:pt idx="5446">56</cx:pt>
          <cx:pt idx="5447">62</cx:pt>
          <cx:pt idx="5448">78</cx:pt>
          <cx:pt idx="5449">62</cx:pt>
          <cx:pt idx="5450">54</cx:pt>
          <cx:pt idx="5451">57</cx:pt>
          <cx:pt idx="5452">61</cx:pt>
          <cx:pt idx="5453">49</cx:pt>
          <cx:pt idx="5454">71</cx:pt>
          <cx:pt idx="5455">55</cx:pt>
          <cx:pt idx="5456">44</cx:pt>
          <cx:pt idx="5457">68</cx:pt>
          <cx:pt idx="5458">60</cx:pt>
          <cx:pt idx="5459">45</cx:pt>
          <cx:pt idx="5460">72</cx:pt>
          <cx:pt idx="5461">41</cx:pt>
          <cx:pt idx="5462">73</cx:pt>
          <cx:pt idx="5463">57</cx:pt>
          <cx:pt idx="5464">55</cx:pt>
          <cx:pt idx="5465">53</cx:pt>
          <cx:pt idx="5466">53</cx:pt>
          <cx:pt idx="5467">87</cx:pt>
          <cx:pt idx="5468">61</cx:pt>
          <cx:pt idx="5469">38</cx:pt>
          <cx:pt idx="5470">60</cx:pt>
          <cx:pt idx="5471">49</cx:pt>
          <cx:pt idx="5472">64</cx:pt>
          <cx:pt idx="5473">23</cx:pt>
          <cx:pt idx="5474">72</cx:pt>
          <cx:pt idx="5475">71</cx:pt>
          <cx:pt idx="5476">59</cx:pt>
          <cx:pt idx="5477">38</cx:pt>
          <cx:pt idx="5478">24</cx:pt>
          <cx:pt idx="5479">18</cx:pt>
          <cx:pt idx="5480">33</cx:pt>
          <cx:pt idx="5481">81</cx:pt>
          <cx:pt idx="5482">30</cx:pt>
          <cx:pt idx="5483">32</cx:pt>
          <cx:pt idx="5484">50</cx:pt>
          <cx:pt idx="5485">73</cx:pt>
          <cx:pt idx="5486">38</cx:pt>
          <cx:pt idx="5487">28</cx:pt>
          <cx:pt idx="5488">57</cx:pt>
          <cx:pt idx="5489">41</cx:pt>
          <cx:pt idx="5490">52</cx:pt>
          <cx:pt idx="5491">26</cx:pt>
          <cx:pt idx="5492">28</cx:pt>
          <cx:pt idx="5493">74</cx:pt>
          <cx:pt idx="5494">81</cx:pt>
          <cx:pt idx="5495">81</cx:pt>
          <cx:pt idx="5496">61</cx:pt>
          <cx:pt idx="5497">38</cx:pt>
          <cx:pt idx="5498">29</cx:pt>
          <cx:pt idx="5499">57</cx:pt>
          <cx:pt idx="5500">21</cx:pt>
          <cx:pt idx="5501">57</cx:pt>
          <cx:pt idx="5502">94</cx:pt>
          <cx:pt idx="5503">39</cx:pt>
          <cx:pt idx="5504">59</cx:pt>
          <cx:pt idx="5505">64</cx:pt>
          <cx:pt idx="5506">83</cx:pt>
          <cx:pt idx="5507">53</cx:pt>
          <cx:pt idx="5508">70</cx:pt>
          <cx:pt idx="5509">92</cx:pt>
          <cx:pt idx="5510">92</cx:pt>
          <cx:pt idx="5511">47</cx:pt>
          <cx:pt idx="5512">51</cx:pt>
          <cx:pt idx="5513">45</cx:pt>
          <cx:pt idx="5514">34</cx:pt>
          <cx:pt idx="5515">50</cx:pt>
          <cx:pt idx="5516">45</cx:pt>
          <cx:pt idx="5517">54</cx:pt>
          <cx:pt idx="5518">52</cx:pt>
          <cx:pt idx="5519">20</cx:pt>
          <cx:pt idx="5520">93</cx:pt>
          <cx:pt idx="5521">53</cx:pt>
          <cx:pt idx="5522">35</cx:pt>
          <cx:pt idx="5523">48</cx:pt>
          <cx:pt idx="5524">18</cx:pt>
          <cx:pt idx="5525">43</cx:pt>
          <cx:pt idx="5526">36</cx:pt>
          <cx:pt idx="5527">51</cx:pt>
          <cx:pt idx="5528">65</cx:pt>
          <cx:pt idx="5529">81</cx:pt>
          <cx:pt idx="5530">45</cx:pt>
          <cx:pt idx="5531">46</cx:pt>
          <cx:pt idx="5532">32</cx:pt>
          <cx:pt idx="5533">60</cx:pt>
          <cx:pt idx="5534">33</cx:pt>
          <cx:pt idx="5535">45</cx:pt>
          <cx:pt idx="5536">54</cx:pt>
          <cx:pt idx="5537">46</cx:pt>
          <cx:pt idx="5538">49</cx:pt>
          <cx:pt idx="5539">38</cx:pt>
          <cx:pt idx="5540">53</cx:pt>
          <cx:pt idx="5541">30</cx:pt>
          <cx:pt idx="5542">24</cx:pt>
          <cx:pt idx="5543">69</cx:pt>
          <cx:pt idx="5544">57</cx:pt>
          <cx:pt idx="5545">94</cx:pt>
          <cx:pt idx="5546">77</cx:pt>
          <cx:pt idx="5547">79</cx:pt>
          <cx:pt idx="5548">50</cx:pt>
          <cx:pt idx="5549">52</cx:pt>
          <cx:pt idx="5550">64</cx:pt>
          <cx:pt idx="5551">86</cx:pt>
          <cx:pt idx="5552">33</cx:pt>
          <cx:pt idx="5553">47</cx:pt>
          <cx:pt idx="5554">31</cx:pt>
          <cx:pt idx="5555">42</cx:pt>
          <cx:pt idx="5556">54</cx:pt>
          <cx:pt idx="5557">33</cx:pt>
          <cx:pt idx="5558">61</cx:pt>
          <cx:pt idx="5559">78</cx:pt>
          <cx:pt idx="5560">55</cx:pt>
          <cx:pt idx="5561">59</cx:pt>
          <cx:pt idx="5562">20</cx:pt>
          <cx:pt idx="5563">43</cx:pt>
          <cx:pt idx="5564">19</cx:pt>
          <cx:pt idx="5565">17</cx:pt>
          <cx:pt idx="5566">73</cx:pt>
          <cx:pt idx="5567">72</cx:pt>
          <cx:pt idx="5568">39</cx:pt>
          <cx:pt idx="5569">44</cx:pt>
          <cx:pt idx="5570">52</cx:pt>
          <cx:pt idx="5571">58</cx:pt>
          <cx:pt idx="5572">45</cx:pt>
          <cx:pt idx="5573">36</cx:pt>
          <cx:pt idx="5574">22</cx:pt>
          <cx:pt idx="5575">86</cx:pt>
          <cx:pt idx="5576">68</cx:pt>
          <cx:pt idx="5577">47</cx:pt>
          <cx:pt idx="5578">40</cx:pt>
          <cx:pt idx="5579">58</cx:pt>
          <cx:pt idx="5580">53</cx:pt>
          <cx:pt idx="5581">46</cx:pt>
          <cx:pt idx="5582">66</cx:pt>
          <cx:pt idx="5583">49</cx:pt>
          <cx:pt idx="5584">77</cx:pt>
          <cx:pt idx="5585">36</cx:pt>
          <cx:pt idx="5586">55</cx:pt>
          <cx:pt idx="5587">49</cx:pt>
          <cx:pt idx="5588">76</cx:pt>
          <cx:pt idx="5589">45</cx:pt>
          <cx:pt idx="5590">28</cx:pt>
          <cx:pt idx="5591">25</cx:pt>
          <cx:pt idx="5592">27</cx:pt>
          <cx:pt idx="5593">67</cx:pt>
          <cx:pt idx="5594">44</cx:pt>
          <cx:pt idx="5595">18</cx:pt>
          <cx:pt idx="5596">37</cx:pt>
          <cx:pt idx="5597">43</cx:pt>
          <cx:pt idx="5598">43</cx:pt>
          <cx:pt idx="5599">66</cx:pt>
          <cx:pt idx="5600">34</cx:pt>
          <cx:pt idx="5601">77</cx:pt>
          <cx:pt idx="5602">31</cx:pt>
          <cx:pt idx="5603">80</cx:pt>
          <cx:pt idx="5604">71</cx:pt>
          <cx:pt idx="5605">69</cx:pt>
          <cx:pt idx="5606">34</cx:pt>
          <cx:pt idx="5607">69</cx:pt>
          <cx:pt idx="5608">44</cx:pt>
          <cx:pt idx="5609">30</cx:pt>
          <cx:pt idx="5610">73</cx:pt>
          <cx:pt idx="5611">52</cx:pt>
          <cx:pt idx="5612">81</cx:pt>
          <cx:pt idx="5613">52</cx:pt>
          <cx:pt idx="5614">77</cx:pt>
          <cx:pt idx="5615">44</cx:pt>
          <cx:pt idx="5616">62</cx:pt>
          <cx:pt idx="5617">44</cx:pt>
          <cx:pt idx="5618">51</cx:pt>
          <cx:pt idx="5619">48</cx:pt>
          <cx:pt idx="5620">30</cx:pt>
          <cx:pt idx="5621">82</cx:pt>
          <cx:pt idx="5622">61</cx:pt>
          <cx:pt idx="5623">72</cx:pt>
          <cx:pt idx="5624">78</cx:pt>
          <cx:pt idx="5625">53</cx:pt>
          <cx:pt idx="5626">78</cx:pt>
          <cx:pt idx="5627">79</cx:pt>
          <cx:pt idx="5628">56</cx:pt>
          <cx:pt idx="5629">58</cx:pt>
          <cx:pt idx="5630">72</cx:pt>
          <cx:pt idx="5631">37</cx:pt>
          <cx:pt idx="5632">56</cx:pt>
          <cx:pt idx="5633">59</cx:pt>
          <cx:pt idx="5634">54</cx:pt>
          <cx:pt idx="5635">47</cx:pt>
          <cx:pt idx="5636">84</cx:pt>
          <cx:pt idx="5637">50</cx:pt>
          <cx:pt idx="5638">27</cx:pt>
          <cx:pt idx="5639">67</cx:pt>
          <cx:pt idx="5640">48</cx:pt>
          <cx:pt idx="5641">42</cx:pt>
          <cx:pt idx="5642">55</cx:pt>
          <cx:pt idx="5643">73</cx:pt>
          <cx:pt idx="5644">46</cx:pt>
          <cx:pt idx="5645">81</cx:pt>
          <cx:pt idx="5646">82</cx:pt>
          <cx:pt idx="5647">35</cx:pt>
          <cx:pt idx="5648">92</cx:pt>
          <cx:pt idx="5649">59</cx:pt>
          <cx:pt idx="5650">35</cx:pt>
          <cx:pt idx="5651">65</cx:pt>
          <cx:pt idx="5652">53</cx:pt>
          <cx:pt idx="5653">45</cx:pt>
          <cx:pt idx="5654">61</cx:pt>
          <cx:pt idx="5655">74</cx:pt>
          <cx:pt idx="5656">60</cx:pt>
          <cx:pt idx="5657">23</cx:pt>
          <cx:pt idx="5658">25</cx:pt>
          <cx:pt idx="5659">45</cx:pt>
          <cx:pt idx="5660">68</cx:pt>
          <cx:pt idx="5661">21</cx:pt>
          <cx:pt idx="5662">65</cx:pt>
          <cx:pt idx="5663">45</cx:pt>
          <cx:pt idx="5664">58</cx:pt>
          <cx:pt idx="5665">76</cx:pt>
          <cx:pt idx="5666">57</cx:pt>
          <cx:pt idx="5667">46</cx:pt>
          <cx:pt idx="5668">68</cx:pt>
          <cx:pt idx="5669">40</cx:pt>
          <cx:pt idx="5670">45</cx:pt>
          <cx:pt idx="5671">31</cx:pt>
          <cx:pt idx="5672">50</cx:pt>
          <cx:pt idx="5673">43</cx:pt>
          <cx:pt idx="5674">50</cx:pt>
          <cx:pt idx="5675">80</cx:pt>
          <cx:pt idx="5676">90</cx:pt>
          <cx:pt idx="5677">38</cx:pt>
          <cx:pt idx="5678">73</cx:pt>
          <cx:pt idx="5679">78</cx:pt>
          <cx:pt idx="5680">54</cx:pt>
          <cx:pt idx="5681">92</cx:pt>
          <cx:pt idx="5682">39</cx:pt>
          <cx:pt idx="5683">41</cx:pt>
          <cx:pt idx="5684">71</cx:pt>
          <cx:pt idx="5685">65</cx:pt>
          <cx:pt idx="5686">87</cx:pt>
          <cx:pt idx="5687">47</cx:pt>
          <cx:pt idx="5688">42</cx:pt>
          <cx:pt idx="5689">62</cx:pt>
          <cx:pt idx="5690">54</cx:pt>
          <cx:pt idx="5691">71</cx:pt>
          <cx:pt idx="5692">42</cx:pt>
          <cx:pt idx="5693">64</cx:pt>
          <cx:pt idx="5694">70</cx:pt>
          <cx:pt idx="5695">77</cx:pt>
          <cx:pt idx="5696">62</cx:pt>
          <cx:pt idx="5697">28</cx:pt>
          <cx:pt idx="5698">36</cx:pt>
          <cx:pt idx="5699">92</cx:pt>
          <cx:pt idx="5700">18</cx:pt>
          <cx:pt idx="5701">37</cx:pt>
          <cx:pt idx="5702">81</cx:pt>
          <cx:pt idx="5703">57</cx:pt>
          <cx:pt idx="5704">61</cx:pt>
          <cx:pt idx="5705">62</cx:pt>
          <cx:pt idx="5706">27</cx:pt>
          <cx:pt idx="5707">26</cx:pt>
          <cx:pt idx="5708">48</cx:pt>
          <cx:pt idx="5709">18</cx:pt>
          <cx:pt idx="5710">66</cx:pt>
          <cx:pt idx="5711">59</cx:pt>
          <cx:pt idx="5712">41</cx:pt>
          <cx:pt idx="5713">64</cx:pt>
          <cx:pt idx="5714">40</cx:pt>
          <cx:pt idx="5715">84</cx:pt>
          <cx:pt idx="5716">51</cx:pt>
          <cx:pt idx="5717">49</cx:pt>
          <cx:pt idx="5718">67</cx:pt>
          <cx:pt idx="5719">70</cx:pt>
          <cx:pt idx="5720">75</cx:pt>
          <cx:pt idx="5721">80</cx:pt>
          <cx:pt idx="5722">35</cx:pt>
          <cx:pt idx="5723">65</cx:pt>
          <cx:pt idx="5724">86</cx:pt>
          <cx:pt idx="5725">45</cx:pt>
          <cx:pt idx="5726">69</cx:pt>
          <cx:pt idx="5727">86</cx:pt>
          <cx:pt idx="5728">75</cx:pt>
          <cx:pt idx="5729">39</cx:pt>
          <cx:pt idx="5730">59</cx:pt>
          <cx:pt idx="5731">42</cx:pt>
          <cx:pt idx="5732">42</cx:pt>
          <cx:pt idx="5733">70</cx:pt>
          <cx:pt idx="5734">48</cx:pt>
          <cx:pt idx="5735">49</cx:pt>
          <cx:pt idx="5736">78</cx:pt>
          <cx:pt idx="5737">34</cx:pt>
          <cx:pt idx="5738">18</cx:pt>
          <cx:pt idx="5739">33</cx:pt>
          <cx:pt idx="5740">20</cx:pt>
          <cx:pt idx="5741">35</cx:pt>
          <cx:pt idx="5742">46</cx:pt>
          <cx:pt idx="5743">42</cx:pt>
          <cx:pt idx="5744">23</cx:pt>
          <cx:pt idx="5745">51</cx:pt>
          <cx:pt idx="5746">75</cx:pt>
          <cx:pt idx="5747">27</cx:pt>
          <cx:pt idx="5748">48</cx:pt>
          <cx:pt idx="5749">45</cx:pt>
          <cx:pt idx="5750">40</cx:pt>
          <cx:pt idx="5751">42</cx:pt>
          <cx:pt idx="5752">90</cx:pt>
          <cx:pt idx="5753">45</cx:pt>
          <cx:pt idx="5754">55</cx:pt>
          <cx:pt idx="5755">45</cx:pt>
          <cx:pt idx="5756">20</cx:pt>
          <cx:pt idx="5757">15</cx:pt>
          <cx:pt idx="5758">28</cx:pt>
          <cx:pt idx="5759">25</cx:pt>
          <cx:pt idx="5760">39</cx:pt>
          <cx:pt idx="5761">96</cx:pt>
          <cx:pt idx="5762">24</cx:pt>
          <cx:pt idx="5763">63</cx:pt>
          <cx:pt idx="5764">19</cx:pt>
          <cx:pt idx="5765">31</cx:pt>
          <cx:pt idx="5766">35</cx:pt>
          <cx:pt idx="5767">65</cx:pt>
          <cx:pt idx="5768">41</cx:pt>
          <cx:pt idx="5769">65</cx:pt>
          <cx:pt idx="5770">83</cx:pt>
          <cx:pt idx="5771">22</cx:pt>
          <cx:pt idx="5772">68</cx:pt>
          <cx:pt idx="5773">40</cx:pt>
          <cx:pt idx="5774">92</cx:pt>
          <cx:pt idx="5775">54</cx:pt>
          <cx:pt idx="5776">90</cx:pt>
          <cx:pt idx="5777">57</cx:pt>
          <cx:pt idx="5778">47</cx:pt>
          <cx:pt idx="5779">43</cx:pt>
          <cx:pt idx="5780">50</cx:pt>
          <cx:pt idx="5781">91</cx:pt>
          <cx:pt idx="5782">34</cx:pt>
          <cx:pt idx="5783">54</cx:pt>
          <cx:pt idx="5784">26</cx:pt>
          <cx:pt idx="5785">34</cx:pt>
          <cx:pt idx="5786">18</cx:pt>
          <cx:pt idx="5787">38</cx:pt>
          <cx:pt idx="5788">57</cx:pt>
          <cx:pt idx="5789">34</cx:pt>
          <cx:pt idx="5790">68</cx:pt>
          <cx:pt idx="5791">92</cx:pt>
          <cx:pt idx="5792">77</cx:pt>
          <cx:pt idx="5793">71</cx:pt>
          <cx:pt idx="5794">67</cx:pt>
          <cx:pt idx="5795">59</cx:pt>
          <cx:pt idx="5796">91</cx:pt>
          <cx:pt idx="5797">29</cx:pt>
          <cx:pt idx="5798">48</cx:pt>
          <cx:pt idx="5799">90</cx:pt>
          <cx:pt idx="5800">48</cx:pt>
          <cx:pt idx="5801">77</cx:pt>
          <cx:pt idx="5802">20</cx:pt>
          <cx:pt idx="5803">42</cx:pt>
          <cx:pt idx="5804">37</cx:pt>
          <cx:pt idx="5805">52</cx:pt>
          <cx:pt idx="5806">33</cx:pt>
          <cx:pt idx="5807">72</cx:pt>
          <cx:pt idx="5808">34</cx:pt>
          <cx:pt idx="5809">33</cx:pt>
          <cx:pt idx="5810">71</cx:pt>
          <cx:pt idx="5811">25</cx:pt>
          <cx:pt idx="5812">55</cx:pt>
          <cx:pt idx="5813">76</cx:pt>
          <cx:pt idx="5814">76</cx:pt>
          <cx:pt idx="5815">81</cx:pt>
          <cx:pt idx="5816">35</cx:pt>
          <cx:pt idx="5817">35</cx:pt>
          <cx:pt idx="5818">74</cx:pt>
          <cx:pt idx="5819">66</cx:pt>
          <cx:pt idx="5820">31</cx:pt>
          <cx:pt idx="5821">54</cx:pt>
          <cx:pt idx="5822">79</cx:pt>
          <cx:pt idx="5823">58</cx:pt>
          <cx:pt idx="5824">66</cx:pt>
          <cx:pt idx="5825">36</cx:pt>
          <cx:pt idx="5826">44</cx:pt>
          <cx:pt idx="5827">26</cx:pt>
          <cx:pt idx="5828">37</cx:pt>
          <cx:pt idx="5829">82</cx:pt>
          <cx:pt idx="5830">18</cx:pt>
          <cx:pt idx="5831">66</cx:pt>
          <cx:pt idx="5832">60</cx:pt>
          <cx:pt idx="5833">32</cx:pt>
          <cx:pt idx="5834">51</cx:pt>
          <cx:pt idx="5835">18</cx:pt>
          <cx:pt idx="5836">82</cx:pt>
          <cx:pt idx="5837">66</cx:pt>
          <cx:pt idx="5838">69</cx:pt>
          <cx:pt idx="5839">59</cx:pt>
          <cx:pt idx="5840">26</cx:pt>
          <cx:pt idx="5841">63</cx:pt>
          <cx:pt idx="5842">52</cx:pt>
          <cx:pt idx="5843">66</cx:pt>
          <cx:pt idx="5844">51</cx:pt>
          <cx:pt idx="5845">54</cx:pt>
          <cx:pt idx="5846">77</cx:pt>
          <cx:pt idx="5847">45</cx:pt>
          <cx:pt idx="5848">77</cx:pt>
          <cx:pt idx="5849">32</cx:pt>
          <cx:pt idx="5850">15</cx:pt>
          <cx:pt idx="5851">62</cx:pt>
          <cx:pt idx="5852">55</cx:pt>
          <cx:pt idx="5853">59</cx:pt>
          <cx:pt idx="5854">32</cx:pt>
          <cx:pt idx="5855">21</cx:pt>
          <cx:pt idx="5856">56</cx:pt>
          <cx:pt idx="5857">55</cx:pt>
          <cx:pt idx="5858">74</cx:pt>
          <cx:pt idx="5859">74</cx:pt>
          <cx:pt idx="5860">56</cx:pt>
          <cx:pt idx="5861">58</cx:pt>
          <cx:pt idx="5862">64</cx:pt>
          <cx:pt idx="5863">49</cx:pt>
          <cx:pt idx="5864">31</cx:pt>
          <cx:pt idx="5865">64</cx:pt>
          <cx:pt idx="5866">63</cx:pt>
          <cx:pt idx="5867">66</cx:pt>
          <cx:pt idx="5868">73</cx:pt>
          <cx:pt idx="5869">38</cx:pt>
          <cx:pt idx="5870">70</cx:pt>
          <cx:pt idx="5871">27</cx:pt>
          <cx:pt idx="5872">72</cx:pt>
          <cx:pt idx="5873">21</cx:pt>
          <cx:pt idx="5874">85</cx:pt>
          <cx:pt idx="5875">62</cx:pt>
          <cx:pt idx="5876">73</cx:pt>
          <cx:pt idx="5877">32</cx:pt>
          <cx:pt idx="5878">30</cx:pt>
          <cx:pt idx="5879">64</cx:pt>
          <cx:pt idx="5880">25</cx:pt>
          <cx:pt idx="5881">82</cx:pt>
          <cx:pt idx="5882">41</cx:pt>
          <cx:pt idx="5883">71</cx:pt>
          <cx:pt idx="5884">79</cx:pt>
          <cx:pt idx="5885">59</cx:pt>
          <cx:pt idx="5886">45</cx:pt>
          <cx:pt idx="5887">84</cx:pt>
          <cx:pt idx="5888">62</cx:pt>
          <cx:pt idx="5889">65</cx:pt>
          <cx:pt idx="5890">43</cx:pt>
          <cx:pt idx="5891">39</cx:pt>
          <cx:pt idx="5892">70</cx:pt>
          <cx:pt idx="5893">54</cx:pt>
          <cx:pt idx="5894">55</cx:pt>
          <cx:pt idx="5895">55</cx:pt>
          <cx:pt idx="5896">25</cx:pt>
          <cx:pt idx="5897">52</cx:pt>
          <cx:pt idx="5898">31</cx:pt>
          <cx:pt idx="5899">68</cx:pt>
          <cx:pt idx="5900">19</cx:pt>
          <cx:pt idx="5901">87</cx:pt>
          <cx:pt idx="5902">71</cx:pt>
          <cx:pt idx="5903">74</cx:pt>
          <cx:pt idx="5904">35</cx:pt>
          <cx:pt idx="5905">69</cx:pt>
          <cx:pt idx="5906">24</cx:pt>
          <cx:pt idx="5907">29</cx:pt>
          <cx:pt idx="5908">34</cx:pt>
          <cx:pt idx="5909">93</cx:pt>
          <cx:pt idx="5910">52</cx:pt>
          <cx:pt idx="5911">37</cx:pt>
          <cx:pt idx="5912">49</cx:pt>
          <cx:pt idx="5913">38</cx:pt>
          <cx:pt idx="5914">44</cx:pt>
          <cx:pt idx="5915">75</cx:pt>
          <cx:pt idx="5916">44</cx:pt>
          <cx:pt idx="5917">84</cx:pt>
          <cx:pt idx="5918">65</cx:pt>
          <cx:pt idx="5919">75</cx:pt>
          <cx:pt idx="5920">29</cx:pt>
          <cx:pt idx="5921">67</cx:pt>
          <cx:pt idx="5922">50</cx:pt>
          <cx:pt idx="5923">38</cx:pt>
          <cx:pt idx="5924">66</cx:pt>
          <cx:pt idx="5925">42</cx:pt>
          <cx:pt idx="5926">76</cx:pt>
          <cx:pt idx="5927">64</cx:pt>
          <cx:pt idx="5928">26</cx:pt>
          <cx:pt idx="5929">31</cx:pt>
          <cx:pt idx="5930">63</cx:pt>
          <cx:pt idx="5931">77</cx:pt>
          <cx:pt idx="5932">61</cx:pt>
          <cx:pt idx="5933">33</cx:pt>
          <cx:pt idx="5934">39</cx:pt>
          <cx:pt idx="5935">52</cx:pt>
          <cx:pt idx="5936">82</cx:pt>
          <cx:pt idx="5937">73</cx:pt>
          <cx:pt idx="5938">37</cx:pt>
          <cx:pt idx="5939">16</cx:pt>
          <cx:pt idx="5940">59</cx:pt>
          <cx:pt idx="5941">59</cx:pt>
          <cx:pt idx="5942">56</cx:pt>
          <cx:pt idx="5943">59</cx:pt>
          <cx:pt idx="5944">46</cx:pt>
          <cx:pt idx="5945">80</cx:pt>
          <cx:pt idx="5946">30</cx:pt>
          <cx:pt idx="5947">78</cx:pt>
          <cx:pt idx="5948">81</cx:pt>
          <cx:pt idx="5949">57</cx:pt>
          <cx:pt idx="5950">24</cx:pt>
          <cx:pt idx="5951">66</cx:pt>
          <cx:pt idx="5952">31</cx:pt>
          <cx:pt idx="5953">73</cx:pt>
          <cx:pt idx="5954">66</cx:pt>
          <cx:pt idx="5955">78</cx:pt>
          <cx:pt idx="5956">66</cx:pt>
          <cx:pt idx="5957">57</cx:pt>
          <cx:pt idx="5958">50</cx:pt>
          <cx:pt idx="5959">77</cx:pt>
          <cx:pt idx="5960">54</cx:pt>
          <cx:pt idx="5961">30</cx:pt>
          <cx:pt idx="5962">43</cx:pt>
          <cx:pt idx="5963">34</cx:pt>
          <cx:pt idx="5964">26</cx:pt>
          <cx:pt idx="5965">36</cx:pt>
          <cx:pt idx="5966">69</cx:pt>
          <cx:pt idx="5967">39</cx:pt>
          <cx:pt idx="5968">44</cx:pt>
          <cx:pt idx="5969">56</cx:pt>
          <cx:pt idx="5970">47</cx:pt>
          <cx:pt idx="5971">56</cx:pt>
          <cx:pt idx="5972">73</cx:pt>
          <cx:pt idx="5973">48</cx:pt>
          <cx:pt idx="5974">24</cx:pt>
          <cx:pt idx="5975">49</cx:pt>
          <cx:pt idx="5976">41</cx:pt>
          <cx:pt idx="5977">24</cx:pt>
          <cx:pt idx="5978">72</cx:pt>
          <cx:pt idx="5979">45</cx:pt>
          <cx:pt idx="5980">92</cx:pt>
          <cx:pt idx="5981">68</cx:pt>
          <cx:pt idx="5982">62</cx:pt>
          <cx:pt idx="5983">36</cx:pt>
          <cx:pt idx="5984">77</cx:pt>
          <cx:pt idx="5985">40</cx:pt>
          <cx:pt idx="5986">69</cx:pt>
          <cx:pt idx="5987">38</cx:pt>
          <cx:pt idx="5988">50</cx:pt>
          <cx:pt idx="5989">33</cx:pt>
          <cx:pt idx="5990">69</cx:pt>
          <cx:pt idx="5991">63</cx:pt>
          <cx:pt idx="5992">59</cx:pt>
          <cx:pt idx="5993">54</cx:pt>
          <cx:pt idx="5994">65</cx:pt>
          <cx:pt idx="5995">41</cx:pt>
          <cx:pt idx="5996">41</cx:pt>
          <cx:pt idx="5997">94</cx:pt>
          <cx:pt idx="5998">80</cx:pt>
          <cx:pt idx="5999">74</cx:pt>
          <cx:pt idx="6000">33</cx:pt>
          <cx:pt idx="6001">78</cx:pt>
          <cx:pt idx="6002">21</cx:pt>
          <cx:pt idx="6003">49</cx:pt>
          <cx:pt idx="6004">43</cx:pt>
          <cx:pt idx="6005">40</cx:pt>
          <cx:pt idx="6006">77</cx:pt>
          <cx:pt idx="6007">84</cx:pt>
          <cx:pt idx="6008">74</cx:pt>
          <cx:pt idx="6009">78</cx:pt>
          <cx:pt idx="6010">21</cx:pt>
          <cx:pt idx="6011">34</cx:pt>
          <cx:pt idx="6012">54</cx:pt>
          <cx:pt idx="6013">47</cx:pt>
          <cx:pt idx="6014">36</cx:pt>
          <cx:pt idx="6015">53</cx:pt>
          <cx:pt idx="6016">45</cx:pt>
          <cx:pt idx="6017">52</cx:pt>
          <cx:pt idx="6018">66</cx:pt>
          <cx:pt idx="6019">79</cx:pt>
          <cx:pt idx="6020">63</cx:pt>
          <cx:pt idx="6021">72</cx:pt>
          <cx:pt idx="6022">33</cx:pt>
          <cx:pt idx="6023">70</cx:pt>
          <cx:pt idx="6024">47</cx:pt>
          <cx:pt idx="6025">73</cx:pt>
          <cx:pt idx="6026">50</cx:pt>
          <cx:pt idx="6027">48</cx:pt>
          <cx:pt idx="6028">33</cx:pt>
          <cx:pt idx="6029">72</cx:pt>
          <cx:pt idx="6030">31</cx:pt>
          <cx:pt idx="6031">32</cx:pt>
          <cx:pt idx="6032">34</cx:pt>
          <cx:pt idx="6033">41</cx:pt>
          <cx:pt idx="6034">91</cx:pt>
          <cx:pt idx="6035">61</cx:pt>
          <cx:pt idx="6036">75</cx:pt>
          <cx:pt idx="6037">80</cx:pt>
          <cx:pt idx="6038">57</cx:pt>
          <cx:pt idx="6039">46</cx:pt>
          <cx:pt idx="6040">71</cx:pt>
          <cx:pt idx="6041">21</cx:pt>
          <cx:pt idx="6042">69</cx:pt>
          <cx:pt idx="6043">37</cx:pt>
          <cx:pt idx="6044">32</cx:pt>
          <cx:pt idx="6045">26</cx:pt>
          <cx:pt idx="6046">74</cx:pt>
          <cx:pt idx="6047">34</cx:pt>
          <cx:pt idx="6048">24</cx:pt>
          <cx:pt idx="6049">53</cx:pt>
          <cx:pt idx="6050">74</cx:pt>
          <cx:pt idx="6051">37</cx:pt>
          <cx:pt idx="6052">31</cx:pt>
          <cx:pt idx="6053">29</cx:pt>
          <cx:pt idx="6054">21</cx:pt>
          <cx:pt idx="6055">37</cx:pt>
          <cx:pt idx="6056">37</cx:pt>
          <cx:pt idx="6057">73</cx:pt>
          <cx:pt idx="6058">87</cx:pt>
          <cx:pt idx="6059">45</cx:pt>
          <cx:pt idx="6060">32</cx:pt>
          <cx:pt idx="6061">35</cx:pt>
          <cx:pt idx="6062">52</cx:pt>
          <cx:pt idx="6063">27</cx:pt>
          <cx:pt idx="6064">65</cx:pt>
          <cx:pt idx="6065">64</cx:pt>
          <cx:pt idx="6066">30</cx:pt>
          <cx:pt idx="6067">22</cx:pt>
          <cx:pt idx="6068">35</cx:pt>
          <cx:pt idx="6069">72</cx:pt>
          <cx:pt idx="6070">55</cx:pt>
          <cx:pt idx="6071">71</cx:pt>
          <cx:pt idx="6072">60</cx:pt>
          <cx:pt idx="6073">19</cx:pt>
          <cx:pt idx="6074">25</cx:pt>
          <cx:pt idx="6075">55</cx:pt>
          <cx:pt idx="6076">41</cx:pt>
          <cx:pt idx="6077">17</cx:pt>
          <cx:pt idx="6078">36</cx:pt>
          <cx:pt idx="6079">71</cx:pt>
          <cx:pt idx="6080">35</cx:pt>
          <cx:pt idx="6081">48</cx:pt>
          <cx:pt idx="6082">82</cx:pt>
          <cx:pt idx="6083">48</cx:pt>
          <cx:pt idx="6084">86</cx:pt>
          <cx:pt idx="6085">69</cx:pt>
          <cx:pt idx="6086">50</cx:pt>
          <cx:pt idx="6087">22</cx:pt>
          <cx:pt idx="6088">25</cx:pt>
          <cx:pt idx="6089">33</cx:pt>
          <cx:pt idx="6090">71</cx:pt>
          <cx:pt idx="6091">70</cx:pt>
          <cx:pt idx="6092">71</cx:pt>
          <cx:pt idx="6093">28</cx:pt>
          <cx:pt idx="6094">44</cx:pt>
          <cx:pt idx="6095">46</cx:pt>
          <cx:pt idx="6096">76</cx:pt>
          <cx:pt idx="6097">29</cx:pt>
          <cx:pt idx="6098">84</cx:pt>
          <cx:pt idx="6099">47</cx:pt>
          <cx:pt idx="6100">70</cx:pt>
          <cx:pt idx="6101">73</cx:pt>
          <cx:pt idx="6102">63</cx:pt>
          <cx:pt idx="6103">68</cx:pt>
          <cx:pt idx="6104">74</cx:pt>
          <cx:pt idx="6105">82</cx:pt>
          <cx:pt idx="6106">77</cx:pt>
          <cx:pt idx="6107">77</cx:pt>
          <cx:pt idx="6108">71</cx:pt>
          <cx:pt idx="6109">39</cx:pt>
          <cx:pt idx="6110">77</cx:pt>
          <cx:pt idx="6111">25</cx:pt>
          <cx:pt idx="6112">63</cx:pt>
          <cx:pt idx="6113">80</cx:pt>
          <cx:pt idx="6114">62</cx:pt>
          <cx:pt idx="6115">75</cx:pt>
          <cx:pt idx="6116">88</cx:pt>
          <cx:pt idx="6117">31</cx:pt>
          <cx:pt idx="6118">36</cx:pt>
          <cx:pt idx="6119">21</cx:pt>
          <cx:pt idx="6120">50</cx:pt>
          <cx:pt idx="6121">40</cx:pt>
          <cx:pt idx="6122">81</cx:pt>
          <cx:pt idx="6123">75</cx:pt>
          <cx:pt idx="6124">76</cx:pt>
          <cx:pt idx="6125">66</cx:pt>
          <cx:pt idx="6126">59</cx:pt>
          <cx:pt idx="6127">26</cx:pt>
          <cx:pt idx="6128">33</cx:pt>
          <cx:pt idx="6129">19</cx:pt>
          <cx:pt idx="6130">49</cx:pt>
          <cx:pt idx="6131">50</cx:pt>
          <cx:pt idx="6132">56</cx:pt>
          <cx:pt idx="6133">74</cx:pt>
          <cx:pt idx="6134">72</cx:pt>
          <cx:pt idx="6135">53</cx:pt>
          <cx:pt idx="6136">60</cx:pt>
          <cx:pt idx="6137">35</cx:pt>
          <cx:pt idx="6138">22</cx:pt>
          <cx:pt idx="6139">80</cx:pt>
          <cx:pt idx="6140">88</cx:pt>
          <cx:pt idx="6141">39</cx:pt>
          <cx:pt idx="6142">63</cx:pt>
          <cx:pt idx="6143">44</cx:pt>
          <cx:pt idx="6144">72</cx:pt>
          <cx:pt idx="6145">33</cx:pt>
          <cx:pt idx="6146">39</cx:pt>
          <cx:pt idx="6147">45</cx:pt>
          <cx:pt idx="6148">23</cx:pt>
          <cx:pt idx="6149">63</cx:pt>
          <cx:pt idx="6150">63</cx:pt>
          <cx:pt idx="6151">63</cx:pt>
          <cx:pt idx="6152">64</cx:pt>
          <cx:pt idx="6153">62</cx:pt>
          <cx:pt idx="6154">64</cx:pt>
          <cx:pt idx="6155">28</cx:pt>
          <cx:pt idx="6156">60</cx:pt>
          <cx:pt idx="6157">70</cx:pt>
          <cx:pt idx="6158">70</cx:pt>
          <cx:pt idx="6159">60</cx:pt>
          <cx:pt idx="6160">33</cx:pt>
          <cx:pt idx="6161">46</cx:pt>
          <cx:pt idx="6162">88</cx:pt>
          <cx:pt idx="6163">78</cx:pt>
          <cx:pt idx="6164">47</cx:pt>
          <cx:pt idx="6165">75</cx:pt>
          <cx:pt idx="6166">51</cx:pt>
          <cx:pt idx="6167">61</cx:pt>
          <cx:pt idx="6168">29</cx:pt>
          <cx:pt idx="6169">36</cx:pt>
          <cx:pt idx="6170">44</cx:pt>
          <cx:pt idx="6171">75</cx:pt>
          <cx:pt idx="6172">63</cx:pt>
          <cx:pt idx="6173">85</cx:pt>
          <cx:pt idx="6174">46</cx:pt>
          <cx:pt idx="6175">44</cx:pt>
          <cx:pt idx="6176">55</cx:pt>
          <cx:pt idx="6177">76</cx:pt>
          <cx:pt idx="6178">25</cx:pt>
          <cx:pt idx="6179">74</cx:pt>
          <cx:pt idx="6180">79</cx:pt>
          <cx:pt idx="6181">75</cx:pt>
          <cx:pt idx="6182">28</cx:pt>
          <cx:pt idx="6183">44</cx:pt>
          <cx:pt idx="6184">72</cx:pt>
          <cx:pt idx="6185">72</cx:pt>
          <cx:pt idx="6186">94</cx:pt>
          <cx:pt idx="6187">79</cx:pt>
          <cx:pt idx="6188">64</cx:pt>
          <cx:pt idx="6189">35</cx:pt>
          <cx:pt idx="6190">54</cx:pt>
          <cx:pt idx="6191">90</cx:pt>
          <cx:pt idx="6192">52</cx:pt>
          <cx:pt idx="6193">50</cx:pt>
          <cx:pt idx="6194">58</cx:pt>
          <cx:pt idx="6195">33</cx:pt>
          <cx:pt idx="6196">38</cx:pt>
          <cx:pt idx="6197">17</cx:pt>
          <cx:pt idx="6198">90</cx:pt>
          <cx:pt idx="6199">32</cx:pt>
          <cx:pt idx="6200">46</cx:pt>
          <cx:pt idx="6201">76</cx:pt>
          <cx:pt idx="6202">45</cx:pt>
          <cx:pt idx="6203">81</cx:pt>
          <cx:pt idx="6204">66</cx:pt>
          <cx:pt idx="6205">59</cx:pt>
          <cx:pt idx="6206">54</cx:pt>
          <cx:pt idx="6207">59</cx:pt>
          <cx:pt idx="6208">55</cx:pt>
          <cx:pt idx="6209">36</cx:pt>
          <cx:pt idx="6210">66</cx:pt>
          <cx:pt idx="6211">47</cx:pt>
          <cx:pt idx="6212">89</cx:pt>
          <cx:pt idx="6213">50</cx:pt>
          <cx:pt idx="6214">69</cx:pt>
          <cx:pt idx="6215">94</cx:pt>
          <cx:pt idx="6216">54</cx:pt>
          <cx:pt idx="6217">60</cx:pt>
          <cx:pt idx="6218">22</cx:pt>
          <cx:pt idx="6219">84</cx:pt>
          <cx:pt idx="6220">34</cx:pt>
          <cx:pt idx="6221">40</cx:pt>
          <cx:pt idx="6222">78</cx:pt>
          <cx:pt idx="6223">56</cx:pt>
          <cx:pt idx="6224">45</cx:pt>
          <cx:pt idx="6225">23</cx:pt>
          <cx:pt idx="6226">45</cx:pt>
          <cx:pt idx="6227">50</cx:pt>
          <cx:pt idx="6228">37</cx:pt>
          <cx:pt idx="6229">29</cx:pt>
          <cx:pt idx="6230">44</cx:pt>
          <cx:pt idx="6231">38</cx:pt>
          <cx:pt idx="6232">24</cx:pt>
          <cx:pt idx="6233">43</cx:pt>
          <cx:pt idx="6234">39</cx:pt>
          <cx:pt idx="6235">70</cx:pt>
          <cx:pt idx="6236">37</cx:pt>
          <cx:pt idx="6237">47</cx:pt>
          <cx:pt idx="6238">85</cx:pt>
          <cx:pt idx="6239">32</cx:pt>
          <cx:pt idx="6240">24</cx:pt>
          <cx:pt idx="6241">60</cx:pt>
          <cx:pt idx="6242">20</cx:pt>
          <cx:pt idx="6243">66</cx:pt>
          <cx:pt idx="6244">74</cx:pt>
          <cx:pt idx="6245">70</cx:pt>
          <cx:pt idx="6246">25</cx:pt>
          <cx:pt idx="6247">25</cx:pt>
          <cx:pt idx="6248">20</cx:pt>
          <cx:pt idx="6249">59</cx:pt>
          <cx:pt idx="6250">33</cx:pt>
          <cx:pt idx="6251">81</cx:pt>
          <cx:pt idx="6252">51</cx:pt>
          <cx:pt idx="6253">64</cx:pt>
          <cx:pt idx="6254">58</cx:pt>
          <cx:pt idx="6255">78</cx:pt>
          <cx:pt idx="6256">43</cx:pt>
          <cx:pt idx="6257">64</cx:pt>
          <cx:pt idx="6258">85</cx:pt>
          <cx:pt idx="6259">73</cx:pt>
          <cx:pt idx="6260">32</cx:pt>
          <cx:pt idx="6261">46</cx:pt>
          <cx:pt idx="6262">85</cx:pt>
          <cx:pt idx="6263">64</cx:pt>
          <cx:pt idx="6264">50</cx:pt>
          <cx:pt idx="6265">29</cx:pt>
          <cx:pt idx="6266">53</cx:pt>
          <cx:pt idx="6267">83</cx:pt>
          <cx:pt idx="6268">36</cx:pt>
          <cx:pt idx="6269">37</cx:pt>
          <cx:pt idx="6270">57</cx:pt>
          <cx:pt idx="6271">75</cx:pt>
          <cx:pt idx="6272">84</cx:pt>
          <cx:pt idx="6273">74</cx:pt>
          <cx:pt idx="6274">40</cx:pt>
          <cx:pt idx="6275">37</cx:pt>
          <cx:pt idx="6276">11</cx:pt>
          <cx:pt idx="6277">28</cx:pt>
          <cx:pt idx="6278">40</cx:pt>
          <cx:pt idx="6279">47</cx:pt>
          <cx:pt idx="6280">65</cx:pt>
          <cx:pt idx="6281">22</cx:pt>
          <cx:pt idx="6282">66</cx:pt>
          <cx:pt idx="6283">19</cx:pt>
          <cx:pt idx="6284">43</cx:pt>
          <cx:pt idx="6285">41</cx:pt>
          <cx:pt idx="6286">56</cx:pt>
          <cx:pt idx="6287">42</cx:pt>
          <cx:pt idx="6288">45</cx:pt>
          <cx:pt idx="6289">46</cx:pt>
          <cx:pt idx="6290">51</cx:pt>
          <cx:pt idx="6291">74</cx:pt>
          <cx:pt idx="6292">67</cx:pt>
          <cx:pt idx="6293">21</cx:pt>
          <cx:pt idx="6294">73</cx:pt>
          <cx:pt idx="6295">39</cx:pt>
          <cx:pt idx="6296">69</cx:pt>
          <cx:pt idx="6297">24</cx:pt>
          <cx:pt idx="6298">36</cx:pt>
          <cx:pt idx="6299">38</cx:pt>
          <cx:pt idx="6300">29</cx:pt>
          <cx:pt idx="6301">72</cx:pt>
          <cx:pt idx="6302">48</cx:pt>
          <cx:pt idx="6303">71</cx:pt>
          <cx:pt idx="6304">61</cx:pt>
          <cx:pt idx="6305">29</cx:pt>
          <cx:pt idx="6306">31</cx:pt>
          <cx:pt idx="6307">56</cx:pt>
          <cx:pt idx="6308">62</cx:pt>
          <cx:pt idx="6309">78</cx:pt>
          <cx:pt idx="6310">83</cx:pt>
          <cx:pt idx="6311">65</cx:pt>
          <cx:pt idx="6312">65</cx:pt>
          <cx:pt idx="6313">59</cx:pt>
          <cx:pt idx="6314">26</cx:pt>
          <cx:pt idx="6315">32</cx:pt>
          <cx:pt idx="6316">27</cx:pt>
          <cx:pt idx="6317">89</cx:pt>
          <cx:pt idx="6318">57</cx:pt>
          <cx:pt idx="6319">77</cx:pt>
          <cx:pt idx="6320">65</cx:pt>
          <cx:pt idx="6321">63</cx:pt>
          <cx:pt idx="6322">78</cx:pt>
          <cx:pt idx="6323">74</cx:pt>
          <cx:pt idx="6324">41</cx:pt>
          <cx:pt idx="6325">90</cx:pt>
          <cx:pt idx="6326">88</cx:pt>
          <cx:pt idx="6327">47</cx:pt>
          <cx:pt idx="6328">66</cx:pt>
          <cx:pt idx="6329">75</cx:pt>
          <cx:pt idx="6330">29</cx:pt>
          <cx:pt idx="6331">80</cx:pt>
          <cx:pt idx="6332">59</cx:pt>
          <cx:pt idx="6333">34</cx:pt>
          <cx:pt idx="6334">47</cx:pt>
          <cx:pt idx="6335">53</cx:pt>
          <cx:pt idx="6336">50</cx:pt>
          <cx:pt idx="6337">72</cx:pt>
          <cx:pt idx="6338">54</cx:pt>
          <cx:pt idx="6339">28</cx:pt>
          <cx:pt idx="6340">59</cx:pt>
          <cx:pt idx="6341">40</cx:pt>
          <cx:pt idx="6342">55</cx:pt>
          <cx:pt idx="6343">49</cx:pt>
          <cx:pt idx="6344">70</cx:pt>
          <cx:pt idx="6345">57</cx:pt>
          <cx:pt idx="6346">39</cx:pt>
          <cx:pt idx="6347">75</cx:pt>
          <cx:pt idx="6348">87</cx:pt>
          <cx:pt idx="6349">70</cx:pt>
          <cx:pt idx="6350">76</cx:pt>
          <cx:pt idx="6351">68</cx:pt>
          <cx:pt idx="6352">53</cx:pt>
          <cx:pt idx="6353">48</cx:pt>
          <cx:pt idx="6354">63</cx:pt>
          <cx:pt idx="6355">47</cx:pt>
          <cx:pt idx="6356">38</cx:pt>
          <cx:pt idx="6357">43</cx:pt>
          <cx:pt idx="6358">90</cx:pt>
          <cx:pt idx="6359">95</cx:pt>
          <cx:pt idx="6360">24</cx:pt>
          <cx:pt idx="6361">35</cx:pt>
          <cx:pt idx="6362">75</cx:pt>
          <cx:pt idx="6363">37</cx:pt>
          <cx:pt idx="6364">46</cx:pt>
          <cx:pt idx="6365">80</cx:pt>
          <cx:pt idx="6366">55</cx:pt>
          <cx:pt idx="6367">71</cx:pt>
          <cx:pt idx="6368">32</cx:pt>
          <cx:pt idx="6369">51</cx:pt>
          <cx:pt idx="6370">43</cx:pt>
          <cx:pt idx="6371">23</cx:pt>
          <cx:pt idx="6372">37</cx:pt>
          <cx:pt idx="6373">40</cx:pt>
          <cx:pt idx="6374">24</cx:pt>
          <cx:pt idx="6375">60</cx:pt>
          <cx:pt idx="6376">44</cx:pt>
          <cx:pt idx="6377">34</cx:pt>
          <cx:pt idx="6378">51</cx:pt>
          <cx:pt idx="6379">39</cx:pt>
          <cx:pt idx="6380">57</cx:pt>
          <cx:pt idx="6381">36</cx:pt>
          <cx:pt idx="6382">16</cx:pt>
          <cx:pt idx="6383">52</cx:pt>
          <cx:pt idx="6384">25</cx:pt>
          <cx:pt idx="6385">51</cx:pt>
          <cx:pt idx="6386">56</cx:pt>
          <cx:pt idx="6387">27</cx:pt>
          <cx:pt idx="6388">33</cx:pt>
          <cx:pt idx="6389">60</cx:pt>
          <cx:pt idx="6390">39</cx:pt>
          <cx:pt idx="6391">41</cx:pt>
          <cx:pt idx="6392">35</cx:pt>
          <cx:pt idx="6393">67</cx:pt>
          <cx:pt idx="6394">39</cx:pt>
          <cx:pt idx="6395">51</cx:pt>
          <cx:pt idx="6396">56</cx:pt>
          <cx:pt idx="6397">93</cx:pt>
          <cx:pt idx="6398">68</cx:pt>
          <cx:pt idx="6399">49</cx:pt>
          <cx:pt idx="6400">88</cx:pt>
          <cx:pt idx="6401">72</cx:pt>
          <cx:pt idx="6402">44</cx:pt>
          <cx:pt idx="6403">41</cx:pt>
          <cx:pt idx="6404">69</cx:pt>
          <cx:pt idx="6405">66</cx:pt>
          <cx:pt idx="6406">20</cx:pt>
          <cx:pt idx="6407">92</cx:pt>
          <cx:pt idx="6408">53</cx:pt>
          <cx:pt idx="6409">50</cx:pt>
          <cx:pt idx="6410">70</cx:pt>
          <cx:pt idx="6411">51</cx:pt>
          <cx:pt idx="6412">45</cx:pt>
          <cx:pt idx="6413">25</cx:pt>
          <cx:pt idx="6414">75</cx:pt>
          <cx:pt idx="6415">45</cx:pt>
          <cx:pt idx="6416">29</cx:pt>
          <cx:pt idx="6417">43</cx:pt>
          <cx:pt idx="6418">38</cx:pt>
          <cx:pt idx="6419">16</cx:pt>
          <cx:pt idx="6420">61</cx:pt>
          <cx:pt idx="6421">95</cx:pt>
          <cx:pt idx="6422">65</cx:pt>
          <cx:pt idx="6423">85</cx:pt>
          <cx:pt idx="6424">66</cx:pt>
          <cx:pt idx="6425">61</cx:pt>
          <cx:pt idx="6426">79</cx:pt>
          <cx:pt idx="6427">59</cx:pt>
          <cx:pt idx="6428">52</cx:pt>
          <cx:pt idx="6429">56</cx:pt>
          <cx:pt idx="6430">37</cx:pt>
          <cx:pt idx="6431">29</cx:pt>
          <cx:pt idx="6432">84</cx:pt>
          <cx:pt idx="6433">87</cx:pt>
          <cx:pt idx="6434">36</cx:pt>
          <cx:pt idx="6435">56</cx:pt>
          <cx:pt idx="6436">34</cx:pt>
          <cx:pt idx="6437">77</cx:pt>
          <cx:pt idx="6438">80</cx:pt>
          <cx:pt idx="6439">59</cx:pt>
          <cx:pt idx="6440">68</cx:pt>
          <cx:pt idx="6441">26</cx:pt>
          <cx:pt idx="6442">57</cx:pt>
          <cx:pt idx="6443">72</cx:pt>
          <cx:pt idx="6444">36</cx:pt>
          <cx:pt idx="6445">51</cx:pt>
          <cx:pt idx="6446">76</cx:pt>
          <cx:pt idx="6447">51</cx:pt>
          <cx:pt idx="6448">28</cx:pt>
          <cx:pt idx="6449">69</cx:pt>
          <cx:pt idx="6450">30</cx:pt>
          <cx:pt idx="6451">56</cx:pt>
          <cx:pt idx="6452">64</cx:pt>
          <cx:pt idx="6453">33</cx:pt>
          <cx:pt idx="6454">67</cx:pt>
          <cx:pt idx="6455">45</cx:pt>
          <cx:pt idx="6456">84</cx:pt>
          <cx:pt idx="6457">40</cx:pt>
          <cx:pt idx="6458">33</cx:pt>
          <cx:pt idx="6459">31</cx:pt>
          <cx:pt idx="6460">81</cx:pt>
          <cx:pt idx="6461">38</cx:pt>
          <cx:pt idx="6462">48</cx:pt>
          <cx:pt idx="6463">39</cx:pt>
          <cx:pt idx="6464">71</cx:pt>
          <cx:pt idx="6465">55</cx:pt>
          <cx:pt idx="6466">70</cx:pt>
          <cx:pt idx="6467">65</cx:pt>
          <cx:pt idx="6468">65</cx:pt>
          <cx:pt idx="6469">49</cx:pt>
          <cx:pt idx="6470">49</cx:pt>
          <cx:pt idx="6471">35</cx:pt>
          <cx:pt idx="6472">62</cx:pt>
          <cx:pt idx="6473">48</cx:pt>
          <cx:pt idx="6474">18</cx:pt>
          <cx:pt idx="6475">70</cx:pt>
          <cx:pt idx="6476">83</cx:pt>
          <cx:pt idx="6477">29</cx:pt>
          <cx:pt idx="6478">79</cx:pt>
          <cx:pt idx="6479">49</cx:pt>
          <cx:pt idx="6480">49</cx:pt>
          <cx:pt idx="6481">63</cx:pt>
          <cx:pt idx="6482">50</cx:pt>
          <cx:pt idx="6483">36</cx:pt>
          <cx:pt idx="6484">53</cx:pt>
          <cx:pt idx="6485">39</cx:pt>
          <cx:pt idx="6486">32</cx:pt>
          <cx:pt idx="6487">69</cx:pt>
          <cx:pt idx="6488">74</cx:pt>
          <cx:pt idx="6489">55</cx:pt>
          <cx:pt idx="6490">72</cx:pt>
          <cx:pt idx="6491">72</cx:pt>
          <cx:pt idx="6492">86</cx:pt>
          <cx:pt idx="6493">47</cx:pt>
          <cx:pt idx="6494">34</cx:pt>
          <cx:pt idx="6495">24</cx:pt>
          <cx:pt idx="6496">51</cx:pt>
          <cx:pt idx="6497">73</cx:pt>
          <cx:pt idx="6498">68</cx:pt>
          <cx:pt idx="6499">52</cx:pt>
          <cx:pt idx="6500">38</cx:pt>
          <cx:pt idx="6501">11</cx:pt>
          <cx:pt idx="6502">41</cx:pt>
          <cx:pt idx="6503">57</cx:pt>
          <cx:pt idx="6504">41</cx:pt>
          <cx:pt idx="6505">62</cx:pt>
          <cx:pt idx="6506">48</cx:pt>
          <cx:pt idx="6507">37</cx:pt>
          <cx:pt idx="6508">41</cx:pt>
          <cx:pt idx="6509">91</cx:pt>
          <cx:pt idx="6510">73</cx:pt>
          <cx:pt idx="6511">82</cx:pt>
          <cx:pt idx="6512">44</cx:pt>
          <cx:pt idx="6513">29</cx:pt>
          <cx:pt idx="6514">32</cx:pt>
          <cx:pt idx="6515">78</cx:pt>
          <cx:pt idx="6516">21</cx:pt>
          <cx:pt idx="6517">43</cx:pt>
          <cx:pt idx="6518">69</cx:pt>
          <cx:pt idx="6519">56</cx:pt>
          <cx:pt idx="6520">31</cx:pt>
          <cx:pt idx="6521">36</cx:pt>
          <cx:pt idx="6522">30</cx:pt>
          <cx:pt idx="6523">56</cx:pt>
          <cx:pt idx="6524">87</cx:pt>
          <cx:pt idx="6525">54</cx:pt>
          <cx:pt idx="6526">61</cx:pt>
          <cx:pt idx="6527">77</cx:pt>
          <cx:pt idx="6528">30</cx:pt>
          <cx:pt idx="6529">69</cx:pt>
          <cx:pt idx="6530">74</cx:pt>
          <cx:pt idx="6531">72</cx:pt>
          <cx:pt idx="6532">71</cx:pt>
          <cx:pt idx="6533">30</cx:pt>
          <cx:pt idx="6534">82</cx:pt>
          <cx:pt idx="6535">51</cx:pt>
          <cx:pt idx="6536">76</cx:pt>
          <cx:pt idx="6537">76</cx:pt>
          <cx:pt idx="6538">17</cx:pt>
          <cx:pt idx="6539">40</cx:pt>
          <cx:pt idx="6540">63</cx:pt>
          <cx:pt idx="6541">60</cx:pt>
          <cx:pt idx="6542">44</cx:pt>
          <cx:pt idx="6543">87</cx:pt>
          <cx:pt idx="6544">27</cx:pt>
          <cx:pt idx="6545">30</cx:pt>
          <cx:pt idx="6546">68</cx:pt>
          <cx:pt idx="6547">44</cx:pt>
          <cx:pt idx="6548">53</cx:pt>
          <cx:pt idx="6549">40</cx:pt>
          <cx:pt idx="6550">36</cx:pt>
          <cx:pt idx="6551">79</cx:pt>
          <cx:pt idx="6552">86</cx:pt>
          <cx:pt idx="6553">85</cx:pt>
          <cx:pt idx="6554">61</cx:pt>
          <cx:pt idx="6555">63</cx:pt>
          <cx:pt idx="6556">82</cx:pt>
          <cx:pt idx="6557">47</cx:pt>
          <cx:pt idx="6558">66</cx:pt>
          <cx:pt idx="6559">48</cx:pt>
          <cx:pt idx="6560">90</cx:pt>
          <cx:pt idx="6561">70</cx:pt>
          <cx:pt idx="6562">64</cx:pt>
          <cx:pt idx="6563">27</cx:pt>
          <cx:pt idx="6564">58</cx:pt>
          <cx:pt idx="6565">48</cx:pt>
          <cx:pt idx="6566">57</cx:pt>
          <cx:pt idx="6567">90</cx:pt>
          <cx:pt idx="6568">56</cx:pt>
          <cx:pt idx="6569">50</cx:pt>
          <cx:pt idx="6570">48</cx:pt>
          <cx:pt idx="6571">74</cx:pt>
          <cx:pt idx="6572">86</cx:pt>
          <cx:pt idx="6573">59</cx:pt>
          <cx:pt idx="6574">43</cx:pt>
          <cx:pt idx="6575">75</cx:pt>
          <cx:pt idx="6576">32</cx:pt>
          <cx:pt idx="6577">44</cx:pt>
          <cx:pt idx="6578">54</cx:pt>
          <cx:pt idx="6579">24</cx:pt>
          <cx:pt idx="6580">61</cx:pt>
          <cx:pt idx="6581">45</cx:pt>
          <cx:pt idx="6582">44</cx:pt>
          <cx:pt idx="6583">84</cx:pt>
          <cx:pt idx="6584">32</cx:pt>
          <cx:pt idx="6585">50</cx:pt>
          <cx:pt idx="6586">73</cx:pt>
          <cx:pt idx="6587">52</cx:pt>
          <cx:pt idx="6588">85</cx:pt>
          <cx:pt idx="6589">61</cx:pt>
          <cx:pt idx="6590">52</cx:pt>
          <cx:pt idx="6591">82</cx:pt>
          <cx:pt idx="6592">57</cx:pt>
          <cx:pt idx="6593">58</cx:pt>
          <cx:pt idx="6594">83</cx:pt>
          <cx:pt idx="6595">41</cx:pt>
          <cx:pt idx="6596">58</cx:pt>
          <cx:pt idx="6597">25</cx:pt>
          <cx:pt idx="6598">43</cx:pt>
          <cx:pt idx="6599">74</cx:pt>
          <cx:pt idx="6600">34</cx:pt>
          <cx:pt idx="6601">58</cx:pt>
          <cx:pt idx="6602">34</cx:pt>
          <cx:pt idx="6603">30</cx:pt>
          <cx:pt idx="6604">62</cx:pt>
          <cx:pt idx="6605">52</cx:pt>
          <cx:pt idx="6606">56</cx:pt>
          <cx:pt idx="6607">45</cx:pt>
          <cx:pt idx="6608">51</cx:pt>
          <cx:pt idx="6609">18</cx:pt>
          <cx:pt idx="6610">64</cx:pt>
          <cx:pt idx="6611">38</cx:pt>
          <cx:pt idx="6612">69</cx:pt>
          <cx:pt idx="6613">89</cx:pt>
          <cx:pt idx="6614">81</cx:pt>
          <cx:pt idx="6615">76</cx:pt>
          <cx:pt idx="6616">38</cx:pt>
          <cx:pt idx="6617">14</cx:pt>
          <cx:pt idx="6618">62</cx:pt>
          <cx:pt idx="6619">39</cx:pt>
          <cx:pt idx="6620">51</cx:pt>
          <cx:pt idx="6621">53</cx:pt>
          <cx:pt idx="6622">54</cx:pt>
          <cx:pt idx="6623">68</cx:pt>
          <cx:pt idx="6624">53</cx:pt>
          <cx:pt idx="6625">86</cx:pt>
          <cx:pt idx="6626">51</cx:pt>
          <cx:pt idx="6627">48</cx:pt>
          <cx:pt idx="6628">50</cx:pt>
          <cx:pt idx="6629">24</cx:pt>
          <cx:pt idx="6630">79</cx:pt>
          <cx:pt idx="6631">63</cx:pt>
          <cx:pt idx="6632">13</cx:pt>
          <cx:pt idx="6633">54</cx:pt>
          <cx:pt idx="6634">61</cx:pt>
          <cx:pt idx="6635">58</cx:pt>
          <cx:pt idx="6636">35</cx:pt>
          <cx:pt idx="6637">78</cx:pt>
          <cx:pt idx="6638">95</cx:pt>
          <cx:pt idx="6639">61</cx:pt>
          <cx:pt idx="6640">32</cx:pt>
          <cx:pt idx="6641">66</cx:pt>
          <cx:pt idx="6642">83</cx:pt>
          <cx:pt idx="6643">35</cx:pt>
          <cx:pt idx="6644">33</cx:pt>
          <cx:pt idx="6645">55</cx:pt>
          <cx:pt idx="6646">87</cx:pt>
          <cx:pt idx="6647">18</cx:pt>
          <cx:pt idx="6648">45</cx:pt>
          <cx:pt idx="6649">26</cx:pt>
          <cx:pt idx="6650">66</cx:pt>
          <cx:pt idx="6651">44</cx:pt>
          <cx:pt idx="6652">55</cx:pt>
          <cx:pt idx="6653">40</cx:pt>
          <cx:pt idx="6654">61</cx:pt>
          <cx:pt idx="6655">54</cx:pt>
          <cx:pt idx="6656">95</cx:pt>
          <cx:pt idx="6657">56</cx:pt>
          <cx:pt idx="6658">61</cx:pt>
          <cx:pt idx="6659">53</cx:pt>
          <cx:pt idx="6660">60</cx:pt>
          <cx:pt idx="6661">35</cx:pt>
          <cx:pt idx="6662">93</cx:pt>
          <cx:pt idx="6663">20</cx:pt>
          <cx:pt idx="6664">24</cx:pt>
          <cx:pt idx="6665">54</cx:pt>
          <cx:pt idx="6666">78</cx:pt>
          <cx:pt idx="6667">45</cx:pt>
          <cx:pt idx="6668">77</cx:pt>
          <cx:pt idx="6669">40</cx:pt>
          <cx:pt idx="6670">44</cx:pt>
          <cx:pt idx="6671">45</cx:pt>
          <cx:pt idx="6672">66</cx:pt>
          <cx:pt idx="6673">57</cx:pt>
          <cx:pt idx="6674">42</cx:pt>
          <cx:pt idx="6675">34</cx:pt>
          <cx:pt idx="6676">43</cx:pt>
          <cx:pt idx="6677">37</cx:pt>
          <cx:pt idx="6678">57</cx:pt>
          <cx:pt idx="6679">44</cx:pt>
          <cx:pt idx="6680">35</cx:pt>
          <cx:pt idx="6681">36</cx:pt>
          <cx:pt idx="6682">82</cx:pt>
          <cx:pt idx="6683">55</cx:pt>
          <cx:pt idx="6684">74</cx:pt>
          <cx:pt idx="6685">19</cx:pt>
          <cx:pt idx="6686">72</cx:pt>
          <cx:pt idx="6687">42</cx:pt>
          <cx:pt idx="6688">81</cx:pt>
          <cx:pt idx="6689">38</cx:pt>
          <cx:pt idx="6690">21</cx:pt>
          <cx:pt idx="6691">82</cx:pt>
          <cx:pt idx="6692">80</cx:pt>
          <cx:pt idx="6693">51</cx:pt>
          <cx:pt idx="6694">53</cx:pt>
          <cx:pt idx="6695">62</cx:pt>
          <cx:pt idx="6696">91</cx:pt>
          <cx:pt idx="6697">71</cx:pt>
          <cx:pt idx="6698">74</cx:pt>
          <cx:pt idx="6699">40</cx:pt>
          <cx:pt idx="6700">83</cx:pt>
          <cx:pt idx="6701">58</cx:pt>
          <cx:pt idx="6702">38</cx:pt>
          <cx:pt idx="6703">56</cx:pt>
          <cx:pt idx="6704">73</cx:pt>
          <cx:pt idx="6705">46</cx:pt>
          <cx:pt idx="6706">82</cx:pt>
          <cx:pt idx="6707">88</cx:pt>
          <cx:pt idx="6708">56</cx:pt>
          <cx:pt idx="6709">68</cx:pt>
          <cx:pt idx="6710">63</cx:pt>
          <cx:pt idx="6711">71</cx:pt>
          <cx:pt idx="6712">27</cx:pt>
          <cx:pt idx="6713">85</cx:pt>
          <cx:pt idx="6714">34</cx:pt>
          <cx:pt idx="6715">33</cx:pt>
          <cx:pt idx="6716">77</cx:pt>
          <cx:pt idx="6717">50</cx:pt>
          <cx:pt idx="6718">69</cx:pt>
          <cx:pt idx="6719">55</cx:pt>
          <cx:pt idx="6720">76</cx:pt>
          <cx:pt idx="6721">74</cx:pt>
          <cx:pt idx="6722">61</cx:pt>
          <cx:pt idx="6723">60</cx:pt>
          <cx:pt idx="6724">84</cx:pt>
          <cx:pt idx="6725">56</cx:pt>
          <cx:pt idx="6726">43</cx:pt>
          <cx:pt idx="6727">82</cx:pt>
          <cx:pt idx="6728">43</cx:pt>
          <cx:pt idx="6729">73</cx:pt>
          <cx:pt idx="6730">81</cx:pt>
          <cx:pt idx="6731">94</cx:pt>
          <cx:pt idx="6732">74</cx:pt>
          <cx:pt idx="6733">76</cx:pt>
          <cx:pt idx="6734">38</cx:pt>
          <cx:pt idx="6735">38</cx:pt>
          <cx:pt idx="6736">42</cx:pt>
          <cx:pt idx="6737">71</cx:pt>
          <cx:pt idx="6738">34</cx:pt>
          <cx:pt idx="6739">84</cx:pt>
          <cx:pt idx="6740">32</cx:pt>
          <cx:pt idx="6741">85</cx:pt>
          <cx:pt idx="6742">76</cx:pt>
          <cx:pt idx="6743">21</cx:pt>
          <cx:pt idx="6744">65</cx:pt>
          <cx:pt idx="6745">92</cx:pt>
          <cx:pt idx="6746">69</cx:pt>
          <cx:pt idx="6747">49</cx:pt>
          <cx:pt idx="6748">54</cx:pt>
          <cx:pt idx="6749">81</cx:pt>
          <cx:pt idx="6750">15</cx:pt>
          <cx:pt idx="6751">66</cx:pt>
          <cx:pt idx="6752">56</cx:pt>
          <cx:pt idx="6753">71</cx:pt>
          <cx:pt idx="6754">40</cx:pt>
          <cx:pt idx="6755">66</cx:pt>
          <cx:pt idx="6756">57</cx:pt>
          <cx:pt idx="6757">79</cx:pt>
          <cx:pt idx="6758">57</cx:pt>
          <cx:pt idx="6759">43</cx:pt>
          <cx:pt idx="6760">65</cx:pt>
          <cx:pt idx="6761">66</cx:pt>
          <cx:pt idx="6762">74</cx:pt>
          <cx:pt idx="6763">76</cx:pt>
          <cx:pt idx="6764">30</cx:pt>
          <cx:pt idx="6765">39</cx:pt>
          <cx:pt idx="6766">79</cx:pt>
          <cx:pt idx="6767">60</cx:pt>
          <cx:pt idx="6768">24</cx:pt>
          <cx:pt idx="6769">42</cx:pt>
          <cx:pt idx="6770">33</cx:pt>
          <cx:pt idx="6771">57</cx:pt>
          <cx:pt idx="6772">32</cx:pt>
          <cx:pt idx="6773">71</cx:pt>
          <cx:pt idx="6774">58</cx:pt>
          <cx:pt idx="6775">64</cx:pt>
          <cx:pt idx="6776">72</cx:pt>
          <cx:pt idx="6777">64</cx:pt>
          <cx:pt idx="6778">61</cx:pt>
          <cx:pt idx="6779">43</cx:pt>
          <cx:pt idx="6780">54</cx:pt>
          <cx:pt idx="6781">56</cx:pt>
          <cx:pt idx="6782">75</cx:pt>
          <cx:pt idx="6783">72</cx:pt>
          <cx:pt idx="6784">84</cx:pt>
          <cx:pt idx="6785">30</cx:pt>
          <cx:pt idx="6786">80</cx:pt>
          <cx:pt idx="6787">82</cx:pt>
          <cx:pt idx="6788">96</cx:pt>
          <cx:pt idx="6789">60</cx:pt>
          <cx:pt idx="6790">19</cx:pt>
          <cx:pt idx="6791">62</cx:pt>
          <cx:pt idx="6792">61</cx:pt>
          <cx:pt idx="6793">53</cx:pt>
          <cx:pt idx="6794">34</cx:pt>
          <cx:pt idx="6795">43</cx:pt>
          <cx:pt idx="6796">27</cx:pt>
          <cx:pt idx="6797">55</cx:pt>
          <cx:pt idx="6798">51</cx:pt>
          <cx:pt idx="6799">58</cx:pt>
          <cx:pt idx="6800">69</cx:pt>
          <cx:pt idx="6801">52</cx:pt>
          <cx:pt idx="6802">72</cx:pt>
          <cx:pt idx="6803">38</cx:pt>
          <cx:pt idx="6804">73</cx:pt>
          <cx:pt idx="6805">26</cx:pt>
          <cx:pt idx="6806">46</cx:pt>
          <cx:pt idx="6807">60</cx:pt>
          <cx:pt idx="6808">43</cx:pt>
          <cx:pt idx="6809">43</cx:pt>
          <cx:pt idx="6810">65</cx:pt>
          <cx:pt idx="6811">89</cx:pt>
          <cx:pt idx="6812">60</cx:pt>
          <cx:pt idx="6813">22</cx:pt>
          <cx:pt idx="6814">53</cx:pt>
          <cx:pt idx="6815">70</cx:pt>
          <cx:pt idx="6816">31</cx:pt>
          <cx:pt idx="6817">52</cx:pt>
          <cx:pt idx="6818">59</cx:pt>
          <cx:pt idx="6819">40</cx:pt>
          <cx:pt idx="6820">50</cx:pt>
          <cx:pt idx="6821">66</cx:pt>
          <cx:pt idx="6822">45</cx:pt>
          <cx:pt idx="6823">69</cx:pt>
          <cx:pt idx="6824">13</cx:pt>
          <cx:pt idx="6825">37</cx:pt>
          <cx:pt idx="6826">25</cx:pt>
          <cx:pt idx="6827">45</cx:pt>
          <cx:pt idx="6828">47</cx:pt>
          <cx:pt idx="6829">93</cx:pt>
          <cx:pt idx="6830">40</cx:pt>
          <cx:pt idx="6831">85</cx:pt>
          <cx:pt idx="6832">73</cx:pt>
          <cx:pt idx="6833">27</cx:pt>
          <cx:pt idx="6834">80</cx:pt>
          <cx:pt idx="6835">46</cx:pt>
          <cx:pt idx="6836">57</cx:pt>
          <cx:pt idx="6837">43</cx:pt>
          <cx:pt idx="6838">25</cx:pt>
          <cx:pt idx="6839">90</cx:pt>
          <cx:pt idx="6840">93</cx:pt>
          <cx:pt idx="6841">67</cx:pt>
          <cx:pt idx="6842">44</cx:pt>
          <cx:pt idx="6843">18</cx:pt>
          <cx:pt idx="6844">46</cx:pt>
          <cx:pt idx="6845">44</cx:pt>
          <cx:pt idx="6846">47</cx:pt>
          <cx:pt idx="6847">55</cx:pt>
          <cx:pt idx="6848">59</cx:pt>
          <cx:pt idx="6849">42</cx:pt>
          <cx:pt idx="6850">69</cx:pt>
          <cx:pt idx="6851">29</cx:pt>
          <cx:pt idx="6852">53</cx:pt>
          <cx:pt idx="6853">90</cx:pt>
          <cx:pt idx="6854">40</cx:pt>
          <cx:pt idx="6855">55</cx:pt>
          <cx:pt idx="6856">78</cx:pt>
          <cx:pt idx="6857">64</cx:pt>
          <cx:pt idx="6858">68</cx:pt>
          <cx:pt idx="6859">68</cx:pt>
          <cx:pt idx="6860">44</cx:pt>
          <cx:pt idx="6861">45</cx:pt>
          <cx:pt idx="6862">47</cx:pt>
          <cx:pt idx="6863">73</cx:pt>
          <cx:pt idx="6864">71</cx:pt>
          <cx:pt idx="6865">25</cx:pt>
          <cx:pt idx="6866">65</cx:pt>
          <cx:pt idx="6867">70</cx:pt>
          <cx:pt idx="6868">33</cx:pt>
          <cx:pt idx="6869">42</cx:pt>
          <cx:pt idx="6870">35</cx:pt>
          <cx:pt idx="6871">90</cx:pt>
          <cx:pt idx="6872">17</cx:pt>
          <cx:pt idx="6873">59</cx:pt>
          <cx:pt idx="6874">36</cx:pt>
          <cx:pt idx="6875">71</cx:pt>
          <cx:pt idx="6876">45</cx:pt>
          <cx:pt idx="6877">31</cx:pt>
          <cx:pt idx="6878">77</cx:pt>
          <cx:pt idx="6879">73</cx:pt>
          <cx:pt idx="6880">47</cx:pt>
          <cx:pt idx="6881">56</cx:pt>
          <cx:pt idx="6882">30</cx:pt>
          <cx:pt idx="6883">84</cx:pt>
          <cx:pt idx="6884">41</cx:pt>
          <cx:pt idx="6885">73</cx:pt>
          <cx:pt idx="6886">41</cx:pt>
          <cx:pt idx="6887">77</cx:pt>
          <cx:pt idx="6888">63</cx:pt>
          <cx:pt idx="6889">79</cx:pt>
          <cx:pt idx="6890">28</cx:pt>
          <cx:pt idx="6891">91</cx:pt>
          <cx:pt idx="6892">76</cx:pt>
          <cx:pt idx="6893">92</cx:pt>
          <cx:pt idx="6894">61</cx:pt>
          <cx:pt idx="6895">92</cx:pt>
          <cx:pt idx="6896">72</cx:pt>
          <cx:pt idx="6897">20</cx:pt>
          <cx:pt idx="6898">54</cx:pt>
          <cx:pt idx="6899">35</cx:pt>
          <cx:pt idx="6900">67</cx:pt>
          <cx:pt idx="6901">20</cx:pt>
          <cx:pt idx="6902">76</cx:pt>
          <cx:pt idx="6903">33</cx:pt>
          <cx:pt idx="6904">68</cx:pt>
          <cx:pt idx="6905">81</cx:pt>
          <cx:pt idx="6906">36</cx:pt>
          <cx:pt idx="6907">46</cx:pt>
          <cx:pt idx="6908">50</cx:pt>
          <cx:pt idx="6909">36</cx:pt>
          <cx:pt idx="6910">44</cx:pt>
          <cx:pt idx="6911">43</cx:pt>
          <cx:pt idx="6912">79</cx:pt>
          <cx:pt idx="6913">44</cx:pt>
          <cx:pt idx="6914">67</cx:pt>
          <cx:pt idx="6915">27</cx:pt>
          <cx:pt idx="6916">39</cx:pt>
          <cx:pt idx="6917">49</cx:pt>
          <cx:pt idx="6918">28</cx:pt>
          <cx:pt idx="6919">46</cx:pt>
          <cx:pt idx="6920">48</cx:pt>
          <cx:pt idx="6921">90</cx:pt>
          <cx:pt idx="6922">24</cx:pt>
          <cx:pt idx="6923">75</cx:pt>
          <cx:pt idx="6924">61</cx:pt>
          <cx:pt idx="6925">62</cx:pt>
          <cx:pt idx="6926">87</cx:pt>
          <cx:pt idx="6927">13</cx:pt>
          <cx:pt idx="6928">85</cx:pt>
          <cx:pt idx="6929">47</cx:pt>
          <cx:pt idx="6930">54</cx:pt>
          <cx:pt idx="6931">57</cx:pt>
          <cx:pt idx="6932">26</cx:pt>
          <cx:pt idx="6933">89</cx:pt>
          <cx:pt idx="6934">61</cx:pt>
          <cx:pt idx="6935">93</cx:pt>
          <cx:pt idx="6936">43</cx:pt>
          <cx:pt idx="6937">24</cx:pt>
          <cx:pt idx="6938">45</cx:pt>
          <cx:pt idx="6939">86</cx:pt>
          <cx:pt idx="6940">65</cx:pt>
          <cx:pt idx="6941">70</cx:pt>
          <cx:pt idx="6942">79</cx:pt>
          <cx:pt idx="6943">59</cx:pt>
          <cx:pt idx="6944">72</cx:pt>
          <cx:pt idx="6945">36</cx:pt>
          <cx:pt idx="6946">46</cx:pt>
          <cx:pt idx="6947">24</cx:pt>
          <cx:pt idx="6948">25</cx:pt>
          <cx:pt idx="6949">38</cx:pt>
          <cx:pt idx="6950">65</cx:pt>
          <cx:pt idx="6951">59</cx:pt>
          <cx:pt idx="6952">53</cx:pt>
          <cx:pt idx="6953">45</cx:pt>
          <cx:pt idx="6954">82</cx:pt>
          <cx:pt idx="6955">64</cx:pt>
          <cx:pt idx="6956">50</cx:pt>
          <cx:pt idx="6957">39</cx:pt>
          <cx:pt idx="6958">43</cx:pt>
          <cx:pt idx="6959">54</cx:pt>
          <cx:pt idx="6960">58</cx:pt>
          <cx:pt idx="6961">73</cx:pt>
          <cx:pt idx="6962">56</cx:pt>
          <cx:pt idx="6963">42</cx:pt>
          <cx:pt idx="6964">25</cx:pt>
          <cx:pt idx="6965">48</cx:pt>
          <cx:pt idx="6966">49</cx:pt>
          <cx:pt idx="6967">59</cx:pt>
          <cx:pt idx="6968">45</cx:pt>
          <cx:pt idx="6969">60</cx:pt>
          <cx:pt idx="6970">32</cx:pt>
          <cx:pt idx="6971">59</cx:pt>
          <cx:pt idx="6972">40</cx:pt>
          <cx:pt idx="6973">55</cx:pt>
          <cx:pt idx="6974">69</cx:pt>
          <cx:pt idx="6975">12</cx:pt>
          <cx:pt idx="6976">39</cx:pt>
          <cx:pt idx="6977">25</cx:pt>
          <cx:pt idx="6978">62</cx:pt>
          <cx:pt idx="6979">40</cx:pt>
          <cx:pt idx="6980">67</cx:pt>
          <cx:pt idx="6981">42</cx:pt>
          <cx:pt idx="6982">44</cx:pt>
          <cx:pt idx="6983">57</cx:pt>
          <cx:pt idx="6984">83</cx:pt>
          <cx:pt idx="6985">43</cx:pt>
          <cx:pt idx="6986">61</cx:pt>
          <cx:pt idx="6987">76</cx:pt>
          <cx:pt idx="6988">54</cx:pt>
          <cx:pt idx="6989">60</cx:pt>
          <cx:pt idx="6990">74</cx:pt>
          <cx:pt idx="6991">74</cx:pt>
          <cx:pt idx="6992">66</cx:pt>
          <cx:pt idx="6993">94</cx:pt>
          <cx:pt idx="6994">83</cx:pt>
          <cx:pt idx="6995">65</cx:pt>
          <cx:pt idx="6996">82</cx:pt>
          <cx:pt idx="6997">52</cx:pt>
          <cx:pt idx="6998">34</cx:pt>
          <cx:pt idx="6999">61</cx:pt>
          <cx:pt idx="7000">30</cx:pt>
          <cx:pt idx="7001">77</cx:pt>
          <cx:pt idx="7002">45</cx:pt>
          <cx:pt idx="7003">59</cx:pt>
          <cx:pt idx="7004">66</cx:pt>
          <cx:pt idx="7005">45</cx:pt>
          <cx:pt idx="7006">73</cx:pt>
          <cx:pt idx="7007">81</cx:pt>
          <cx:pt idx="7008">72</cx:pt>
          <cx:pt idx="7009">72</cx:pt>
          <cx:pt idx="7010">27</cx:pt>
          <cx:pt idx="7011">70</cx:pt>
          <cx:pt idx="7012">51</cx:pt>
          <cx:pt idx="7013">21</cx:pt>
          <cx:pt idx="7014">50</cx:pt>
          <cx:pt idx="7015">82</cx:pt>
          <cx:pt idx="7016">58</cx:pt>
          <cx:pt idx="7017">59</cx:pt>
          <cx:pt idx="7018">41</cx:pt>
          <cx:pt idx="7019">21</cx:pt>
          <cx:pt idx="7020">78</cx:pt>
          <cx:pt idx="7021">85</cx:pt>
          <cx:pt idx="7022">59</cx:pt>
          <cx:pt idx="7023">72</cx:pt>
          <cx:pt idx="7024">83</cx:pt>
          <cx:pt idx="7025">31</cx:pt>
          <cx:pt idx="7026">58</cx:pt>
          <cx:pt idx="7027">74</cx:pt>
          <cx:pt idx="7028">50</cx:pt>
          <cx:pt idx="7029">72</cx:pt>
          <cx:pt idx="7030">84</cx:pt>
          <cx:pt idx="7031">67</cx:pt>
          <cx:pt idx="7032">29</cx:pt>
          <cx:pt idx="7033">20</cx:pt>
          <cx:pt idx="7034">31</cx:pt>
          <cx:pt idx="7035">58</cx:pt>
          <cx:pt idx="7036">39</cx:pt>
          <cx:pt idx="7037">77</cx:pt>
          <cx:pt idx="7038">78</cx:pt>
          <cx:pt idx="7039">39</cx:pt>
          <cx:pt idx="7040">51</cx:pt>
          <cx:pt idx="7041">86</cx:pt>
          <cx:pt idx="7042">78</cx:pt>
          <cx:pt idx="7043">66</cx:pt>
          <cx:pt idx="7044">74</cx:pt>
          <cx:pt idx="7045">70</cx:pt>
          <cx:pt idx="7046">38</cx:pt>
          <cx:pt idx="7047">44</cx:pt>
          <cx:pt idx="7048">52</cx:pt>
          <cx:pt idx="7049">63</cx:pt>
          <cx:pt idx="7050">46</cx:pt>
          <cx:pt idx="7051">63</cx:pt>
          <cx:pt idx="7052">50</cx:pt>
          <cx:pt idx="7053">37</cx:pt>
          <cx:pt idx="7054">52</cx:pt>
          <cx:pt idx="7055">55</cx:pt>
          <cx:pt idx="7056">77</cx:pt>
          <cx:pt idx="7057">46</cx:pt>
          <cx:pt idx="7058">52</cx:pt>
          <cx:pt idx="7059">59</cx:pt>
          <cx:pt idx="7060">32</cx:pt>
          <cx:pt idx="7061">87</cx:pt>
          <cx:pt idx="7062">61</cx:pt>
          <cx:pt idx="7063">75</cx:pt>
          <cx:pt idx="7064">59</cx:pt>
          <cx:pt idx="7065">40</cx:pt>
          <cx:pt idx="7066">61</cx:pt>
          <cx:pt idx="7067">62</cx:pt>
          <cx:pt idx="7068">86</cx:pt>
          <cx:pt idx="7069">89</cx:pt>
          <cx:pt idx="7070">29</cx:pt>
          <cx:pt idx="7071">72</cx:pt>
          <cx:pt idx="7072">53</cx:pt>
          <cx:pt idx="7073">24</cx:pt>
          <cx:pt idx="7074">30</cx:pt>
          <cx:pt idx="7075">79</cx:pt>
          <cx:pt idx="7076">51</cx:pt>
          <cx:pt idx="7077">34</cx:pt>
          <cx:pt idx="7078">87</cx:pt>
          <cx:pt idx="7079">43</cx:pt>
          <cx:pt idx="7080">80</cx:pt>
          <cx:pt idx="7081">54</cx:pt>
          <cx:pt idx="7082">80</cx:pt>
          <cx:pt idx="7083">29</cx:pt>
          <cx:pt idx="7084">34</cx:pt>
          <cx:pt idx="7085">58</cx:pt>
          <cx:pt idx="7086">38</cx:pt>
          <cx:pt idx="7087">57</cx:pt>
          <cx:pt idx="7088">20</cx:pt>
          <cx:pt idx="7089">49</cx:pt>
          <cx:pt idx="7090">73</cx:pt>
          <cx:pt idx="7091">61</cx:pt>
          <cx:pt idx="7092">87</cx:pt>
          <cx:pt idx="7093">37</cx:pt>
          <cx:pt idx="7094">69</cx:pt>
          <cx:pt idx="7095">46</cx:pt>
          <cx:pt idx="7096">79</cx:pt>
          <cx:pt idx="7097">60</cx:pt>
          <cx:pt idx="7098">68</cx:pt>
          <cx:pt idx="7099">38</cx:pt>
          <cx:pt idx="7100">71</cx:pt>
          <cx:pt idx="7101">28</cx:pt>
          <cx:pt idx="7102">44</cx:pt>
          <cx:pt idx="7103">31</cx:pt>
          <cx:pt idx="7104">41</cx:pt>
          <cx:pt idx="7105">63</cx:pt>
          <cx:pt idx="7106">44</cx:pt>
          <cx:pt idx="7107">69</cx:pt>
          <cx:pt idx="7108">88</cx:pt>
          <cx:pt idx="7109">49</cx:pt>
          <cx:pt idx="7110">76</cx:pt>
          <cx:pt idx="7111">63</cx:pt>
          <cx:pt idx="7112">55</cx:pt>
          <cx:pt idx="7113">86</cx:pt>
          <cx:pt idx="7114">71</cx:pt>
          <cx:pt idx="7115">41</cx:pt>
          <cx:pt idx="7116">58</cx:pt>
          <cx:pt idx="7117">26</cx:pt>
          <cx:pt idx="7118">39</cx:pt>
          <cx:pt idx="7119">54</cx:pt>
          <cx:pt idx="7120">25</cx:pt>
          <cx:pt idx="7121">29</cx:pt>
          <cx:pt idx="7122">81</cx:pt>
          <cx:pt idx="7123">65</cx:pt>
          <cx:pt idx="7124">57</cx:pt>
          <cx:pt idx="7125">85</cx:pt>
          <cx:pt idx="7126">60</cx:pt>
          <cx:pt idx="7127">27</cx:pt>
          <cx:pt idx="7128">82</cx:pt>
          <cx:pt idx="7129">37</cx:pt>
          <cx:pt idx="7130">48</cx:pt>
          <cx:pt idx="7131">85</cx:pt>
          <cx:pt idx="7132">28</cx:pt>
          <cx:pt idx="7133">83</cx:pt>
          <cx:pt idx="7134">47</cx:pt>
          <cx:pt idx="7135">37</cx:pt>
          <cx:pt idx="7136">62</cx:pt>
          <cx:pt idx="7137">26</cx:pt>
          <cx:pt idx="7138">59</cx:pt>
          <cx:pt idx="7139">59</cx:pt>
          <cx:pt idx="7140">56</cx:pt>
          <cx:pt idx="7141">46</cx:pt>
          <cx:pt idx="7142">35</cx:pt>
          <cx:pt idx="7143">71</cx:pt>
          <cx:pt idx="7144">69</cx:pt>
          <cx:pt idx="7145">41</cx:pt>
          <cx:pt idx="7146">34</cx:pt>
          <cx:pt idx="7147">89</cx:pt>
          <cx:pt idx="7148">83</cx:pt>
          <cx:pt idx="7149">33</cx:pt>
          <cx:pt idx="7150">48</cx:pt>
          <cx:pt idx="7151">71</cx:pt>
          <cx:pt idx="7152">52</cx:pt>
          <cx:pt idx="7153">63</cx:pt>
          <cx:pt idx="7154">27</cx:pt>
          <cx:pt idx="7155">79</cx:pt>
          <cx:pt idx="7156">44</cx:pt>
          <cx:pt idx="7157">45</cx:pt>
          <cx:pt idx="7158">34</cx:pt>
          <cx:pt idx="7159">34</cx:pt>
          <cx:pt idx="7160">69</cx:pt>
          <cx:pt idx="7161">56</cx:pt>
          <cx:pt idx="7162">86</cx:pt>
          <cx:pt idx="7163">78</cx:pt>
          <cx:pt idx="7164">49</cx:pt>
          <cx:pt idx="7165">67</cx:pt>
          <cx:pt idx="7166">71</cx:pt>
          <cx:pt idx="7167">61</cx:pt>
          <cx:pt idx="7168">36</cx:pt>
          <cx:pt idx="7169">69</cx:pt>
          <cx:pt idx="7170">80</cx:pt>
          <cx:pt idx="7171">39</cx:pt>
          <cx:pt idx="7172">39</cx:pt>
          <cx:pt idx="7173">21</cx:pt>
          <cx:pt idx="7174">30</cx:pt>
          <cx:pt idx="7175">47</cx:pt>
          <cx:pt idx="7176">53</cx:pt>
          <cx:pt idx="7177">59</cx:pt>
          <cx:pt idx="7178">79</cx:pt>
          <cx:pt idx="7179">44</cx:pt>
          <cx:pt idx="7180">66</cx:pt>
          <cx:pt idx="7181">51</cx:pt>
          <cx:pt idx="7182">90</cx:pt>
          <cx:pt idx="7183">16</cx:pt>
          <cx:pt idx="7184">23</cx:pt>
          <cx:pt idx="7185">62</cx:pt>
          <cx:pt idx="7186">51</cx:pt>
          <cx:pt idx="7187">84</cx:pt>
          <cx:pt idx="7188">86</cx:pt>
          <cx:pt idx="7189">50</cx:pt>
          <cx:pt idx="7190">90</cx:pt>
          <cx:pt idx="7191">55</cx:pt>
          <cx:pt idx="7192">31</cx:pt>
          <cx:pt idx="7193">64</cx:pt>
          <cx:pt idx="7194">64</cx:pt>
          <cx:pt idx="7195">38</cx:pt>
          <cx:pt idx="7196">46</cx:pt>
          <cx:pt idx="7197">54</cx:pt>
          <cx:pt idx="7198">81</cx:pt>
          <cx:pt idx="7199">67</cx:pt>
          <cx:pt idx="7200">54</cx:pt>
          <cx:pt idx="7201">19</cx:pt>
          <cx:pt idx="7202">85</cx:pt>
          <cx:pt idx="7203">54</cx:pt>
          <cx:pt idx="7204">89</cx:pt>
          <cx:pt idx="7205">66</cx:pt>
          <cx:pt idx="7206">55</cx:pt>
          <cx:pt idx="7207">52</cx:pt>
          <cx:pt idx="7208">27</cx:pt>
          <cx:pt idx="7209">74</cx:pt>
          <cx:pt idx="7210">14</cx:pt>
          <cx:pt idx="7211">19</cx:pt>
          <cx:pt idx="7212">52</cx:pt>
          <cx:pt idx="7213">63</cx:pt>
          <cx:pt idx="7214">55</cx:pt>
          <cx:pt idx="7215">18</cx:pt>
          <cx:pt idx="7216">39</cx:pt>
          <cx:pt idx="7217">74</cx:pt>
          <cx:pt idx="7218">23</cx:pt>
          <cx:pt idx="7219">57</cx:pt>
          <cx:pt idx="7220">54</cx:pt>
          <cx:pt idx="7221">67</cx:pt>
          <cx:pt idx="7222">86</cx:pt>
          <cx:pt idx="7223">71</cx:pt>
          <cx:pt idx="7224">52</cx:pt>
          <cx:pt idx="7225">85</cx:pt>
          <cx:pt idx="7226">72</cx:pt>
          <cx:pt idx="7227">88</cx:pt>
          <cx:pt idx="7228">55</cx:pt>
          <cx:pt idx="7229">39</cx:pt>
          <cx:pt idx="7230">58</cx:pt>
          <cx:pt idx="7231">65</cx:pt>
          <cx:pt idx="7232">90</cx:pt>
          <cx:pt idx="7233">35</cx:pt>
          <cx:pt idx="7234">88</cx:pt>
          <cx:pt idx="7235">48</cx:pt>
          <cx:pt idx="7236">72</cx:pt>
          <cx:pt idx="7237">60</cx:pt>
          <cx:pt idx="7238">45</cx:pt>
          <cx:pt idx="7239">53</cx:pt>
          <cx:pt idx="7240">49</cx:pt>
          <cx:pt idx="7241">39</cx:pt>
          <cx:pt idx="7242">42</cx:pt>
          <cx:pt idx="7243">35</cx:pt>
          <cx:pt idx="7244">34</cx:pt>
          <cx:pt idx="7245">54</cx:pt>
          <cx:pt idx="7246">37</cx:pt>
          <cx:pt idx="7247">78</cx:pt>
          <cx:pt idx="7248">49</cx:pt>
          <cx:pt idx="7249">96</cx:pt>
          <cx:pt idx="7250">43</cx:pt>
          <cx:pt idx="7251">80</cx:pt>
          <cx:pt idx="7252">80</cx:pt>
          <cx:pt idx="7253">62</cx:pt>
          <cx:pt idx="7254">37</cx:pt>
          <cx:pt idx="7255">81</cx:pt>
          <cx:pt idx="7256">74</cx:pt>
          <cx:pt idx="7257">30</cx:pt>
          <cx:pt idx="7258">87</cx:pt>
          <cx:pt idx="7259">74</cx:pt>
          <cx:pt idx="7260">20</cx:pt>
          <cx:pt idx="7261">37</cx:pt>
          <cx:pt idx="7262">55</cx:pt>
          <cx:pt idx="7263">25</cx:pt>
          <cx:pt idx="7264">67</cx:pt>
          <cx:pt idx="7265">78</cx:pt>
          <cx:pt idx="7266">35</cx:pt>
          <cx:pt idx="7267">24</cx:pt>
          <cx:pt idx="7268">72</cx:pt>
          <cx:pt idx="7269">42</cx:pt>
          <cx:pt idx="7270">24</cx:pt>
          <cx:pt idx="7271">82</cx:pt>
          <cx:pt idx="7272">15</cx:pt>
          <cx:pt idx="7273">87</cx:pt>
          <cx:pt idx="7274">59</cx:pt>
          <cx:pt idx="7275">67</cx:pt>
          <cx:pt idx="7276">69</cx:pt>
          <cx:pt idx="7277">45</cx:pt>
          <cx:pt idx="7278">83</cx:pt>
          <cx:pt idx="7279">31</cx:pt>
          <cx:pt idx="7280">61</cx:pt>
          <cx:pt idx="7281">80</cx:pt>
          <cx:pt idx="7282">70</cx:pt>
          <cx:pt idx="7283">67</cx:pt>
          <cx:pt idx="7284">37</cx:pt>
          <cx:pt idx="7285">81</cx:pt>
          <cx:pt idx="7286">46</cx:pt>
          <cx:pt idx="7287">46</cx:pt>
          <cx:pt idx="7288">52</cx:pt>
          <cx:pt idx="7289">84</cx:pt>
          <cx:pt idx="7290">84</cx:pt>
          <cx:pt idx="7291">58</cx:pt>
          <cx:pt idx="7292">66</cx:pt>
          <cx:pt idx="7293">85</cx:pt>
          <cx:pt idx="7294">55</cx:pt>
          <cx:pt idx="7295">67</cx:pt>
          <cx:pt idx="7296">75</cx:pt>
          <cx:pt idx="7297">36</cx:pt>
          <cx:pt idx="7298">64</cx:pt>
          <cx:pt idx="7299">69</cx:pt>
          <cx:pt idx="7300">42</cx:pt>
          <cx:pt idx="7301">64</cx:pt>
          <cx:pt idx="7302">38</cx:pt>
          <cx:pt idx="7303">56</cx:pt>
          <cx:pt idx="7304">73</cx:pt>
          <cx:pt idx="7305">28</cx:pt>
          <cx:pt idx="7306">67</cx:pt>
          <cx:pt idx="7307">34</cx:pt>
          <cx:pt idx="7308">73</cx:pt>
          <cx:pt idx="7309">79</cx:pt>
          <cx:pt idx="7310">38</cx:pt>
          <cx:pt idx="7311">78</cx:pt>
          <cx:pt idx="7312">35</cx:pt>
          <cx:pt idx="7313">85</cx:pt>
          <cx:pt idx="7314">45</cx:pt>
          <cx:pt idx="7315">37</cx:pt>
          <cx:pt idx="7316">78</cx:pt>
          <cx:pt idx="7317">52</cx:pt>
          <cx:pt idx="7318">64</cx:pt>
          <cx:pt idx="7319">32</cx:pt>
          <cx:pt idx="7320">65</cx:pt>
          <cx:pt idx="7321">67</cx:pt>
          <cx:pt idx="7322">40</cx:pt>
          <cx:pt idx="7323">64</cx:pt>
          <cx:pt idx="7324">79</cx:pt>
          <cx:pt idx="7325">91</cx:pt>
          <cx:pt idx="7326">56</cx:pt>
          <cx:pt idx="7327">85</cx:pt>
          <cx:pt idx="7328">64</cx:pt>
          <cx:pt idx="7329">34</cx:pt>
          <cx:pt idx="7330">16</cx:pt>
          <cx:pt idx="7331">88</cx:pt>
          <cx:pt idx="7332">53</cx:pt>
          <cx:pt idx="7333">80</cx:pt>
          <cx:pt idx="7334">64</cx:pt>
          <cx:pt idx="7335">37</cx:pt>
          <cx:pt idx="7336">75</cx:pt>
          <cx:pt idx="7337">82</cx:pt>
          <cx:pt idx="7338">60</cx:pt>
          <cx:pt idx="7339">64</cx:pt>
          <cx:pt idx="7340">76</cx:pt>
          <cx:pt idx="7341">35</cx:pt>
          <cx:pt idx="7342">61</cx:pt>
          <cx:pt idx="7343">18</cx:pt>
          <cx:pt idx="7344">25</cx:pt>
          <cx:pt idx="7345">47</cx:pt>
          <cx:pt idx="7346">47</cx:pt>
          <cx:pt idx="7347">81</cx:pt>
          <cx:pt idx="7348">99</cx:pt>
          <cx:pt idx="7349">28</cx:pt>
          <cx:pt idx="7350">77</cx:pt>
          <cx:pt idx="7351">37</cx:pt>
          <cx:pt idx="7352">35</cx:pt>
          <cx:pt idx="7353">38</cx:pt>
          <cx:pt idx="7354">31</cx:pt>
          <cx:pt idx="7355">29</cx:pt>
          <cx:pt idx="7356">77</cx:pt>
          <cx:pt idx="7357">70</cx:pt>
          <cx:pt idx="7358">37</cx:pt>
          <cx:pt idx="7359">75</cx:pt>
          <cx:pt idx="7360">83</cx:pt>
          <cx:pt idx="7361">24</cx:pt>
          <cx:pt idx="7362">23</cx:pt>
          <cx:pt idx="7363">90</cx:pt>
          <cx:pt idx="7364">64</cx:pt>
          <cx:pt idx="7365">41</cx:pt>
          <cx:pt idx="7366">44</cx:pt>
          <cx:pt idx="7367">84</cx:pt>
          <cx:pt idx="7368">65</cx:pt>
          <cx:pt idx="7369">54</cx:pt>
          <cx:pt idx="7370">84</cx:pt>
          <cx:pt idx="7371">78</cx:pt>
          <cx:pt idx="7372">21</cx:pt>
          <cx:pt idx="7373">49</cx:pt>
          <cx:pt idx="7374">69</cx:pt>
          <cx:pt idx="7375">31</cx:pt>
          <cx:pt idx="7376">56</cx:pt>
          <cx:pt idx="7377">41</cx:pt>
          <cx:pt idx="7378">54</cx:pt>
          <cx:pt idx="7379">69</cx:pt>
          <cx:pt idx="7380">53</cx:pt>
          <cx:pt idx="7381">40</cx:pt>
          <cx:pt idx="7382">58</cx:pt>
          <cx:pt idx="7383">41</cx:pt>
          <cx:pt idx="7384">46</cx:pt>
          <cx:pt idx="7385">50</cx:pt>
          <cx:pt idx="7386">75</cx:pt>
          <cx:pt idx="7387">32</cx:pt>
          <cx:pt idx="7388">37</cx:pt>
          <cx:pt idx="7389">83</cx:pt>
          <cx:pt idx="7390">75</cx:pt>
          <cx:pt idx="7391">39</cx:pt>
          <cx:pt idx="7392">74</cx:pt>
          <cx:pt idx="7393">43</cx:pt>
          <cx:pt idx="7394">56</cx:pt>
          <cx:pt idx="7395">58</cx:pt>
          <cx:pt idx="7396">64</cx:pt>
          <cx:pt idx="7397">39</cx:pt>
          <cx:pt idx="7398">38</cx:pt>
          <cx:pt idx="7399">53</cx:pt>
          <cx:pt idx="7400">68</cx:pt>
          <cx:pt idx="7401">36</cx:pt>
          <cx:pt idx="7402">29</cx:pt>
          <cx:pt idx="7403">67</cx:pt>
          <cx:pt idx="7404">72</cx:pt>
          <cx:pt idx="7405">61</cx:pt>
          <cx:pt idx="7406">70</cx:pt>
          <cx:pt idx="7407">51</cx:pt>
          <cx:pt idx="7408">32</cx:pt>
          <cx:pt idx="7409">80</cx:pt>
          <cx:pt idx="7410">62</cx:pt>
          <cx:pt idx="7411">59</cx:pt>
          <cx:pt idx="7412">50</cx:pt>
          <cx:pt idx="7413">57</cx:pt>
          <cx:pt idx="7414">70</cx:pt>
          <cx:pt idx="7415">70</cx:pt>
          <cx:pt idx="7416">69</cx:pt>
          <cx:pt idx="7417">87</cx:pt>
          <cx:pt idx="7418">29</cx:pt>
          <cx:pt idx="7419">42</cx:pt>
          <cx:pt idx="7420">27</cx:pt>
          <cx:pt idx="7421">49</cx:pt>
          <cx:pt idx="7422">35</cx:pt>
          <cx:pt idx="7423">46</cx:pt>
          <cx:pt idx="7424">76</cx:pt>
          <cx:pt idx="7425">47</cx:pt>
          <cx:pt idx="7426">22</cx:pt>
          <cx:pt idx="7427">36</cx:pt>
          <cx:pt idx="7428">66</cx:pt>
          <cx:pt idx="7429">68</cx:pt>
          <cx:pt idx="7430">61</cx:pt>
          <cx:pt idx="7431">36</cx:pt>
          <cx:pt idx="7432">39</cx:pt>
          <cx:pt idx="7433">20</cx:pt>
          <cx:pt idx="7434">28</cx:pt>
          <cx:pt idx="7435">29</cx:pt>
          <cx:pt idx="7436">86</cx:pt>
          <cx:pt idx="7437">25</cx:pt>
          <cx:pt idx="7438">20</cx:pt>
          <cx:pt idx="7439">58</cx:pt>
          <cx:pt idx="7440">38</cx:pt>
          <cx:pt idx="7441">62</cx:pt>
          <cx:pt idx="7442">37</cx:pt>
          <cx:pt idx="7443">34</cx:pt>
          <cx:pt idx="7444">56</cx:pt>
          <cx:pt idx="7445">72</cx:pt>
          <cx:pt idx="7446">25</cx:pt>
          <cx:pt idx="7447">82</cx:pt>
          <cx:pt idx="7448">70</cx:pt>
          <cx:pt idx="7449">52</cx:pt>
          <cx:pt idx="7450">76</cx:pt>
          <cx:pt idx="7451">78</cx:pt>
          <cx:pt idx="7452">51</cx:pt>
          <cx:pt idx="7453">96</cx:pt>
          <cx:pt idx="7454">90</cx:pt>
          <cx:pt idx="7455">64</cx:pt>
          <cx:pt idx="7456">79</cx:pt>
          <cx:pt idx="7457">22</cx:pt>
          <cx:pt idx="7458">96</cx:pt>
          <cx:pt idx="7459">32</cx:pt>
          <cx:pt idx="7460">42</cx:pt>
          <cx:pt idx="7461">88</cx:pt>
          <cx:pt idx="7462">36</cx:pt>
          <cx:pt idx="7463">48</cx:pt>
          <cx:pt idx="7464">51</cx:pt>
          <cx:pt idx="7465">40</cx:pt>
          <cx:pt idx="7466">34</cx:pt>
          <cx:pt idx="7467">43</cx:pt>
          <cx:pt idx="7468">59</cx:pt>
          <cx:pt idx="7469">42</cx:pt>
          <cx:pt idx="7470">93</cx:pt>
          <cx:pt idx="7471">37</cx:pt>
          <cx:pt idx="7472">63</cx:pt>
          <cx:pt idx="7473">70</cx:pt>
          <cx:pt idx="7474">33</cx:pt>
          <cx:pt idx="7475">50</cx:pt>
          <cx:pt idx="7476">84</cx:pt>
          <cx:pt idx="7477">60</cx:pt>
          <cx:pt idx="7478">67</cx:pt>
          <cx:pt idx="7479">47</cx:pt>
          <cx:pt idx="7480">34</cx:pt>
          <cx:pt idx="7481">38</cx:pt>
          <cx:pt idx="7482">84</cx:pt>
          <cx:pt idx="7483">53</cx:pt>
          <cx:pt idx="7484">69</cx:pt>
          <cx:pt idx="7485">32</cx:pt>
          <cx:pt idx="7486">21</cx:pt>
          <cx:pt idx="7487">30</cx:pt>
          <cx:pt idx="7488">85</cx:pt>
          <cx:pt idx="7489">45</cx:pt>
          <cx:pt idx="7490">43</cx:pt>
          <cx:pt idx="7491">63</cx:pt>
          <cx:pt idx="7492">64</cx:pt>
          <cx:pt idx="7493">62</cx:pt>
          <cx:pt idx="7494">76</cx:pt>
          <cx:pt idx="7495">62</cx:pt>
          <cx:pt idx="7496">40</cx:pt>
          <cx:pt idx="7497">71</cx:pt>
          <cx:pt idx="7498">56</cx:pt>
          <cx:pt idx="7499">38</cx:pt>
          <cx:pt idx="7500">39</cx:pt>
          <cx:pt idx="7501">62</cx:pt>
          <cx:pt idx="7502">84</cx:pt>
          <cx:pt idx="7503">64</cx:pt>
          <cx:pt idx="7504">71</cx:pt>
          <cx:pt idx="7505">38</cx:pt>
          <cx:pt idx="7506">26</cx:pt>
          <cx:pt idx="7507">67</cx:pt>
          <cx:pt idx="7508">23</cx:pt>
          <cx:pt idx="7509">57</cx:pt>
          <cx:pt idx="7510">80</cx:pt>
          <cx:pt idx="7511">68</cx:pt>
          <cx:pt idx="7512">77</cx:pt>
          <cx:pt idx="7513">37</cx:pt>
          <cx:pt idx="7514">39</cx:pt>
          <cx:pt idx="7515">49</cx:pt>
          <cx:pt idx="7516">74</cx:pt>
          <cx:pt idx="7517">53</cx:pt>
          <cx:pt idx="7518">67</cx:pt>
          <cx:pt idx="7519">38</cx:pt>
          <cx:pt idx="7520">47</cx:pt>
          <cx:pt idx="7521">40</cx:pt>
          <cx:pt idx="7522">68</cx:pt>
          <cx:pt idx="7523">70</cx:pt>
          <cx:pt idx="7524">54</cx:pt>
          <cx:pt idx="7525">49</cx:pt>
          <cx:pt idx="7526">79</cx:pt>
          <cx:pt idx="7527">82</cx:pt>
          <cx:pt idx="7528">62</cx:pt>
          <cx:pt idx="7529">46</cx:pt>
          <cx:pt idx="7530">86</cx:pt>
          <cx:pt idx="7531">80</cx:pt>
          <cx:pt idx="7532">17</cx:pt>
          <cx:pt idx="7533">69</cx:pt>
          <cx:pt idx="7534">58</cx:pt>
          <cx:pt idx="7535">74</cx:pt>
          <cx:pt idx="7536">32</cx:pt>
          <cx:pt idx="7537">64</cx:pt>
          <cx:pt idx="7538">57</cx:pt>
          <cx:pt idx="7539">82</cx:pt>
          <cx:pt idx="7540">78</cx:pt>
          <cx:pt idx="7541">40</cx:pt>
          <cx:pt idx="7542">88</cx:pt>
          <cx:pt idx="7543">42</cx:pt>
          <cx:pt idx="7544">67</cx:pt>
          <cx:pt idx="7545">56</cx:pt>
          <cx:pt idx="7546">26</cx:pt>
          <cx:pt idx="7547">56</cx:pt>
          <cx:pt idx="7548">63</cx:pt>
          <cx:pt idx="7549">78</cx:pt>
          <cx:pt idx="7550">68</cx:pt>
          <cx:pt idx="7551">66</cx:pt>
          <cx:pt idx="7552">90</cx:pt>
          <cx:pt idx="7553">65</cx:pt>
          <cx:pt idx="7554">33</cx:pt>
          <cx:pt idx="7555">32</cx:pt>
          <cx:pt idx="7556">74</cx:pt>
          <cx:pt idx="7557">48</cx:pt>
          <cx:pt idx="7558">57</cx:pt>
          <cx:pt idx="7559">22</cx:pt>
          <cx:pt idx="7560">69</cx:pt>
          <cx:pt idx="7561">62</cx:pt>
          <cx:pt idx="7562">52</cx:pt>
          <cx:pt idx="7563">66</cx:pt>
          <cx:pt idx="7564">81</cx:pt>
          <cx:pt idx="7565">75</cx:pt>
          <cx:pt idx="7566">80</cx:pt>
          <cx:pt idx="7567">20</cx:pt>
          <cx:pt idx="7568">40</cx:pt>
          <cx:pt idx="7569">55</cx:pt>
          <cx:pt idx="7570">78</cx:pt>
          <cx:pt idx="7571">76</cx:pt>
          <cx:pt idx="7572">60</cx:pt>
          <cx:pt idx="7573">44</cx:pt>
          <cx:pt idx="7574">85</cx:pt>
          <cx:pt idx="7575">56</cx:pt>
          <cx:pt idx="7576">76</cx:pt>
          <cx:pt idx="7577">49</cx:pt>
          <cx:pt idx="7578">72</cx:pt>
          <cx:pt idx="7579">69</cx:pt>
          <cx:pt idx="7580">72</cx:pt>
          <cx:pt idx="7581">50</cx:pt>
          <cx:pt idx="7582">57</cx:pt>
          <cx:pt idx="7583">56</cx:pt>
          <cx:pt idx="7584">46</cx:pt>
          <cx:pt idx="7585">45</cx:pt>
          <cx:pt idx="7586">60</cx:pt>
          <cx:pt idx="7587">22</cx:pt>
          <cx:pt idx="7588">81</cx:pt>
          <cx:pt idx="7589">54</cx:pt>
          <cx:pt idx="7590">48</cx:pt>
          <cx:pt idx="7591">28</cx:pt>
          <cx:pt idx="7592">73</cx:pt>
          <cx:pt idx="7593">52</cx:pt>
          <cx:pt idx="7594">74</cx:pt>
          <cx:pt idx="7595">84</cx:pt>
          <cx:pt idx="7596">13</cx:pt>
          <cx:pt idx="7597">57</cx:pt>
          <cx:pt idx="7598">42</cx:pt>
          <cx:pt idx="7599">47</cx:pt>
          <cx:pt idx="7600">48</cx:pt>
          <cx:pt idx="7601">81</cx:pt>
          <cx:pt idx="7602">63</cx:pt>
          <cx:pt idx="7603">43</cx:pt>
          <cx:pt idx="7604">71</cx:pt>
          <cx:pt idx="7605">49</cx:pt>
          <cx:pt idx="7606">43</cx:pt>
          <cx:pt idx="7607">69</cx:pt>
          <cx:pt idx="7608">34</cx:pt>
          <cx:pt idx="7609">37</cx:pt>
          <cx:pt idx="7610">74</cx:pt>
          <cx:pt idx="7611">21</cx:pt>
          <cx:pt idx="7612">38</cx:pt>
          <cx:pt idx="7613">67</cx:pt>
          <cx:pt idx="7614">64</cx:pt>
          <cx:pt idx="7615">61</cx:pt>
          <cx:pt idx="7616">46</cx:pt>
          <cx:pt idx="7617">41</cx:pt>
          <cx:pt idx="7618">58</cx:pt>
          <cx:pt idx="7619">40</cx:pt>
          <cx:pt idx="7620">92</cx:pt>
          <cx:pt idx="7621">86</cx:pt>
          <cx:pt idx="7622">77</cx:pt>
          <cx:pt idx="7623">52</cx:pt>
          <cx:pt idx="7624">47</cx:pt>
          <cx:pt idx="7625">70</cx:pt>
          <cx:pt idx="7626">57</cx:pt>
          <cx:pt idx="7627">90</cx:pt>
          <cx:pt idx="7628">32</cx:pt>
          <cx:pt idx="7629">93</cx:pt>
          <cx:pt idx="7630">94</cx:pt>
          <cx:pt idx="7631">42</cx:pt>
          <cx:pt idx="7632">82</cx:pt>
          <cx:pt idx="7633">58</cx:pt>
          <cx:pt idx="7634">68</cx:pt>
          <cx:pt idx="7635">25</cx:pt>
          <cx:pt idx="7636">30</cx:pt>
          <cx:pt idx="7637">46</cx:pt>
          <cx:pt idx="7638">86</cx:pt>
          <cx:pt idx="7639">42</cx:pt>
          <cx:pt idx="7640">49</cx:pt>
          <cx:pt idx="7641">70</cx:pt>
          <cx:pt idx="7642">74</cx:pt>
          <cx:pt idx="7643">26</cx:pt>
          <cx:pt idx="7644">56</cx:pt>
          <cx:pt idx="7645">54</cx:pt>
          <cx:pt idx="7646">48</cx:pt>
          <cx:pt idx="7647">70</cx:pt>
          <cx:pt idx="7648">22</cx:pt>
          <cx:pt idx="7649">62</cx:pt>
          <cx:pt idx="7650">33</cx:pt>
          <cx:pt idx="7651">93</cx:pt>
          <cx:pt idx="7652">62</cx:pt>
          <cx:pt idx="7653">31</cx:pt>
          <cx:pt idx="7654">60</cx:pt>
          <cx:pt idx="7655">50</cx:pt>
          <cx:pt idx="7656">67</cx:pt>
          <cx:pt idx="7657">17</cx:pt>
          <cx:pt idx="7658">82</cx:pt>
          <cx:pt idx="7659">41</cx:pt>
          <cx:pt idx="7660">24</cx:pt>
          <cx:pt idx="7661">78</cx:pt>
          <cx:pt idx="7662">80</cx:pt>
          <cx:pt idx="7663">93</cx:pt>
          <cx:pt idx="7664">64</cx:pt>
          <cx:pt idx="7665">60</cx:pt>
          <cx:pt idx="7666">18</cx:pt>
          <cx:pt idx="7667">28</cx:pt>
          <cx:pt idx="7668">54</cx:pt>
          <cx:pt idx="7669">71</cx:pt>
          <cx:pt idx="7670">68</cx:pt>
          <cx:pt idx="7671">23</cx:pt>
          <cx:pt idx="7672">20</cx:pt>
          <cx:pt idx="7673">37</cx:pt>
          <cx:pt idx="7674">47</cx:pt>
          <cx:pt idx="7675">81</cx:pt>
          <cx:pt idx="7676">18</cx:pt>
          <cx:pt idx="7677">16</cx:pt>
          <cx:pt idx="7678">49</cx:pt>
          <cx:pt idx="7679">33</cx:pt>
          <cx:pt idx="7680">60</cx:pt>
          <cx:pt idx="7681">55</cx:pt>
          <cx:pt idx="7682">75</cx:pt>
          <cx:pt idx="7683">81</cx:pt>
          <cx:pt idx="7684">64</cx:pt>
          <cx:pt idx="7685">41</cx:pt>
          <cx:pt idx="7686">68</cx:pt>
          <cx:pt idx="7687">59</cx:pt>
          <cx:pt idx="7688">44</cx:pt>
          <cx:pt idx="7689">55</cx:pt>
          <cx:pt idx="7690">54</cx:pt>
          <cx:pt idx="7691">53</cx:pt>
          <cx:pt idx="7692">24</cx:pt>
          <cx:pt idx="7693">37</cx:pt>
          <cx:pt idx="7694">65</cx:pt>
          <cx:pt idx="7695">69</cx:pt>
          <cx:pt idx="7696">82</cx:pt>
          <cx:pt idx="7697">39</cx:pt>
          <cx:pt idx="7698">54</cx:pt>
          <cx:pt idx="7699">36</cx:pt>
          <cx:pt idx="7700">55</cx:pt>
          <cx:pt idx="7701">78</cx:pt>
          <cx:pt idx="7702">73</cx:pt>
          <cx:pt idx="7703">49</cx:pt>
          <cx:pt idx="7704">74</cx:pt>
          <cx:pt idx="7705">51</cx:pt>
          <cx:pt idx="7706">37</cx:pt>
          <cx:pt idx="7707">16</cx:pt>
          <cx:pt idx="7708">84</cx:pt>
          <cx:pt idx="7709">47</cx:pt>
          <cx:pt idx="7710">70</cx:pt>
          <cx:pt idx="7711">28</cx:pt>
          <cx:pt idx="7712">72</cx:pt>
          <cx:pt idx="7713">60</cx:pt>
          <cx:pt idx="7714">67</cx:pt>
          <cx:pt idx="7715">33</cx:pt>
          <cx:pt idx="7716">58</cx:pt>
          <cx:pt idx="7717">36</cx:pt>
          <cx:pt idx="7718">35</cx:pt>
          <cx:pt idx="7719">56</cx:pt>
          <cx:pt idx="7720">71</cx:pt>
          <cx:pt idx="7721">51</cx:pt>
          <cx:pt idx="7722">88</cx:pt>
          <cx:pt idx="7723">36</cx:pt>
          <cx:pt idx="7724">50</cx:pt>
          <cx:pt idx="7725">42</cx:pt>
          <cx:pt idx="7726">44</cx:pt>
          <cx:pt idx="7727">42</cx:pt>
          <cx:pt idx="7728">75</cx:pt>
          <cx:pt idx="7729">34</cx:pt>
          <cx:pt idx="7730">54</cx:pt>
          <cx:pt idx="7731">36</cx:pt>
          <cx:pt idx="7732">53</cx:pt>
          <cx:pt idx="7733">24</cx:pt>
          <cx:pt idx="7734">30</cx:pt>
          <cx:pt idx="7735">13</cx:pt>
          <cx:pt idx="7736">43</cx:pt>
          <cx:pt idx="7737">56</cx:pt>
          <cx:pt idx="7738">50</cx:pt>
          <cx:pt idx="7739">67</cx:pt>
          <cx:pt idx="7740">74</cx:pt>
          <cx:pt idx="7741">73</cx:pt>
          <cx:pt idx="7742">90</cx:pt>
          <cx:pt idx="7743">42</cx:pt>
          <cx:pt idx="7744">77</cx:pt>
          <cx:pt idx="7745">84</cx:pt>
          <cx:pt idx="7746">37</cx:pt>
          <cx:pt idx="7747">91</cx:pt>
          <cx:pt idx="7748">34</cx:pt>
          <cx:pt idx="7749">40</cx:pt>
          <cx:pt idx="7750">53</cx:pt>
          <cx:pt idx="7751">63</cx:pt>
          <cx:pt idx="7752">82</cx:pt>
          <cx:pt idx="7753">73</cx:pt>
          <cx:pt idx="7754">86</cx:pt>
          <cx:pt idx="7755">56</cx:pt>
          <cx:pt idx="7756">94</cx:pt>
          <cx:pt idx="7757">74</cx:pt>
          <cx:pt idx="7758">37</cx:pt>
          <cx:pt idx="7759">69</cx:pt>
          <cx:pt idx="7760">79</cx:pt>
          <cx:pt idx="7761">83</cx:pt>
          <cx:pt idx="7762">50</cx:pt>
          <cx:pt idx="7763">47</cx:pt>
          <cx:pt idx="7764">53</cx:pt>
          <cx:pt idx="7765">62</cx:pt>
          <cx:pt idx="7766">75</cx:pt>
          <cx:pt idx="7767">48</cx:pt>
          <cx:pt idx="7768">40</cx:pt>
          <cx:pt idx="7769">45</cx:pt>
          <cx:pt idx="7770">27</cx:pt>
          <cx:pt idx="7771">32</cx:pt>
          <cx:pt idx="7772">20</cx:pt>
          <cx:pt idx="7773">80</cx:pt>
          <cx:pt idx="7774">51</cx:pt>
          <cx:pt idx="7775">44</cx:pt>
          <cx:pt idx="7776">29</cx:pt>
          <cx:pt idx="7777">46</cx:pt>
          <cx:pt idx="7778">37</cx:pt>
          <cx:pt idx="7779">44</cx:pt>
          <cx:pt idx="7780">90</cx:pt>
          <cx:pt idx="7781">75</cx:pt>
          <cx:pt idx="7782">84</cx:pt>
          <cx:pt idx="7783">44</cx:pt>
          <cx:pt idx="7784">91</cx:pt>
          <cx:pt idx="7785">94</cx:pt>
          <cx:pt idx="7786">69</cx:pt>
          <cx:pt idx="7787">57</cx:pt>
          <cx:pt idx="7788">55</cx:pt>
          <cx:pt idx="7789">61</cx:pt>
          <cx:pt idx="7790">54</cx:pt>
          <cx:pt idx="7791">12</cx:pt>
          <cx:pt idx="7792">62</cx:pt>
          <cx:pt idx="7793">40</cx:pt>
          <cx:pt idx="7794">57</cx:pt>
          <cx:pt idx="7795">33</cx:pt>
          <cx:pt idx="7796">71</cx:pt>
          <cx:pt idx="7797">26</cx:pt>
          <cx:pt idx="7798">39</cx:pt>
          <cx:pt idx="7799">74</cx:pt>
          <cx:pt idx="7800">56</cx:pt>
          <cx:pt idx="7801">45</cx:pt>
          <cx:pt idx="7802">61</cx:pt>
          <cx:pt idx="7803">45</cx:pt>
          <cx:pt idx="7804">43</cx:pt>
          <cx:pt idx="7805">68</cx:pt>
          <cx:pt idx="7806">79</cx:pt>
          <cx:pt idx="7807">40</cx:pt>
          <cx:pt idx="7808">37</cx:pt>
          <cx:pt idx="7809">72</cx:pt>
          <cx:pt idx="7810">67</cx:pt>
          <cx:pt idx="7811">93</cx:pt>
          <cx:pt idx="7812">85</cx:pt>
          <cx:pt idx="7813">26</cx:pt>
          <cx:pt idx="7814">84</cx:pt>
          <cx:pt idx="7815">45</cx:pt>
          <cx:pt idx="7816">41</cx:pt>
          <cx:pt idx="7817">39</cx:pt>
          <cx:pt idx="7818">28</cx:pt>
          <cx:pt idx="7819">48</cx:pt>
          <cx:pt idx="7820">46</cx:pt>
          <cx:pt idx="7821">38</cx:pt>
          <cx:pt idx="7822">87</cx:pt>
          <cx:pt idx="7823">50</cx:pt>
          <cx:pt idx="7824">63</cx:pt>
          <cx:pt idx="7825">89</cx:pt>
          <cx:pt idx="7826">19</cx:pt>
          <cx:pt idx="7827">56</cx:pt>
          <cx:pt idx="7828">82</cx:pt>
          <cx:pt idx="7829">60</cx:pt>
          <cx:pt idx="7830">67</cx:pt>
          <cx:pt idx="7831">50</cx:pt>
          <cx:pt idx="7832">52</cx:pt>
          <cx:pt idx="7833">17</cx:pt>
          <cx:pt idx="7834">61</cx:pt>
          <cx:pt idx="7835">22</cx:pt>
          <cx:pt idx="7836">79</cx:pt>
          <cx:pt idx="7837">15</cx:pt>
          <cx:pt idx="7838">34</cx:pt>
          <cx:pt idx="7839">83</cx:pt>
          <cx:pt idx="7840">71</cx:pt>
          <cx:pt idx="7841">47</cx:pt>
          <cx:pt idx="7842">70</cx:pt>
          <cx:pt idx="7843">58</cx:pt>
          <cx:pt idx="7844">74</cx:pt>
          <cx:pt idx="7845">34</cx:pt>
          <cx:pt idx="7846">66</cx:pt>
          <cx:pt idx="7847">73</cx:pt>
          <cx:pt idx="7848">72</cx:pt>
          <cx:pt idx="7849">34</cx:pt>
          <cx:pt idx="7850">80</cx:pt>
          <cx:pt idx="7851">49</cx:pt>
          <cx:pt idx="7852">69</cx:pt>
          <cx:pt idx="7853">16</cx:pt>
          <cx:pt idx="7854">46</cx:pt>
          <cx:pt idx="7855">50</cx:pt>
          <cx:pt idx="7856">67</cx:pt>
          <cx:pt idx="7857">37</cx:pt>
          <cx:pt idx="7858">78</cx:pt>
          <cx:pt idx="7859">62</cx:pt>
          <cx:pt idx="7860">18</cx:pt>
          <cx:pt idx="7861">83</cx:pt>
          <cx:pt idx="7862">42</cx:pt>
          <cx:pt idx="7863">36</cx:pt>
          <cx:pt idx="7864">64</cx:pt>
          <cx:pt idx="7865">47</cx:pt>
          <cx:pt idx="7866">48</cx:pt>
          <cx:pt idx="7867">63</cx:pt>
          <cx:pt idx="7868">31</cx:pt>
          <cx:pt idx="7869">54</cx:pt>
          <cx:pt idx="7870">46</cx:pt>
          <cx:pt idx="7871">53</cx:pt>
          <cx:pt idx="7872">86</cx:pt>
          <cx:pt idx="7873">34</cx:pt>
          <cx:pt idx="7874">66</cx:pt>
          <cx:pt idx="7875">53</cx:pt>
          <cx:pt idx="7876">32</cx:pt>
          <cx:pt idx="7877">32</cx:pt>
          <cx:pt idx="7878">26</cx:pt>
          <cx:pt idx="7879">59</cx:pt>
          <cx:pt idx="7880">45</cx:pt>
          <cx:pt idx="7881">54</cx:pt>
          <cx:pt idx="7882">89</cx:pt>
          <cx:pt idx="7883">35</cx:pt>
          <cx:pt idx="7884">40</cx:pt>
          <cx:pt idx="7885">49</cx:pt>
          <cx:pt idx="7886">46</cx:pt>
          <cx:pt idx="7887">63</cx:pt>
          <cx:pt idx="7888">43</cx:pt>
          <cx:pt idx="7889">44</cx:pt>
          <cx:pt idx="7890">48</cx:pt>
          <cx:pt idx="7891">53</cx:pt>
          <cx:pt idx="7892">32</cx:pt>
          <cx:pt idx="7893">58</cx:pt>
          <cx:pt idx="7894">50</cx:pt>
          <cx:pt idx="7895">39</cx:pt>
          <cx:pt idx="7896">41</cx:pt>
          <cx:pt idx="7897">61</cx:pt>
          <cx:pt idx="7898">49</cx:pt>
          <cx:pt idx="7899">84</cx:pt>
          <cx:pt idx="7900">32</cx:pt>
          <cx:pt idx="7901">32</cx:pt>
          <cx:pt idx="7902">60</cx:pt>
          <cx:pt idx="7903">67</cx:pt>
          <cx:pt idx="7904">46</cx:pt>
          <cx:pt idx="7905">56</cx:pt>
          <cx:pt idx="7906">74</cx:pt>
          <cx:pt idx="7907">28</cx:pt>
          <cx:pt idx="7908">52</cx:pt>
          <cx:pt idx="7909">28</cx:pt>
          <cx:pt idx="7910">18</cx:pt>
          <cx:pt idx="7911">45</cx:pt>
          <cx:pt idx="7912">41</cx:pt>
          <cx:pt idx="7913">78</cx:pt>
          <cx:pt idx="7914">48</cx:pt>
          <cx:pt idx="7915">26</cx:pt>
          <cx:pt idx="7916">86</cx:pt>
          <cx:pt idx="7917">56</cx:pt>
          <cx:pt idx="7918">77</cx:pt>
          <cx:pt idx="7919">95</cx:pt>
          <cx:pt idx="7920">47</cx:pt>
          <cx:pt idx="7921">62</cx:pt>
          <cx:pt idx="7922">87</cx:pt>
          <cx:pt idx="7923">40</cx:pt>
          <cx:pt idx="7924">35</cx:pt>
          <cx:pt idx="7925">60</cx:pt>
          <cx:pt idx="7926">41</cx:pt>
          <cx:pt idx="7927">67</cx:pt>
          <cx:pt idx="7928">70</cx:pt>
          <cx:pt idx="7929">55</cx:pt>
          <cx:pt idx="7930">54</cx:pt>
          <cx:pt idx="7931">72</cx:pt>
          <cx:pt idx="7932">26</cx:pt>
          <cx:pt idx="7933">77</cx:pt>
          <cx:pt idx="7934">67</cx:pt>
          <cx:pt idx="7935">39</cx:pt>
          <cx:pt idx="7936">54</cx:pt>
          <cx:pt idx="7937">43</cx:pt>
          <cx:pt idx="7938">89</cx:pt>
          <cx:pt idx="7939">28</cx:pt>
          <cx:pt idx="7940">80</cx:pt>
          <cx:pt idx="7941">51</cx:pt>
          <cx:pt idx="7942">23</cx:pt>
          <cx:pt idx="7943">79</cx:pt>
          <cx:pt idx="7944">77</cx:pt>
          <cx:pt idx="7945">89</cx:pt>
          <cx:pt idx="7946">80</cx:pt>
          <cx:pt idx="7947">57</cx:pt>
          <cx:pt idx="7948">20</cx:pt>
          <cx:pt idx="7949">68</cx:pt>
          <cx:pt idx="7950">71</cx:pt>
          <cx:pt idx="7951">88</cx:pt>
          <cx:pt idx="7952">85</cx:pt>
          <cx:pt idx="7953">77</cx:pt>
          <cx:pt idx="7954">66</cx:pt>
          <cx:pt idx="7955">61</cx:pt>
          <cx:pt idx="7956">74</cx:pt>
          <cx:pt idx="7957">48</cx:pt>
          <cx:pt idx="7958">18</cx:pt>
          <cx:pt idx="7959">59</cx:pt>
          <cx:pt idx="7960">55</cx:pt>
          <cx:pt idx="7961">47</cx:pt>
          <cx:pt idx="7962">52</cx:pt>
          <cx:pt idx="7963">50</cx:pt>
          <cx:pt idx="7964">77</cx:pt>
          <cx:pt idx="7965">25</cx:pt>
          <cx:pt idx="7966">35</cx:pt>
          <cx:pt idx="7967">65</cx:pt>
          <cx:pt idx="7968">40</cx:pt>
          <cx:pt idx="7969">70</cx:pt>
          <cx:pt idx="7970">61</cx:pt>
          <cx:pt idx="7971">89</cx:pt>
          <cx:pt idx="7972">77</cx:pt>
          <cx:pt idx="7973">22</cx:pt>
          <cx:pt idx="7974">55</cx:pt>
          <cx:pt idx="7975">52</cx:pt>
          <cx:pt idx="7976">88</cx:pt>
          <cx:pt idx="7977">44</cx:pt>
          <cx:pt idx="7978">39</cx:pt>
          <cx:pt idx="7979">80</cx:pt>
          <cx:pt idx="7980">35</cx:pt>
          <cx:pt idx="7981">52</cx:pt>
          <cx:pt idx="7982">34</cx:pt>
          <cx:pt idx="7983">33</cx:pt>
          <cx:pt idx="7984">64</cx:pt>
          <cx:pt idx="7985">65</cx:pt>
          <cx:pt idx="7986">55</cx:pt>
          <cx:pt idx="7987">58</cx:pt>
          <cx:pt idx="7988">29</cx:pt>
          <cx:pt idx="7989">65</cx:pt>
          <cx:pt idx="7990">80</cx:pt>
          <cx:pt idx="7991">55</cx:pt>
          <cx:pt idx="7992">78</cx:pt>
          <cx:pt idx="7993">22</cx:pt>
          <cx:pt idx="7994">53</cx:pt>
          <cx:pt idx="7995">77</cx:pt>
          <cx:pt idx="7996">41</cx:pt>
          <cx:pt idx="7997">69</cx:pt>
          <cx:pt idx="7998">47</cx:pt>
          <cx:pt idx="7999">64</cx:pt>
          <cx:pt idx="8000">28</cx:pt>
          <cx:pt idx="8001">35</cx:pt>
          <cx:pt idx="8002">63</cx:pt>
          <cx:pt idx="8003">71</cx:pt>
          <cx:pt idx="8004">78</cx:pt>
          <cx:pt idx="8005">32</cx:pt>
          <cx:pt idx="8006">40</cx:pt>
          <cx:pt idx="8007">55</cx:pt>
          <cx:pt idx="8008">42</cx:pt>
          <cx:pt idx="8009">88</cx:pt>
          <cx:pt idx="8010">43</cx:pt>
          <cx:pt idx="8011">66</cx:pt>
          <cx:pt idx="8012">33</cx:pt>
          <cx:pt idx="8013">12</cx:pt>
          <cx:pt idx="8014">32</cx:pt>
          <cx:pt idx="8015">48</cx:pt>
          <cx:pt idx="8016">56</cx:pt>
          <cx:pt idx="8017">73</cx:pt>
          <cx:pt idx="8018">65</cx:pt>
          <cx:pt idx="8019">83</cx:pt>
          <cx:pt idx="8020">53</cx:pt>
          <cx:pt idx="8021">39</cx:pt>
          <cx:pt idx="8022">32</cx:pt>
          <cx:pt idx="8023">55</cx:pt>
          <cx:pt idx="8024">76</cx:pt>
          <cx:pt idx="8025">69</cx:pt>
          <cx:pt idx="8026">54</cx:pt>
          <cx:pt idx="8027">89</cx:pt>
          <cx:pt idx="8028">87</cx:pt>
          <cx:pt idx="8029">66</cx:pt>
          <cx:pt idx="8030">65</cx:pt>
          <cx:pt idx="8031">71</cx:pt>
          <cx:pt idx="8032">27</cx:pt>
          <cx:pt idx="8033">38</cx:pt>
          <cx:pt idx="8034">43</cx:pt>
          <cx:pt idx="8035">38</cx:pt>
          <cx:pt idx="8036">59</cx:pt>
          <cx:pt idx="8037">44</cx:pt>
          <cx:pt idx="8038">39</cx:pt>
          <cx:pt idx="8039">67</cx:pt>
          <cx:pt idx="8040">70</cx:pt>
          <cx:pt idx="8041">24</cx:pt>
          <cx:pt idx="8042">31</cx:pt>
          <cx:pt idx="8043">24</cx:pt>
          <cx:pt idx="8044">61</cx:pt>
          <cx:pt idx="8045">59</cx:pt>
          <cx:pt idx="8046">87</cx:pt>
          <cx:pt idx="8047">68</cx:pt>
          <cx:pt idx="8048">62</cx:pt>
          <cx:pt idx="8049">50</cx:pt>
          <cx:pt idx="8050">27</cx:pt>
          <cx:pt idx="8051">36</cx:pt>
          <cx:pt idx="8052">43</cx:pt>
          <cx:pt idx="8053">35</cx:pt>
          <cx:pt idx="8054">29</cx:pt>
          <cx:pt idx="8055">56</cx:pt>
          <cx:pt idx="8056">41</cx:pt>
          <cx:pt idx="8057">37</cx:pt>
          <cx:pt idx="8058">26</cx:pt>
          <cx:pt idx="8059">46</cx:pt>
          <cx:pt idx="8060">75</cx:pt>
          <cx:pt idx="8061">40</cx:pt>
          <cx:pt idx="8062">36</cx:pt>
          <cx:pt idx="8063">62</cx:pt>
          <cx:pt idx="8064">47</cx:pt>
          <cx:pt idx="8065">39</cx:pt>
          <cx:pt idx="8066">57</cx:pt>
          <cx:pt idx="8067">20</cx:pt>
          <cx:pt idx="8068">87</cx:pt>
          <cx:pt idx="8069">31</cx:pt>
          <cx:pt idx="8070">57</cx:pt>
          <cx:pt idx="8071">37</cx:pt>
          <cx:pt idx="8072">29</cx:pt>
          <cx:pt idx="8073">48</cx:pt>
          <cx:pt idx="8074">41</cx:pt>
          <cx:pt idx="8075">43</cx:pt>
          <cx:pt idx="8076">70</cx:pt>
          <cx:pt idx="8077">54</cx:pt>
          <cx:pt idx="8078">77</cx:pt>
          <cx:pt idx="8079">40</cx:pt>
          <cx:pt idx="8080">39</cx:pt>
          <cx:pt idx="8081">38</cx:pt>
          <cx:pt idx="8082">61</cx:pt>
          <cx:pt idx="8083">59</cx:pt>
          <cx:pt idx="8084">68</cx:pt>
          <cx:pt idx="8085">59</cx:pt>
          <cx:pt idx="8086">55</cx:pt>
          <cx:pt idx="8087">63</cx:pt>
          <cx:pt idx="8088">47</cx:pt>
          <cx:pt idx="8089">49</cx:pt>
          <cx:pt idx="8090">64</cx:pt>
          <cx:pt idx="8091">72</cx:pt>
          <cx:pt idx="8092">46</cx:pt>
          <cx:pt idx="8093">55</cx:pt>
          <cx:pt idx="8094">73</cx:pt>
          <cx:pt idx="8095">41</cx:pt>
          <cx:pt idx="8096">50</cx:pt>
          <cx:pt idx="8097">61</cx:pt>
          <cx:pt idx="8098">60</cx:pt>
          <cx:pt idx="8099">52</cx:pt>
          <cx:pt idx="8100">31</cx:pt>
          <cx:pt idx="8101">66</cx:pt>
          <cx:pt idx="8102">16</cx:pt>
          <cx:pt idx="8103">93</cx:pt>
          <cx:pt idx="8104">59</cx:pt>
          <cx:pt idx="8105">78</cx:pt>
          <cx:pt idx="8106">79</cx:pt>
          <cx:pt idx="8107">50</cx:pt>
          <cx:pt idx="8108">38</cx:pt>
          <cx:pt idx="8109">80</cx:pt>
          <cx:pt idx="8110">58</cx:pt>
          <cx:pt idx="8111">44</cx:pt>
          <cx:pt idx="8112">70</cx:pt>
          <cx:pt idx="8113">45</cx:pt>
          <cx:pt idx="8114">40</cx:pt>
          <cx:pt idx="8115">57</cx:pt>
          <cx:pt idx="8116">61</cx:pt>
          <cx:pt idx="8117">72</cx:pt>
          <cx:pt idx="8118">83</cx:pt>
          <cx:pt idx="8119">36</cx:pt>
          <cx:pt idx="8120">61</cx:pt>
          <cx:pt idx="8121">90</cx:pt>
          <cx:pt idx="8122">22</cx:pt>
          <cx:pt idx="8123">35</cx:pt>
          <cx:pt idx="8124">59</cx:pt>
          <cx:pt idx="8125">89</cx:pt>
          <cx:pt idx="8126">66</cx:pt>
          <cx:pt idx="8127">88</cx:pt>
          <cx:pt idx="8128">91</cx:pt>
          <cx:pt idx="8129">53</cx:pt>
          <cx:pt idx="8130">64</cx:pt>
          <cx:pt idx="8131">40</cx:pt>
          <cx:pt idx="8132">24</cx:pt>
          <cx:pt idx="8133">59</cx:pt>
          <cx:pt idx="8134">49</cx:pt>
          <cx:pt idx="8135">85</cx:pt>
          <cx:pt idx="8136">47</cx:pt>
          <cx:pt idx="8137">54</cx:pt>
          <cx:pt idx="8138">82</cx:pt>
          <cx:pt idx="8139">31</cx:pt>
          <cx:pt idx="8140">67</cx:pt>
          <cx:pt idx="8141">58</cx:pt>
          <cx:pt idx="8142">36</cx:pt>
          <cx:pt idx="8143">66</cx:pt>
          <cx:pt idx="8144">39</cx:pt>
          <cx:pt idx="8145">61</cx:pt>
          <cx:pt idx="8146">64</cx:pt>
          <cx:pt idx="8147">31</cx:pt>
          <cx:pt idx="8148">39</cx:pt>
          <cx:pt idx="8149">78</cx:pt>
          <cx:pt idx="8150">43</cx:pt>
          <cx:pt idx="8151">62</cx:pt>
          <cx:pt idx="8152">80</cx:pt>
          <cx:pt idx="8153">51</cx:pt>
          <cx:pt idx="8154">40</cx:pt>
          <cx:pt idx="8155">48</cx:pt>
          <cx:pt idx="8156">38</cx:pt>
          <cx:pt idx="8157">61</cx:pt>
          <cx:pt idx="8158">42</cx:pt>
          <cx:pt idx="8159">57</cx:pt>
          <cx:pt idx="8160">26</cx:pt>
          <cx:pt idx="8161">58</cx:pt>
          <cx:pt idx="8162">40</cx:pt>
          <cx:pt idx="8163">26</cx:pt>
          <cx:pt idx="8164">78</cx:pt>
          <cx:pt idx="8165">62</cx:pt>
          <cx:pt idx="8166">90</cx:pt>
          <cx:pt idx="8167">50</cx:pt>
          <cx:pt idx="8168">57</cx:pt>
          <cx:pt idx="8169">62</cx:pt>
          <cx:pt idx="8170">74</cx:pt>
          <cx:pt idx="8171">74</cx:pt>
          <cx:pt idx="8172">40</cx:pt>
          <cx:pt idx="8173">81</cx:pt>
          <cx:pt idx="8174">45</cx:pt>
          <cx:pt idx="8175">50</cx:pt>
          <cx:pt idx="8176">17</cx:pt>
          <cx:pt idx="8177">31</cx:pt>
          <cx:pt idx="8178">40</cx:pt>
          <cx:pt idx="8179">61</cx:pt>
          <cx:pt idx="8180">26</cx:pt>
          <cx:pt idx="8181">20</cx:pt>
          <cx:pt idx="8182">73</cx:pt>
          <cx:pt idx="8183">55</cx:pt>
          <cx:pt idx="8184">37</cx:pt>
          <cx:pt idx="8185">35</cx:pt>
          <cx:pt idx="8186">90</cx:pt>
          <cx:pt idx="8187">36</cx:pt>
          <cx:pt idx="8188">38</cx:pt>
          <cx:pt idx="8189">65</cx:pt>
          <cx:pt idx="8190">66</cx:pt>
          <cx:pt idx="8191">88</cx:pt>
          <cx:pt idx="8192">53</cx:pt>
          <cx:pt idx="8193">27</cx:pt>
          <cx:pt idx="8194">90</cx:pt>
          <cx:pt idx="8195">50</cx:pt>
          <cx:pt idx="8196">49</cx:pt>
          <cx:pt idx="8197">71</cx:pt>
          <cx:pt idx="8198">72</cx:pt>
          <cx:pt idx="8199">21</cx:pt>
          <cx:pt idx="8200">73</cx:pt>
          <cx:pt idx="8201">68</cx:pt>
          <cx:pt idx="8202">74</cx:pt>
          <cx:pt idx="8203">72</cx:pt>
          <cx:pt idx="8204">38</cx:pt>
          <cx:pt idx="8205">78</cx:pt>
          <cx:pt idx="8206">55</cx:pt>
          <cx:pt idx="8207">24</cx:pt>
          <cx:pt idx="8208">72</cx:pt>
          <cx:pt idx="8209">38</cx:pt>
          <cx:pt idx="8210">73</cx:pt>
          <cx:pt idx="8211">60</cx:pt>
          <cx:pt idx="8212">38</cx:pt>
          <cx:pt idx="8213">74</cx:pt>
          <cx:pt idx="8214">86</cx:pt>
          <cx:pt idx="8215">62</cx:pt>
          <cx:pt idx="8216">80</cx:pt>
          <cx:pt idx="8217">62</cx:pt>
          <cx:pt idx="8218">22</cx:pt>
          <cx:pt idx="8219">28</cx:pt>
          <cx:pt idx="8220">41</cx:pt>
          <cx:pt idx="8221">34</cx:pt>
          <cx:pt idx="8222">52</cx:pt>
          <cx:pt idx="8223">71</cx:pt>
          <cx:pt idx="8224">68</cx:pt>
          <cx:pt idx="8225">47</cx:pt>
          <cx:pt idx="8226">73</cx:pt>
          <cx:pt idx="8227">33</cx:pt>
          <cx:pt idx="8228">83</cx:pt>
          <cx:pt idx="8229">48</cx:pt>
          <cx:pt idx="8230">39</cx:pt>
          <cx:pt idx="8231">29</cx:pt>
          <cx:pt idx="8232">36</cx:pt>
          <cx:pt idx="8233">94</cx:pt>
          <cx:pt idx="8234">73</cx:pt>
          <cx:pt idx="8235">28</cx:pt>
          <cx:pt idx="8236">49</cx:pt>
          <cx:pt idx="8237">73</cx:pt>
          <cx:pt idx="8238">83</cx:pt>
          <cx:pt idx="8239">73</cx:pt>
          <cx:pt idx="8240">50</cx:pt>
          <cx:pt idx="8241">74</cx:pt>
          <cx:pt idx="8242">71</cx:pt>
          <cx:pt idx="8243">92</cx:pt>
          <cx:pt idx="8244">78</cx:pt>
          <cx:pt idx="8245">64</cx:pt>
          <cx:pt idx="8246">37</cx:pt>
          <cx:pt idx="8247">49</cx:pt>
          <cx:pt idx="8248">53</cx:pt>
          <cx:pt idx="8249">95</cx:pt>
          <cx:pt idx="8250">50</cx:pt>
          <cx:pt idx="8251">62</cx:pt>
          <cx:pt idx="8252">74</cx:pt>
          <cx:pt idx="8253">70</cx:pt>
          <cx:pt idx="8254">29</cx:pt>
          <cx:pt idx="8255">81</cx:pt>
          <cx:pt idx="8256">58</cx:pt>
          <cx:pt idx="8257">57</cx:pt>
          <cx:pt idx="8258">61</cx:pt>
          <cx:pt idx="8259">56</cx:pt>
          <cx:pt idx="8260">44</cx:pt>
          <cx:pt idx="8261">30</cx:pt>
          <cx:pt idx="8262">53</cx:pt>
          <cx:pt idx="8263">67</cx:pt>
          <cx:pt idx="8264">21</cx:pt>
          <cx:pt idx="8265">35</cx:pt>
          <cx:pt idx="8266">77</cx:pt>
          <cx:pt idx="8267">72</cx:pt>
          <cx:pt idx="8268">52</cx:pt>
          <cx:pt idx="8269">15</cx:pt>
          <cx:pt idx="8270">67</cx:pt>
          <cx:pt idx="8271">55</cx:pt>
          <cx:pt idx="8272">73</cx:pt>
          <cx:pt idx="8273">25</cx:pt>
          <cx:pt idx="8274">90</cx:pt>
          <cx:pt idx="8275">74</cx:pt>
          <cx:pt idx="8276">53</cx:pt>
          <cx:pt idx="8277">79</cx:pt>
          <cx:pt idx="8278">59</cx:pt>
          <cx:pt idx="8279">40</cx:pt>
          <cx:pt idx="8280">39</cx:pt>
          <cx:pt idx="8281">49</cx:pt>
          <cx:pt idx="8282">41</cx:pt>
          <cx:pt idx="8283">39</cx:pt>
          <cx:pt idx="8284">57</cx:pt>
          <cx:pt idx="8285">66</cx:pt>
          <cx:pt idx="8286">59</cx:pt>
          <cx:pt idx="8287">40</cx:pt>
          <cx:pt idx="8288">47</cx:pt>
          <cx:pt idx="8289">65</cx:pt>
          <cx:pt idx="8290">86</cx:pt>
          <cx:pt idx="8291">75</cx:pt>
          <cx:pt idx="8292">30</cx:pt>
          <cx:pt idx="8293">26</cx:pt>
          <cx:pt idx="8294">49</cx:pt>
          <cx:pt idx="8295">52</cx:pt>
          <cx:pt idx="8296">47</cx:pt>
          <cx:pt idx="8297">64</cx:pt>
          <cx:pt idx="8298">28</cx:pt>
          <cx:pt idx="8299">48</cx:pt>
          <cx:pt idx="8300">47</cx:pt>
          <cx:pt idx="8301">37</cx:pt>
          <cx:pt idx="8302">54</cx:pt>
          <cx:pt idx="8303">18</cx:pt>
          <cx:pt idx="8304">37</cx:pt>
          <cx:pt idx="8305">41</cx:pt>
          <cx:pt idx="8306">96</cx:pt>
          <cx:pt idx="8307">69</cx:pt>
          <cx:pt idx="8308">64</cx:pt>
          <cx:pt idx="8309">48</cx:pt>
          <cx:pt idx="8310">59</cx:pt>
          <cx:pt idx="8311">39</cx:pt>
          <cx:pt idx="8312">80</cx:pt>
          <cx:pt idx="8313">38</cx:pt>
          <cx:pt idx="8314">26</cx:pt>
          <cx:pt idx="8315">27</cx:pt>
          <cx:pt idx="8316">50</cx:pt>
          <cx:pt idx="8317">89</cx:pt>
          <cx:pt idx="8318">45</cx:pt>
          <cx:pt idx="8319">42</cx:pt>
          <cx:pt idx="8320">80</cx:pt>
          <cx:pt idx="8321">48</cx:pt>
          <cx:pt idx="8322">59</cx:pt>
          <cx:pt idx="8323">53</cx:pt>
          <cx:pt idx="8324">72</cx:pt>
          <cx:pt idx="8325">46</cx:pt>
          <cx:pt idx="8326">75</cx:pt>
          <cx:pt idx="8327">25</cx:pt>
          <cx:pt idx="8328">36</cx:pt>
          <cx:pt idx="8329">24</cx:pt>
          <cx:pt idx="8330">31</cx:pt>
          <cx:pt idx="8331">39</cx:pt>
          <cx:pt idx="8332">81</cx:pt>
          <cx:pt idx="8333">63</cx:pt>
          <cx:pt idx="8334">81</cx:pt>
          <cx:pt idx="8335">63</cx:pt>
          <cx:pt idx="8336">69</cx:pt>
          <cx:pt idx="8337">66</cx:pt>
          <cx:pt idx="8338">80</cx:pt>
          <cx:pt idx="8339">52</cx:pt>
          <cx:pt idx="8340">68</cx:pt>
          <cx:pt idx="8341">57</cx:pt>
          <cx:pt idx="8342">37</cx:pt>
          <cx:pt idx="8343">68</cx:pt>
          <cx:pt idx="8344">35</cx:pt>
          <cx:pt idx="8345">65</cx:pt>
          <cx:pt idx="8346">28</cx:pt>
          <cx:pt idx="8347">82</cx:pt>
          <cx:pt idx="8348">29</cx:pt>
          <cx:pt idx="8349">62</cx:pt>
          <cx:pt idx="8350">35</cx:pt>
          <cx:pt idx="8351">51</cx:pt>
          <cx:pt idx="8352">22</cx:pt>
          <cx:pt idx="8353">42</cx:pt>
          <cx:pt idx="8354">45</cx:pt>
          <cx:pt idx="8355">48</cx:pt>
          <cx:pt idx="8356">61</cx:pt>
          <cx:pt idx="8357">59</cx:pt>
          <cx:pt idx="8358">50</cx:pt>
          <cx:pt idx="8359">33</cx:pt>
          <cx:pt idx="8360">65</cx:pt>
          <cx:pt idx="8361">26</cx:pt>
          <cx:pt idx="8362">69</cx:pt>
          <cx:pt idx="8363">87</cx:pt>
          <cx:pt idx="8364">85</cx:pt>
          <cx:pt idx="8365">46</cx:pt>
          <cx:pt idx="8366">82</cx:pt>
          <cx:pt idx="8367">36</cx:pt>
          <cx:pt idx="8368">77</cx:pt>
          <cx:pt idx="8369">85</cx:pt>
          <cx:pt idx="8370">85</cx:pt>
          <cx:pt idx="8371">62</cx:pt>
          <cx:pt idx="8372">54</cx:pt>
          <cx:pt idx="8373">89</cx:pt>
          <cx:pt idx="8374">35</cx:pt>
          <cx:pt idx="8375">65</cx:pt>
          <cx:pt idx="8376">52</cx:pt>
          <cx:pt idx="8377">37</cx:pt>
          <cx:pt idx="8378">27</cx:pt>
          <cx:pt idx="8379">60</cx:pt>
          <cx:pt idx="8380">52</cx:pt>
          <cx:pt idx="8381">28</cx:pt>
          <cx:pt idx="8382">72</cx:pt>
          <cx:pt idx="8383">23</cx:pt>
          <cx:pt idx="8384">59</cx:pt>
          <cx:pt idx="8385">20</cx:pt>
          <cx:pt idx="8386">38</cx:pt>
          <cx:pt idx="8387">31</cx:pt>
          <cx:pt idx="8388">81</cx:pt>
          <cx:pt idx="8389">66</cx:pt>
          <cx:pt idx="8390">68</cx:pt>
          <cx:pt idx="8391">75</cx:pt>
          <cx:pt idx="8392">24</cx:pt>
          <cx:pt idx="8393">26</cx:pt>
          <cx:pt idx="8394">39</cx:pt>
          <cx:pt idx="8395">61</cx:pt>
          <cx:pt idx="8396">52</cx:pt>
          <cx:pt idx="8397">38</cx:pt>
          <cx:pt idx="8398">25</cx:pt>
          <cx:pt idx="8399">73</cx:pt>
          <cx:pt idx="8400">93</cx:pt>
          <cx:pt idx="8401">16</cx:pt>
          <cx:pt idx="8402">75</cx:pt>
          <cx:pt idx="8403">64</cx:pt>
          <cx:pt idx="8404">77</cx:pt>
          <cx:pt idx="8405">44</cx:pt>
          <cx:pt idx="8406">66</cx:pt>
          <cx:pt idx="8407">48</cx:pt>
          <cx:pt idx="8408">50</cx:pt>
          <cx:pt idx="8409">56</cx:pt>
          <cx:pt idx="8410">55</cx:pt>
          <cx:pt idx="8411">83</cx:pt>
          <cx:pt idx="8412">58</cx:pt>
          <cx:pt idx="8413">93</cx:pt>
          <cx:pt idx="8414">38</cx:pt>
          <cx:pt idx="8415">55</cx:pt>
          <cx:pt idx="8416">80</cx:pt>
          <cx:pt idx="8417">64</cx:pt>
          <cx:pt idx="8418">37</cx:pt>
          <cx:pt idx="8419">49</cx:pt>
          <cx:pt idx="8420">33</cx:pt>
          <cx:pt idx="8421">78</cx:pt>
          <cx:pt idx="8422">31</cx:pt>
          <cx:pt idx="8423">53</cx:pt>
          <cx:pt idx="8424">25</cx:pt>
          <cx:pt idx="8425">69</cx:pt>
          <cx:pt idx="8426">89</cx:pt>
          <cx:pt idx="8427">80</cx:pt>
          <cx:pt idx="8428">80</cx:pt>
          <cx:pt idx="8429">22</cx:pt>
          <cx:pt idx="8430">52</cx:pt>
          <cx:pt idx="8431">59</cx:pt>
          <cx:pt idx="8432">88</cx:pt>
          <cx:pt idx="8433">81</cx:pt>
          <cx:pt idx="8434">79</cx:pt>
          <cx:pt idx="8435">28</cx:pt>
          <cx:pt idx="8436">28</cx:pt>
          <cx:pt idx="8437">19</cx:pt>
          <cx:pt idx="8438">31</cx:pt>
          <cx:pt idx="8439">87</cx:pt>
          <cx:pt idx="8440">17</cx:pt>
          <cx:pt idx="8441">75</cx:pt>
          <cx:pt idx="8442">61</cx:pt>
          <cx:pt idx="8443">72</cx:pt>
          <cx:pt idx="8444">78</cx:pt>
          <cx:pt idx="8445">36</cx:pt>
          <cx:pt idx="8446">45</cx:pt>
          <cx:pt idx="8447">74</cx:pt>
          <cx:pt idx="8448">17</cx:pt>
          <cx:pt idx="8449">47</cx:pt>
          <cx:pt idx="8450">25</cx:pt>
          <cx:pt idx="8451">81</cx:pt>
          <cx:pt idx="8452">74</cx:pt>
          <cx:pt idx="8453">30</cx:pt>
          <cx:pt idx="8454">59</cx:pt>
          <cx:pt idx="8455">60</cx:pt>
          <cx:pt idx="8456">58</cx:pt>
          <cx:pt idx="8457">28</cx:pt>
          <cx:pt idx="8458">33</cx:pt>
          <cx:pt idx="8459">30</cx:pt>
          <cx:pt idx="8460">31</cx:pt>
          <cx:pt idx="8461">36</cx:pt>
          <cx:pt idx="8462">56</cx:pt>
          <cx:pt idx="8463">82</cx:pt>
          <cx:pt idx="8464">50</cx:pt>
          <cx:pt idx="8465">76</cx:pt>
          <cx:pt idx="8466">52</cx:pt>
          <cx:pt idx="8467">60</cx:pt>
          <cx:pt idx="8468">91</cx:pt>
          <cx:pt idx="8469">52</cx:pt>
          <cx:pt idx="8470">43</cx:pt>
          <cx:pt idx="8471">32</cx:pt>
          <cx:pt idx="8472">77</cx:pt>
          <cx:pt idx="8473">55</cx:pt>
          <cx:pt idx="8474">52</cx:pt>
          <cx:pt idx="8475">68</cx:pt>
          <cx:pt idx="8476">41</cx:pt>
          <cx:pt idx="8477">63</cx:pt>
          <cx:pt idx="8478">99</cx:pt>
          <cx:pt idx="8479">17</cx:pt>
          <cx:pt idx="8480">47</cx:pt>
          <cx:pt idx="8481">24</cx:pt>
          <cx:pt idx="8482">80</cx:pt>
          <cx:pt idx="8483">79</cx:pt>
          <cx:pt idx="8484">49</cx:pt>
          <cx:pt idx="8485">27</cx:pt>
          <cx:pt idx="8486">51</cx:pt>
          <cx:pt idx="8487">41</cx:pt>
          <cx:pt idx="8488">67</cx:pt>
          <cx:pt idx="8489">48</cx:pt>
          <cx:pt idx="8490">72</cx:pt>
          <cx:pt idx="8491">75</cx:pt>
          <cx:pt idx="8492">48</cx:pt>
          <cx:pt idx="8493">58</cx:pt>
          <cx:pt idx="8494">62</cx:pt>
          <cx:pt idx="8495">83</cx:pt>
          <cx:pt idx="8496">68</cx:pt>
          <cx:pt idx="8497">55</cx:pt>
          <cx:pt idx="8498">55</cx:pt>
          <cx:pt idx="8499">49</cx:pt>
          <cx:pt idx="8500">27</cx:pt>
          <cx:pt idx="8501">38</cx:pt>
          <cx:pt idx="8502">66</cx:pt>
          <cx:pt idx="8503">37</cx:pt>
          <cx:pt idx="8504">72</cx:pt>
          <cx:pt idx="8505">34</cx:pt>
          <cx:pt idx="8506">68</cx:pt>
          <cx:pt idx="8507">56</cx:pt>
          <cx:pt idx="8508">52</cx:pt>
          <cx:pt idx="8509">67</cx:pt>
          <cx:pt idx="8510">69</cx:pt>
          <cx:pt idx="8511">45</cx:pt>
          <cx:pt idx="8512">76</cx:pt>
          <cx:pt idx="8513">65</cx:pt>
          <cx:pt idx="8514">26</cx:pt>
          <cx:pt idx="8515">54</cx:pt>
          <cx:pt idx="8516">68</cx:pt>
          <cx:pt idx="8517">34</cx:pt>
          <cx:pt idx="8518">56</cx:pt>
          <cx:pt idx="8519">63</cx:pt>
          <cx:pt idx="8520">47</cx:pt>
          <cx:pt idx="8521">40</cx:pt>
          <cx:pt idx="8522">31</cx:pt>
          <cx:pt idx="8523">56</cx:pt>
          <cx:pt idx="8524">36</cx:pt>
          <cx:pt idx="8525">41</cx:pt>
          <cx:pt idx="8526">43</cx:pt>
          <cx:pt idx="8527">61</cx:pt>
          <cx:pt idx="8528">69</cx:pt>
          <cx:pt idx="8529">44</cx:pt>
          <cx:pt idx="8530">82</cx:pt>
          <cx:pt idx="8531">48</cx:pt>
          <cx:pt idx="8532">27</cx:pt>
          <cx:pt idx="8533">45</cx:pt>
          <cx:pt idx="8534">75</cx:pt>
          <cx:pt idx="8535">54</cx:pt>
          <cx:pt idx="8536">76</cx:pt>
          <cx:pt idx="8537">44</cx:pt>
          <cx:pt idx="8538">50</cx:pt>
          <cx:pt idx="8539">17</cx:pt>
          <cx:pt idx="8540">66</cx:pt>
          <cx:pt idx="8541">42</cx:pt>
          <cx:pt idx="8542">42</cx:pt>
          <cx:pt idx="8543">56</cx:pt>
          <cx:pt idx="8544">48</cx:pt>
          <cx:pt idx="8545">40</cx:pt>
          <cx:pt idx="8546">24</cx:pt>
          <cx:pt idx="8547">38</cx:pt>
          <cx:pt idx="8548">73</cx:pt>
          <cx:pt idx="8549">40</cx:pt>
          <cx:pt idx="8550">62</cx:pt>
          <cx:pt idx="8551">65</cx:pt>
          <cx:pt idx="8552">37</cx:pt>
          <cx:pt idx="8553">68</cx:pt>
          <cx:pt idx="8554">30</cx:pt>
          <cx:pt idx="8555">31</cx:pt>
          <cx:pt idx="8556">15</cx:pt>
          <cx:pt idx="8557">89</cx:pt>
          <cx:pt idx="8558">33</cx:pt>
          <cx:pt idx="8559">72</cx:pt>
          <cx:pt idx="8560">64</cx:pt>
          <cx:pt idx="8561">78</cx:pt>
          <cx:pt idx="8562">40</cx:pt>
          <cx:pt idx="8563">91</cx:pt>
          <cx:pt idx="8564">49</cx:pt>
          <cx:pt idx="8565">38</cx:pt>
          <cx:pt idx="8566">28</cx:pt>
          <cx:pt idx="8567">62</cx:pt>
          <cx:pt idx="8568">62</cx:pt>
          <cx:pt idx="8569">89</cx:pt>
          <cx:pt idx="8570">74</cx:pt>
          <cx:pt idx="8571">85</cx:pt>
          <cx:pt idx="8572">33</cx:pt>
          <cx:pt idx="8573">41</cx:pt>
          <cx:pt idx="8574">24</cx:pt>
          <cx:pt idx="8575">47</cx:pt>
          <cx:pt idx="8576">65</cx:pt>
          <cx:pt idx="8577">50</cx:pt>
          <cx:pt idx="8578">35</cx:pt>
          <cx:pt idx="8579">30</cx:pt>
          <cx:pt idx="8580">76</cx:pt>
          <cx:pt idx="8581">55</cx:pt>
          <cx:pt idx="8582">49</cx:pt>
          <cx:pt idx="8583">19</cx:pt>
          <cx:pt idx="8584">15</cx:pt>
          <cx:pt idx="8585">86</cx:pt>
          <cx:pt idx="8586">77</cx:pt>
          <cx:pt idx="8587">55</cx:pt>
          <cx:pt idx="8588">77</cx:pt>
          <cx:pt idx="8589">74</cx:pt>
          <cx:pt idx="8590">23</cx:pt>
          <cx:pt idx="8591">56</cx:pt>
          <cx:pt idx="8592">18</cx:pt>
          <cx:pt idx="8593">76</cx:pt>
          <cx:pt idx="8594">57</cx:pt>
          <cx:pt idx="8595">13</cx:pt>
          <cx:pt idx="8596">64</cx:pt>
          <cx:pt idx="8597">54</cx:pt>
          <cx:pt idx="8598">97</cx:pt>
          <cx:pt idx="8599">89</cx:pt>
          <cx:pt idx="8600">53</cx:pt>
          <cx:pt idx="8601">74</cx:pt>
          <cx:pt idx="8602">61</cx:pt>
          <cx:pt idx="8603">41</cx:pt>
          <cx:pt idx="8604">48</cx:pt>
          <cx:pt idx="8605">48</cx:pt>
          <cx:pt idx="8606">54</cx:pt>
          <cx:pt idx="8607">67</cx:pt>
          <cx:pt idx="8608">34</cx:pt>
          <cx:pt idx="8609">60</cx:pt>
          <cx:pt idx="8610">46</cx:pt>
          <cx:pt idx="8611">45</cx:pt>
          <cx:pt idx="8612">56</cx:pt>
          <cx:pt idx="8613">49</cx:pt>
          <cx:pt idx="8614">49</cx:pt>
          <cx:pt idx="8615">65</cx:pt>
          <cx:pt idx="8616">39</cx:pt>
          <cx:pt idx="8617">33</cx:pt>
          <cx:pt idx="8618">55</cx:pt>
          <cx:pt idx="8619">50</cx:pt>
          <cx:pt idx="8620">52</cx:pt>
          <cx:pt idx="8621">43</cx:pt>
          <cx:pt idx="8622">58</cx:pt>
          <cx:pt idx="8623">45</cx:pt>
          <cx:pt idx="8624">81</cx:pt>
          <cx:pt idx="8625">36</cx:pt>
          <cx:pt idx="8626">64</cx:pt>
          <cx:pt idx="8627">57</cx:pt>
          <cx:pt idx="8628">46</cx:pt>
          <cx:pt idx="8629">76</cx:pt>
          <cx:pt idx="8630">43</cx:pt>
          <cx:pt idx="8631">58</cx:pt>
          <cx:pt idx="8632">61</cx:pt>
          <cx:pt idx="8633">72</cx:pt>
          <cx:pt idx="8634">82</cx:pt>
          <cx:pt idx="8635">69</cx:pt>
          <cx:pt idx="8636">35</cx:pt>
          <cx:pt idx="8637">91</cx:pt>
          <cx:pt idx="8638">40</cx:pt>
          <cx:pt idx="8639">26</cx:pt>
          <cx:pt idx="8640">34</cx:pt>
          <cx:pt idx="8641">35</cx:pt>
          <cx:pt idx="8642">67</cx:pt>
          <cx:pt idx="8643">60</cx:pt>
          <cx:pt idx="8644">48</cx:pt>
          <cx:pt idx="8645">62</cx:pt>
          <cx:pt idx="8646">84</cx:pt>
          <cx:pt idx="8647">67</cx:pt>
          <cx:pt idx="8648">50</cx:pt>
          <cx:pt idx="8649">42</cx:pt>
          <cx:pt idx="8650">37</cx:pt>
          <cx:pt idx="8651">50</cx:pt>
          <cx:pt idx="8652">61</cx:pt>
          <cx:pt idx="8653">61</cx:pt>
          <cx:pt idx="8654">48</cx:pt>
          <cx:pt idx="8655">56</cx:pt>
          <cx:pt idx="8656">54</cx:pt>
          <cx:pt idx="8657">86</cx:pt>
          <cx:pt idx="8658">77</cx:pt>
          <cx:pt idx="8659">77</cx:pt>
          <cx:pt idx="8660">25</cx:pt>
          <cx:pt idx="8661">67</cx:pt>
          <cx:pt idx="8662">51</cx:pt>
          <cx:pt idx="8663">20</cx:pt>
          <cx:pt idx="8664">74</cx:pt>
          <cx:pt idx="8665">12</cx:pt>
          <cx:pt idx="8666">78</cx:pt>
          <cx:pt idx="8667">48</cx:pt>
          <cx:pt idx="8668">79</cx:pt>
          <cx:pt idx="8669">66</cx:pt>
          <cx:pt idx="8670">82</cx:pt>
          <cx:pt idx="8671">67</cx:pt>
          <cx:pt idx="8672">75</cx:pt>
          <cx:pt idx="8673">52</cx:pt>
          <cx:pt idx="8674">25</cx:pt>
          <cx:pt idx="8675">39</cx:pt>
          <cx:pt idx="8676">66</cx:pt>
          <cx:pt idx="8677">24</cx:pt>
          <cx:pt idx="8678">17</cx:pt>
          <cx:pt idx="8679">93</cx:pt>
          <cx:pt idx="8680">62</cx:pt>
          <cx:pt idx="8681">47</cx:pt>
          <cx:pt idx="8682">55</cx:pt>
          <cx:pt idx="8683">41</cx:pt>
          <cx:pt idx="8684">67</cx:pt>
          <cx:pt idx="8685">43</cx:pt>
          <cx:pt idx="8686">42</cx:pt>
          <cx:pt idx="8687">64</cx:pt>
          <cx:pt idx="8688">42</cx:pt>
          <cx:pt idx="8689">77</cx:pt>
          <cx:pt idx="8690">52</cx:pt>
          <cx:pt idx="8691">62</cx:pt>
          <cx:pt idx="8692">90</cx:pt>
          <cx:pt idx="8693">60</cx:pt>
          <cx:pt idx="8694">49</cx:pt>
          <cx:pt idx="8695">54</cx:pt>
          <cx:pt idx="8696">61</cx:pt>
          <cx:pt idx="8697">67</cx:pt>
          <cx:pt idx="8698">42</cx:pt>
          <cx:pt idx="8699">43</cx:pt>
          <cx:pt idx="8700">58</cx:pt>
          <cx:pt idx="8701">50</cx:pt>
          <cx:pt idx="8702">34</cx:pt>
          <cx:pt idx="8703">51</cx:pt>
          <cx:pt idx="8704">89</cx:pt>
          <cx:pt idx="8705">41</cx:pt>
          <cx:pt idx="8706">70</cx:pt>
          <cx:pt idx="8707">35</cx:pt>
          <cx:pt idx="8708">79</cx:pt>
          <cx:pt idx="8709">26</cx:pt>
          <cx:pt idx="8710">46</cx:pt>
          <cx:pt idx="8711">51</cx:pt>
          <cx:pt idx="8712">30</cx:pt>
          <cx:pt idx="8713">88</cx:pt>
          <cx:pt idx="8714">55</cx:pt>
          <cx:pt idx="8715">60</cx:pt>
          <cx:pt idx="8716">26</cx:pt>
          <cx:pt idx="8717">85</cx:pt>
          <cx:pt idx="8718">76</cx:pt>
          <cx:pt idx="8719">53</cx:pt>
          <cx:pt idx="8720">70</cx:pt>
          <cx:pt idx="8721">64</cx:pt>
          <cx:pt idx="8722">41</cx:pt>
          <cx:pt idx="8723">73</cx:pt>
          <cx:pt idx="8724">47</cx:pt>
          <cx:pt idx="8725">49</cx:pt>
          <cx:pt idx="8726">53</cx:pt>
          <cx:pt idx="8727">95</cx:pt>
          <cx:pt idx="8728">87</cx:pt>
          <cx:pt idx="8729">26</cx:pt>
          <cx:pt idx="8730">89</cx:pt>
          <cx:pt idx="8731">73</cx:pt>
          <cx:pt idx="8732">19</cx:pt>
          <cx:pt idx="8733">33</cx:pt>
          <cx:pt idx="8734">75</cx:pt>
          <cx:pt idx="8735">59</cx:pt>
          <cx:pt idx="8736">79</cx:pt>
          <cx:pt idx="8737">82</cx:pt>
          <cx:pt idx="8738">58</cx:pt>
          <cx:pt idx="8739">61</cx:pt>
          <cx:pt idx="8740">59</cx:pt>
          <cx:pt idx="8741">63</cx:pt>
          <cx:pt idx="8742">60</cx:pt>
          <cx:pt idx="8743">55</cx:pt>
          <cx:pt idx="8744">38</cx:pt>
          <cx:pt idx="8745">49</cx:pt>
          <cx:pt idx="8746">48</cx:pt>
          <cx:pt idx="8747">24</cx:pt>
          <cx:pt idx="8748">27</cx:pt>
          <cx:pt idx="8749">34</cx:pt>
          <cx:pt idx="8750">59</cx:pt>
          <cx:pt idx="8751">60</cx:pt>
          <cx:pt idx="8752">75</cx:pt>
          <cx:pt idx="8753">67</cx:pt>
          <cx:pt idx="8754">36</cx:pt>
          <cx:pt idx="8755">60</cx:pt>
          <cx:pt idx="8756">43</cx:pt>
          <cx:pt idx="8757">52</cx:pt>
          <cx:pt idx="8758">73</cx:pt>
          <cx:pt idx="8759">36</cx:pt>
          <cx:pt idx="8760">37</cx:pt>
          <cx:pt idx="8761">66</cx:pt>
          <cx:pt idx="8762">64</cx:pt>
          <cx:pt idx="8763">54</cx:pt>
          <cx:pt idx="8764">31</cx:pt>
          <cx:pt idx="8765">59</cx:pt>
          <cx:pt idx="8766">49</cx:pt>
          <cx:pt idx="8767">80</cx:pt>
          <cx:pt idx="8768">19</cx:pt>
          <cx:pt idx="8769">27</cx:pt>
          <cx:pt idx="8770">51</cx:pt>
          <cx:pt idx="8771">25</cx:pt>
          <cx:pt idx="8772">48</cx:pt>
          <cx:pt idx="8773">82</cx:pt>
          <cx:pt idx="8774">47</cx:pt>
          <cx:pt idx="8775">70</cx:pt>
          <cx:pt idx="8776">57</cx:pt>
          <cx:pt idx="8777">69</cx:pt>
          <cx:pt idx="8778">32</cx:pt>
          <cx:pt idx="8779">78</cx:pt>
          <cx:pt idx="8780">41</cx:pt>
          <cx:pt idx="8781">72</cx:pt>
          <cx:pt idx="8782">71</cx:pt>
          <cx:pt idx="8783">44</cx:pt>
          <cx:pt idx="8784">57</cx:pt>
          <cx:pt idx="8785">57</cx:pt>
          <cx:pt idx="8786">41</cx:pt>
          <cx:pt idx="8787">62</cx:pt>
          <cx:pt idx="8788">48</cx:pt>
          <cx:pt idx="8789">59</cx:pt>
          <cx:pt idx="8790">34</cx:pt>
          <cx:pt idx="8791">17</cx:pt>
          <cx:pt idx="8792">54</cx:pt>
          <cx:pt idx="8793">55</cx:pt>
          <cx:pt idx="8794">73</cx:pt>
          <cx:pt idx="8795">50</cx:pt>
          <cx:pt idx="8796">91</cx:pt>
          <cx:pt idx="8797">73</cx:pt>
          <cx:pt idx="8798">70</cx:pt>
          <cx:pt idx="8799">74</cx:pt>
          <cx:pt idx="8800">86</cx:pt>
          <cx:pt idx="8801">34</cx:pt>
          <cx:pt idx="8802">25</cx:pt>
          <cx:pt idx="8803">47</cx:pt>
          <cx:pt idx="8804">45</cx:pt>
          <cx:pt idx="8805">62</cx:pt>
          <cx:pt idx="8806">49</cx:pt>
          <cx:pt idx="8807">62</cx:pt>
          <cx:pt idx="8808">65</cx:pt>
          <cx:pt idx="8809">40</cx:pt>
          <cx:pt idx="8810">97</cx:pt>
          <cx:pt idx="8811">79</cx:pt>
          <cx:pt idx="8812">93</cx:pt>
          <cx:pt idx="8813">60</cx:pt>
          <cx:pt idx="8814">61</cx:pt>
          <cx:pt idx="8815">73</cx:pt>
          <cx:pt idx="8816">89</cx:pt>
          <cx:pt idx="8817">71</cx:pt>
          <cx:pt idx="8818">61</cx:pt>
          <cx:pt idx="8819">39</cx:pt>
          <cx:pt idx="8820">44</cx:pt>
          <cx:pt idx="8821">32</cx:pt>
          <cx:pt idx="8822">35</cx:pt>
          <cx:pt idx="8823">20</cx:pt>
          <cx:pt idx="8824">62</cx:pt>
          <cx:pt idx="8825">42</cx:pt>
          <cx:pt idx="8826">43</cx:pt>
          <cx:pt idx="8827">56</cx:pt>
          <cx:pt idx="8828">79</cx:pt>
          <cx:pt idx="8829">30</cx:pt>
          <cx:pt idx="8830">73</cx:pt>
          <cx:pt idx="8831">25</cx:pt>
          <cx:pt idx="8832">84</cx:pt>
          <cx:pt idx="8833">27</cx:pt>
          <cx:pt idx="8834">41</cx:pt>
          <cx:pt idx="8835">92</cx:pt>
          <cx:pt idx="8836">53</cx:pt>
          <cx:pt idx="8837">63</cx:pt>
          <cx:pt idx="8838">67</cx:pt>
          <cx:pt idx="8839">74</cx:pt>
          <cx:pt idx="8840">37</cx:pt>
          <cx:pt idx="8841">33</cx:pt>
          <cx:pt idx="8842">58</cx:pt>
          <cx:pt idx="8843">55</cx:pt>
          <cx:pt idx="8844">40</cx:pt>
          <cx:pt idx="8845">79</cx:pt>
          <cx:pt idx="8846">68</cx:pt>
          <cx:pt idx="8847">57</cx:pt>
          <cx:pt idx="8848">20</cx:pt>
          <cx:pt idx="8849">28</cx:pt>
          <cx:pt idx="8850">50</cx:pt>
          <cx:pt idx="8851">80</cx:pt>
          <cx:pt idx="8852">44</cx:pt>
          <cx:pt idx="8853">19</cx:pt>
          <cx:pt idx="8854">81</cx:pt>
          <cx:pt idx="8855">46</cx:pt>
          <cx:pt idx="8856">83</cx:pt>
          <cx:pt idx="8857">58</cx:pt>
          <cx:pt idx="8858">53</cx:pt>
          <cx:pt idx="8859">73</cx:pt>
          <cx:pt idx="8860">79</cx:pt>
          <cx:pt idx="8861">15</cx:pt>
          <cx:pt idx="8862">62</cx:pt>
          <cx:pt idx="8863">46</cx:pt>
          <cx:pt idx="8864">41</cx:pt>
          <cx:pt idx="8865">68</cx:pt>
          <cx:pt idx="8866">72</cx:pt>
          <cx:pt idx="8867">43</cx:pt>
          <cx:pt idx="8868">51</cx:pt>
          <cx:pt idx="8869">38</cx:pt>
          <cx:pt idx="8870">80</cx:pt>
          <cx:pt idx="8871">48</cx:pt>
          <cx:pt idx="8872">63</cx:pt>
          <cx:pt idx="8873">31</cx:pt>
          <cx:pt idx="8874">66</cx:pt>
          <cx:pt idx="8875">69</cx:pt>
          <cx:pt idx="8876">62</cx:pt>
          <cx:pt idx="8877">49</cx:pt>
          <cx:pt idx="8878">54</cx:pt>
          <cx:pt idx="8879">57</cx:pt>
          <cx:pt idx="8880">77</cx:pt>
          <cx:pt idx="8881">56</cx:pt>
          <cx:pt idx="8882">79</cx:pt>
          <cx:pt idx="8883">60</cx:pt>
          <cx:pt idx="8884">88</cx:pt>
          <cx:pt idx="8885">83</cx:pt>
          <cx:pt idx="8886">43</cx:pt>
          <cx:pt idx="8887">48</cx:pt>
          <cx:pt idx="8888">50</cx:pt>
          <cx:pt idx="8889">61</cx:pt>
          <cx:pt idx="8890">24</cx:pt>
          <cx:pt idx="8891">71</cx:pt>
          <cx:pt idx="8892">81</cx:pt>
          <cx:pt idx="8893">76</cx:pt>
          <cx:pt idx="8894">17</cx:pt>
          <cx:pt idx="8895">30</cx:pt>
          <cx:pt idx="8896">78</cx:pt>
          <cx:pt idx="8897">78</cx:pt>
          <cx:pt idx="8898">37</cx:pt>
          <cx:pt idx="8899">86</cx:pt>
          <cx:pt idx="8900">77</cx:pt>
          <cx:pt idx="8901">63</cx:pt>
          <cx:pt idx="8902">46</cx:pt>
          <cx:pt idx="8903">38</cx:pt>
          <cx:pt idx="8904">41</cx:pt>
          <cx:pt idx="8905">51</cx:pt>
          <cx:pt idx="8906">24</cx:pt>
          <cx:pt idx="8907">88</cx:pt>
          <cx:pt idx="8908">50</cx:pt>
          <cx:pt idx="8909">30</cx:pt>
          <cx:pt idx="8910">32</cx:pt>
          <cx:pt idx="8911">18</cx:pt>
          <cx:pt idx="8912">29</cx:pt>
          <cx:pt idx="8913">41</cx:pt>
          <cx:pt idx="8914">37</cx:pt>
          <cx:pt idx="8915">85</cx:pt>
          <cx:pt idx="8916">67</cx:pt>
          <cx:pt idx="8917">30</cx:pt>
          <cx:pt idx="8918">69</cx:pt>
          <cx:pt idx="8919">43</cx:pt>
          <cx:pt idx="8920">72</cx:pt>
          <cx:pt idx="8921">47</cx:pt>
          <cx:pt idx="8922">69</cx:pt>
          <cx:pt idx="8923">48</cx:pt>
          <cx:pt idx="8924">20</cx:pt>
          <cx:pt idx="8925">73</cx:pt>
          <cx:pt idx="8926">49</cx:pt>
          <cx:pt idx="8927">26</cx:pt>
          <cx:pt idx="8928">44</cx:pt>
          <cx:pt idx="8929">49</cx:pt>
          <cx:pt idx="8930">61</cx:pt>
          <cx:pt idx="8931">28</cx:pt>
          <cx:pt idx="8932">74</cx:pt>
          <cx:pt idx="8933">33</cx:pt>
          <cx:pt idx="8934">42</cx:pt>
          <cx:pt idx="8935">39</cx:pt>
          <cx:pt idx="8936">82</cx:pt>
          <cx:pt idx="8937">48</cx:pt>
          <cx:pt idx="8938">95</cx:pt>
          <cx:pt idx="8939">92</cx:pt>
          <cx:pt idx="8940">36</cx:pt>
          <cx:pt idx="8941">37</cx:pt>
          <cx:pt idx="8942">65</cx:pt>
          <cx:pt idx="8943">82</cx:pt>
          <cx:pt idx="8944">37</cx:pt>
          <cx:pt idx="8945">45</cx:pt>
          <cx:pt idx="8946">34</cx:pt>
          <cx:pt idx="8947">78</cx:pt>
          <cx:pt idx="8948">18</cx:pt>
          <cx:pt idx="8949">59</cx:pt>
          <cx:pt idx="8950">82</cx:pt>
          <cx:pt idx="8951">75</cx:pt>
          <cx:pt idx="8952">65</cx:pt>
          <cx:pt idx="8953">40</cx:pt>
          <cx:pt idx="8954">60</cx:pt>
          <cx:pt idx="8955">67</cx:pt>
          <cx:pt idx="8956">95</cx:pt>
          <cx:pt idx="8957">56</cx:pt>
          <cx:pt idx="8958">35</cx:pt>
          <cx:pt idx="8959">73</cx:pt>
          <cx:pt idx="8960">37</cx:pt>
          <cx:pt idx="8961">53</cx:pt>
          <cx:pt idx="8962">62</cx:pt>
          <cx:pt idx="8963">44</cx:pt>
          <cx:pt idx="8964">36</cx:pt>
          <cx:pt idx="8965">76</cx:pt>
          <cx:pt idx="8966">60</cx:pt>
          <cx:pt idx="8967">28</cx:pt>
          <cx:pt idx="8968">48</cx:pt>
          <cx:pt idx="8969">62</cx:pt>
          <cx:pt idx="8970">19</cx:pt>
          <cx:pt idx="8971">80</cx:pt>
          <cx:pt idx="8972">46</cx:pt>
          <cx:pt idx="8973">47</cx:pt>
          <cx:pt idx="8974">79</cx:pt>
          <cx:pt idx="8975">27</cx:pt>
          <cx:pt idx="8976">43</cx:pt>
          <cx:pt idx="8977">43</cx:pt>
          <cx:pt idx="8978">56</cx:pt>
          <cx:pt idx="8979">27</cx:pt>
          <cx:pt idx="8980">70</cx:pt>
          <cx:pt idx="8981">70</cx:pt>
          <cx:pt idx="8982">61</cx:pt>
          <cx:pt idx="8983">53</cx:pt>
          <cx:pt idx="8984">87</cx:pt>
          <cx:pt idx="8985">68</cx:pt>
          <cx:pt idx="8986">61</cx:pt>
          <cx:pt idx="8987">70</cx:pt>
          <cx:pt idx="8988">65</cx:pt>
          <cx:pt idx="8989">61</cx:pt>
          <cx:pt idx="8990">27</cx:pt>
          <cx:pt idx="8991">22</cx:pt>
          <cx:pt idx="8992">81</cx:pt>
          <cx:pt idx="8993">60</cx:pt>
          <cx:pt idx="8994">41</cx:pt>
          <cx:pt idx="8995">98</cx:pt>
          <cx:pt idx="8996">79</cx:pt>
          <cx:pt idx="8997">77</cx:pt>
          <cx:pt idx="8998">51</cx:pt>
          <cx:pt idx="8999">43</cx:pt>
          <cx:pt idx="9000">27</cx:pt>
          <cx:pt idx="9001">69</cx:pt>
          <cx:pt idx="9002">98</cx:pt>
          <cx:pt idx="9003">80</cx:pt>
          <cx:pt idx="9004">68</cx:pt>
          <cx:pt idx="9005">76</cx:pt>
          <cx:pt idx="9006">72</cx:pt>
          <cx:pt idx="9007">64</cx:pt>
          <cx:pt idx="9008">87</cx:pt>
          <cx:pt idx="9009">53</cx:pt>
          <cx:pt idx="9010">71</cx:pt>
          <cx:pt idx="9011">40</cx:pt>
          <cx:pt idx="9012">58</cx:pt>
          <cx:pt idx="9013">55</cx:pt>
          <cx:pt idx="9014">50</cx:pt>
          <cx:pt idx="9015">64</cx:pt>
          <cx:pt idx="9016">44</cx:pt>
          <cx:pt idx="9017">79</cx:pt>
          <cx:pt idx="9018">65</cx:pt>
          <cx:pt idx="9019">37</cx:pt>
          <cx:pt idx="9020">85</cx:pt>
          <cx:pt idx="9021">48</cx:pt>
          <cx:pt idx="9022">55</cx:pt>
          <cx:pt idx="9023">64</cx:pt>
          <cx:pt idx="9024">74</cx:pt>
          <cx:pt idx="9025">67</cx:pt>
          <cx:pt idx="9026">38</cx:pt>
          <cx:pt idx="9027">65</cx:pt>
          <cx:pt idx="9028">60</cx:pt>
          <cx:pt idx="9029">72</cx:pt>
          <cx:pt idx="9030">73</cx:pt>
          <cx:pt idx="9031">34</cx:pt>
          <cx:pt idx="9032">45</cx:pt>
          <cx:pt idx="9033">75</cx:pt>
          <cx:pt idx="9034">28</cx:pt>
          <cx:pt idx="9035">48</cx:pt>
          <cx:pt idx="9036">64</cx:pt>
          <cx:pt idx="9037">42</cx:pt>
          <cx:pt idx="9038">72</cx:pt>
          <cx:pt idx="9039">52</cx:pt>
          <cx:pt idx="9040">40</cx:pt>
          <cx:pt idx="9041">61</cx:pt>
          <cx:pt idx="9042">66</cx:pt>
          <cx:pt idx="9043">43</cx:pt>
          <cx:pt idx="9044">49</cx:pt>
          <cx:pt idx="9045">16</cx:pt>
          <cx:pt idx="9046">46</cx:pt>
          <cx:pt idx="9047">28</cx:pt>
          <cx:pt idx="9048">57</cx:pt>
          <cx:pt idx="9049">62</cx:pt>
          <cx:pt idx="9050">76</cx:pt>
          <cx:pt idx="9051">56</cx:pt>
          <cx:pt idx="9052">44</cx:pt>
          <cx:pt idx="9053">49</cx:pt>
          <cx:pt idx="9054">64</cx:pt>
          <cx:pt idx="9055">52</cx:pt>
          <cx:pt idx="9056">79</cx:pt>
          <cx:pt idx="9057">52</cx:pt>
          <cx:pt idx="9058">52</cx:pt>
          <cx:pt idx="9059">71</cx:pt>
          <cx:pt idx="9060">59</cx:pt>
          <cx:pt idx="9061">90</cx:pt>
          <cx:pt idx="9062">58</cx:pt>
          <cx:pt idx="9063">25</cx:pt>
          <cx:pt idx="9064">78</cx:pt>
          <cx:pt idx="9065">77</cx:pt>
          <cx:pt idx="9066">73</cx:pt>
          <cx:pt idx="9067">61</cx:pt>
          <cx:pt idx="9068">71</cx:pt>
          <cx:pt idx="9069">82</cx:pt>
          <cx:pt idx="9070">25</cx:pt>
          <cx:pt idx="9071">76</cx:pt>
          <cx:pt idx="9072">39</cx:pt>
          <cx:pt idx="9073">91</cx:pt>
          <cx:pt idx="9074">73</cx:pt>
          <cx:pt idx="9075">34</cx:pt>
          <cx:pt idx="9076">64</cx:pt>
          <cx:pt idx="9077">36</cx:pt>
          <cx:pt idx="9078">67</cx:pt>
          <cx:pt idx="9079">63</cx:pt>
          <cx:pt idx="9080">64</cx:pt>
          <cx:pt idx="9081">29</cx:pt>
          <cx:pt idx="9082">41</cx:pt>
          <cx:pt idx="9083">70</cx:pt>
          <cx:pt idx="9084">57</cx:pt>
          <cx:pt idx="9085">36</cx:pt>
          <cx:pt idx="9086">67</cx:pt>
          <cx:pt idx="9087">29</cx:pt>
          <cx:pt idx="9088">58</cx:pt>
          <cx:pt idx="9089">77</cx:pt>
          <cx:pt idx="9090">60</cx:pt>
          <cx:pt idx="9091">16</cx:pt>
          <cx:pt idx="9092">50</cx:pt>
          <cx:pt idx="9093">25</cx:pt>
          <cx:pt idx="9094">68</cx:pt>
          <cx:pt idx="9095">52</cx:pt>
          <cx:pt idx="9096">72</cx:pt>
          <cx:pt idx="9097">21</cx:pt>
          <cx:pt idx="9098">63</cx:pt>
          <cx:pt idx="9099">74</cx:pt>
          <cx:pt idx="9100">24</cx:pt>
          <cx:pt idx="9101">33</cx:pt>
          <cx:pt idx="9102">29</cx:pt>
          <cx:pt idx="9103">53</cx:pt>
          <cx:pt idx="9104">68</cx:pt>
          <cx:pt idx="9105">75</cx:pt>
          <cx:pt idx="9106">41</cx:pt>
          <cx:pt idx="9107">34</cx:pt>
          <cx:pt idx="9108">29</cx:pt>
          <cx:pt idx="9109">44</cx:pt>
          <cx:pt idx="9110">42</cx:pt>
          <cx:pt idx="9111">90</cx:pt>
          <cx:pt idx="9112">52</cx:pt>
          <cx:pt idx="9113">55</cx:pt>
          <cx:pt idx="9114">63</cx:pt>
          <cx:pt idx="9115">56</cx:pt>
          <cx:pt idx="9116">76</cx:pt>
          <cx:pt idx="9117">62</cx:pt>
          <cx:pt idx="9118">39</cx:pt>
          <cx:pt idx="9119">78</cx:pt>
          <cx:pt idx="9120">35</cx:pt>
          <cx:pt idx="9121">74</cx:pt>
          <cx:pt idx="9122">58</cx:pt>
          <cx:pt idx="9123">72</cx:pt>
          <cx:pt idx="9124">62</cx:pt>
          <cx:pt idx="9125">52</cx:pt>
          <cx:pt idx="9126">65</cx:pt>
          <cx:pt idx="9127">50</cx:pt>
          <cx:pt idx="9128">61</cx:pt>
          <cx:pt idx="9129">57</cx:pt>
          <cx:pt idx="9130">51</cx:pt>
          <cx:pt idx="9131">37</cx:pt>
          <cx:pt idx="9132">40</cx:pt>
          <cx:pt idx="9133">91</cx:pt>
          <cx:pt idx="9134">77</cx:pt>
          <cx:pt idx="9135">31</cx:pt>
          <cx:pt idx="9136">61</cx:pt>
          <cx:pt idx="9137">85</cx:pt>
          <cx:pt idx="9138">47</cx:pt>
          <cx:pt idx="9139">57</cx:pt>
          <cx:pt idx="9140">95</cx:pt>
          <cx:pt idx="9141">23</cx:pt>
          <cx:pt idx="9142">74</cx:pt>
          <cx:pt idx="9143">67</cx:pt>
          <cx:pt idx="9144">52</cx:pt>
          <cx:pt idx="9145">50</cx:pt>
          <cx:pt idx="9146">38</cx:pt>
          <cx:pt idx="9147">76</cx:pt>
          <cx:pt idx="9148">88</cx:pt>
          <cx:pt idx="9149">73</cx:pt>
          <cx:pt idx="9150">81</cx:pt>
          <cx:pt idx="9151">41</cx:pt>
          <cx:pt idx="9152">72</cx:pt>
          <cx:pt idx="9153">39</cx:pt>
          <cx:pt idx="9154">62</cx:pt>
          <cx:pt idx="9155">54</cx:pt>
          <cx:pt idx="9156">68</cx:pt>
          <cx:pt idx="9157">40</cx:pt>
          <cx:pt idx="9158">72</cx:pt>
          <cx:pt idx="9159">83</cx:pt>
          <cx:pt idx="9160">49</cx:pt>
          <cx:pt idx="9161">47</cx:pt>
          <cx:pt idx="9162">27</cx:pt>
          <cx:pt idx="9163">76</cx:pt>
          <cx:pt idx="9164">55</cx:pt>
          <cx:pt idx="9165">49</cx:pt>
          <cx:pt idx="9166">69</cx:pt>
          <cx:pt idx="9167">72</cx:pt>
          <cx:pt idx="9168">66</cx:pt>
          <cx:pt idx="9169">62</cx:pt>
          <cx:pt idx="9170">55</cx:pt>
          <cx:pt idx="9171">65</cx:pt>
          <cx:pt idx="9172">88</cx:pt>
          <cx:pt idx="9173">32</cx:pt>
          <cx:pt idx="9174">66</cx:pt>
          <cx:pt idx="9175">20</cx:pt>
          <cx:pt idx="9176">35</cx:pt>
          <cx:pt idx="9177">30</cx:pt>
          <cx:pt idx="9178">54</cx:pt>
          <cx:pt idx="9179">42</cx:pt>
          <cx:pt idx="9180">67</cx:pt>
          <cx:pt idx="9181">43</cx:pt>
          <cx:pt idx="9182">60</cx:pt>
          <cx:pt idx="9183">72</cx:pt>
          <cx:pt idx="9184">79</cx:pt>
          <cx:pt idx="9185">41</cx:pt>
          <cx:pt idx="9186">25</cx:pt>
          <cx:pt idx="9187">23</cx:pt>
          <cx:pt idx="9188">82</cx:pt>
          <cx:pt idx="9189">67</cx:pt>
          <cx:pt idx="9190">48</cx:pt>
          <cx:pt idx="9191">74</cx:pt>
          <cx:pt idx="9192">70</cx:pt>
          <cx:pt idx="9193">60</cx:pt>
          <cx:pt idx="9194">46</cx:pt>
          <cx:pt idx="9195">41</cx:pt>
          <cx:pt idx="9196">50</cx:pt>
          <cx:pt idx="9197">49</cx:pt>
          <cx:pt idx="9198">40</cx:pt>
          <cx:pt idx="9199">61</cx:pt>
          <cx:pt idx="9200">56</cx:pt>
          <cx:pt idx="9201">82</cx:pt>
          <cx:pt idx="9202">88</cx:pt>
          <cx:pt idx="9203">19</cx:pt>
          <cx:pt idx="9204">89</cx:pt>
          <cx:pt idx="9205">92</cx:pt>
          <cx:pt idx="9206">62</cx:pt>
          <cx:pt idx="9207">70</cx:pt>
          <cx:pt idx="9208">88</cx:pt>
          <cx:pt idx="9209">42</cx:pt>
          <cx:pt idx="9210">89</cx:pt>
          <cx:pt idx="9211">51</cx:pt>
          <cx:pt idx="9212">48</cx:pt>
          <cx:pt idx="9213">59</cx:pt>
          <cx:pt idx="9214">40</cx:pt>
          <cx:pt idx="9215">71</cx:pt>
          <cx:pt idx="9216">71</cx:pt>
          <cx:pt idx="9217">50</cx:pt>
          <cx:pt idx="9218">78</cx:pt>
          <cx:pt idx="9219">84</cx:pt>
          <cx:pt idx="9220">29</cx:pt>
          <cx:pt idx="9221">63</cx:pt>
          <cx:pt idx="9222">34</cx:pt>
          <cx:pt idx="9223">68</cx:pt>
          <cx:pt idx="9224">52</cx:pt>
          <cx:pt idx="9225">51</cx:pt>
          <cx:pt idx="9226">46</cx:pt>
          <cx:pt idx="9227">32</cx:pt>
          <cx:pt idx="9228">61</cx:pt>
          <cx:pt idx="9229">74</cx:pt>
          <cx:pt idx="9230">29</cx:pt>
          <cx:pt idx="9231">82</cx:pt>
          <cx:pt idx="9232">43</cx:pt>
          <cx:pt idx="9233">67</cx:pt>
          <cx:pt idx="9234">38</cx:pt>
          <cx:pt idx="9235">30</cx:pt>
          <cx:pt idx="9236">69</cx:pt>
          <cx:pt idx="9237">52</cx:pt>
          <cx:pt idx="9238">33</cx:pt>
          <cx:pt idx="9239">48</cx:pt>
          <cx:pt idx="9240">23</cx:pt>
          <cx:pt idx="9241">41</cx:pt>
          <cx:pt idx="9242">78</cx:pt>
          <cx:pt idx="9243">53</cx:pt>
          <cx:pt idx="9244">39</cx:pt>
          <cx:pt idx="9245">84</cx:pt>
          <cx:pt idx="9246">70</cx:pt>
          <cx:pt idx="9247">83</cx:pt>
          <cx:pt idx="9248">81</cx:pt>
          <cx:pt idx="9249">82</cx:pt>
          <cx:pt idx="9250">33</cx:pt>
          <cx:pt idx="9251">64</cx:pt>
          <cx:pt idx="9252">59</cx:pt>
          <cx:pt idx="9253">36</cx:pt>
          <cx:pt idx="9254">36</cx:pt>
          <cx:pt idx="9255">81</cx:pt>
          <cx:pt idx="9256">47</cx:pt>
          <cx:pt idx="9257">69</cx:pt>
          <cx:pt idx="9258">80</cx:pt>
          <cx:pt idx="9259">55</cx:pt>
          <cx:pt idx="9260">54</cx:pt>
          <cx:pt idx="9261">40</cx:pt>
          <cx:pt idx="9262">70</cx:pt>
          <cx:pt idx="9263">71</cx:pt>
          <cx:pt idx="9264">47</cx:pt>
          <cx:pt idx="9265">62</cx:pt>
          <cx:pt idx="9266">59</cx:pt>
          <cx:pt idx="9267">48</cx:pt>
          <cx:pt idx="9268">47</cx:pt>
          <cx:pt idx="9269">72</cx:pt>
          <cx:pt idx="9270">32</cx:pt>
          <cx:pt idx="9271">47</cx:pt>
          <cx:pt idx="9272">76</cx:pt>
          <cx:pt idx="9273">29</cx:pt>
          <cx:pt idx="9274">87</cx:pt>
          <cx:pt idx="9275">71</cx:pt>
          <cx:pt idx="9276">75</cx:pt>
          <cx:pt idx="9277">63</cx:pt>
          <cx:pt idx="9278">28</cx:pt>
          <cx:pt idx="9279">64</cx:pt>
          <cx:pt idx="9280">16</cx:pt>
          <cx:pt idx="9281">89</cx:pt>
          <cx:pt idx="9282">90</cx:pt>
          <cx:pt idx="9283">91</cx:pt>
          <cx:pt idx="9284">43</cx:pt>
          <cx:pt idx="9285">84</cx:pt>
          <cx:pt idx="9286">47</cx:pt>
          <cx:pt idx="9287">47</cx:pt>
          <cx:pt idx="9288">71</cx:pt>
          <cx:pt idx="9289">37</cx:pt>
          <cx:pt idx="9290">35</cx:pt>
          <cx:pt idx="9291">38</cx:pt>
          <cx:pt idx="9292">85</cx:pt>
          <cx:pt idx="9293">58</cx:pt>
          <cx:pt idx="9294">69</cx:pt>
          <cx:pt idx="9295">74</cx:pt>
          <cx:pt idx="9296">89</cx:pt>
          <cx:pt idx="9297">80</cx:pt>
          <cx:pt idx="9298">21</cx:pt>
          <cx:pt idx="9299">45</cx:pt>
          <cx:pt idx="9300">74</cx:pt>
          <cx:pt idx="9301">77</cx:pt>
          <cx:pt idx="9302">51</cx:pt>
          <cx:pt idx="9303">38</cx:pt>
          <cx:pt idx="9304">69</cx:pt>
          <cx:pt idx="9305">98</cx:pt>
          <cx:pt idx="9306">85</cx:pt>
          <cx:pt idx="9307">62</cx:pt>
          <cx:pt idx="9308">38</cx:pt>
          <cx:pt idx="9309">57</cx:pt>
          <cx:pt idx="9310">41</cx:pt>
          <cx:pt idx="9311">76</cx:pt>
          <cx:pt idx="9312">30</cx:pt>
          <cx:pt idx="9313">28</cx:pt>
          <cx:pt idx="9314">56</cx:pt>
          <cx:pt idx="9315">77</cx:pt>
          <cx:pt idx="9316">85</cx:pt>
          <cx:pt idx="9317">72</cx:pt>
          <cx:pt idx="9318">42</cx:pt>
          <cx:pt idx="9319">56</cx:pt>
          <cx:pt idx="9320">43</cx:pt>
          <cx:pt idx="9321">38</cx:pt>
          <cx:pt idx="9322">38</cx:pt>
          <cx:pt idx="9323">30</cx:pt>
          <cx:pt idx="9324">52</cx:pt>
          <cx:pt idx="9325">55</cx:pt>
          <cx:pt idx="9326">67</cx:pt>
          <cx:pt idx="9327">78</cx:pt>
          <cx:pt idx="9328">51</cx:pt>
          <cx:pt idx="9329">39</cx:pt>
          <cx:pt idx="9330">46</cx:pt>
          <cx:pt idx="9331">67</cx:pt>
          <cx:pt idx="9332">52</cx:pt>
          <cx:pt idx="9333">36</cx:pt>
          <cx:pt idx="9334">54</cx:pt>
          <cx:pt idx="9335">25</cx:pt>
          <cx:pt idx="9336">53</cx:pt>
          <cx:pt idx="9337">28</cx:pt>
          <cx:pt idx="9338">64</cx:pt>
          <cx:pt idx="9339">77</cx:pt>
          <cx:pt idx="9340">46</cx:pt>
          <cx:pt idx="9341">69</cx:pt>
          <cx:pt idx="9342">74</cx:pt>
          <cx:pt idx="9343">85</cx:pt>
          <cx:pt idx="9344">49</cx:pt>
          <cx:pt idx="9345">89</cx:pt>
          <cx:pt idx="9346">88</cx:pt>
          <cx:pt idx="9347">40</cx:pt>
          <cx:pt idx="9348">58</cx:pt>
          <cx:pt idx="9349">63</cx:pt>
          <cx:pt idx="9350">57</cx:pt>
          <cx:pt idx="9351">87</cx:pt>
          <cx:pt idx="9352">40</cx:pt>
          <cx:pt idx="9353">67</cx:pt>
          <cx:pt idx="9354">32</cx:pt>
          <cx:pt idx="9355">27</cx:pt>
          <cx:pt idx="9356">47</cx:pt>
          <cx:pt idx="9357">51</cx:pt>
          <cx:pt idx="9358">72</cx:pt>
          <cx:pt idx="9359">31</cx:pt>
          <cx:pt idx="9360">42</cx:pt>
          <cx:pt idx="9361">28</cx:pt>
          <cx:pt idx="9362">45</cx:pt>
          <cx:pt idx="9363">75</cx:pt>
          <cx:pt idx="9364">81</cx:pt>
          <cx:pt idx="9365">88</cx:pt>
          <cx:pt idx="9366">67</cx:pt>
          <cx:pt idx="9367">62</cx:pt>
          <cx:pt idx="9368">59</cx:pt>
          <cx:pt idx="9369">75</cx:pt>
          <cx:pt idx="9370">30</cx:pt>
          <cx:pt idx="9371">62</cx:pt>
          <cx:pt idx="9372">17</cx:pt>
          <cx:pt idx="9373">47</cx:pt>
          <cx:pt idx="9374">87</cx:pt>
          <cx:pt idx="9375">51</cx:pt>
          <cx:pt idx="9376">72</cx:pt>
          <cx:pt idx="9377">76</cx:pt>
          <cx:pt idx="9378">56</cx:pt>
          <cx:pt idx="9379">86</cx:pt>
          <cx:pt idx="9380">37</cx:pt>
          <cx:pt idx="9381">35</cx:pt>
          <cx:pt idx="9382">54</cx:pt>
          <cx:pt idx="9383">83</cx:pt>
          <cx:pt idx="9384">40</cx:pt>
          <cx:pt idx="9385">78</cx:pt>
          <cx:pt idx="9386">47</cx:pt>
          <cx:pt idx="9387">68</cx:pt>
          <cx:pt idx="9388">67</cx:pt>
          <cx:pt idx="9389">92</cx:pt>
          <cx:pt idx="9390">67</cx:pt>
          <cx:pt idx="9391">59</cx:pt>
          <cx:pt idx="9392">61</cx:pt>
          <cx:pt idx="9393">69</cx:pt>
          <cx:pt idx="9394">53</cx:pt>
          <cx:pt idx="9395">48</cx:pt>
          <cx:pt idx="9396">32</cx:pt>
          <cx:pt idx="9397">47</cx:pt>
          <cx:pt idx="9398">71</cx:pt>
          <cx:pt idx="9399">48</cx:pt>
          <cx:pt idx="9400">43</cx:pt>
          <cx:pt idx="9401">44</cx:pt>
          <cx:pt idx="9402">53</cx:pt>
          <cx:pt idx="9403">24</cx:pt>
          <cx:pt idx="9404">76</cx:pt>
          <cx:pt idx="9405">58</cx:pt>
          <cx:pt idx="9406">59</cx:pt>
          <cx:pt idx="9407">51</cx:pt>
          <cx:pt idx="9408">68</cx:pt>
          <cx:pt idx="9409">73</cx:pt>
          <cx:pt idx="9410">60</cx:pt>
          <cx:pt idx="9411">56</cx:pt>
          <cx:pt idx="9412">66</cx:pt>
          <cx:pt idx="9413">34</cx:pt>
          <cx:pt idx="9414">75</cx:pt>
          <cx:pt idx="9415">53</cx:pt>
          <cx:pt idx="9416">31</cx:pt>
          <cx:pt idx="9417">88</cx:pt>
          <cx:pt idx="9418">48</cx:pt>
          <cx:pt idx="9419">56</cx:pt>
          <cx:pt idx="9420">67</cx:pt>
          <cx:pt idx="9421">29</cx:pt>
          <cx:pt idx="9422">30</cx:pt>
          <cx:pt idx="9423">40</cx:pt>
          <cx:pt idx="9424">64</cx:pt>
          <cx:pt idx="9425">23</cx:pt>
          <cx:pt idx="9426">39</cx:pt>
          <cx:pt idx="9427">33</cx:pt>
          <cx:pt idx="9428">33</cx:pt>
          <cx:pt idx="9429">68</cx:pt>
          <cx:pt idx="9430">32</cx:pt>
          <cx:pt idx="9431">33</cx:pt>
          <cx:pt idx="9432">83</cx:pt>
          <cx:pt idx="9433">41</cx:pt>
          <cx:pt idx="9434">76</cx:pt>
          <cx:pt idx="9435">76</cx:pt>
          <cx:pt idx="9436">45</cx:pt>
          <cx:pt idx="9437">72</cx:pt>
          <cx:pt idx="9438">60</cx:pt>
          <cx:pt idx="9439">75</cx:pt>
          <cx:pt idx="9440">55</cx:pt>
          <cx:pt idx="9441">91</cx:pt>
          <cx:pt idx="9442">56</cx:pt>
          <cx:pt idx="9443">77</cx:pt>
          <cx:pt idx="9444">47</cx:pt>
          <cx:pt idx="9445">37</cx:pt>
          <cx:pt idx="9446">61</cx:pt>
          <cx:pt idx="9447">58</cx:pt>
          <cx:pt idx="9448">42</cx:pt>
          <cx:pt idx="9449">40</cx:pt>
          <cx:pt idx="9450">59</cx:pt>
          <cx:pt idx="9451">53</cx:pt>
          <cx:pt idx="9452">47</cx:pt>
          <cx:pt idx="9453">72</cx:pt>
          <cx:pt idx="9454">90</cx:pt>
          <cx:pt idx="9455">43</cx:pt>
          <cx:pt idx="9456">35</cx:pt>
          <cx:pt idx="9457">52</cx:pt>
          <cx:pt idx="9458">47</cx:pt>
          <cx:pt idx="9459">50</cx:pt>
          <cx:pt idx="9460">57</cx:pt>
          <cx:pt idx="9461">58</cx:pt>
          <cx:pt idx="9462">78</cx:pt>
          <cx:pt idx="9463">25</cx:pt>
          <cx:pt idx="9464">64</cx:pt>
          <cx:pt idx="9465">61</cx:pt>
          <cx:pt idx="9466">42</cx:pt>
          <cx:pt idx="9467">39</cx:pt>
          <cx:pt idx="9468">46</cx:pt>
          <cx:pt idx="9469">88</cx:pt>
          <cx:pt idx="9470">26</cx:pt>
          <cx:pt idx="9471">49</cx:pt>
          <cx:pt idx="9472">34</cx:pt>
          <cx:pt idx="9473">31</cx:pt>
          <cx:pt idx="9474">52</cx:pt>
          <cx:pt idx="9475">68</cx:pt>
          <cx:pt idx="9476">50</cx:pt>
          <cx:pt idx="9477">93</cx:pt>
          <cx:pt idx="9478">32</cx:pt>
          <cx:pt idx="9479">48</cx:pt>
          <cx:pt idx="9480">36</cx:pt>
          <cx:pt idx="9481">54</cx:pt>
          <cx:pt idx="9482">55</cx:pt>
          <cx:pt idx="9483">74</cx:pt>
          <cx:pt idx="9484">53</cx:pt>
          <cx:pt idx="9485">76</cx:pt>
          <cx:pt idx="9486">54</cx:pt>
          <cx:pt idx="9487">80</cx:pt>
          <cx:pt idx="9488">68</cx:pt>
          <cx:pt idx="9489">63</cx:pt>
          <cx:pt idx="9490">46</cx:pt>
          <cx:pt idx="9491">45</cx:pt>
          <cx:pt idx="9492">43</cx:pt>
          <cx:pt idx="9493">83</cx:pt>
          <cx:pt idx="9494">56</cx:pt>
          <cx:pt idx="9495">29</cx:pt>
          <cx:pt idx="9496">79</cx:pt>
          <cx:pt idx="9497">40</cx:pt>
          <cx:pt idx="9498">55</cx:pt>
          <cx:pt idx="9499">55</cx:pt>
          <cx:pt idx="9500">65</cx:pt>
          <cx:pt idx="9501">41</cx:pt>
          <cx:pt idx="9502">53</cx:pt>
          <cx:pt idx="9503">41</cx:pt>
          <cx:pt idx="9504">34</cx:pt>
          <cx:pt idx="9505">23</cx:pt>
          <cx:pt idx="9506">70</cx:pt>
          <cx:pt idx="9507">38</cx:pt>
          <cx:pt idx="9508">45</cx:pt>
          <cx:pt idx="9509">14</cx:pt>
          <cx:pt idx="9510">37</cx:pt>
          <cx:pt idx="9511">33</cx:pt>
          <cx:pt idx="9512">81</cx:pt>
          <cx:pt idx="9513">68</cx:pt>
          <cx:pt idx="9514">76</cx:pt>
          <cx:pt idx="9515">74</cx:pt>
          <cx:pt idx="9516">41</cx:pt>
          <cx:pt idx="9517">70</cx:pt>
          <cx:pt idx="9518">89</cx:pt>
          <cx:pt idx="9519">25</cx:pt>
          <cx:pt idx="9520">36</cx:pt>
          <cx:pt idx="9521">27</cx:pt>
          <cx:pt idx="9522">71</cx:pt>
          <cx:pt idx="9523">56</cx:pt>
          <cx:pt idx="9524">41</cx:pt>
          <cx:pt idx="9525">41</cx:pt>
          <cx:pt idx="9526">34</cx:pt>
          <cx:pt idx="9527">23</cx:pt>
          <cx:pt idx="9528">78</cx:pt>
          <cx:pt idx="9529">76</cx:pt>
          <cx:pt idx="9530">78</cx:pt>
          <cx:pt idx="9531">38</cx:pt>
          <cx:pt idx="9532">48</cx:pt>
          <cx:pt idx="9533">65</cx:pt>
          <cx:pt idx="9534">59</cx:pt>
          <cx:pt idx="9535">52</cx:pt>
          <cx:pt idx="9536">97</cx:pt>
          <cx:pt idx="9537">54</cx:pt>
          <cx:pt idx="9538">34</cx:pt>
          <cx:pt idx="9539">80</cx:pt>
          <cx:pt idx="9540">54</cx:pt>
          <cx:pt idx="9541">63</cx:pt>
          <cx:pt idx="9542">26</cx:pt>
          <cx:pt idx="9543">85</cx:pt>
          <cx:pt idx="9544">40</cx:pt>
          <cx:pt idx="9545">68</cx:pt>
          <cx:pt idx="9546">32</cx:pt>
          <cx:pt idx="9547">44</cx:pt>
          <cx:pt idx="9548">70</cx:pt>
          <cx:pt idx="9549">66</cx:pt>
          <cx:pt idx="9550">76</cx:pt>
          <cx:pt idx="9551">29</cx:pt>
          <cx:pt idx="9552">70</cx:pt>
          <cx:pt idx="9553">64</cx:pt>
          <cx:pt idx="9554">76</cx:pt>
          <cx:pt idx="9555">72</cx:pt>
          <cx:pt idx="9556">24</cx:pt>
          <cx:pt idx="9557">40</cx:pt>
          <cx:pt idx="9558">37</cx:pt>
          <cx:pt idx="9559">42</cx:pt>
          <cx:pt idx="9560">28</cx:pt>
          <cx:pt idx="9561">61</cx:pt>
          <cx:pt idx="9562">53</cx:pt>
          <cx:pt idx="9563">50</cx:pt>
          <cx:pt idx="9564">55</cx:pt>
          <cx:pt idx="9565">67</cx:pt>
          <cx:pt idx="9566">79</cx:pt>
          <cx:pt idx="9567">77</cx:pt>
          <cx:pt idx="9568">26</cx:pt>
          <cx:pt idx="9569">26</cx:pt>
          <cx:pt idx="9570">44</cx:pt>
          <cx:pt idx="9571">80</cx:pt>
          <cx:pt idx="9572">73</cx:pt>
          <cx:pt idx="9573">61</cx:pt>
          <cx:pt idx="9574">53</cx:pt>
          <cx:pt idx="9575">59</cx:pt>
          <cx:pt idx="9576">40</cx:pt>
          <cx:pt idx="9577">88</cx:pt>
          <cx:pt idx="9578">76</cx:pt>
          <cx:pt idx="9579">65</cx:pt>
          <cx:pt idx="9580">23</cx:pt>
          <cx:pt idx="9581">50</cx:pt>
          <cx:pt idx="9582">59</cx:pt>
          <cx:pt idx="9583">57</cx:pt>
          <cx:pt idx="9584">14</cx:pt>
          <cx:pt idx="9585">41</cx:pt>
          <cx:pt idx="9586">81</cx:pt>
          <cx:pt idx="9587">47</cx:pt>
          <cx:pt idx="9588">67</cx:pt>
          <cx:pt idx="9589">92</cx:pt>
          <cx:pt idx="9590">95</cx:pt>
          <cx:pt idx="9591">79</cx:pt>
          <cx:pt idx="9592">24</cx:pt>
          <cx:pt idx="9593">67</cx:pt>
          <cx:pt idx="9594">30</cx:pt>
          <cx:pt idx="9595">91</cx:pt>
          <cx:pt idx="9596">21</cx:pt>
          <cx:pt idx="9597">87</cx:pt>
          <cx:pt idx="9598">69</cx:pt>
          <cx:pt idx="9599">72</cx:pt>
          <cx:pt idx="9600">70</cx:pt>
          <cx:pt idx="9601">66</cx:pt>
          <cx:pt idx="9602">55</cx:pt>
          <cx:pt idx="9603">60</cx:pt>
          <cx:pt idx="9604">67</cx:pt>
          <cx:pt idx="9605">65</cx:pt>
          <cx:pt idx="9606">87</cx:pt>
          <cx:pt idx="9607">48</cx:pt>
          <cx:pt idx="9608">87</cx:pt>
          <cx:pt idx="9609">84</cx:pt>
          <cx:pt idx="9610">32</cx:pt>
          <cx:pt idx="9611">27</cx:pt>
          <cx:pt idx="9612">37</cx:pt>
          <cx:pt idx="9613">43</cx:pt>
          <cx:pt idx="9614">77</cx:pt>
          <cx:pt idx="9615">65</cx:pt>
          <cx:pt idx="9616">43</cx:pt>
          <cx:pt idx="9617">64</cx:pt>
          <cx:pt idx="9618">43</cx:pt>
          <cx:pt idx="9619">57</cx:pt>
          <cx:pt idx="9620">73</cx:pt>
          <cx:pt idx="9621">32</cx:pt>
          <cx:pt idx="9622">85</cx:pt>
          <cx:pt idx="9623">54</cx:pt>
          <cx:pt idx="9624">81</cx:pt>
          <cx:pt idx="9625">79</cx:pt>
          <cx:pt idx="9626">58</cx:pt>
          <cx:pt idx="9627">53</cx:pt>
          <cx:pt idx="9628">25</cx:pt>
          <cx:pt idx="9629">41</cx:pt>
          <cx:pt idx="9630">44</cx:pt>
          <cx:pt idx="9631">70</cx:pt>
          <cx:pt idx="9632">29</cx:pt>
          <cx:pt idx="9633">34</cx:pt>
          <cx:pt idx="9634">56</cx:pt>
          <cx:pt idx="9635">49</cx:pt>
          <cx:pt idx="9636">78</cx:pt>
          <cx:pt idx="9637">88</cx:pt>
          <cx:pt idx="9638">45</cx:pt>
          <cx:pt idx="9639">77</cx:pt>
          <cx:pt idx="9640">76</cx:pt>
          <cx:pt idx="9641">70</cx:pt>
          <cx:pt idx="9642">80</cx:pt>
          <cx:pt idx="9643">45</cx:pt>
          <cx:pt idx="9644">71</cx:pt>
          <cx:pt idx="9645">42</cx:pt>
          <cx:pt idx="9646">65</cx:pt>
          <cx:pt idx="9647">56</cx:pt>
          <cx:pt idx="9648">93</cx:pt>
          <cx:pt idx="9649">62</cx:pt>
          <cx:pt idx="9650">52</cx:pt>
          <cx:pt idx="9651">24</cx:pt>
          <cx:pt idx="9652">61</cx:pt>
          <cx:pt idx="9653">78</cx:pt>
          <cx:pt idx="9654">28</cx:pt>
          <cx:pt idx="9655">86</cx:pt>
          <cx:pt idx="9656">69</cx:pt>
          <cx:pt idx="9657">71</cx:pt>
          <cx:pt idx="9658">91</cx:pt>
          <cx:pt idx="9659">79</cx:pt>
          <cx:pt idx="9660">41</cx:pt>
          <cx:pt idx="9661">36</cx:pt>
          <cx:pt idx="9662">57</cx:pt>
          <cx:pt idx="9663">54</cx:pt>
          <cx:pt idx="9664">75</cx:pt>
          <cx:pt idx="9665">40</cx:pt>
          <cx:pt idx="9666">61</cx:pt>
          <cx:pt idx="9667">67</cx:pt>
          <cx:pt idx="9668">72</cx:pt>
          <cx:pt idx="9669">42</cx:pt>
          <cx:pt idx="9670">60</cx:pt>
          <cx:pt idx="9671">41</cx:pt>
          <cx:pt idx="9672">32</cx:pt>
          <cx:pt idx="9673">53</cx:pt>
          <cx:pt idx="9674">42</cx:pt>
          <cx:pt idx="9675">49</cx:pt>
          <cx:pt idx="9676">56</cx:pt>
          <cx:pt idx="9677">24</cx:pt>
          <cx:pt idx="9678">39</cx:pt>
          <cx:pt idx="9679">61</cx:pt>
          <cx:pt idx="9680">78</cx:pt>
          <cx:pt idx="9681">53</cx:pt>
          <cx:pt idx="9682">48</cx:pt>
          <cx:pt idx="9683">54</cx:pt>
          <cx:pt idx="9684">70</cx:pt>
          <cx:pt idx="9685">59</cx:pt>
          <cx:pt idx="9686">89</cx:pt>
          <cx:pt idx="9687">58</cx:pt>
          <cx:pt idx="9688">52</cx:pt>
          <cx:pt idx="9689">32</cx:pt>
          <cx:pt idx="9690">32</cx:pt>
          <cx:pt idx="9691">69</cx:pt>
          <cx:pt idx="9692">40</cx:pt>
          <cx:pt idx="9693">73</cx:pt>
          <cx:pt idx="9694">39</cx:pt>
          <cx:pt idx="9695">40</cx:pt>
          <cx:pt idx="9696">35</cx:pt>
          <cx:pt idx="9697">52</cx:pt>
          <cx:pt idx="9698">77</cx:pt>
          <cx:pt idx="9699">67</cx:pt>
          <cx:pt idx="9700">58</cx:pt>
          <cx:pt idx="9701">66</cx:pt>
          <cx:pt idx="9702">66</cx:pt>
          <cx:pt idx="9703">62</cx:pt>
          <cx:pt idx="9704">66</cx:pt>
          <cx:pt idx="9705">49</cx:pt>
          <cx:pt idx="9706">32</cx:pt>
          <cx:pt idx="9707">32</cx:pt>
          <cx:pt idx="9708">38</cx:pt>
          <cx:pt idx="9709">16</cx:pt>
          <cx:pt idx="9710">35</cx:pt>
          <cx:pt idx="9711">49</cx:pt>
          <cx:pt idx="9712">29</cx:pt>
          <cx:pt idx="9713">34</cx:pt>
          <cx:pt idx="9714">33</cx:pt>
          <cx:pt idx="9715">73</cx:pt>
          <cx:pt idx="9716">23</cx:pt>
          <cx:pt idx="9717">35</cx:pt>
          <cx:pt idx="9718">30</cx:pt>
          <cx:pt idx="9719">73</cx:pt>
          <cx:pt idx="9720">43</cx:pt>
          <cx:pt idx="9721">38</cx:pt>
          <cx:pt idx="9722">21</cx:pt>
          <cx:pt idx="9723">26</cx:pt>
          <cx:pt idx="9724">43</cx:pt>
          <cx:pt idx="9725">32</cx:pt>
          <cx:pt idx="9726">64</cx:pt>
          <cx:pt idx="9727">20</cx:pt>
          <cx:pt idx="9728">41</cx:pt>
          <cx:pt idx="9729">70</cx:pt>
          <cx:pt idx="9730">36</cx:pt>
          <cx:pt idx="9731">26</cx:pt>
          <cx:pt idx="9732">37</cx:pt>
          <cx:pt idx="9733">89</cx:pt>
          <cx:pt idx="9734">77</cx:pt>
          <cx:pt idx="9735">47</cx:pt>
          <cx:pt idx="9736">33</cx:pt>
          <cx:pt idx="9737">61</cx:pt>
          <cx:pt idx="9738">39</cx:pt>
          <cx:pt idx="9739">74</cx:pt>
          <cx:pt idx="9740">54</cx:pt>
          <cx:pt idx="9741">47</cx:pt>
          <cx:pt idx="9742">49</cx:pt>
          <cx:pt idx="9743">53</cx:pt>
          <cx:pt idx="9744">66</cx:pt>
          <cx:pt idx="9745">84</cx:pt>
          <cx:pt idx="9746">27</cx:pt>
          <cx:pt idx="9747">23</cx:pt>
          <cx:pt idx="9748">72</cx:pt>
          <cx:pt idx="9749">16</cx:pt>
          <cx:pt idx="9750">47</cx:pt>
          <cx:pt idx="9751">73</cx:pt>
          <cx:pt idx="9752">45</cx:pt>
          <cx:pt idx="9753">68</cx:pt>
          <cx:pt idx="9754">69</cx:pt>
          <cx:pt idx="9755">69</cx:pt>
          <cx:pt idx="9756">69</cx:pt>
          <cx:pt idx="9757">65</cx:pt>
          <cx:pt idx="9758">48</cx:pt>
          <cx:pt idx="9759">57</cx:pt>
          <cx:pt idx="9760">62</cx:pt>
          <cx:pt idx="9761">70</cx:pt>
          <cx:pt idx="9762">73</cx:pt>
          <cx:pt idx="9763">39</cx:pt>
          <cx:pt idx="9764">53</cx:pt>
          <cx:pt idx="9765">40</cx:pt>
          <cx:pt idx="9766">47</cx:pt>
          <cx:pt idx="9767">68</cx:pt>
          <cx:pt idx="9768">73</cx:pt>
          <cx:pt idx="9769">23</cx:pt>
          <cx:pt idx="9770">39</cx:pt>
          <cx:pt idx="9771">40</cx:pt>
          <cx:pt idx="9772">42</cx:pt>
          <cx:pt idx="9773">35</cx:pt>
          <cx:pt idx="9774">47</cx:pt>
          <cx:pt idx="9775">46</cx:pt>
          <cx:pt idx="9776">26</cx:pt>
          <cx:pt idx="9777">36</cx:pt>
          <cx:pt idx="9778">75</cx:pt>
          <cx:pt idx="9779">48</cx:pt>
          <cx:pt idx="9780">57</cx:pt>
          <cx:pt idx="9781">62</cx:pt>
          <cx:pt idx="9782">50</cx:pt>
          <cx:pt idx="9783">30</cx:pt>
          <cx:pt idx="9784">44</cx:pt>
          <cx:pt idx="9785">36</cx:pt>
          <cx:pt idx="9786">69</cx:pt>
          <cx:pt idx="9787">66</cx:pt>
          <cx:pt idx="9788">46</cx:pt>
          <cx:pt idx="9789">68</cx:pt>
          <cx:pt idx="9790">68</cx:pt>
          <cx:pt idx="9791">37</cx:pt>
          <cx:pt idx="9792">36</cx:pt>
          <cx:pt idx="9793">40</cx:pt>
          <cx:pt idx="9794">40</cx:pt>
          <cx:pt idx="9795">60</cx:pt>
          <cx:pt idx="9796">70</cx:pt>
          <cx:pt idx="9797">43</cx:pt>
          <cx:pt idx="9798">81</cx:pt>
          <cx:pt idx="9799">42</cx:pt>
          <cx:pt idx="9800">60</cx:pt>
          <cx:pt idx="9801">36</cx:pt>
          <cx:pt idx="9802">46</cx:pt>
          <cx:pt idx="9803">60</cx:pt>
          <cx:pt idx="9804">67</cx:pt>
          <cx:pt idx="9805">49</cx:pt>
          <cx:pt idx="9806">47</cx:pt>
          <cx:pt idx="9807">79</cx:pt>
          <cx:pt idx="9808">61</cx:pt>
          <cx:pt idx="9809">82</cx:pt>
          <cx:pt idx="9810">48</cx:pt>
          <cx:pt idx="9811">54</cx:pt>
          <cx:pt idx="9812">75</cx:pt>
          <cx:pt idx="9813">68</cx:pt>
          <cx:pt idx="9814">50</cx:pt>
          <cx:pt idx="9815">87</cx:pt>
          <cx:pt idx="9816">25</cx:pt>
          <cx:pt idx="9817">45</cx:pt>
          <cx:pt idx="9818">25</cx:pt>
          <cx:pt idx="9819">28</cx:pt>
          <cx:pt idx="9820">36</cx:pt>
          <cx:pt idx="9821">53</cx:pt>
          <cx:pt idx="9822">47</cx:pt>
          <cx:pt idx="9823">84</cx:pt>
          <cx:pt idx="9824">66</cx:pt>
          <cx:pt idx="9825">66</cx:pt>
          <cx:pt idx="9826">55</cx:pt>
          <cx:pt idx="9827">71</cx:pt>
          <cx:pt idx="9828">86</cx:pt>
          <cx:pt idx="9829">80</cx:pt>
          <cx:pt idx="9830">36</cx:pt>
          <cx:pt idx="9831">57</cx:pt>
          <cx:pt idx="9832">77</cx:pt>
          <cx:pt idx="9833">52</cx:pt>
          <cx:pt idx="9834">29</cx:pt>
          <cx:pt idx="9835">43</cx:pt>
          <cx:pt idx="9836">30</cx:pt>
          <cx:pt idx="9837">74</cx:pt>
          <cx:pt idx="9838">27</cx:pt>
          <cx:pt idx="9839">72</cx:pt>
          <cx:pt idx="9840">82</cx:pt>
          <cx:pt idx="9841">31</cx:pt>
          <cx:pt idx="9842">62</cx:pt>
          <cx:pt idx="9843">79</cx:pt>
          <cx:pt idx="9844">92</cx:pt>
          <cx:pt idx="9845">27</cx:pt>
          <cx:pt idx="9846">79</cx:pt>
          <cx:pt idx="9847">82</cx:pt>
          <cx:pt idx="9848">28</cx:pt>
          <cx:pt idx="9849">73</cx:pt>
          <cx:pt idx="9850">59</cx:pt>
          <cx:pt idx="9851">81</cx:pt>
          <cx:pt idx="9852">59</cx:pt>
          <cx:pt idx="9853">77</cx:pt>
          <cx:pt idx="9854">26</cx:pt>
          <cx:pt idx="9855">70</cx:pt>
          <cx:pt idx="9856">38</cx:pt>
          <cx:pt idx="9857">42</cx:pt>
          <cx:pt idx="9858">40</cx:pt>
          <cx:pt idx="9859">35</cx:pt>
          <cx:pt idx="9860">56</cx:pt>
          <cx:pt idx="9861">48</cx:pt>
          <cx:pt idx="9862">76</cx:pt>
          <cx:pt idx="9863">71</cx:pt>
          <cx:pt idx="9864">20</cx:pt>
          <cx:pt idx="9865">75</cx:pt>
          <cx:pt idx="9866">89</cx:pt>
          <cx:pt idx="9867">79</cx:pt>
          <cx:pt idx="9868">40</cx:pt>
          <cx:pt idx="9869">57</cx:pt>
          <cx:pt idx="9870">66</cx:pt>
          <cx:pt idx="9871">69</cx:pt>
          <cx:pt idx="9872">85</cx:pt>
          <cx:pt idx="9873">53</cx:pt>
          <cx:pt idx="9874">37</cx:pt>
          <cx:pt idx="9875">58</cx:pt>
          <cx:pt idx="9876">71</cx:pt>
          <cx:pt idx="9877">42</cx:pt>
          <cx:pt idx="9878">58</cx:pt>
          <cx:pt idx="9879">68</cx:pt>
          <cx:pt idx="9880">56</cx:pt>
          <cx:pt idx="9881">52</cx:pt>
          <cx:pt idx="9882">54</cx:pt>
          <cx:pt idx="9883">66</cx:pt>
          <cx:pt idx="9884">48</cx:pt>
          <cx:pt idx="9885">69</cx:pt>
          <cx:pt idx="9886">62</cx:pt>
          <cx:pt idx="9887">80</cx:pt>
          <cx:pt idx="9888">71</cx:pt>
          <cx:pt idx="9889">82</cx:pt>
          <cx:pt idx="9890">56</cx:pt>
          <cx:pt idx="9891">53</cx:pt>
          <cx:pt idx="9892">72</cx:pt>
          <cx:pt idx="9893">76</cx:pt>
          <cx:pt idx="9894">63</cx:pt>
          <cx:pt idx="9895">70</cx:pt>
          <cx:pt idx="9896">59</cx:pt>
          <cx:pt idx="9897">42</cx:pt>
          <cx:pt idx="9898">67</cx:pt>
          <cx:pt idx="9899">52</cx:pt>
          <cx:pt idx="9900">40</cx:pt>
          <cx:pt idx="9901">50</cx:pt>
          <cx:pt idx="9902">79</cx:pt>
          <cx:pt idx="9903">75</cx:pt>
          <cx:pt idx="9904">63</cx:pt>
          <cx:pt idx="9905">56</cx:pt>
          <cx:pt idx="9906">40</cx:pt>
          <cx:pt idx="9907">57</cx:pt>
          <cx:pt idx="9908">50</cx:pt>
          <cx:pt idx="9909">39</cx:pt>
          <cx:pt idx="9910">36</cx:pt>
          <cx:pt idx="9911">59</cx:pt>
          <cx:pt idx="9912">49</cx:pt>
          <cx:pt idx="9913">26</cx:pt>
          <cx:pt idx="9914">28</cx:pt>
          <cx:pt idx="9915">88</cx:pt>
          <cx:pt idx="9916">17</cx:pt>
          <cx:pt idx="9917">81</cx:pt>
          <cx:pt idx="9918">63</cx:pt>
          <cx:pt idx="9919">74</cx:pt>
          <cx:pt idx="9920">32</cx:pt>
          <cx:pt idx="9921">72</cx:pt>
          <cx:pt idx="9922">91</cx:pt>
          <cx:pt idx="9923">44</cx:pt>
          <cx:pt idx="9924">66</cx:pt>
          <cx:pt idx="9925">45</cx:pt>
          <cx:pt idx="9926">68</cx:pt>
          <cx:pt idx="9927">71</cx:pt>
          <cx:pt idx="9928">59</cx:pt>
          <cx:pt idx="9929">56</cx:pt>
          <cx:pt idx="9930">78</cx:pt>
          <cx:pt idx="9931">81</cx:pt>
          <cx:pt idx="9932">74</cx:pt>
          <cx:pt idx="9933">65</cx:pt>
          <cx:pt idx="9934">65</cx:pt>
          <cx:pt idx="9935">40</cx:pt>
          <cx:pt idx="9936">49</cx:pt>
          <cx:pt idx="9937">54</cx:pt>
          <cx:pt idx="9938">48</cx:pt>
          <cx:pt idx="9939">40</cx:pt>
          <cx:pt idx="9940">90</cx:pt>
          <cx:pt idx="9941">36</cx:pt>
          <cx:pt idx="9942">89</cx:pt>
          <cx:pt idx="9943">78</cx:pt>
          <cx:pt idx="9944">69</cx:pt>
          <cx:pt idx="9945">75</cx:pt>
          <cx:pt idx="9946">58</cx:pt>
          <cx:pt idx="9947">44</cx:pt>
          <cx:pt idx="9948">74</cx:pt>
          <cx:pt idx="9949">75</cx:pt>
          <cx:pt idx="9950">69</cx:pt>
          <cx:pt idx="9951">34</cx:pt>
          <cx:pt idx="9952">38</cx:pt>
          <cx:pt idx="9953">58</cx:pt>
          <cx:pt idx="9954">92</cx:pt>
          <cx:pt idx="9955">84</cx:pt>
          <cx:pt idx="9956">62</cx:pt>
          <cx:pt idx="9957">59</cx:pt>
          <cx:pt idx="9958">62</cx:pt>
          <cx:pt idx="9959">75</cx:pt>
          <cx:pt idx="9960">59</cx:pt>
          <cx:pt idx="9961">52</cx:pt>
          <cx:pt idx="9962">69</cx:pt>
          <cx:pt idx="9963">67</cx:pt>
          <cx:pt idx="9964">65</cx:pt>
          <cx:pt idx="9965">70</cx:pt>
          <cx:pt idx="9966">12</cx:pt>
          <cx:pt idx="9967">86</cx:pt>
          <cx:pt idx="9968">73</cx:pt>
          <cx:pt idx="9969">41</cx:pt>
          <cx:pt idx="9970">55</cx:pt>
          <cx:pt idx="9971">62</cx:pt>
          <cx:pt idx="9972">61</cx:pt>
          <cx:pt idx="9973">33</cx:pt>
          <cx:pt idx="9974">77</cx:pt>
          <cx:pt idx="9975">63</cx:pt>
          <cx:pt idx="9976">91</cx:pt>
          <cx:pt idx="9977">82</cx:pt>
          <cx:pt idx="9978">72</cx:pt>
          <cx:pt idx="9979">20</cx:pt>
          <cx:pt idx="9980">20</cx:pt>
          <cx:pt idx="9981">46</cx:pt>
          <cx:pt idx="9982">44</cx:pt>
          <cx:pt idx="9983">79</cx:pt>
          <cx:pt idx="9984">34</cx:pt>
          <cx:pt idx="9985">92</cx:pt>
          <cx:pt idx="9986">25</cx:pt>
          <cx:pt idx="9987">69</cx:pt>
          <cx:pt idx="9988">20</cx:pt>
          <cx:pt idx="9989">27</cx:pt>
          <cx:pt idx="9990">40</cx:pt>
          <cx:pt idx="9991">83</cx:pt>
          <cx:pt idx="9992">50</cx:pt>
          <cx:pt idx="9993">55</cx:pt>
          <cx:pt idx="9994">39</cx:pt>
          <cx:pt idx="9995">23</cx:pt>
          <cx:pt idx="9996">58</cx:pt>
          <cx:pt idx="9997">74</cx:pt>
          <cx:pt idx="9998">95</cx:pt>
          <cx:pt idx="9999">64</cx:pt>
        </cx:lvl>
      </cx:numDim>
    </cx:data>
  </cx:chartData>
  <cx:chart>
    <cx:title pos="t" align="ctr" overlay="0">
      <cx:tx>
        <cx:txData>
          <cx:v>Extracurricular Activities VS Performance Index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1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Aptos Narrow" panose="02110004020202020204"/>
            </a:rPr>
            <a:t>Extracurricular Activities VS Performance Index</a:t>
          </a:r>
        </a:p>
      </cx:txPr>
    </cx:title>
    <cx:plotArea>
      <cx:plotAreaRegion>
        <cx:series layoutId="boxWhisker" uniqueId="{BAC48941-37F9-4E55-97F0-F774148630D7}">
          <cx:tx>
            <cx:txData>
              <cx:f>Student_Performance_Dataset!$G$1</cx:f>
              <cx:v>Performance Index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</cx:plotAreaRegion>
      <cx:axis id="0">
        <cx:catScaling gapWidth="1"/>
        <cx:title>
          <cx:tx>
            <cx:txData>
              <cx:v>Extracurricular Activities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200" b="1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ptos Narrow" panose="02110004020202020204"/>
                </a:rPr>
                <a:t>Extracurricular Activities</a:t>
              </a:r>
            </a:p>
          </cx:txPr>
        </cx:title>
        <cx:tickLabels/>
      </cx:axis>
      <cx:axis id="1">
        <cx:valScaling/>
        <cx:title>
          <cx:tx>
            <cx:txData>
              <cx:v>Performance Index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200" b="1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ptos Narrow" panose="02110004020202020204"/>
                </a:rPr>
                <a:t>Performance Index</a:t>
              </a:r>
            </a:p>
          </cx:txPr>
        </cx:title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CBF833-515E-4CCD-8B82-A00C9CB60F4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AF5788-19AB-4FA6-B80B-AEA7A6590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697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F5788-19AB-4FA6-B80B-AEA7A65907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4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7E62F-9A7E-7650-97EA-BDD51D753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429DC2-0863-44C8-C7E8-8DE4A0D640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4FCEA0-EE60-8057-D6CA-E6F287638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2B88D-F4DF-8B7A-003F-7B60FAE3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0EFC-2BF4-4A6A-02E8-7ECAACF2B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84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97E4A-0103-445F-175C-0F18BB89A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2416AB-B265-98C0-7A79-604603105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A5BB7-B2F4-8EC5-797D-C2D8AC0E4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23515-E232-A2E8-7FF2-55FD8DA03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A220E-74C5-12D0-C8F1-CEFF817BA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68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B5AC0A-BCA1-B1D4-D3A4-1CC999C88A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198AEE-D270-6C1D-B3FA-30DD4B810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4DFE3-93F1-743C-A2F5-CBE5CE4DC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BDCC9-B3D3-88AC-DC96-A2E766528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6BE30-40DD-AC73-4EED-F579EC397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84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CEC8-A250-50FC-DBB0-4C8B78E29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9C515-C825-A9F5-74CF-E36F622F2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C1C2A-D5F7-ADDF-5340-FABDEB3F4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42CF7-0005-6EE8-EE2D-EDD44A59D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713CC-A4AB-4233-7E58-010D62D36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93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9EF80-041D-F749-E3C4-2ACA8E52E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C0D032-8613-B19A-2001-F229D0918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954C9-D691-CD98-A413-E88E471C8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14C77-859F-158A-430F-56C7C9F07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42A43-898B-6C87-D6D3-5268F5F0F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41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9FFCB-764C-8491-DFF1-23C193B78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97747-7327-635A-3171-8CA4DC65FF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9E40E2-E6AD-6599-49F9-6D9CD49EE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A346B8-043A-0585-B7E1-D6E5643C6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6DCDDA-5E24-BEB9-153A-E7004B04E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D063E-8B22-D0D5-E4CC-6D1499E4B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5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60774-B7D7-DFC9-3FD7-B063F8059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E1AD8-E0E4-9DF3-2741-8C3302BBE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66C2C8-BAE7-496D-01F0-D5B104BAFA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B3A916-6BE0-B2C6-77C5-8908F60EF7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1CA526-0A82-5E57-F76D-5D54049B54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33F4DC-B0E9-A000-0B42-1EA29177E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1341EF-64B1-8E4E-3CC4-1DBBBD569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213528-E1B2-520C-405A-DC7BA21BE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668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03DBF-E305-5498-8117-F8CE34510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AA768-0132-ED9A-411B-849E051F5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1A59A4-179C-17E0-A221-309DEADB1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05A132-7462-F2F1-1774-844847C2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32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69F2C0-13D8-0BBA-5EA7-D961AD995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1F1368-CC11-509F-F3A1-39DE5659C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30D121-C19D-6CEC-9F17-F71C8A220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28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0AACE-63FA-8B0B-0B44-550B30C4E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68D8-399F-8039-6439-BEAC9C8EA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73DE6-DFDD-049A-8C95-9CB0F786A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D63C9-054C-4B7E-EA89-4D0F98EAD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62DF1-8443-E52C-69C5-B6C8949A5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AF0D2D-1834-9B93-5D5D-A4823C5DB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67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8BAFE-9C02-A2D6-2DF2-9B5F39EDD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99CF9F-841D-DFF8-C2D6-078E076E69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721AB-6D57-3821-7CFE-570EB94298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68211-92E1-5A23-841C-EA4E2CA24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18151-15D8-66CA-C3DD-7529AB88B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9EC54-8549-DC45-CEE9-1F095E991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37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502574-9D4B-4C61-148E-7AD3A63FE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FB3A5-38B2-8190-A177-304B65916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D72B0-D4BE-E5D8-0CC0-5039029041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CA23CF-6FE1-4775-AD3F-6237B855A70D}" type="datetimeFigureOut">
              <a:rPr lang="en-US" smtClean="0"/>
              <a:t>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A94FF6-EDDD-4498-CEBD-404678E632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82B61-1806-939B-B3F5-82817BCE8B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0F7009-3105-4A71-82BB-EDD26AAC1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75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4C8B6-5A93-2747-F9F2-A6AF6FB37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  <a:solidFill>
            <a:srgbClr val="0070C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Analyzing Factors Affecting Academic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BFBA1-19D5-948A-47E1-336278CBC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09963"/>
            <a:ext cx="12192000" cy="3348037"/>
          </a:xfrm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 Regression Analysis Study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Submitted by: Sudipta Sarkar</a:t>
            </a:r>
          </a:p>
        </p:txBody>
      </p:sp>
    </p:spTree>
    <p:extLst>
      <p:ext uri="{BB962C8B-B14F-4D97-AF65-F5344CB8AC3E}">
        <p14:creationId xmlns:p14="http://schemas.microsoft.com/office/powerpoint/2010/main" val="2156837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230E50-3C09-87DF-8BC1-5CAB8941E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519" y="918023"/>
            <a:ext cx="10116962" cy="2452318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F0AE75B-45AD-7BB0-548F-9C8CBE1522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551477"/>
              </p:ext>
            </p:extLst>
          </p:nvPr>
        </p:nvGraphicFramePr>
        <p:xfrm>
          <a:off x="1037518" y="3821023"/>
          <a:ext cx="10116961" cy="30369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16961">
                  <a:extLst>
                    <a:ext uri="{9D8B030D-6E8A-4147-A177-3AD203B41FA5}">
                      <a16:colId xmlns:a16="http://schemas.microsoft.com/office/drawing/2014/main" val="2543968714"/>
                    </a:ext>
                  </a:extLst>
                </a:gridCol>
              </a:tblGrid>
              <a:tr h="624201">
                <a:tc>
                  <a:txBody>
                    <a:bodyPr/>
                    <a:lstStyle/>
                    <a:p>
                      <a:r>
                        <a:rPr lang="en-US" sz="1400" b="1" dirty="0"/>
                        <a:t>Sample Question Papers Practiced </a:t>
                      </a:r>
                      <a:r>
                        <a:rPr lang="en-US" sz="1400" dirty="0"/>
                        <a:t>(</a:t>
                      </a:r>
                      <a:r>
                        <a:rPr lang="en-US" sz="1400" b="1" dirty="0"/>
                        <a:t>0.043 with Performance Index</a:t>
                      </a:r>
                      <a:r>
                        <a:rPr lang="en-US" sz="1400" dirty="0"/>
                        <a:t>) has a very weak positive correlation. Practicing sample questions has little direct impact on performance, but it may still help in other indirect ways.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7992847"/>
                  </a:ext>
                </a:extLst>
              </a:tr>
              <a:tr h="403867">
                <a:tc>
                  <a:txBody>
                    <a:bodyPr/>
                    <a:lstStyle/>
                    <a:p>
                      <a:r>
                        <a:rPr lang="en-US" sz="1400" b="1" dirty="0"/>
                        <a:t>Extracurricular Activities </a:t>
                      </a:r>
                      <a:r>
                        <a:rPr lang="en-US" sz="1400" dirty="0"/>
                        <a:t>(</a:t>
                      </a:r>
                      <a:r>
                        <a:rPr lang="en-US" sz="1400" b="1" dirty="0"/>
                        <a:t>0.025 with Performance Index</a:t>
                      </a:r>
                      <a:r>
                        <a:rPr lang="en-US" sz="1400" dirty="0"/>
                        <a:t>) has a Minimal correlation, which means participating in extracurricular activities has little direct impact.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532889"/>
                  </a:ext>
                </a:extLst>
              </a:tr>
              <a:tr h="403867">
                <a:tc>
                  <a:txBody>
                    <a:bodyPr/>
                    <a:lstStyle/>
                    <a:p>
                      <a:r>
                        <a:rPr lang="en-US" sz="1400" b="1" dirty="0"/>
                        <a:t>Sleep Hours </a:t>
                      </a:r>
                      <a:r>
                        <a:rPr lang="en-US" sz="1400" dirty="0"/>
                        <a:t>(</a:t>
                      </a:r>
                      <a:r>
                        <a:rPr lang="en-US" sz="1400" b="1" dirty="0"/>
                        <a:t>0.048 with Performance Index</a:t>
                      </a:r>
                      <a:r>
                        <a:rPr lang="en-US" sz="1400" dirty="0"/>
                        <a:t>) has a slightly positive correlation, suggesting that better sleep may contribute to performance, but not significantly.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2095301"/>
                  </a:ext>
                </a:extLst>
              </a:tr>
              <a:tr h="688228">
                <a:tc>
                  <a:txBody>
                    <a:bodyPr/>
                    <a:lstStyle/>
                    <a:p>
                      <a:r>
                        <a:rPr lang="en-US" sz="1400" b="1" dirty="0"/>
                        <a:t>Hours Studied </a:t>
                      </a:r>
                      <a:r>
                        <a:rPr lang="en-US" sz="1400" dirty="0"/>
                        <a:t>(</a:t>
                      </a:r>
                      <a:r>
                        <a:rPr lang="en-US" sz="1400" b="1" dirty="0"/>
                        <a:t>0.374 with Performance Index</a:t>
                      </a:r>
                      <a:r>
                        <a:rPr lang="en-US" sz="1400" dirty="0"/>
                        <a:t>) has a moderate positive correlation, meaning more study hours generally lead to better performance, but not as strongly as previous scores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1832531"/>
                  </a:ext>
                </a:extLst>
              </a:tr>
              <a:tr h="688228">
                <a:tc>
                  <a:txBody>
                    <a:bodyPr/>
                    <a:lstStyle/>
                    <a:p>
                      <a:r>
                        <a:rPr lang="en-US" sz="1400" b="1" dirty="0"/>
                        <a:t>Previous Scores </a:t>
                      </a:r>
                      <a:r>
                        <a:rPr lang="en-US" sz="1400" dirty="0"/>
                        <a:t>(</a:t>
                      </a:r>
                      <a:r>
                        <a:rPr lang="en-US" sz="1400" b="1" dirty="0"/>
                        <a:t>0.915 with Performance Index</a:t>
                      </a:r>
                      <a:r>
                        <a:rPr lang="en-US" sz="1400" dirty="0"/>
                        <a:t>) has a strongest positive correlation. It suggests that past performance is a strong predictor of future performance.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23403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E0623D1-EA8E-D77D-11F3-CEE7B1382F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77866"/>
              </p:ext>
            </p:extLst>
          </p:nvPr>
        </p:nvGraphicFramePr>
        <p:xfrm>
          <a:off x="1646238" y="509802"/>
          <a:ext cx="8128000" cy="3657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721427494"/>
                    </a:ext>
                  </a:extLst>
                </a:gridCol>
              </a:tblGrid>
              <a:tr h="2935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CORRELATION MATRIX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206962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296E469-84D4-FE67-0A60-21B7185C56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254828"/>
              </p:ext>
            </p:extLst>
          </p:nvPr>
        </p:nvGraphicFramePr>
        <p:xfrm>
          <a:off x="1037518" y="3410262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7379905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The correlation matrix illustrates that: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071860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29B2EC4-5B0B-2350-8959-2979CA7E45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553920"/>
              </p:ext>
            </p:extLst>
          </p:nvPr>
        </p:nvGraphicFramePr>
        <p:xfrm>
          <a:off x="1747187" y="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1742046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EXPLORATORY DATA ANALYSIS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426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8956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15ACAF1E-CD0E-4BB3-8721-6B131429830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221513328"/>
                  </p:ext>
                </p:extLst>
              </p:nvPr>
            </p:nvGraphicFramePr>
            <p:xfrm>
              <a:off x="695392" y="330653"/>
              <a:ext cx="4340180" cy="229171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15ACAF1E-CD0E-4BB3-8721-6B131429830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5392" y="330653"/>
                <a:ext cx="4340180" cy="2291716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2BBBC8E-563E-7DC2-E553-7E6857C664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582382"/>
              </p:ext>
            </p:extLst>
          </p:nvPr>
        </p:nvGraphicFramePr>
        <p:xfrm>
          <a:off x="925568" y="2681150"/>
          <a:ext cx="4110004" cy="131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0004">
                  <a:extLst>
                    <a:ext uri="{9D8B030D-6E8A-4147-A177-3AD203B41FA5}">
                      <a16:colId xmlns:a16="http://schemas.microsoft.com/office/drawing/2014/main" val="4112871837"/>
                    </a:ext>
                  </a:extLst>
                </a:gridCol>
              </a:tblGrid>
              <a:tr h="129091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Extracurricular Activities vs. Performance Index (Box Plot) :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The box plot shows that participation in extracurricular activities has minimal impact on performance, as both groups have similar distributions.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13836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EDD508B-116D-4913-9BDD-6A3F283C78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4814468"/>
              </p:ext>
            </p:extLst>
          </p:nvPr>
        </p:nvGraphicFramePr>
        <p:xfrm>
          <a:off x="6095999" y="330653"/>
          <a:ext cx="4598277" cy="22917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D3DE7C9-FD35-7461-D5A6-B00A674F8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9889721"/>
              </p:ext>
            </p:extLst>
          </p:nvPr>
        </p:nvGraphicFramePr>
        <p:xfrm>
          <a:off x="6095999" y="2766740"/>
          <a:ext cx="4598278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98278">
                  <a:extLst>
                    <a:ext uri="{9D8B030D-6E8A-4147-A177-3AD203B41FA5}">
                      <a16:colId xmlns:a16="http://schemas.microsoft.com/office/drawing/2014/main" val="42271331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Sleep Hours vs. Performance Index (Scatter Plot):</a:t>
                      </a:r>
                      <a:r>
                        <a:rPr lang="en-US" sz="1600" dirty="0"/>
                        <a:t>)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The scatter plot indicates little correlation between sleep duration and performance, suggesting other factors are more influential.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6130871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038F84F-CE30-4425-906D-F04E5648D7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473176"/>
              </p:ext>
            </p:extLst>
          </p:nvPr>
        </p:nvGraphicFramePr>
        <p:xfrm>
          <a:off x="524266" y="4235630"/>
          <a:ext cx="5571733" cy="2416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93C004-783D-F643-C001-C0178B9C71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968322"/>
              </p:ext>
            </p:extLst>
          </p:nvPr>
        </p:nvGraphicFramePr>
        <p:xfrm>
          <a:off x="6400800" y="4849653"/>
          <a:ext cx="4598277" cy="131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98277">
                  <a:extLst>
                    <a:ext uri="{9D8B030D-6E8A-4147-A177-3AD203B41FA5}">
                      <a16:colId xmlns:a16="http://schemas.microsoft.com/office/drawing/2014/main" val="3015489324"/>
                    </a:ext>
                  </a:extLst>
                </a:gridCol>
              </a:tblGrid>
              <a:tr h="713265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Sample Question Papers Practiced vs. Performance Index (Scatter Plot):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This scatter plot reveals a weak relationship, as performance scores remain widely spread regardless of the number of sample papers practiced.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87345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00551B4-DC36-F1A5-C1EB-E8912FAF9A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2739272"/>
              </p:ext>
            </p:extLst>
          </p:nvPr>
        </p:nvGraphicFramePr>
        <p:xfrm>
          <a:off x="1747187" y="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1742046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EXPLORATORY DATA ANALYSIS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426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8405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19A4FE8-B24B-447B-AA44-6E820CA867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0209163"/>
              </p:ext>
            </p:extLst>
          </p:nvPr>
        </p:nvGraphicFramePr>
        <p:xfrm>
          <a:off x="977838" y="500063"/>
          <a:ext cx="4908612" cy="31575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69C7371-C341-497C-9582-6302715328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5053489"/>
              </p:ext>
            </p:extLst>
          </p:nvPr>
        </p:nvGraphicFramePr>
        <p:xfrm>
          <a:off x="977837" y="3700463"/>
          <a:ext cx="4908611" cy="31575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2095D6E-EEE8-A1E4-76E3-00C563C33F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709118"/>
              </p:ext>
            </p:extLst>
          </p:nvPr>
        </p:nvGraphicFramePr>
        <p:xfrm>
          <a:off x="6619839" y="848254"/>
          <a:ext cx="4908613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08613">
                  <a:extLst>
                    <a:ext uri="{9D8B030D-6E8A-4147-A177-3AD203B41FA5}">
                      <a16:colId xmlns:a16="http://schemas.microsoft.com/office/drawing/2014/main" val="2335161033"/>
                    </a:ext>
                  </a:extLst>
                </a:gridCol>
              </a:tblGrid>
              <a:tr h="980546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Previous Scores vs. Performance Index (Scatter Plot)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 : 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A strong positive linear trend in the scatter plot suggests that past academic performance is the best predictor of future success.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62661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C6DC6F6-5E33-E573-B9F2-8AC001ECE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596005"/>
              </p:ext>
            </p:extLst>
          </p:nvPr>
        </p:nvGraphicFramePr>
        <p:xfrm>
          <a:off x="6619839" y="4272811"/>
          <a:ext cx="535467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4674">
                  <a:extLst>
                    <a:ext uri="{9D8B030D-6E8A-4147-A177-3AD203B41FA5}">
                      <a16:colId xmlns:a16="http://schemas.microsoft.com/office/drawing/2014/main" val="41810073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Hours Studied vs. Performance Index (Scatter Plot)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: 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The scatter plot shows a moderate positive correlation, indicating that studying more helps, but its impact is not as strong as previous scores.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073598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123F7A9-6144-95D7-78E4-5D237CA053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553920"/>
              </p:ext>
            </p:extLst>
          </p:nvPr>
        </p:nvGraphicFramePr>
        <p:xfrm>
          <a:off x="1747187" y="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1742046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EXPLORATORY DATA ANALYSIS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426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196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2354A72-E325-20C2-930E-266FF4262B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523187"/>
              </p:ext>
            </p:extLst>
          </p:nvPr>
        </p:nvGraphicFramePr>
        <p:xfrm>
          <a:off x="1" y="4602480"/>
          <a:ext cx="12192000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32018110"/>
                    </a:ext>
                  </a:extLst>
                </a:gridCol>
              </a:tblGrid>
              <a:tr h="21453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INSIGHTS: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Adjusted R Square (0.9887):</a:t>
                      </a: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Indicates that 98.87% of the variance in performance is explained by the independent variables.</a:t>
                      </a:r>
                    </a:p>
                    <a:p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Significance F (0):</a:t>
                      </a: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Suggests the overall model is highly significant.</a:t>
                      </a:r>
                    </a:p>
                    <a:p>
                      <a:endParaRPr lang="en-US" sz="14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Previous Scores Matter Most:</a:t>
                      </a: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Strong predictor of future performance.</a:t>
                      </a:r>
                    </a:p>
                    <a:p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Studying More Helps:</a:t>
                      </a: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Hours studied have a high positive impact.</a:t>
                      </a:r>
                    </a:p>
                    <a:p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Practicing Sample Papers Has a Small Impact:</a:t>
                      </a: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May help but not as much as studying overall.</a:t>
                      </a:r>
                    </a:p>
                    <a:p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Sleep is Beneficial:</a:t>
                      </a: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Though a small effect, adequate sleep contributes to performance.</a:t>
                      </a:r>
                    </a:p>
                    <a:p>
                      <a:r>
                        <a:rPr lang="en-US" sz="14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Extracurricular Activities Help:</a:t>
                      </a: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Engagement in activities outside academics also has a positive effect.</a:t>
                      </a:r>
                    </a:p>
                    <a:p>
                      <a:endParaRPr lang="en-US" sz="16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2822989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B052FEF-6805-29DA-010A-F2AED4D4F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3426"/>
            <a:ext cx="12192000" cy="3981387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C133299-BE57-89B5-E296-6F6127354A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703983"/>
              </p:ext>
            </p:extLst>
          </p:nvPr>
        </p:nvGraphicFramePr>
        <p:xfrm>
          <a:off x="1747187" y="0"/>
          <a:ext cx="8128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174204697"/>
                    </a:ext>
                  </a:extLst>
                </a:gridCol>
              </a:tblGrid>
              <a:tr h="3147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REGRESSION ANALYSIS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426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5097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14E88F-3481-9B16-9C26-A7E6A809C8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7058259"/>
              </p:ext>
            </p:extLst>
          </p:nvPr>
        </p:nvGraphicFramePr>
        <p:xfrm>
          <a:off x="0" y="1"/>
          <a:ext cx="12192000" cy="1439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3485182571"/>
                    </a:ext>
                  </a:extLst>
                </a:gridCol>
              </a:tblGrid>
              <a:tr h="143905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Linear Regression Model:</a:t>
                      </a:r>
                    </a:p>
                    <a:p>
                      <a:endParaRPr lang="en-US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Predicted Performance Index =  -34.08+ 0.61*is Extracurricular activities +0.48*Sleep Hours+ 0.19* Sample question paper </a:t>
                      </a:r>
                      <a:r>
                        <a:rPr lang="en-US" b="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praccticed</a:t>
                      </a:r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+ 1.02* Previous scores + 2.85* Hours studied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7038303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B4999C2-D3FE-4B72-9CC7-6371D7FD6F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4632057"/>
              </p:ext>
            </p:extLst>
          </p:nvPr>
        </p:nvGraphicFramePr>
        <p:xfrm>
          <a:off x="106321" y="1439057"/>
          <a:ext cx="4795463" cy="2878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98AABDB-7FFD-5DE1-6EF7-94C0C39D0B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794040"/>
              </p:ext>
            </p:extLst>
          </p:nvPr>
        </p:nvGraphicFramePr>
        <p:xfrm>
          <a:off x="4901784" y="1903751"/>
          <a:ext cx="6757232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7232">
                  <a:extLst>
                    <a:ext uri="{9D8B030D-6E8A-4147-A177-3AD203B41FA5}">
                      <a16:colId xmlns:a16="http://schemas.microsoft.com/office/drawing/2014/main" val="2938956330"/>
                    </a:ext>
                  </a:extLst>
                </a:gridCol>
              </a:tblGrid>
              <a:tr h="1525249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This is a </a:t>
                      </a:r>
                      <a:r>
                        <a:rPr lang="en-U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Residual Plot</a:t>
                      </a:r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, which shows the residuals (errors) of the model against the predicted performance index.</a:t>
                      </a:r>
                    </a:p>
                    <a:p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The residuals appear randomly scattered around zero, indicating that the model has captured most of the patterns in the data without systematic bias.</a:t>
                      </a:r>
                    </a:p>
                    <a:p>
                      <a:r>
                        <a:rPr lang="en-US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No clear trend or pattern suggests that the assumptions of linear regression hold well.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54099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A083069-1A89-7BAC-813A-5DE583EE3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6170130"/>
              </p:ext>
            </p:extLst>
          </p:nvPr>
        </p:nvGraphicFramePr>
        <p:xfrm>
          <a:off x="0" y="4846319"/>
          <a:ext cx="12192000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1523248314"/>
                    </a:ext>
                  </a:extLst>
                </a:gridCol>
              </a:tblGrid>
              <a:tr h="201168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sz="4000" dirty="0"/>
                        <a:t>THANK YOU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4925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549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612</Words>
  <Application>Microsoft Office PowerPoint</Application>
  <PresentationFormat>Widescreen</PresentationFormat>
  <Paragraphs>62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Aptos Narrow</vt:lpstr>
      <vt:lpstr>Arial</vt:lpstr>
      <vt:lpstr>Office Theme</vt:lpstr>
      <vt:lpstr>Analyzing Factors Affecting Academic 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sudipta sarkar</dc:creator>
  <cp:lastModifiedBy>sudipta sarkar</cp:lastModifiedBy>
  <cp:revision>4</cp:revision>
  <dcterms:created xsi:type="dcterms:W3CDTF">2025-02-15T09:43:59Z</dcterms:created>
  <dcterms:modified xsi:type="dcterms:W3CDTF">2025-02-15T23:34:07Z</dcterms:modified>
</cp:coreProperties>
</file>

<file path=docProps/thumbnail.jpeg>
</file>